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4"/>
  </p:notesMasterIdLst>
  <p:sldIdLst>
    <p:sldId id="256" r:id="rId2"/>
    <p:sldId id="281" r:id="rId3"/>
    <p:sldId id="353" r:id="rId4"/>
    <p:sldId id="278" r:id="rId5"/>
    <p:sldId id="351" r:id="rId6"/>
    <p:sldId id="356" r:id="rId7"/>
    <p:sldId id="357" r:id="rId8"/>
    <p:sldId id="358" r:id="rId9"/>
    <p:sldId id="359" r:id="rId10"/>
    <p:sldId id="360" r:id="rId11"/>
    <p:sldId id="361" r:id="rId12"/>
    <p:sldId id="362" r:id="rId13"/>
    <p:sldId id="364" r:id="rId14"/>
    <p:sldId id="368" r:id="rId15"/>
    <p:sldId id="365" r:id="rId16"/>
    <p:sldId id="367" r:id="rId17"/>
    <p:sldId id="369" r:id="rId18"/>
    <p:sldId id="370" r:id="rId19"/>
    <p:sldId id="372" r:id="rId20"/>
    <p:sldId id="363" r:id="rId21"/>
    <p:sldId id="366" r:id="rId22"/>
    <p:sldId id="371" r:id="rId23"/>
    <p:sldId id="373" r:id="rId24"/>
    <p:sldId id="374" r:id="rId25"/>
    <p:sldId id="344" r:id="rId26"/>
    <p:sldId id="354" r:id="rId27"/>
    <p:sldId id="381" r:id="rId28"/>
    <p:sldId id="382" r:id="rId29"/>
    <p:sldId id="383" r:id="rId30"/>
    <p:sldId id="384" r:id="rId31"/>
    <p:sldId id="385" r:id="rId32"/>
    <p:sldId id="275"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Archivo"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p64yhF0r7J0CaSH6C3hFLdlXQ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BEA"/>
    <a:srgbClr val="75B7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33"/>
    <p:restoredTop sz="93081"/>
  </p:normalViewPr>
  <p:slideViewPr>
    <p:cSldViewPr snapToGrid="0">
      <p:cViewPr varScale="1">
        <p:scale>
          <a:sx n="69" d="100"/>
          <a:sy n="69" d="100"/>
        </p:scale>
        <p:origin x="9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443688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150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aseline="0" dirty="0" err="1"/>
              <a:t>các</a:t>
            </a:r>
            <a:r>
              <a:rPr lang="en-US" baseline="0" dirty="0"/>
              <a:t> </a:t>
            </a:r>
            <a:r>
              <a:rPr lang="en-US" baseline="0" dirty="0" err="1"/>
              <a:t>tấm</a:t>
            </a:r>
            <a:r>
              <a:rPr lang="en-US" baseline="0" dirty="0"/>
              <a:t> </a:t>
            </a:r>
            <a:r>
              <a:rPr lang="en-US" baseline="0" dirty="0" err="1"/>
              <a:t>thẻ</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câu</a:t>
            </a:r>
            <a:r>
              <a:rPr lang="en-US" baseline="0" dirty="0"/>
              <a:t> </a:t>
            </a:r>
            <a:r>
              <a:rPr lang="en-US" baseline="0" dirty="0" err="1"/>
              <a:t>hỏi</a:t>
            </a:r>
            <a:r>
              <a:rPr lang="en-US" baseline="0" dirty="0"/>
              <a:t>, </a:t>
            </a:r>
            <a:r>
              <a:rPr lang="en-US" baseline="0" dirty="0" err="1"/>
              <a:t>bấm</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kết</a:t>
            </a:r>
            <a:r>
              <a:rPr lang="en-US" baseline="0" dirty="0"/>
              <a:t> </a:t>
            </a:r>
            <a:r>
              <a:rPr lang="en-US" baseline="0" dirty="0" err="1"/>
              <a:t>thúc</a:t>
            </a:r>
            <a:r>
              <a:rPr lang="en-US" baseline="0" dirty="0"/>
              <a:t> </a:t>
            </a:r>
            <a:r>
              <a:rPr lang="en-US" baseline="0" dirty="0" err="1"/>
              <a:t>trò</a:t>
            </a:r>
            <a:r>
              <a:rPr lang="en-US" baseline="0" dirty="0"/>
              <a:t> </a:t>
            </a:r>
            <a:r>
              <a:rPr lang="en-US" baseline="0" dirty="0" err="1"/>
              <a:t>chơi</a:t>
            </a:r>
            <a:r>
              <a:rPr lang="en-US" baseline="0" dirty="0"/>
              <a:t>.</a:t>
            </a:r>
            <a:endParaRPr lang="en-US" dirty="0"/>
          </a:p>
        </p:txBody>
      </p:sp>
    </p:spTree>
    <p:extLst>
      <p:ext uri="{BB962C8B-B14F-4D97-AF65-F5344CB8AC3E}">
        <p14:creationId xmlns:p14="http://schemas.microsoft.com/office/powerpoint/2010/main" val="1403940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933CA99-A390-C005-8448-31B1642DB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BB5C8AB-E22E-AF5D-2E83-B1C14D623E6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xmlns="" id="{26290644-7ABD-EE99-1AE1-A660C2F2D522}"/>
              </a:ext>
            </a:extLst>
          </p:cNvPr>
          <p:cNvSpPr>
            <a:spLocks noGrp="1"/>
          </p:cNvSpPr>
          <p:nvPr>
            <p:ph type="body" idx="1"/>
          </p:nvPr>
        </p:nvSpPr>
        <p:spPr/>
        <p:txBody>
          <a:bodyPr/>
          <a:lstStyle/>
          <a:p>
            <a:pPr marL="0" lvl="0" indent="0" algn="l" rtl="0">
              <a:spcBef>
                <a:spcPts val="0"/>
              </a:spcBef>
              <a:spcAft>
                <a:spcPts val="0"/>
              </a:spcAft>
              <a:buNone/>
            </a:pPr>
            <a:r>
              <a:rPr lang="en-US" dirty="0"/>
              <a:t>GV click 1 </a:t>
            </a:r>
            <a:r>
              <a:rPr lang="en-US" dirty="0" err="1"/>
              <a:t>lần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xuất</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endParaRPr lang="en-US" dirty="0"/>
          </a:p>
          <a:p>
            <a:pPr marL="0" lvl="0" indent="0" algn="l" rtl="0">
              <a:spcBef>
                <a:spcPts val="0"/>
              </a:spcBef>
              <a:spcAft>
                <a:spcPts val="0"/>
              </a:spcAft>
              <a:buNone/>
            </a:pPr>
            <a:r>
              <a:rPr lang="en-US" dirty="0"/>
              <a:t>GV </a:t>
            </a:r>
            <a:r>
              <a:rPr lang="en-US" dirty="0" err="1"/>
              <a:t>bấm</a:t>
            </a:r>
            <a:r>
              <a:rPr lang="en-US" baseline="0" dirty="0"/>
              <a:t> </a:t>
            </a:r>
            <a:r>
              <a:rPr lang="en-US" baseline="0" dirty="0" err="1"/>
              <a:t>nút</a:t>
            </a:r>
            <a:r>
              <a:rPr lang="en-US" baseline="0" dirty="0"/>
              <a:t> </a:t>
            </a:r>
            <a:r>
              <a:rPr lang="en-US" b="1" baseline="0" dirty="0" err="1"/>
              <a:t>mũi</a:t>
            </a:r>
            <a:r>
              <a:rPr lang="en-US" b="1" baseline="0" dirty="0"/>
              <a:t> </a:t>
            </a:r>
            <a:r>
              <a:rPr lang="en-US" b="1" baseline="0" dirty="0" err="1"/>
              <a:t>tên</a:t>
            </a:r>
            <a:r>
              <a:rPr lang="en-US" b="1" baseline="0" dirty="0"/>
              <a:t> </a:t>
            </a:r>
            <a:r>
              <a:rPr lang="en-US" b="1" baseline="0" dirty="0" err="1"/>
              <a:t>màu</a:t>
            </a:r>
            <a:r>
              <a:rPr lang="en-US" b="1" baseline="0" dirty="0"/>
              <a:t> </a:t>
            </a:r>
            <a:r>
              <a:rPr lang="en-US" b="1" baseline="0" dirty="0" err="1"/>
              <a:t>vàng</a:t>
            </a:r>
            <a:r>
              <a:rPr lang="en-US" b="1"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Tree>
    <p:extLst>
      <p:ext uri="{BB962C8B-B14F-4D97-AF65-F5344CB8AC3E}">
        <p14:creationId xmlns:p14="http://schemas.microsoft.com/office/powerpoint/2010/main" val="3690766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29BE45-FA2B-ADBB-D590-FA7025BC5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AC86C720-18EB-1EC1-E5F9-92E056F6566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xmlns="" id="{B4CF2FD6-23B3-5DBC-8E83-2B1BD94D4A76}"/>
              </a:ext>
            </a:extLst>
          </p:cNvPr>
          <p:cNvSpPr>
            <a:spLocks noGrp="1"/>
          </p:cNvSpPr>
          <p:nvPr>
            <p:ph type="body" idx="1"/>
          </p:nvPr>
        </p:nvSpPr>
        <p:spPr/>
        <p:txBody>
          <a:bodyPr/>
          <a:lstStyle/>
          <a:p>
            <a:pPr marL="0" lvl="0" indent="0" algn="l" rtl="0">
              <a:spcBef>
                <a:spcPts val="0"/>
              </a:spcBef>
              <a:spcAft>
                <a:spcPts val="0"/>
              </a:spcAft>
              <a:buNone/>
            </a:pPr>
            <a:r>
              <a:rPr lang="en-US" dirty="0"/>
              <a:t>GV </a:t>
            </a:r>
            <a:r>
              <a:rPr lang="en-US" dirty="0" err="1"/>
              <a:t>bấm</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xanh</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Tree>
    <p:extLst>
      <p:ext uri="{BB962C8B-B14F-4D97-AF65-F5344CB8AC3E}">
        <p14:creationId xmlns:p14="http://schemas.microsoft.com/office/powerpoint/2010/main" val="26290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DD77EE1-F02D-2F47-186F-28AABE23FB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5872DA2-99FF-94A5-9159-8B317E38B79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xmlns="" id="{67EE4EFB-9FC2-624D-6D36-F2DE8BDC26B6}"/>
              </a:ext>
            </a:extLst>
          </p:cNvPr>
          <p:cNvSpPr>
            <a:spLocks noGrp="1"/>
          </p:cNvSpPr>
          <p:nvPr>
            <p:ph type="body" idx="1"/>
          </p:nvPr>
        </p:nvSpPr>
        <p:spPr/>
        <p:txBody>
          <a:bodyPr/>
          <a:lstStyle/>
          <a:p>
            <a:pPr marL="0" lvl="0" indent="0" algn="l" rtl="0">
              <a:spcBef>
                <a:spcPts val="0"/>
              </a:spcBef>
              <a:spcAft>
                <a:spcPts val="0"/>
              </a:spcAft>
              <a:buNone/>
            </a:pPr>
            <a:r>
              <a:rPr lang="en-US" dirty="0"/>
              <a:t>GV </a:t>
            </a:r>
            <a:r>
              <a:rPr lang="en-US" dirty="0" err="1"/>
              <a:t>bấm</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xanh</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Tree>
    <p:extLst>
      <p:ext uri="{BB962C8B-B14F-4D97-AF65-F5344CB8AC3E}">
        <p14:creationId xmlns:p14="http://schemas.microsoft.com/office/powerpoint/2010/main" val="134926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37D8EC-91CD-96E0-C3AA-7F8D9AFB35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BDACA8C2-28B4-2FF1-12DE-032860652C5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xmlns="" id="{023336F4-595C-CE50-15B8-473AEC25CE8B}"/>
              </a:ext>
            </a:extLst>
          </p:cNvPr>
          <p:cNvSpPr>
            <a:spLocks noGrp="1"/>
          </p:cNvSpPr>
          <p:nvPr>
            <p:ph type="body" idx="1"/>
          </p:nvPr>
        </p:nvSpPr>
        <p:spPr/>
        <p:txBody>
          <a:bodyPr/>
          <a:lstStyle/>
          <a:p>
            <a:pPr marL="0" lvl="0" indent="0" algn="l" rtl="0">
              <a:spcBef>
                <a:spcPts val="0"/>
              </a:spcBef>
              <a:spcAft>
                <a:spcPts val="0"/>
              </a:spcAft>
              <a:buNone/>
            </a:pPr>
            <a:r>
              <a:rPr lang="en-US" dirty="0"/>
              <a:t>GV </a:t>
            </a:r>
            <a:r>
              <a:rPr lang="en-US" dirty="0" err="1"/>
              <a:t>bấm</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xanh</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Tree>
    <p:extLst>
      <p:ext uri="{BB962C8B-B14F-4D97-AF65-F5344CB8AC3E}">
        <p14:creationId xmlns:p14="http://schemas.microsoft.com/office/powerpoint/2010/main" val="3561290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386CDE2-D269-81D0-7A86-D53F04C93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29005506-5A6E-BEB4-D985-FE85B24C43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xmlns="" id="{AB4BF690-EEF6-4911-9606-1B27F17AB115}"/>
              </a:ext>
            </a:extLst>
          </p:cNvPr>
          <p:cNvSpPr>
            <a:spLocks noGrp="1"/>
          </p:cNvSpPr>
          <p:nvPr>
            <p:ph type="body" idx="1"/>
          </p:nvPr>
        </p:nvSpPr>
        <p:spPr/>
        <p:txBody>
          <a:bodyPr/>
          <a:lstStyle/>
          <a:p>
            <a:pPr marL="0" lvl="0" indent="0" algn="l" rtl="0">
              <a:spcBef>
                <a:spcPts val="0"/>
              </a:spcBef>
              <a:spcAft>
                <a:spcPts val="0"/>
              </a:spcAft>
              <a:buNone/>
            </a:pPr>
            <a:r>
              <a:rPr lang="en-US" dirty="0"/>
              <a:t>GV </a:t>
            </a:r>
            <a:r>
              <a:rPr lang="en-US" dirty="0" err="1"/>
              <a:t>bấm</a:t>
            </a:r>
            <a:r>
              <a:rPr lang="en-US" baseline="0" dirty="0"/>
              <a:t> </a:t>
            </a:r>
            <a:r>
              <a:rPr lang="en-US" baseline="0" dirty="0" err="1"/>
              <a:t>nút</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xanh</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lại</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Tree>
    <p:extLst>
      <p:ext uri="{BB962C8B-B14F-4D97-AF65-F5344CB8AC3E}">
        <p14:creationId xmlns:p14="http://schemas.microsoft.com/office/powerpoint/2010/main" val="777601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7919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hoc10.vn/doc-sach/tieng-viet-5-tap-1/1/678/63/"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1.png"/><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hoc10.vn/doc-sach/tieng-viet-5-tap-1/1/678/63/"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9.png"/><Relationship Id="rId18" Type="http://schemas.openxmlformats.org/officeDocument/2006/relationships/slide" Target="slide31.xml"/><Relationship Id="rId3" Type="http://schemas.openxmlformats.org/officeDocument/2006/relationships/slideLayout" Target="../slideLayouts/slideLayout2.xml"/><Relationship Id="rId21" Type="http://schemas.openxmlformats.org/officeDocument/2006/relationships/image" Target="../media/image33.png"/><Relationship Id="rId7" Type="http://schemas.openxmlformats.org/officeDocument/2006/relationships/image" Target="../media/image26.png"/><Relationship Id="rId12" Type="http://schemas.openxmlformats.org/officeDocument/2006/relationships/slide" Target="slide28.xml"/><Relationship Id="rId17" Type="http://schemas.openxmlformats.org/officeDocument/2006/relationships/image" Target="../media/image31.png"/><Relationship Id="rId2" Type="http://schemas.microsoft.com/office/2007/relationships/media" Target="../media/media1.mp3"/><Relationship Id="rId16" Type="http://schemas.openxmlformats.org/officeDocument/2006/relationships/slide" Target="slide29.xml"/><Relationship Id="rId20" Type="http://schemas.openxmlformats.org/officeDocument/2006/relationships/slide" Target="slide32.xml"/><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jpg"/><Relationship Id="rId15" Type="http://schemas.openxmlformats.org/officeDocument/2006/relationships/image" Target="../media/image30.png"/><Relationship Id="rId10" Type="http://schemas.openxmlformats.org/officeDocument/2006/relationships/slide" Target="slide30.xml"/><Relationship Id="rId19" Type="http://schemas.openxmlformats.org/officeDocument/2006/relationships/image" Target="../media/image32.png"/><Relationship Id="rId4" Type="http://schemas.openxmlformats.org/officeDocument/2006/relationships/notesSlide" Target="../notesSlides/notesSlide2.xml"/><Relationship Id="rId9" Type="http://schemas.openxmlformats.org/officeDocument/2006/relationships/image" Target="../media/image27.png"/><Relationship Id="rId14" Type="http://schemas.openxmlformats.org/officeDocument/2006/relationships/slide" Target="slide27.xml"/><Relationship Id="rId22"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5.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5.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5.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5.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5.png"/><Relationship Id="rId4" Type="http://schemas.openxmlformats.org/officeDocument/2006/relationships/slide" Target="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hoc10.vn/doc-sach/tieng-viet-5-tap-1/1/678/63/"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12" name="Google Shape;235;p1">
            <a:extLst>
              <a:ext uri="{FF2B5EF4-FFF2-40B4-BE49-F238E27FC236}">
                <a16:creationId xmlns:a16="http://schemas.microsoft.com/office/drawing/2014/main" xmlns="" id="{04997C8A-9E83-13FD-80B9-F2ED615C8F03}"/>
              </a:ext>
            </a:extLst>
          </p:cNvPr>
          <p:cNvSpPr txBox="1">
            <a:spLocks noGrp="1"/>
          </p:cNvSpPr>
          <p:nvPr>
            <p:ph type="ctrTitle"/>
          </p:nvPr>
        </p:nvSpPr>
        <p:spPr>
          <a:xfrm>
            <a:off x="886097" y="2109746"/>
            <a:ext cx="10419806" cy="2055249"/>
          </a:xfrm>
          <a:prstGeom prst="rect">
            <a:avLst/>
          </a:prstGeom>
          <a:noFill/>
          <a:ln>
            <a:noFill/>
          </a:ln>
        </p:spPr>
        <p:txBody>
          <a:bodyPr spcFirstLastPara="1" wrap="square" lIns="91425" tIns="45700" rIns="91425" bIns="45700" anchor="b" anchorCtr="0">
            <a:normAutofit fontScale="90000"/>
          </a:bodyPr>
          <a:lstStyle/>
          <a:p>
            <a:pPr>
              <a:lnSpc>
                <a:spcPct val="150000"/>
              </a:lnSpc>
              <a:buSzPts val="5200"/>
            </a:pPr>
            <a:r>
              <a:rPr lang="en-US" sz="4800" b="1" dirty="0" smtClean="0">
                <a:solidFill>
                  <a:srgbClr val="002060"/>
                </a:solidFill>
                <a:latin typeface="UTM Avo" panose="02040603050506020204" pitchFamily="18"/>
                <a:ea typeface="Arial"/>
                <a:cs typeface="Arial"/>
                <a:sym typeface="Arial"/>
              </a:rPr>
              <a:t>TIẾNG VIỆT </a:t>
            </a:r>
            <a:r>
              <a:rPr lang="en-US" sz="4800" b="1" dirty="0">
                <a:solidFill>
                  <a:srgbClr val="002060"/>
                </a:solidFill>
                <a:latin typeface="UTM Avo" panose="02040603050506020204" pitchFamily="18"/>
                <a:ea typeface="Arial"/>
                <a:cs typeface="Arial"/>
                <a:sym typeface="Arial"/>
              </a:rPr>
              <a:t/>
            </a:r>
            <a:br>
              <a:rPr lang="en-US" sz="4800" b="1" dirty="0">
                <a:solidFill>
                  <a:srgbClr val="002060"/>
                </a:solidFill>
                <a:latin typeface="UTM Avo" panose="02040603050506020204" pitchFamily="18"/>
                <a:ea typeface="Arial"/>
                <a:cs typeface="Arial"/>
                <a:sym typeface="Arial"/>
              </a:rPr>
            </a:br>
            <a:r>
              <a:rPr lang="en-US" sz="4800" b="1" dirty="0" err="1">
                <a:solidFill>
                  <a:srgbClr val="FF0000"/>
                </a:solidFill>
                <a:latin typeface="UTM Avo" panose="02040603050506020204" pitchFamily="18"/>
                <a:ea typeface="Arial"/>
                <a:cs typeface="Arial"/>
                <a:sym typeface="Arial"/>
              </a:rPr>
              <a:t>Bài</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đọc</a:t>
            </a:r>
            <a:r>
              <a:rPr lang="en-US" sz="4800" b="1" dirty="0">
                <a:solidFill>
                  <a:srgbClr val="FF0000"/>
                </a:solidFill>
                <a:latin typeface="UTM Avo" panose="02040603050506020204" pitchFamily="18"/>
                <a:ea typeface="Arial"/>
                <a:cs typeface="Arial"/>
                <a:sym typeface="Arial"/>
              </a:rPr>
              <a:t> 4: </a:t>
            </a:r>
            <a:r>
              <a:rPr lang="en-US" sz="4800" b="1" dirty="0" err="1">
                <a:solidFill>
                  <a:srgbClr val="FF0000"/>
                </a:solidFill>
                <a:latin typeface="UTM Avo" panose="02040603050506020204" pitchFamily="18"/>
                <a:ea typeface="Arial"/>
                <a:cs typeface="Arial"/>
                <a:sym typeface="Arial"/>
              </a:rPr>
              <a:t>Tiết</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mục</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đọc</a:t>
            </a:r>
            <a:r>
              <a:rPr lang="en-US" sz="4800" b="1" dirty="0">
                <a:solidFill>
                  <a:srgbClr val="FF0000"/>
                </a:solidFill>
                <a:latin typeface="UTM Avo" panose="02040603050506020204" pitchFamily="18"/>
                <a:ea typeface="Arial"/>
                <a:cs typeface="Arial"/>
                <a:sym typeface="Arial"/>
              </a:rPr>
              <a:t> </a:t>
            </a:r>
            <a:r>
              <a:rPr lang="en-US" sz="4800" b="1" dirty="0" err="1" smtClean="0">
                <a:solidFill>
                  <a:srgbClr val="FF0000"/>
                </a:solidFill>
                <a:latin typeface="UTM Avo" panose="02040603050506020204" pitchFamily="18"/>
                <a:ea typeface="Arial"/>
                <a:cs typeface="Arial"/>
                <a:sym typeface="Arial"/>
              </a:rPr>
              <a:t>thơ</a:t>
            </a:r>
            <a:r>
              <a:rPr lang="en-US" sz="4800" b="1" dirty="0" smtClean="0">
                <a:solidFill>
                  <a:srgbClr val="FF0000"/>
                </a:solidFill>
                <a:latin typeface="UTM Avo" panose="02040603050506020204" pitchFamily="18"/>
                <a:ea typeface="Arial"/>
                <a:cs typeface="Arial"/>
                <a:sym typeface="Arial"/>
              </a:rPr>
              <a:t/>
            </a:r>
            <a:br>
              <a:rPr lang="en-US" sz="4800" b="1" dirty="0" smtClean="0">
                <a:solidFill>
                  <a:srgbClr val="FF0000"/>
                </a:solidFill>
                <a:latin typeface="UTM Avo" panose="02040603050506020204" pitchFamily="18"/>
                <a:ea typeface="Arial"/>
                <a:cs typeface="Arial"/>
                <a:sym typeface="Arial"/>
              </a:rPr>
            </a:br>
            <a:r>
              <a:rPr lang="en-US" sz="2200" b="1" dirty="0" smtClean="0">
                <a:solidFill>
                  <a:srgbClr val="002060"/>
                </a:solidFill>
                <a:latin typeface="UTM Avo" panose="02040603050506020204" pitchFamily="18"/>
                <a:ea typeface="Arial"/>
                <a:cs typeface="Arial"/>
                <a:sym typeface="Arial"/>
              </a:rPr>
              <a:t>GIÁO VIÊN: NGUYỄN THỊ BÉ</a:t>
            </a:r>
            <a:endParaRPr sz="2200" b="1" dirty="0">
              <a:solidFill>
                <a:srgbClr val="002060"/>
              </a:solidFill>
              <a:latin typeface="UTM Avo" panose="02040603050506020204" pitchFamily="18"/>
              <a:ea typeface="Arial"/>
              <a:cs typeface="Arial"/>
              <a:sym typeface="Arial"/>
            </a:endParaRPr>
          </a:p>
        </p:txBody>
      </p:sp>
      <p:sp>
        <p:nvSpPr>
          <p:cNvPr id="2" name="TextBox 1">
            <a:extLst>
              <a:ext uri="{FF2B5EF4-FFF2-40B4-BE49-F238E27FC236}">
                <a16:creationId xmlns:a16="http://schemas.microsoft.com/office/drawing/2014/main" xmlns="" id="{296E605A-D04E-8DAC-543C-D3386EC51CA5}"/>
              </a:ext>
            </a:extLst>
          </p:cNvPr>
          <p:cNvSpPr txBox="1"/>
          <p:nvPr/>
        </p:nvSpPr>
        <p:spPr>
          <a:xfrm>
            <a:off x="8423255" y="265463"/>
            <a:ext cx="3490452" cy="1005147"/>
          </a:xfrm>
          <a:prstGeom prst="rect">
            <a:avLst/>
          </a:prstGeom>
          <a:noFill/>
        </p:spPr>
        <p:txBody>
          <a:bodyPr wrap="square" rtlCol="0">
            <a:spAutoFit/>
          </a:bodyPr>
          <a:lstStyle/>
          <a:p>
            <a:pPr algn="r" defTabSz="914377">
              <a:lnSpc>
                <a:spcPts val="3840"/>
              </a:lnSpc>
              <a:defRPr/>
            </a:pPr>
            <a:r>
              <a:rPr lang="en-US" sz="3200" dirty="0">
                <a:solidFill>
                  <a:srgbClr val="FFFFFF"/>
                </a:solidFill>
                <a:effectLst>
                  <a:outerShdw blurRad="38100" dist="38100" dir="2700000" algn="tl">
                    <a:srgbClr val="000000">
                      <a:alpha val="43137"/>
                    </a:srgbClr>
                  </a:outerShdw>
                </a:effectLst>
                <a:latin typeface="UTM Avo" panose="02040603050506020204" pitchFamily="18"/>
              </a:rPr>
              <a:t>TIẾNG VIỆT 5</a:t>
            </a:r>
          </a:p>
          <a:p>
            <a:pPr algn="r" defTabSz="914377">
              <a:lnSpc>
                <a:spcPts val="3840"/>
              </a:lnSpc>
              <a:defRPr/>
            </a:pPr>
            <a:r>
              <a:rPr lang="en-US" sz="2400" dirty="0" err="1">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Tập</a:t>
            </a:r>
            <a:r>
              <a:rPr lang="en-US" sz="2400" dirty="0">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 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1E06D7E5-83B4-E001-7F3E-C0EF102AED8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xmlns="" id="{E2F25F39-9600-BFE2-F0AA-DA2DB7AA3D8D}"/>
              </a:ext>
            </a:extLst>
          </p:cNvPr>
          <p:cNvGrpSpPr/>
          <p:nvPr/>
        </p:nvGrpSpPr>
        <p:grpSpPr>
          <a:xfrm>
            <a:off x="379743" y="1629542"/>
            <a:ext cx="11198156" cy="666969"/>
            <a:chOff x="1892113" y="406695"/>
            <a:chExt cx="8888296" cy="529392"/>
          </a:xfrm>
        </p:grpSpPr>
        <p:sp>
          <p:nvSpPr>
            <p:cNvPr id="3" name="Rectangle 2">
              <a:extLst>
                <a:ext uri="{FF2B5EF4-FFF2-40B4-BE49-F238E27FC236}">
                  <a16:creationId xmlns:a16="http://schemas.microsoft.com/office/drawing/2014/main" xmlns="" id="{744EAA3F-035B-5593-64D9-469DDD76D6A0}"/>
                </a:ext>
              </a:extLst>
            </p:cNvPr>
            <p:cNvSpPr/>
            <p:nvPr/>
          </p:nvSpPr>
          <p:spPr>
            <a:xfrm>
              <a:off x="1892113" y="406695"/>
              <a:ext cx="8888296" cy="45499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152053">
                <a:lnSpc>
                  <a:spcPct val="150000"/>
                </a:lnSpc>
                <a:defRPr/>
              </a:pPr>
              <a:r>
                <a:rPr lang="en-US" sz="2400" b="1" dirty="0">
                  <a:latin typeface="+mn-lt"/>
                </a:rPr>
                <a:t>       </a:t>
              </a:r>
              <a:r>
                <a:rPr lang="en-US" sz="2400" b="1" dirty="0" err="1">
                  <a:latin typeface="+mn-lt"/>
                </a:rPr>
                <a:t>Bài</a:t>
              </a:r>
              <a:r>
                <a:rPr lang="en-US" sz="2400" b="1" dirty="0">
                  <a:latin typeface="+mn-lt"/>
                </a:rPr>
                <a:t> </a:t>
              </a:r>
              <a:r>
                <a:rPr lang="en-US" sz="2400" b="1" dirty="0" err="1">
                  <a:latin typeface="+mn-lt"/>
                </a:rPr>
                <a:t>đọc</a:t>
              </a:r>
              <a:r>
                <a:rPr lang="en-US" sz="2400" b="1" dirty="0">
                  <a:latin typeface="+mn-lt"/>
                </a:rPr>
                <a:t> </a:t>
              </a:r>
              <a:r>
                <a:rPr lang="en-US" sz="2400" b="1" dirty="0" err="1">
                  <a:latin typeface="+mn-lt"/>
                </a:rPr>
                <a:t>có</a:t>
              </a:r>
              <a:r>
                <a:rPr lang="en-US" sz="2400" b="1" dirty="0">
                  <a:latin typeface="+mn-lt"/>
                </a:rPr>
                <a:t> </a:t>
              </a:r>
              <a:r>
                <a:rPr lang="en-US" sz="2400" b="1" dirty="0" err="1">
                  <a:latin typeface="+mn-lt"/>
                </a:rPr>
                <a:t>thể</a:t>
              </a:r>
              <a:r>
                <a:rPr lang="en-US" sz="2400" b="1" dirty="0">
                  <a:latin typeface="+mn-lt"/>
                </a:rPr>
                <a:t> chia </a:t>
              </a:r>
              <a:r>
                <a:rPr lang="en-US" sz="2400" b="1" dirty="0" err="1">
                  <a:latin typeface="+mn-lt"/>
                </a:rPr>
                <a:t>thành</a:t>
              </a:r>
              <a:r>
                <a:rPr lang="en-US" sz="2400" b="1" dirty="0">
                  <a:latin typeface="+mn-lt"/>
                </a:rPr>
                <a:t> 4 </a:t>
              </a:r>
              <a:r>
                <a:rPr lang="en-US" sz="2400" b="1" dirty="0" err="1">
                  <a:latin typeface="+mn-lt"/>
                </a:rPr>
                <a:t>đoạn</a:t>
              </a:r>
              <a:r>
                <a:rPr lang="en-US" sz="2400" b="1" dirty="0">
                  <a:latin typeface="+mn-lt"/>
                </a:rPr>
                <a:t> </a:t>
              </a:r>
              <a:r>
                <a:rPr lang="en-US" sz="2400" b="1" dirty="0" err="1">
                  <a:latin typeface="+mn-lt"/>
                </a:rPr>
                <a:t>như</a:t>
              </a:r>
              <a:r>
                <a:rPr lang="en-US" sz="2400" b="1" dirty="0">
                  <a:latin typeface="+mn-lt"/>
                </a:rPr>
                <a:t> </a:t>
              </a:r>
              <a:r>
                <a:rPr lang="en-US" sz="2400" b="1" dirty="0" err="1">
                  <a:latin typeface="+mn-lt"/>
                </a:rPr>
                <a:t>sau</a:t>
              </a:r>
              <a:r>
                <a:rPr lang="en-US" sz="2400" b="1" dirty="0">
                  <a:latin typeface="+mn-lt"/>
                </a:rPr>
                <a:t> </a:t>
              </a:r>
              <a:r>
                <a:rPr lang="en-US" sz="2400" b="1" dirty="0" err="1">
                  <a:latin typeface="+mn-lt"/>
                </a:rPr>
                <a:t>để</a:t>
              </a:r>
              <a:r>
                <a:rPr lang="en-US" sz="2400" b="1" dirty="0">
                  <a:latin typeface="+mn-lt"/>
                </a:rPr>
                <a:t> </a:t>
              </a:r>
              <a:r>
                <a:rPr lang="en-US" sz="2400" b="1" dirty="0" err="1">
                  <a:latin typeface="+mn-lt"/>
                </a:rPr>
                <a:t>luyện</a:t>
              </a:r>
              <a:r>
                <a:rPr lang="en-US" sz="2400" b="1" dirty="0">
                  <a:latin typeface="+mn-lt"/>
                </a:rPr>
                <a:t> </a:t>
              </a:r>
              <a:r>
                <a:rPr lang="en-US" sz="2400" b="1" dirty="0" err="1">
                  <a:latin typeface="+mn-lt"/>
                </a:rPr>
                <a:t>đọc</a:t>
              </a:r>
              <a:r>
                <a:rPr lang="en-US" sz="2400" b="1" dirty="0">
                  <a:latin typeface="+mn-lt"/>
                </a:rPr>
                <a:t> </a:t>
              </a:r>
              <a:r>
                <a:rPr lang="en-US" sz="2400" b="1" dirty="0" err="1">
                  <a:latin typeface="+mn-lt"/>
                </a:rPr>
                <a:t>và</a:t>
              </a:r>
              <a:r>
                <a:rPr lang="en-US" sz="2400" b="1" dirty="0">
                  <a:latin typeface="+mn-lt"/>
                </a:rPr>
                <a:t> </a:t>
              </a:r>
              <a:r>
                <a:rPr lang="en-US" sz="2400" b="1" dirty="0" err="1">
                  <a:latin typeface="+mn-lt"/>
                </a:rPr>
                <a:t>tìm</a:t>
              </a:r>
              <a:r>
                <a:rPr lang="en-US" sz="2400" b="1" dirty="0">
                  <a:latin typeface="+mn-lt"/>
                </a:rPr>
                <a:t> </a:t>
              </a:r>
              <a:r>
                <a:rPr lang="en-US" sz="2400" b="1" dirty="0" err="1">
                  <a:latin typeface="+mn-lt"/>
                </a:rPr>
                <a:t>ý</a:t>
              </a:r>
              <a:r>
                <a:rPr lang="en-US" sz="2400" b="1" dirty="0">
                  <a:latin typeface="+mn-lt"/>
                </a:rPr>
                <a:t>:</a:t>
              </a:r>
              <a:endParaRPr lang="en-US" sz="2400" dirty="0">
                <a:latin typeface="+mn-lt"/>
              </a:endParaRPr>
            </a:p>
          </p:txBody>
        </p:sp>
        <p:pic>
          <p:nvPicPr>
            <p:cNvPr id="4" name="Picture 3">
              <a:extLst>
                <a:ext uri="{FF2B5EF4-FFF2-40B4-BE49-F238E27FC236}">
                  <a16:creationId xmlns:a16="http://schemas.microsoft.com/office/drawing/2014/main" xmlns="" id="{905EAEEC-FDE1-DD1F-44FE-E598BF4A5F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2636" y="431747"/>
              <a:ext cx="442006" cy="504340"/>
            </a:xfrm>
            <a:prstGeom prst="rect">
              <a:avLst/>
            </a:prstGeom>
          </p:spPr>
        </p:pic>
      </p:grpSp>
      <p:sp>
        <p:nvSpPr>
          <p:cNvPr id="5" name="Rectangle 4">
            <a:extLst>
              <a:ext uri="{FF2B5EF4-FFF2-40B4-BE49-F238E27FC236}">
                <a16:creationId xmlns:a16="http://schemas.microsoft.com/office/drawing/2014/main" xmlns="" id="{4A7F2D41-C08D-D98C-7F95-12829149C4C3}"/>
              </a:ext>
            </a:extLst>
          </p:cNvPr>
          <p:cNvSpPr/>
          <p:nvPr/>
        </p:nvSpPr>
        <p:spPr>
          <a:xfrm>
            <a:off x="302837" y="2434829"/>
            <a:ext cx="2919940" cy="829711"/>
          </a:xfrm>
          <a:prstGeom prst="rect">
            <a:avLst/>
          </a:prstGeom>
          <a:solidFill>
            <a:schemeClr val="accent4"/>
          </a:solidFill>
          <a:ln w="12700" cap="flat" cmpd="sng" algn="ctr">
            <a:solidFill>
              <a:srgbClr val="000000"/>
            </a:solidFill>
            <a:prstDash val="solid"/>
          </a:ln>
          <a:effectLst/>
        </p:spPr>
        <p:txBody>
          <a:bodyPr rtlCol="0" anchor="ctr"/>
          <a:lstStyle/>
          <a:p>
            <a:pPr algn="ctr" defTabSz="1152053">
              <a:buClrTx/>
              <a:defRPr/>
            </a:pPr>
            <a:r>
              <a:rPr lang="en-US" sz="2400" b="1" dirty="0" err="1">
                <a:solidFill>
                  <a:schemeClr val="tx1"/>
                </a:solidFill>
                <a:latin typeface="+mn-lt"/>
                <a:ea typeface="+mn-ea"/>
              </a:rPr>
              <a:t>Đoạn</a:t>
            </a:r>
            <a:r>
              <a:rPr lang="en-US" sz="2400" b="1" dirty="0">
                <a:solidFill>
                  <a:schemeClr val="tx1"/>
                </a:solidFill>
                <a:latin typeface="+mn-lt"/>
                <a:ea typeface="+mn-ea"/>
              </a:rPr>
              <a:t> 1</a:t>
            </a:r>
          </a:p>
        </p:txBody>
      </p:sp>
      <p:sp>
        <p:nvSpPr>
          <p:cNvPr id="6" name="Rectangle 5">
            <a:extLst>
              <a:ext uri="{FF2B5EF4-FFF2-40B4-BE49-F238E27FC236}">
                <a16:creationId xmlns:a16="http://schemas.microsoft.com/office/drawing/2014/main" xmlns="" id="{89FFF554-E31B-97C4-25E2-2CE1DF7C188F}"/>
              </a:ext>
            </a:extLst>
          </p:cNvPr>
          <p:cNvSpPr/>
          <p:nvPr/>
        </p:nvSpPr>
        <p:spPr>
          <a:xfrm>
            <a:off x="3411311" y="2436915"/>
            <a:ext cx="2645680" cy="829711"/>
          </a:xfrm>
          <a:prstGeom prst="rect">
            <a:avLst/>
          </a:prstGeom>
          <a:solidFill>
            <a:schemeClr val="accent4"/>
          </a:solidFill>
          <a:ln w="12700" cap="flat" cmpd="sng" algn="ctr">
            <a:solidFill>
              <a:srgbClr val="000000"/>
            </a:solidFill>
            <a:prstDash val="solid"/>
          </a:ln>
          <a:effectLst/>
        </p:spPr>
        <p:txBody>
          <a:bodyPr rtlCol="0" anchor="ctr"/>
          <a:lstStyle/>
          <a:p>
            <a:pPr algn="ctr" defTabSz="1152053">
              <a:buClrTx/>
              <a:defRPr/>
            </a:pPr>
            <a:r>
              <a:rPr lang="en-US" sz="2400" b="1">
                <a:solidFill>
                  <a:schemeClr val="tx1"/>
                </a:solidFill>
                <a:latin typeface="+mn-lt"/>
                <a:ea typeface="+mn-ea"/>
              </a:rPr>
              <a:t>Đoạn 2</a:t>
            </a:r>
          </a:p>
        </p:txBody>
      </p:sp>
      <p:sp>
        <p:nvSpPr>
          <p:cNvPr id="7" name="Rectangle 6">
            <a:extLst>
              <a:ext uri="{FF2B5EF4-FFF2-40B4-BE49-F238E27FC236}">
                <a16:creationId xmlns:a16="http://schemas.microsoft.com/office/drawing/2014/main" xmlns="" id="{D6B55DCE-4880-F46F-94A1-B27804F310BF}"/>
              </a:ext>
            </a:extLst>
          </p:cNvPr>
          <p:cNvSpPr/>
          <p:nvPr/>
        </p:nvSpPr>
        <p:spPr>
          <a:xfrm>
            <a:off x="6245521" y="2434829"/>
            <a:ext cx="3211274" cy="829711"/>
          </a:xfrm>
          <a:prstGeom prst="rect">
            <a:avLst/>
          </a:prstGeom>
          <a:solidFill>
            <a:schemeClr val="accent4"/>
          </a:solidFill>
          <a:ln w="12700" cap="flat" cmpd="sng" algn="ctr">
            <a:solidFill>
              <a:srgbClr val="000000"/>
            </a:solidFill>
            <a:prstDash val="solid"/>
          </a:ln>
          <a:effectLst/>
        </p:spPr>
        <p:txBody>
          <a:bodyPr rtlCol="0" anchor="ctr"/>
          <a:lstStyle/>
          <a:p>
            <a:pPr algn="ctr" defTabSz="1152053">
              <a:buClrTx/>
              <a:defRPr/>
            </a:pPr>
            <a:r>
              <a:rPr lang="en-US" sz="2400" b="1">
                <a:solidFill>
                  <a:schemeClr val="tx1"/>
                </a:solidFill>
                <a:latin typeface="+mn-lt"/>
                <a:ea typeface="+mn-ea"/>
              </a:rPr>
              <a:t>Đoạn 3</a:t>
            </a:r>
          </a:p>
        </p:txBody>
      </p:sp>
      <p:sp>
        <p:nvSpPr>
          <p:cNvPr id="8" name="Rectangle 7">
            <a:extLst>
              <a:ext uri="{FF2B5EF4-FFF2-40B4-BE49-F238E27FC236}">
                <a16:creationId xmlns:a16="http://schemas.microsoft.com/office/drawing/2014/main" xmlns="" id="{68AB3D14-5E74-C425-C817-8636D787843A}"/>
              </a:ext>
            </a:extLst>
          </p:cNvPr>
          <p:cNvSpPr/>
          <p:nvPr/>
        </p:nvSpPr>
        <p:spPr>
          <a:xfrm>
            <a:off x="9645325" y="2434829"/>
            <a:ext cx="2305790" cy="829711"/>
          </a:xfrm>
          <a:prstGeom prst="rect">
            <a:avLst/>
          </a:prstGeom>
          <a:solidFill>
            <a:schemeClr val="accent4"/>
          </a:solidFill>
          <a:ln w="12700" cap="flat" cmpd="sng" algn="ctr">
            <a:solidFill>
              <a:srgbClr val="000000"/>
            </a:solidFill>
            <a:prstDash val="solid"/>
          </a:ln>
          <a:effectLst/>
        </p:spPr>
        <p:txBody>
          <a:bodyPr rtlCol="0" anchor="ctr"/>
          <a:lstStyle/>
          <a:p>
            <a:pPr algn="ctr" defTabSz="1152053">
              <a:buClrTx/>
              <a:defRPr/>
            </a:pPr>
            <a:r>
              <a:rPr lang="en-US" sz="2400" b="1">
                <a:solidFill>
                  <a:schemeClr val="tx1"/>
                </a:solidFill>
                <a:latin typeface="+mn-lt"/>
                <a:ea typeface="+mn-ea"/>
              </a:rPr>
              <a:t>Đoạn 4</a:t>
            </a:r>
          </a:p>
        </p:txBody>
      </p:sp>
      <p:sp>
        <p:nvSpPr>
          <p:cNvPr id="9" name="Down Arrow 5">
            <a:extLst>
              <a:ext uri="{FF2B5EF4-FFF2-40B4-BE49-F238E27FC236}">
                <a16:creationId xmlns:a16="http://schemas.microsoft.com/office/drawing/2014/main" xmlns="" id="{3B8780AD-B775-08AD-4422-6EF4215FFB94}"/>
              </a:ext>
            </a:extLst>
          </p:cNvPr>
          <p:cNvSpPr/>
          <p:nvPr/>
        </p:nvSpPr>
        <p:spPr>
          <a:xfrm>
            <a:off x="1226178" y="3488924"/>
            <a:ext cx="1073255" cy="685640"/>
          </a:xfrm>
          <a:prstGeom prst="downArrow">
            <a:avLst/>
          </a:prstGeom>
          <a:solidFill>
            <a:schemeClr val="accent4"/>
          </a:solidFill>
          <a:ln w="25400" cap="flat" cmpd="sng" algn="ctr">
            <a:noFill/>
            <a:prstDash val="solid"/>
          </a:ln>
          <a:effectLst/>
        </p:spPr>
        <p:txBody>
          <a:bodyPr rtlCol="0" anchor="ctr"/>
          <a:lstStyle/>
          <a:p>
            <a:pPr algn="ctr" defTabSz="1152053">
              <a:buClrTx/>
              <a:defRPr/>
            </a:pPr>
            <a:endParaRPr lang="en-US" sz="2400">
              <a:solidFill>
                <a:srgbClr val="191919"/>
              </a:solidFill>
              <a:latin typeface="+mn-lt"/>
              <a:ea typeface="+mn-ea"/>
            </a:endParaRPr>
          </a:p>
        </p:txBody>
      </p:sp>
      <p:sp>
        <p:nvSpPr>
          <p:cNvPr id="10" name="Rounded Rectangle 104">
            <a:extLst>
              <a:ext uri="{FF2B5EF4-FFF2-40B4-BE49-F238E27FC236}">
                <a16:creationId xmlns:a16="http://schemas.microsoft.com/office/drawing/2014/main" xmlns="" id="{C9AACBA4-0D04-1449-8207-F49FE528F0E8}"/>
              </a:ext>
            </a:extLst>
          </p:cNvPr>
          <p:cNvSpPr/>
          <p:nvPr/>
        </p:nvSpPr>
        <p:spPr>
          <a:xfrm>
            <a:off x="302836" y="4418601"/>
            <a:ext cx="2919940" cy="2171947"/>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ctr">
              <a:lnSpc>
                <a:spcPct val="150000"/>
              </a:lnSpc>
              <a:buClrTx/>
            </a:pPr>
            <a:r>
              <a:rPr lang="en-US" sz="2400" spc="-50" dirty="0" err="1">
                <a:solidFill>
                  <a:schemeClr val="tx1"/>
                </a:solidFill>
                <a:latin typeface="+mn-lt"/>
                <a:ea typeface="+mn-ea"/>
                <a:cs typeface="Arial" panose="020B0604020202020204" pitchFamily="34" charset="0"/>
              </a:rPr>
              <a:t>Từ</a:t>
            </a:r>
            <a:r>
              <a:rPr lang="en-US" sz="2400" spc="-50" dirty="0">
                <a:solidFill>
                  <a:schemeClr val="tx1"/>
                </a:solidFill>
                <a:latin typeface="+mn-lt"/>
                <a:ea typeface="+mn-ea"/>
                <a:cs typeface="Arial" panose="020B0604020202020204" pitchFamily="34" charset="0"/>
              </a:rPr>
              <a:t> </a:t>
            </a:r>
            <a:r>
              <a:rPr lang="en-US" sz="2400" spc="-50" dirty="0" err="1">
                <a:solidFill>
                  <a:schemeClr val="tx1"/>
                </a:solidFill>
                <a:latin typeface="+mn-lt"/>
                <a:ea typeface="+mn-ea"/>
                <a:cs typeface="Arial" panose="020B0604020202020204" pitchFamily="34" charset="0"/>
              </a:rPr>
              <a:t>đầu</a:t>
            </a:r>
            <a:r>
              <a:rPr lang="en-US" sz="2400" spc="-50" dirty="0">
                <a:solidFill>
                  <a:schemeClr val="tx1"/>
                </a:solidFill>
                <a:latin typeface="+mn-lt"/>
                <a:ea typeface="+mn-ea"/>
                <a:cs typeface="Arial" panose="020B0604020202020204" pitchFamily="34" charset="0"/>
              </a:rPr>
              <a:t> </a:t>
            </a:r>
            <a:r>
              <a:rPr lang="en-US" sz="2400" spc="-50" dirty="0" err="1">
                <a:solidFill>
                  <a:schemeClr val="tx1"/>
                </a:solidFill>
                <a:latin typeface="+mn-lt"/>
                <a:ea typeface="+mn-ea"/>
                <a:cs typeface="Arial" panose="020B0604020202020204" pitchFamily="34" charset="0"/>
              </a:rPr>
              <a:t>đến</a:t>
            </a:r>
            <a:endParaRPr lang="en-US" sz="2400" spc="-50" dirty="0">
              <a:solidFill>
                <a:schemeClr val="tx1"/>
              </a:solidFill>
              <a:latin typeface="+mn-lt"/>
              <a:ea typeface="+mn-ea"/>
              <a:cs typeface="Arial" panose="020B0604020202020204" pitchFamily="34" charset="0"/>
            </a:endParaRPr>
          </a:p>
          <a:p>
            <a:pPr algn="ctr">
              <a:lnSpc>
                <a:spcPct val="150000"/>
              </a:lnSpc>
              <a:buClrTx/>
            </a:pPr>
            <a:r>
              <a:rPr lang="vi-VN" sz="2400" spc="-100" dirty="0">
                <a:solidFill>
                  <a:schemeClr val="tx1"/>
                </a:solidFill>
                <a:latin typeface="+mn-lt"/>
                <a:ea typeface="+mn-ea"/>
                <a:cs typeface="Arial" panose="020B0604020202020204" pitchFamily="34" charset="0"/>
              </a:rPr>
              <a:t>“được không cô?”</a:t>
            </a:r>
            <a:endParaRPr lang="en-US" sz="2400" spc="-100" dirty="0">
              <a:solidFill>
                <a:schemeClr val="tx1"/>
              </a:solidFill>
              <a:latin typeface="+mn-lt"/>
              <a:ea typeface="+mn-ea"/>
              <a:cs typeface="Arial" panose="020B0604020202020204" pitchFamily="34" charset="0"/>
            </a:endParaRPr>
          </a:p>
        </p:txBody>
      </p:sp>
      <p:sp>
        <p:nvSpPr>
          <p:cNvPr id="11" name="Down Arrow 5">
            <a:extLst>
              <a:ext uri="{FF2B5EF4-FFF2-40B4-BE49-F238E27FC236}">
                <a16:creationId xmlns:a16="http://schemas.microsoft.com/office/drawing/2014/main" xmlns="" id="{708227A6-5C42-95BB-672B-E81FB448BDD4}"/>
              </a:ext>
            </a:extLst>
          </p:cNvPr>
          <p:cNvSpPr/>
          <p:nvPr/>
        </p:nvSpPr>
        <p:spPr>
          <a:xfrm>
            <a:off x="4197523" y="3488924"/>
            <a:ext cx="1073255" cy="685640"/>
          </a:xfrm>
          <a:prstGeom prst="downArrow">
            <a:avLst/>
          </a:prstGeom>
          <a:solidFill>
            <a:schemeClr val="accent4"/>
          </a:solidFill>
          <a:ln w="25400" cap="flat" cmpd="sng" algn="ctr">
            <a:noFill/>
            <a:prstDash val="solid"/>
          </a:ln>
          <a:effectLst/>
        </p:spPr>
        <p:txBody>
          <a:bodyPr rtlCol="0" anchor="ctr"/>
          <a:lstStyle/>
          <a:p>
            <a:pPr algn="ctr" defTabSz="1152053">
              <a:buClrTx/>
              <a:defRPr/>
            </a:pPr>
            <a:endParaRPr lang="en-US" sz="2400">
              <a:solidFill>
                <a:srgbClr val="191919"/>
              </a:solidFill>
              <a:latin typeface="+mn-lt"/>
              <a:ea typeface="+mn-ea"/>
            </a:endParaRPr>
          </a:p>
        </p:txBody>
      </p:sp>
      <p:sp>
        <p:nvSpPr>
          <p:cNvPr id="12" name="Rounded Rectangle 104">
            <a:extLst>
              <a:ext uri="{FF2B5EF4-FFF2-40B4-BE49-F238E27FC236}">
                <a16:creationId xmlns:a16="http://schemas.microsoft.com/office/drawing/2014/main" xmlns="" id="{A7837240-69D7-054B-AD8C-4FA654360675}"/>
              </a:ext>
            </a:extLst>
          </p:cNvPr>
          <p:cNvSpPr/>
          <p:nvPr/>
        </p:nvSpPr>
        <p:spPr>
          <a:xfrm>
            <a:off x="3411312" y="4418601"/>
            <a:ext cx="2645680" cy="2171947"/>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ctr">
              <a:lnSpc>
                <a:spcPct val="150000"/>
              </a:lnSpc>
              <a:buClrTx/>
            </a:pPr>
            <a:r>
              <a:rPr lang="vi-VN" sz="2400" dirty="0">
                <a:solidFill>
                  <a:schemeClr val="tx1"/>
                </a:solidFill>
                <a:latin typeface="+mn-lt"/>
                <a:ea typeface="+mn-ea"/>
                <a:cs typeface="Arial" panose="020B0604020202020204" pitchFamily="34" charset="0"/>
              </a:rPr>
              <a:t>Tiếp theo đến “hướng dẫn của cô giáo</a:t>
            </a:r>
            <a:r>
              <a:rPr lang="en-US" sz="2400" dirty="0">
                <a:solidFill>
                  <a:schemeClr val="tx1"/>
                </a:solidFill>
                <a:latin typeface="+mn-lt"/>
                <a:ea typeface="+mn-ea"/>
                <a:cs typeface="Arial" panose="020B0604020202020204" pitchFamily="34" charset="0"/>
              </a:rPr>
              <a:t>.</a:t>
            </a:r>
            <a:r>
              <a:rPr lang="vi-VN" sz="2400" dirty="0">
                <a:solidFill>
                  <a:schemeClr val="tx1"/>
                </a:solidFill>
                <a:latin typeface="+mn-lt"/>
                <a:ea typeface="+mn-ea"/>
                <a:cs typeface="Arial" panose="020B0604020202020204" pitchFamily="34" charset="0"/>
              </a:rPr>
              <a:t>”</a:t>
            </a:r>
            <a:endParaRPr lang="en-US" sz="2400" dirty="0">
              <a:solidFill>
                <a:schemeClr val="tx1"/>
              </a:solidFill>
              <a:latin typeface="+mn-lt"/>
              <a:ea typeface="+mn-ea"/>
              <a:cs typeface="Arial" panose="020B0604020202020204" pitchFamily="34" charset="0"/>
            </a:endParaRPr>
          </a:p>
        </p:txBody>
      </p:sp>
      <p:sp>
        <p:nvSpPr>
          <p:cNvPr id="13" name="Down Arrow 5">
            <a:extLst>
              <a:ext uri="{FF2B5EF4-FFF2-40B4-BE49-F238E27FC236}">
                <a16:creationId xmlns:a16="http://schemas.microsoft.com/office/drawing/2014/main" xmlns="" id="{71FC8313-1A94-506E-04A5-C2A061BF6949}"/>
              </a:ext>
            </a:extLst>
          </p:cNvPr>
          <p:cNvSpPr/>
          <p:nvPr/>
        </p:nvSpPr>
        <p:spPr>
          <a:xfrm>
            <a:off x="7314530" y="3488924"/>
            <a:ext cx="1073255" cy="685640"/>
          </a:xfrm>
          <a:prstGeom prst="downArrow">
            <a:avLst/>
          </a:prstGeom>
          <a:solidFill>
            <a:schemeClr val="accent4"/>
          </a:solidFill>
          <a:ln w="25400" cap="flat" cmpd="sng" algn="ctr">
            <a:noFill/>
            <a:prstDash val="solid"/>
          </a:ln>
          <a:effectLst/>
        </p:spPr>
        <p:txBody>
          <a:bodyPr rtlCol="0" anchor="ctr"/>
          <a:lstStyle/>
          <a:p>
            <a:pPr algn="ctr" defTabSz="1152053">
              <a:buClrTx/>
              <a:defRPr/>
            </a:pPr>
            <a:endParaRPr lang="en-US" sz="2400">
              <a:solidFill>
                <a:srgbClr val="191919"/>
              </a:solidFill>
              <a:latin typeface="+mn-lt"/>
              <a:ea typeface="+mn-ea"/>
            </a:endParaRPr>
          </a:p>
        </p:txBody>
      </p:sp>
      <p:sp>
        <p:nvSpPr>
          <p:cNvPr id="14" name="Rounded Rectangle 104">
            <a:extLst>
              <a:ext uri="{FF2B5EF4-FFF2-40B4-BE49-F238E27FC236}">
                <a16:creationId xmlns:a16="http://schemas.microsoft.com/office/drawing/2014/main" xmlns="" id="{B8E3A110-335E-C586-A5EE-8EE4D3A7ABFD}"/>
              </a:ext>
            </a:extLst>
          </p:cNvPr>
          <p:cNvSpPr/>
          <p:nvPr/>
        </p:nvSpPr>
        <p:spPr>
          <a:xfrm>
            <a:off x="6245521" y="4429357"/>
            <a:ext cx="3211274" cy="2171947"/>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ctr">
              <a:lnSpc>
                <a:spcPct val="150000"/>
              </a:lnSpc>
              <a:buClrTx/>
            </a:pPr>
            <a:r>
              <a:rPr lang="vi-VN" sz="2400" dirty="0">
                <a:solidFill>
                  <a:schemeClr val="tx1"/>
                </a:solidFill>
                <a:latin typeface="+mn-lt"/>
                <a:ea typeface="+mn-ea"/>
                <a:cs typeface="Arial" panose="020B0604020202020204" pitchFamily="34" charset="0"/>
              </a:rPr>
              <a:t>Tiếp theo đến “niềm vui khôn tả</a:t>
            </a:r>
            <a:r>
              <a:rPr lang="en-US" sz="2400" dirty="0">
                <a:solidFill>
                  <a:schemeClr val="tx1"/>
                </a:solidFill>
                <a:latin typeface="+mn-lt"/>
                <a:ea typeface="+mn-ea"/>
                <a:cs typeface="Arial" panose="020B0604020202020204" pitchFamily="34" charset="0"/>
              </a:rPr>
              <a:t>.</a:t>
            </a:r>
            <a:r>
              <a:rPr lang="vi-VN" sz="2400" dirty="0">
                <a:solidFill>
                  <a:schemeClr val="tx1"/>
                </a:solidFill>
                <a:latin typeface="+mn-lt"/>
                <a:ea typeface="+mn-ea"/>
                <a:cs typeface="Arial" panose="020B0604020202020204" pitchFamily="34" charset="0"/>
              </a:rPr>
              <a:t>”</a:t>
            </a:r>
            <a:endParaRPr lang="en-US" sz="2400" dirty="0">
              <a:solidFill>
                <a:schemeClr val="tx1"/>
              </a:solidFill>
              <a:latin typeface="+mn-lt"/>
              <a:ea typeface="+mn-ea"/>
              <a:cs typeface="Arial" panose="020B0604020202020204" pitchFamily="34" charset="0"/>
            </a:endParaRPr>
          </a:p>
        </p:txBody>
      </p:sp>
      <p:sp>
        <p:nvSpPr>
          <p:cNvPr id="15" name="Down Arrow 5">
            <a:extLst>
              <a:ext uri="{FF2B5EF4-FFF2-40B4-BE49-F238E27FC236}">
                <a16:creationId xmlns:a16="http://schemas.microsoft.com/office/drawing/2014/main" xmlns="" id="{74315D6D-3524-73A3-B5D8-3137DC2A110F}"/>
              </a:ext>
            </a:extLst>
          </p:cNvPr>
          <p:cNvSpPr/>
          <p:nvPr/>
        </p:nvSpPr>
        <p:spPr>
          <a:xfrm>
            <a:off x="10261592" y="3488924"/>
            <a:ext cx="1073255" cy="685640"/>
          </a:xfrm>
          <a:prstGeom prst="downArrow">
            <a:avLst/>
          </a:prstGeom>
          <a:solidFill>
            <a:schemeClr val="accent4"/>
          </a:solidFill>
          <a:ln w="25400" cap="flat" cmpd="sng" algn="ctr">
            <a:noFill/>
            <a:prstDash val="solid"/>
          </a:ln>
          <a:effectLst/>
        </p:spPr>
        <p:txBody>
          <a:bodyPr rtlCol="0" anchor="ctr"/>
          <a:lstStyle/>
          <a:p>
            <a:pPr algn="ctr" defTabSz="1152053">
              <a:buClrTx/>
              <a:defRPr/>
            </a:pPr>
            <a:endParaRPr lang="en-US" sz="2400">
              <a:solidFill>
                <a:srgbClr val="191919"/>
              </a:solidFill>
              <a:latin typeface="+mn-lt"/>
              <a:ea typeface="+mn-ea"/>
            </a:endParaRPr>
          </a:p>
        </p:txBody>
      </p:sp>
      <p:sp>
        <p:nvSpPr>
          <p:cNvPr id="16" name="Rounded Rectangle 104">
            <a:extLst>
              <a:ext uri="{FF2B5EF4-FFF2-40B4-BE49-F238E27FC236}">
                <a16:creationId xmlns:a16="http://schemas.microsoft.com/office/drawing/2014/main" xmlns="" id="{F1867C62-07DD-E4EA-5D1E-17A695FE8E8C}"/>
              </a:ext>
            </a:extLst>
          </p:cNvPr>
          <p:cNvSpPr/>
          <p:nvPr/>
        </p:nvSpPr>
        <p:spPr>
          <a:xfrm>
            <a:off x="9645325" y="4418602"/>
            <a:ext cx="2305790" cy="2182702"/>
          </a:xfrm>
          <a:prstGeom prst="roundRect">
            <a:avLst>
              <a:gd name="adj" fmla="val 11053"/>
            </a:avLst>
          </a:prstGeom>
          <a:solidFill>
            <a:srgbClr val="FFFFFF"/>
          </a:solidFill>
          <a:ln w="12700" cap="flat" cmpd="sng" algn="ctr">
            <a:solidFill>
              <a:srgbClr val="E9FCE3">
                <a:lumMod val="10000"/>
              </a:srgbClr>
            </a:solidFill>
            <a:prstDash val="solid"/>
          </a:ln>
          <a:effectLst/>
        </p:spPr>
        <p:txBody>
          <a:bodyPr rtlCol="0" anchor="ctr"/>
          <a:lstStyle/>
          <a:p>
            <a:pPr algn="ctr">
              <a:buClrTx/>
            </a:pPr>
            <a:r>
              <a:rPr lang="en-US" sz="2400" dirty="0" err="1">
                <a:latin typeface="+mn-lt"/>
                <a:ea typeface="+mn-ea"/>
                <a:cs typeface="Arial" panose="020B0604020202020204" pitchFamily="34" charset="0"/>
              </a:rPr>
              <a:t>Phần</a:t>
            </a:r>
            <a:r>
              <a:rPr lang="en-US" sz="2400" dirty="0">
                <a:latin typeface="+mn-lt"/>
                <a:ea typeface="+mn-ea"/>
                <a:cs typeface="Arial" panose="020B0604020202020204" pitchFamily="34" charset="0"/>
              </a:rPr>
              <a:t> </a:t>
            </a:r>
            <a:r>
              <a:rPr lang="en-US" sz="2400" dirty="0" err="1">
                <a:latin typeface="+mn-lt"/>
                <a:ea typeface="+mn-ea"/>
                <a:cs typeface="Arial" panose="020B0604020202020204" pitchFamily="34" charset="0"/>
              </a:rPr>
              <a:t>còn</a:t>
            </a:r>
            <a:r>
              <a:rPr lang="en-US" sz="2400" dirty="0">
                <a:latin typeface="+mn-lt"/>
                <a:ea typeface="+mn-ea"/>
                <a:cs typeface="Arial" panose="020B0604020202020204" pitchFamily="34" charset="0"/>
              </a:rPr>
              <a:t> </a:t>
            </a:r>
            <a:r>
              <a:rPr lang="en-US" sz="2400" dirty="0" err="1">
                <a:latin typeface="+mn-lt"/>
                <a:ea typeface="+mn-ea"/>
                <a:cs typeface="Arial" panose="020B0604020202020204" pitchFamily="34" charset="0"/>
              </a:rPr>
              <a:t>lại</a:t>
            </a:r>
            <a:endParaRPr lang="en-US" sz="2400" dirty="0">
              <a:solidFill>
                <a:srgbClr val="FF0000"/>
              </a:solidFill>
              <a:latin typeface="+mn-lt"/>
              <a:ea typeface="+mn-ea"/>
              <a:cs typeface="Arial" panose="020B0604020202020204" pitchFamily="34" charset="0"/>
            </a:endParaRPr>
          </a:p>
        </p:txBody>
      </p:sp>
    </p:spTree>
    <p:extLst>
      <p:ext uri="{BB962C8B-B14F-4D97-AF65-F5344CB8AC3E}">
        <p14:creationId xmlns:p14="http://schemas.microsoft.com/office/powerpoint/2010/main" val="42091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A20B3031-283D-E22E-F497-1E87540408F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8B945586-5573-25AC-4E2F-2D96D5AFFB6F}"/>
              </a:ext>
            </a:extLst>
          </p:cNvPr>
          <p:cNvSpPr txBox="1"/>
          <p:nvPr/>
        </p:nvSpPr>
        <p:spPr>
          <a:xfrm>
            <a:off x="819992" y="2457847"/>
            <a:ext cx="5693230" cy="2168671"/>
          </a:xfrm>
          <a:prstGeom prst="rect">
            <a:avLst/>
          </a:prstGeom>
          <a:noFill/>
        </p:spPr>
        <p:txBody>
          <a:bodyPr wrap="square" rtlCol="0">
            <a:spAutoFit/>
          </a:bodyPr>
          <a:lstStyle/>
          <a:p>
            <a:pPr algn="ctr" defTabSz="1152053">
              <a:lnSpc>
                <a:spcPct val="150000"/>
              </a:lnSpc>
              <a:buClrTx/>
              <a:defRPr/>
            </a:pPr>
            <a:r>
              <a:rPr lang="en-US" sz="4788" b="1" dirty="0">
                <a:solidFill>
                  <a:srgbClr val="C00000"/>
                </a:solidFill>
                <a:latin typeface="+mn-lt"/>
              </a:rPr>
              <a:t>HOẠT ĐỘNG 2</a:t>
            </a:r>
          </a:p>
          <a:p>
            <a:pPr algn="ctr" defTabSz="1152053">
              <a:lnSpc>
                <a:spcPct val="150000"/>
              </a:lnSpc>
              <a:buClrTx/>
              <a:defRPr/>
            </a:pPr>
            <a:r>
              <a:rPr lang="en-US" sz="4800" b="1" dirty="0">
                <a:solidFill>
                  <a:schemeClr val="tx1"/>
                </a:solidFill>
                <a:latin typeface="+mn-lt"/>
              </a:rPr>
              <a:t>ĐỌC HIỂU</a:t>
            </a:r>
          </a:p>
        </p:txBody>
      </p:sp>
      <p:grpSp>
        <p:nvGrpSpPr>
          <p:cNvPr id="4" name="Google Shape;577;p41">
            <a:extLst>
              <a:ext uri="{FF2B5EF4-FFF2-40B4-BE49-F238E27FC236}">
                <a16:creationId xmlns:a16="http://schemas.microsoft.com/office/drawing/2014/main" xmlns="" id="{CDE0A997-EF35-5434-F97A-5956960673FC}"/>
              </a:ext>
            </a:extLst>
          </p:cNvPr>
          <p:cNvGrpSpPr/>
          <p:nvPr/>
        </p:nvGrpSpPr>
        <p:grpSpPr>
          <a:xfrm>
            <a:off x="5449742" y="-772003"/>
            <a:ext cx="12500089" cy="9467200"/>
            <a:chOff x="3827526" y="-1126706"/>
            <a:chExt cx="9921678" cy="7514387"/>
          </a:xfrm>
        </p:grpSpPr>
        <p:sp>
          <p:nvSpPr>
            <p:cNvPr id="5" name="Google Shape;578;p41">
              <a:extLst>
                <a:ext uri="{FF2B5EF4-FFF2-40B4-BE49-F238E27FC236}">
                  <a16:creationId xmlns:a16="http://schemas.microsoft.com/office/drawing/2014/main" xmlns="" id="{8CD6FB1F-A52F-2122-C70B-53BCFA81E5CE}"/>
                </a:ext>
              </a:extLst>
            </p:cNvPr>
            <p:cNvSpPr/>
            <p:nvPr/>
          </p:nvSpPr>
          <p:spPr>
            <a:xfrm flipH="1">
              <a:off x="6093928" y="-1126706"/>
              <a:ext cx="7655276" cy="4251192"/>
            </a:xfrm>
            <a:custGeom>
              <a:avLst/>
              <a:gdLst/>
              <a:ahLst/>
              <a:cxnLst/>
              <a:rect l="l" t="t" r="r" b="b"/>
              <a:pathLst>
                <a:path w="55767" h="30969" extrusionOk="0">
                  <a:moveTo>
                    <a:pt x="10259" y="0"/>
                  </a:moveTo>
                  <a:cubicBezTo>
                    <a:pt x="5179" y="0"/>
                    <a:pt x="767" y="1645"/>
                    <a:pt x="0" y="1947"/>
                  </a:cubicBezTo>
                  <a:lnTo>
                    <a:pt x="0" y="30968"/>
                  </a:lnTo>
                  <a:lnTo>
                    <a:pt x="1661" y="30968"/>
                  </a:lnTo>
                  <a:lnTo>
                    <a:pt x="1661" y="30946"/>
                  </a:lnTo>
                  <a:lnTo>
                    <a:pt x="53381" y="30946"/>
                  </a:lnTo>
                  <a:lnTo>
                    <a:pt x="55767" y="30924"/>
                  </a:lnTo>
                  <a:cubicBezTo>
                    <a:pt x="55767" y="30924"/>
                    <a:pt x="53073" y="25580"/>
                    <a:pt x="47376" y="24282"/>
                  </a:cubicBezTo>
                  <a:cubicBezTo>
                    <a:pt x="41691" y="22984"/>
                    <a:pt x="41911" y="17772"/>
                    <a:pt x="40228" y="15066"/>
                  </a:cubicBezTo>
                  <a:cubicBezTo>
                    <a:pt x="38545" y="12372"/>
                    <a:pt x="33113" y="12702"/>
                    <a:pt x="28890" y="10887"/>
                  </a:cubicBezTo>
                  <a:cubicBezTo>
                    <a:pt x="24656" y="9062"/>
                    <a:pt x="21742" y="2013"/>
                    <a:pt x="14561" y="440"/>
                  </a:cubicBezTo>
                  <a:cubicBezTo>
                    <a:pt x="13118" y="126"/>
                    <a:pt x="11663" y="0"/>
                    <a:pt x="10259" y="0"/>
                  </a:cubicBezTo>
                  <a:close/>
                </a:path>
              </a:pathLst>
            </a:custGeom>
            <a:solidFill>
              <a:schemeClr val="accent2">
                <a:lumMod val="20000"/>
                <a:lumOff val="80000"/>
              </a:schemeClr>
            </a:solidFill>
            <a:ln>
              <a:noFill/>
            </a:ln>
          </p:spPr>
          <p:txBody>
            <a:bodyPr spcFirstLastPara="1" wrap="square" lIns="115184" tIns="115184" rIns="115184" bIns="115184" anchor="ctr" anchorCtr="0">
              <a:noAutofit/>
            </a:bodyPr>
            <a:lstStyle/>
            <a:p>
              <a:endParaRPr sz="2267"/>
            </a:p>
          </p:txBody>
        </p:sp>
        <p:sp>
          <p:nvSpPr>
            <p:cNvPr id="6" name="Google Shape;579;p41">
              <a:extLst>
                <a:ext uri="{FF2B5EF4-FFF2-40B4-BE49-F238E27FC236}">
                  <a16:creationId xmlns:a16="http://schemas.microsoft.com/office/drawing/2014/main" xmlns="" id="{2A8E354E-869A-5C4F-61E1-059D63B8FE09}"/>
                </a:ext>
              </a:extLst>
            </p:cNvPr>
            <p:cNvSpPr/>
            <p:nvPr/>
          </p:nvSpPr>
          <p:spPr>
            <a:xfrm flipH="1">
              <a:off x="3827526" y="2810360"/>
              <a:ext cx="6080760" cy="3577321"/>
            </a:xfrm>
            <a:custGeom>
              <a:avLst/>
              <a:gdLst/>
              <a:ahLst/>
              <a:cxnLst/>
              <a:rect l="l" t="t" r="r" b="b"/>
              <a:pathLst>
                <a:path w="44297" h="26060" extrusionOk="0">
                  <a:moveTo>
                    <a:pt x="7452" y="0"/>
                  </a:moveTo>
                  <a:cubicBezTo>
                    <a:pt x="3192" y="0"/>
                    <a:pt x="0" y="95"/>
                    <a:pt x="0" y="95"/>
                  </a:cubicBezTo>
                  <a:lnTo>
                    <a:pt x="0" y="26059"/>
                  </a:lnTo>
                  <a:lnTo>
                    <a:pt x="43131" y="26059"/>
                  </a:lnTo>
                  <a:cubicBezTo>
                    <a:pt x="43131" y="26059"/>
                    <a:pt x="40833" y="25531"/>
                    <a:pt x="40624" y="24047"/>
                  </a:cubicBezTo>
                  <a:cubicBezTo>
                    <a:pt x="40415" y="22562"/>
                    <a:pt x="44297" y="22991"/>
                    <a:pt x="44088" y="19483"/>
                  </a:cubicBezTo>
                  <a:cubicBezTo>
                    <a:pt x="43879" y="15986"/>
                    <a:pt x="37083" y="12104"/>
                    <a:pt x="31628" y="10817"/>
                  </a:cubicBezTo>
                  <a:cubicBezTo>
                    <a:pt x="26174" y="9530"/>
                    <a:pt x="27977" y="8860"/>
                    <a:pt x="27977" y="8860"/>
                  </a:cubicBezTo>
                  <a:cubicBezTo>
                    <a:pt x="33674" y="7144"/>
                    <a:pt x="33014" y="3570"/>
                    <a:pt x="27537" y="1547"/>
                  </a:cubicBezTo>
                  <a:cubicBezTo>
                    <a:pt x="24043" y="248"/>
                    <a:pt x="14348" y="0"/>
                    <a:pt x="7452" y="0"/>
                  </a:cubicBezTo>
                  <a:close/>
                </a:path>
              </a:pathLst>
            </a:custGeom>
            <a:solidFill>
              <a:schemeClr val="accent2">
                <a:lumMod val="20000"/>
                <a:lumOff val="80000"/>
              </a:schemeClr>
            </a:solidFill>
            <a:ln>
              <a:noFill/>
            </a:ln>
          </p:spPr>
          <p:txBody>
            <a:bodyPr spcFirstLastPara="1" wrap="square" lIns="115184" tIns="115184" rIns="115184" bIns="115184" anchor="ctr" anchorCtr="0">
              <a:noAutofit/>
            </a:bodyPr>
            <a:lstStyle/>
            <a:p>
              <a:endParaRPr sz="2267"/>
            </a:p>
          </p:txBody>
        </p:sp>
        <p:sp>
          <p:nvSpPr>
            <p:cNvPr id="7" name="Google Shape;580;p41">
              <a:extLst>
                <a:ext uri="{FF2B5EF4-FFF2-40B4-BE49-F238E27FC236}">
                  <a16:creationId xmlns:a16="http://schemas.microsoft.com/office/drawing/2014/main" xmlns="" id="{880F07D2-2B76-A8B7-774E-4F598F3CC5BD}"/>
                </a:ext>
              </a:extLst>
            </p:cNvPr>
            <p:cNvSpPr/>
            <p:nvPr/>
          </p:nvSpPr>
          <p:spPr>
            <a:xfrm flipH="1">
              <a:off x="5102925" y="3024439"/>
              <a:ext cx="897648" cy="1529906"/>
            </a:xfrm>
            <a:custGeom>
              <a:avLst/>
              <a:gdLst/>
              <a:ahLst/>
              <a:cxnLst/>
              <a:rect l="l" t="t" r="r" b="b"/>
              <a:pathLst>
                <a:path w="10624" h="18107" extrusionOk="0">
                  <a:moveTo>
                    <a:pt x="5716" y="0"/>
                  </a:moveTo>
                  <a:cubicBezTo>
                    <a:pt x="1439" y="0"/>
                    <a:pt x="1" y="17845"/>
                    <a:pt x="1" y="17845"/>
                  </a:cubicBezTo>
                  <a:cubicBezTo>
                    <a:pt x="1" y="17845"/>
                    <a:pt x="557" y="18107"/>
                    <a:pt x="1257" y="18107"/>
                  </a:cubicBezTo>
                  <a:cubicBezTo>
                    <a:pt x="2027" y="18107"/>
                    <a:pt x="2971" y="17790"/>
                    <a:pt x="3542" y="16459"/>
                  </a:cubicBezTo>
                  <a:cubicBezTo>
                    <a:pt x="3542" y="16459"/>
                    <a:pt x="10624" y="1074"/>
                    <a:pt x="6071" y="40"/>
                  </a:cubicBezTo>
                  <a:cubicBezTo>
                    <a:pt x="5951" y="13"/>
                    <a:pt x="5832" y="0"/>
                    <a:pt x="5716"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8" name="Google Shape;581;p41">
              <a:extLst>
                <a:ext uri="{FF2B5EF4-FFF2-40B4-BE49-F238E27FC236}">
                  <a16:creationId xmlns:a16="http://schemas.microsoft.com/office/drawing/2014/main" xmlns="" id="{F4DF0BD0-4B8D-D80F-A833-A47F9B1F6661}"/>
                </a:ext>
              </a:extLst>
            </p:cNvPr>
            <p:cNvSpPr/>
            <p:nvPr/>
          </p:nvSpPr>
          <p:spPr>
            <a:xfrm flipH="1">
              <a:off x="5556309" y="3206183"/>
              <a:ext cx="239790" cy="1201568"/>
            </a:xfrm>
            <a:custGeom>
              <a:avLst/>
              <a:gdLst/>
              <a:ahLst/>
              <a:cxnLst/>
              <a:rect l="l" t="t" r="r" b="b"/>
              <a:pathLst>
                <a:path w="2838" h="14221" fill="none" extrusionOk="0">
                  <a:moveTo>
                    <a:pt x="2837" y="1"/>
                  </a:moveTo>
                  <a:cubicBezTo>
                    <a:pt x="2837" y="1"/>
                    <a:pt x="418" y="7798"/>
                    <a:pt x="0" y="14220"/>
                  </a:cubicBez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9" name="Google Shape;582;p41">
              <a:extLst>
                <a:ext uri="{FF2B5EF4-FFF2-40B4-BE49-F238E27FC236}">
                  <a16:creationId xmlns:a16="http://schemas.microsoft.com/office/drawing/2014/main" xmlns="" id="{54C7AC49-12FD-816B-49E4-E12E34945260}"/>
                </a:ext>
              </a:extLst>
            </p:cNvPr>
            <p:cNvSpPr/>
            <p:nvPr/>
          </p:nvSpPr>
          <p:spPr>
            <a:xfrm flipH="1">
              <a:off x="5478236" y="3268454"/>
              <a:ext cx="180391" cy="154368"/>
            </a:xfrm>
            <a:custGeom>
              <a:avLst/>
              <a:gdLst/>
              <a:ahLst/>
              <a:cxnLst/>
              <a:rect l="l" t="t" r="r" b="b"/>
              <a:pathLst>
                <a:path w="2135" h="1827" fill="none" extrusionOk="0">
                  <a:moveTo>
                    <a:pt x="2134" y="1111"/>
                  </a:moveTo>
                  <a:lnTo>
                    <a:pt x="496" y="1826"/>
                  </a:lnTo>
                  <a:lnTo>
                    <a:pt x="1" y="1"/>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0" name="Google Shape;583;p41">
              <a:extLst>
                <a:ext uri="{FF2B5EF4-FFF2-40B4-BE49-F238E27FC236}">
                  <a16:creationId xmlns:a16="http://schemas.microsoft.com/office/drawing/2014/main" xmlns="" id="{125909AA-048B-1FB3-4A3C-B2FB1A92B2CB}"/>
                </a:ext>
              </a:extLst>
            </p:cNvPr>
            <p:cNvSpPr/>
            <p:nvPr/>
          </p:nvSpPr>
          <p:spPr>
            <a:xfrm flipH="1">
              <a:off x="5495896" y="3505457"/>
              <a:ext cx="237086" cy="192389"/>
            </a:xfrm>
            <a:custGeom>
              <a:avLst/>
              <a:gdLst/>
              <a:ahLst/>
              <a:cxnLst/>
              <a:rect l="l" t="t" r="r" b="b"/>
              <a:pathLst>
                <a:path w="2806" h="2277" fill="none" extrusionOk="0">
                  <a:moveTo>
                    <a:pt x="2805" y="1122"/>
                  </a:moveTo>
                  <a:lnTo>
                    <a:pt x="573" y="2276"/>
                  </a:lnTo>
                  <a:lnTo>
                    <a:pt x="1" y="0"/>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1" name="Google Shape;584;p41">
              <a:extLst>
                <a:ext uri="{FF2B5EF4-FFF2-40B4-BE49-F238E27FC236}">
                  <a16:creationId xmlns:a16="http://schemas.microsoft.com/office/drawing/2014/main" xmlns="" id="{1A69C000-2CA5-8FB6-F1C0-76DFF2FBA2B7}"/>
                </a:ext>
              </a:extLst>
            </p:cNvPr>
            <p:cNvSpPr/>
            <p:nvPr/>
          </p:nvSpPr>
          <p:spPr>
            <a:xfrm flipH="1">
              <a:off x="5561886" y="3813941"/>
              <a:ext cx="247225" cy="216554"/>
            </a:xfrm>
            <a:custGeom>
              <a:avLst/>
              <a:gdLst/>
              <a:ahLst/>
              <a:cxnLst/>
              <a:rect l="l" t="t" r="r" b="b"/>
              <a:pathLst>
                <a:path w="2926" h="2563" fill="none" extrusionOk="0">
                  <a:moveTo>
                    <a:pt x="2925" y="1309"/>
                  </a:moveTo>
                  <a:lnTo>
                    <a:pt x="693" y="2562"/>
                  </a:lnTo>
                  <a:lnTo>
                    <a:pt x="0" y="0"/>
                  </a:lnTo>
                </a:path>
              </a:pathLst>
            </a:custGeom>
            <a:noFill/>
            <a:ln w="3575" cap="rnd" cmpd="sng">
              <a:solidFill>
                <a:srgbClr val="FFFFFF"/>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2" name="Google Shape;585;p41">
              <a:extLst>
                <a:ext uri="{FF2B5EF4-FFF2-40B4-BE49-F238E27FC236}">
                  <a16:creationId xmlns:a16="http://schemas.microsoft.com/office/drawing/2014/main" xmlns="" id="{6440753D-BABE-CE1C-E061-FFC3768ED5E9}"/>
                </a:ext>
              </a:extLst>
            </p:cNvPr>
            <p:cNvSpPr/>
            <p:nvPr/>
          </p:nvSpPr>
          <p:spPr>
            <a:xfrm flipH="1">
              <a:off x="5654828" y="4156729"/>
              <a:ext cx="185883" cy="157156"/>
            </a:xfrm>
            <a:custGeom>
              <a:avLst/>
              <a:gdLst/>
              <a:ahLst/>
              <a:cxnLst/>
              <a:rect l="l" t="t" r="r" b="b"/>
              <a:pathLst>
                <a:path w="2200" h="1860" fill="none" extrusionOk="0">
                  <a:moveTo>
                    <a:pt x="2200" y="837"/>
                  </a:moveTo>
                  <a:lnTo>
                    <a:pt x="616" y="1859"/>
                  </a:lnTo>
                  <a:lnTo>
                    <a:pt x="0" y="1"/>
                  </a:lnTo>
                </a:path>
              </a:pathLst>
            </a:custGeom>
            <a:noFill/>
            <a:ln w="3575" cap="rnd" cmpd="sng">
              <a:solidFill>
                <a:srgbClr val="FFFFFF"/>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3" name="Google Shape;586;p41">
              <a:extLst>
                <a:ext uri="{FF2B5EF4-FFF2-40B4-BE49-F238E27FC236}">
                  <a16:creationId xmlns:a16="http://schemas.microsoft.com/office/drawing/2014/main" xmlns="" id="{58DF03F9-6F1C-995B-0EE6-2E4DC4B4C353}"/>
                </a:ext>
              </a:extLst>
            </p:cNvPr>
            <p:cNvSpPr/>
            <p:nvPr/>
          </p:nvSpPr>
          <p:spPr>
            <a:xfrm flipH="1">
              <a:off x="4600193" y="3207957"/>
              <a:ext cx="1273978" cy="1420910"/>
            </a:xfrm>
            <a:custGeom>
              <a:avLst/>
              <a:gdLst/>
              <a:ahLst/>
              <a:cxnLst/>
              <a:rect l="l" t="t" r="r" b="b"/>
              <a:pathLst>
                <a:path w="15078" h="16817" extrusionOk="0">
                  <a:moveTo>
                    <a:pt x="8951" y="1"/>
                  </a:moveTo>
                  <a:cubicBezTo>
                    <a:pt x="4263" y="1"/>
                    <a:pt x="0" y="16058"/>
                    <a:pt x="0" y="16058"/>
                  </a:cubicBezTo>
                  <a:cubicBezTo>
                    <a:pt x="0" y="16058"/>
                    <a:pt x="297" y="16641"/>
                    <a:pt x="2211" y="16817"/>
                  </a:cubicBezTo>
                  <a:cubicBezTo>
                    <a:pt x="2211" y="16817"/>
                    <a:pt x="15077" y="3015"/>
                    <a:pt x="9997" y="277"/>
                  </a:cubicBezTo>
                  <a:cubicBezTo>
                    <a:pt x="9647" y="88"/>
                    <a:pt x="9298" y="1"/>
                    <a:pt x="8951"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4" name="Google Shape;587;p41">
              <a:extLst>
                <a:ext uri="{FF2B5EF4-FFF2-40B4-BE49-F238E27FC236}">
                  <a16:creationId xmlns:a16="http://schemas.microsoft.com/office/drawing/2014/main" xmlns="" id="{FBE8881C-223F-7B54-A951-00D293DA7353}"/>
                </a:ext>
              </a:extLst>
            </p:cNvPr>
            <p:cNvSpPr/>
            <p:nvPr/>
          </p:nvSpPr>
          <p:spPr>
            <a:xfrm flipH="1">
              <a:off x="5086192" y="3318643"/>
              <a:ext cx="652367" cy="1082602"/>
            </a:xfrm>
            <a:custGeom>
              <a:avLst/>
              <a:gdLst/>
              <a:ahLst/>
              <a:cxnLst/>
              <a:rect l="l" t="t" r="r" b="b"/>
              <a:pathLst>
                <a:path w="7721" h="12813" fill="none" extrusionOk="0">
                  <a:moveTo>
                    <a:pt x="7721" y="1"/>
                  </a:moveTo>
                  <a:cubicBezTo>
                    <a:pt x="7721" y="1"/>
                    <a:pt x="2398" y="6764"/>
                    <a:pt x="1" y="12812"/>
                  </a:cubicBez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5" name="Google Shape;588;p41">
              <a:extLst>
                <a:ext uri="{FF2B5EF4-FFF2-40B4-BE49-F238E27FC236}">
                  <a16:creationId xmlns:a16="http://schemas.microsoft.com/office/drawing/2014/main" xmlns="" id="{8559D9DE-D630-2182-5EBF-C2618FD0F96F}"/>
                </a:ext>
              </a:extLst>
            </p:cNvPr>
            <p:cNvSpPr/>
            <p:nvPr/>
          </p:nvSpPr>
          <p:spPr>
            <a:xfrm flipH="1">
              <a:off x="5032280" y="3346526"/>
              <a:ext cx="201684" cy="160789"/>
            </a:xfrm>
            <a:custGeom>
              <a:avLst/>
              <a:gdLst/>
              <a:ahLst/>
              <a:cxnLst/>
              <a:rect l="l" t="t" r="r" b="b"/>
              <a:pathLst>
                <a:path w="2387" h="1903" fill="none" extrusionOk="0">
                  <a:moveTo>
                    <a:pt x="2387" y="1716"/>
                  </a:moveTo>
                  <a:lnTo>
                    <a:pt x="88" y="1903"/>
                  </a:lnTo>
                  <a:lnTo>
                    <a:pt x="0" y="1"/>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6" name="Google Shape;589;p41">
              <a:extLst>
                <a:ext uri="{FF2B5EF4-FFF2-40B4-BE49-F238E27FC236}">
                  <a16:creationId xmlns:a16="http://schemas.microsoft.com/office/drawing/2014/main" xmlns="" id="{7E709A4A-78CD-1C2E-7041-40E9F468032C}"/>
                </a:ext>
              </a:extLst>
            </p:cNvPr>
            <p:cNvSpPr/>
            <p:nvPr/>
          </p:nvSpPr>
          <p:spPr>
            <a:xfrm flipH="1">
              <a:off x="5124294" y="3552773"/>
              <a:ext cx="272319" cy="199909"/>
            </a:xfrm>
            <a:custGeom>
              <a:avLst/>
              <a:gdLst/>
              <a:ahLst/>
              <a:cxnLst/>
              <a:rect l="l" t="t" r="r" b="b"/>
              <a:pathLst>
                <a:path w="3223" h="2366" fill="none" extrusionOk="0">
                  <a:moveTo>
                    <a:pt x="3223" y="1925"/>
                  </a:moveTo>
                  <a:lnTo>
                    <a:pt x="67" y="2365"/>
                  </a:lnTo>
                  <a:lnTo>
                    <a:pt x="1" y="1"/>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7" name="Google Shape;590;p41">
              <a:extLst>
                <a:ext uri="{FF2B5EF4-FFF2-40B4-BE49-F238E27FC236}">
                  <a16:creationId xmlns:a16="http://schemas.microsoft.com/office/drawing/2014/main" xmlns="" id="{44D1DEA6-6CEB-AA3F-122A-CEB1CCBC03C5}"/>
                </a:ext>
              </a:extLst>
            </p:cNvPr>
            <p:cNvSpPr/>
            <p:nvPr/>
          </p:nvSpPr>
          <p:spPr>
            <a:xfrm flipH="1">
              <a:off x="5301731" y="3826023"/>
              <a:ext cx="279755" cy="225848"/>
            </a:xfrm>
            <a:custGeom>
              <a:avLst/>
              <a:gdLst/>
              <a:ahLst/>
              <a:cxnLst/>
              <a:rect l="l" t="t" r="r" b="b"/>
              <a:pathLst>
                <a:path w="3311" h="2673" fill="none" extrusionOk="0">
                  <a:moveTo>
                    <a:pt x="3311" y="2144"/>
                  </a:moveTo>
                  <a:lnTo>
                    <a:pt x="121" y="2672"/>
                  </a:lnTo>
                  <a:lnTo>
                    <a:pt x="0" y="0"/>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8" name="Google Shape;591;p41">
              <a:extLst>
                <a:ext uri="{FF2B5EF4-FFF2-40B4-BE49-F238E27FC236}">
                  <a16:creationId xmlns:a16="http://schemas.microsoft.com/office/drawing/2014/main" xmlns="" id="{0BB20A3D-0B55-2F2F-DF37-E860386436D8}"/>
                </a:ext>
              </a:extLst>
            </p:cNvPr>
            <p:cNvSpPr/>
            <p:nvPr/>
          </p:nvSpPr>
          <p:spPr>
            <a:xfrm flipH="1">
              <a:off x="5507049" y="4145660"/>
              <a:ext cx="213851" cy="167295"/>
            </a:xfrm>
            <a:custGeom>
              <a:avLst/>
              <a:gdLst/>
              <a:ahLst/>
              <a:cxnLst/>
              <a:rect l="l" t="t" r="r" b="b"/>
              <a:pathLst>
                <a:path w="2531" h="1980" fill="none" extrusionOk="0">
                  <a:moveTo>
                    <a:pt x="2530" y="1474"/>
                  </a:moveTo>
                  <a:lnTo>
                    <a:pt x="232" y="1979"/>
                  </a:lnTo>
                  <a:lnTo>
                    <a:pt x="1" y="0"/>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9" name="Google Shape;592;p41">
              <a:extLst>
                <a:ext uri="{FF2B5EF4-FFF2-40B4-BE49-F238E27FC236}">
                  <a16:creationId xmlns:a16="http://schemas.microsoft.com/office/drawing/2014/main" xmlns="" id="{AA0B0BC2-0034-59A3-224B-69D071EBB104}"/>
                </a:ext>
              </a:extLst>
            </p:cNvPr>
            <p:cNvSpPr/>
            <p:nvPr/>
          </p:nvSpPr>
          <p:spPr>
            <a:xfrm flipH="1">
              <a:off x="5858320" y="1027278"/>
              <a:ext cx="2820191" cy="3315401"/>
            </a:xfrm>
            <a:custGeom>
              <a:avLst/>
              <a:gdLst/>
              <a:ahLst/>
              <a:cxnLst/>
              <a:rect l="l" t="t" r="r" b="b"/>
              <a:pathLst>
                <a:path w="33378" h="39239" extrusionOk="0">
                  <a:moveTo>
                    <a:pt x="122" y="1"/>
                  </a:moveTo>
                  <a:lnTo>
                    <a:pt x="1" y="39238"/>
                  </a:lnTo>
                  <a:lnTo>
                    <a:pt x="33377" y="38886"/>
                  </a:lnTo>
                  <a:lnTo>
                    <a:pt x="32640" y="1"/>
                  </a:lnTo>
                  <a:close/>
                </a:path>
              </a:pathLst>
            </a:custGeom>
            <a:solidFill>
              <a:schemeClr val="accent4"/>
            </a:solidFill>
            <a:ln>
              <a:noFill/>
            </a:ln>
          </p:spPr>
          <p:txBody>
            <a:bodyPr spcFirstLastPara="1" wrap="square" lIns="115184" tIns="115184" rIns="115184" bIns="115184" anchor="ctr" anchorCtr="0">
              <a:noAutofit/>
            </a:bodyPr>
            <a:lstStyle/>
            <a:p>
              <a:endParaRPr sz="2267"/>
            </a:p>
          </p:txBody>
        </p:sp>
        <p:sp>
          <p:nvSpPr>
            <p:cNvPr id="20" name="Google Shape;593;p41">
              <a:extLst>
                <a:ext uri="{FF2B5EF4-FFF2-40B4-BE49-F238E27FC236}">
                  <a16:creationId xmlns:a16="http://schemas.microsoft.com/office/drawing/2014/main" xmlns="" id="{8D4E0336-75D1-2BD9-8196-D8C9274970F5}"/>
                </a:ext>
              </a:extLst>
            </p:cNvPr>
            <p:cNvSpPr/>
            <p:nvPr/>
          </p:nvSpPr>
          <p:spPr>
            <a:xfrm flipH="1">
              <a:off x="5778474" y="928844"/>
              <a:ext cx="2865648" cy="3454729"/>
            </a:xfrm>
            <a:custGeom>
              <a:avLst/>
              <a:gdLst/>
              <a:ahLst/>
              <a:cxnLst/>
              <a:rect l="l" t="t" r="r" b="b"/>
              <a:pathLst>
                <a:path w="33916" h="40888" extrusionOk="0">
                  <a:moveTo>
                    <a:pt x="980" y="0"/>
                  </a:moveTo>
                  <a:lnTo>
                    <a:pt x="89" y="946"/>
                  </a:lnTo>
                  <a:lnTo>
                    <a:pt x="1" y="40326"/>
                  </a:lnTo>
                  <a:lnTo>
                    <a:pt x="430" y="40887"/>
                  </a:lnTo>
                  <a:lnTo>
                    <a:pt x="33916" y="40513"/>
                  </a:lnTo>
                  <a:lnTo>
                    <a:pt x="33498"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21" name="Google Shape;594;p41">
              <a:extLst>
                <a:ext uri="{FF2B5EF4-FFF2-40B4-BE49-F238E27FC236}">
                  <a16:creationId xmlns:a16="http://schemas.microsoft.com/office/drawing/2014/main" xmlns="" id="{9D7D196C-C918-915B-8152-DA72EEB29E34}"/>
                </a:ext>
              </a:extLst>
            </p:cNvPr>
            <p:cNvSpPr/>
            <p:nvPr/>
          </p:nvSpPr>
          <p:spPr>
            <a:xfrm flipH="1">
              <a:off x="5753379" y="904679"/>
              <a:ext cx="2828471" cy="3510494"/>
            </a:xfrm>
            <a:custGeom>
              <a:avLst/>
              <a:gdLst/>
              <a:ahLst/>
              <a:cxnLst/>
              <a:rect l="l" t="t" r="r" b="b"/>
              <a:pathLst>
                <a:path w="33476" h="41548" extrusionOk="0">
                  <a:moveTo>
                    <a:pt x="550" y="0"/>
                  </a:moveTo>
                  <a:lnTo>
                    <a:pt x="1" y="41547"/>
                  </a:lnTo>
                  <a:lnTo>
                    <a:pt x="539" y="41536"/>
                  </a:lnTo>
                  <a:lnTo>
                    <a:pt x="32706" y="41184"/>
                  </a:lnTo>
                  <a:cubicBezTo>
                    <a:pt x="33135" y="41173"/>
                    <a:pt x="33476" y="40821"/>
                    <a:pt x="33476" y="40403"/>
                  </a:cubicBezTo>
                  <a:lnTo>
                    <a:pt x="33091" y="1958"/>
                  </a:lnTo>
                  <a:lnTo>
                    <a:pt x="33069" y="770"/>
                  </a:lnTo>
                  <a:cubicBezTo>
                    <a:pt x="33069" y="341"/>
                    <a:pt x="32728" y="0"/>
                    <a:pt x="32299" y="0"/>
                  </a:cubicBezTo>
                  <a:close/>
                </a:path>
              </a:pathLst>
            </a:custGeom>
            <a:solidFill>
              <a:schemeClr val="accent4"/>
            </a:solidFill>
            <a:ln>
              <a:noFill/>
            </a:ln>
          </p:spPr>
          <p:txBody>
            <a:bodyPr spcFirstLastPara="1" wrap="square" lIns="115184" tIns="115184" rIns="115184" bIns="115184" anchor="ctr" anchorCtr="0">
              <a:noAutofit/>
            </a:bodyPr>
            <a:lstStyle/>
            <a:p>
              <a:endParaRPr sz="2267"/>
            </a:p>
          </p:txBody>
        </p:sp>
        <p:sp>
          <p:nvSpPr>
            <p:cNvPr id="22" name="Google Shape;595;p41">
              <a:extLst>
                <a:ext uri="{FF2B5EF4-FFF2-40B4-BE49-F238E27FC236}">
                  <a16:creationId xmlns:a16="http://schemas.microsoft.com/office/drawing/2014/main" xmlns="" id="{5A3911EA-C144-8DC3-8EAE-195CDFE8CFC5}"/>
                </a:ext>
              </a:extLst>
            </p:cNvPr>
            <p:cNvSpPr/>
            <p:nvPr/>
          </p:nvSpPr>
          <p:spPr>
            <a:xfrm flipH="1">
              <a:off x="5753378" y="1070032"/>
              <a:ext cx="2782929" cy="3344213"/>
            </a:xfrm>
            <a:custGeom>
              <a:avLst/>
              <a:gdLst/>
              <a:ahLst/>
              <a:cxnLst/>
              <a:rect l="l" t="t" r="r" b="b"/>
              <a:pathLst>
                <a:path w="32937" h="39580" extrusionOk="0">
                  <a:moveTo>
                    <a:pt x="1551" y="1"/>
                  </a:moveTo>
                  <a:lnTo>
                    <a:pt x="440" y="1925"/>
                  </a:lnTo>
                  <a:lnTo>
                    <a:pt x="0" y="39579"/>
                  </a:lnTo>
                  <a:lnTo>
                    <a:pt x="32167" y="39227"/>
                  </a:lnTo>
                  <a:cubicBezTo>
                    <a:pt x="32596" y="39216"/>
                    <a:pt x="32937" y="38864"/>
                    <a:pt x="32937" y="38446"/>
                  </a:cubicBezTo>
                  <a:lnTo>
                    <a:pt x="32552"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3" name="Google Shape;596;p41">
              <a:extLst>
                <a:ext uri="{FF2B5EF4-FFF2-40B4-BE49-F238E27FC236}">
                  <a16:creationId xmlns:a16="http://schemas.microsoft.com/office/drawing/2014/main" xmlns="" id="{1BCD07CE-1408-75D4-3ADE-3053831A86D2}"/>
                </a:ext>
              </a:extLst>
            </p:cNvPr>
            <p:cNvSpPr/>
            <p:nvPr/>
          </p:nvSpPr>
          <p:spPr>
            <a:xfrm flipH="1">
              <a:off x="8637533" y="1123009"/>
              <a:ext cx="188672" cy="86520"/>
            </a:xfrm>
            <a:custGeom>
              <a:avLst/>
              <a:gdLst/>
              <a:ahLst/>
              <a:cxnLst/>
              <a:rect l="l" t="t" r="r" b="b"/>
              <a:pathLst>
                <a:path w="2233" h="1024" extrusionOk="0">
                  <a:moveTo>
                    <a:pt x="0" y="0"/>
                  </a:moveTo>
                  <a:lnTo>
                    <a:pt x="869" y="506"/>
                  </a:lnTo>
                  <a:lnTo>
                    <a:pt x="0" y="1023"/>
                  </a:lnTo>
                  <a:lnTo>
                    <a:pt x="2233" y="1023"/>
                  </a:lnTo>
                  <a:lnTo>
                    <a:pt x="2233" y="0"/>
                  </a:lnTo>
                  <a:close/>
                </a:path>
              </a:pathLst>
            </a:custGeom>
            <a:solidFill>
              <a:schemeClr val="accent3"/>
            </a:solidFill>
            <a:ln>
              <a:noFill/>
            </a:ln>
          </p:spPr>
          <p:txBody>
            <a:bodyPr spcFirstLastPara="1" wrap="square" lIns="115184" tIns="115184" rIns="115184" bIns="115184" anchor="ctr" anchorCtr="0">
              <a:noAutofit/>
            </a:bodyPr>
            <a:lstStyle/>
            <a:p>
              <a:endParaRPr sz="2267"/>
            </a:p>
          </p:txBody>
        </p:sp>
        <p:sp>
          <p:nvSpPr>
            <p:cNvPr id="24" name="Google Shape;597;p41">
              <a:extLst>
                <a:ext uri="{FF2B5EF4-FFF2-40B4-BE49-F238E27FC236}">
                  <a16:creationId xmlns:a16="http://schemas.microsoft.com/office/drawing/2014/main" xmlns="" id="{42E27E26-2F5A-2799-226C-F6B09458BDDE}"/>
                </a:ext>
              </a:extLst>
            </p:cNvPr>
            <p:cNvSpPr/>
            <p:nvPr/>
          </p:nvSpPr>
          <p:spPr>
            <a:xfrm flipH="1">
              <a:off x="5771036" y="1279997"/>
              <a:ext cx="2686270" cy="3157485"/>
            </a:xfrm>
            <a:custGeom>
              <a:avLst/>
              <a:gdLst/>
              <a:ahLst/>
              <a:cxnLst/>
              <a:rect l="l" t="t" r="r" b="b"/>
              <a:pathLst>
                <a:path w="31793" h="37370" extrusionOk="0">
                  <a:moveTo>
                    <a:pt x="110" y="1"/>
                  </a:moveTo>
                  <a:lnTo>
                    <a:pt x="0" y="37369"/>
                  </a:lnTo>
                  <a:lnTo>
                    <a:pt x="0" y="37369"/>
                  </a:lnTo>
                  <a:lnTo>
                    <a:pt x="31793" y="37028"/>
                  </a:lnTo>
                  <a:lnTo>
                    <a:pt x="31078" y="1"/>
                  </a:lnTo>
                  <a:close/>
                </a:path>
              </a:pathLst>
            </a:custGeom>
            <a:solidFill>
              <a:schemeClr val="accent3"/>
            </a:solidFill>
            <a:ln>
              <a:noFill/>
            </a:ln>
          </p:spPr>
          <p:txBody>
            <a:bodyPr spcFirstLastPara="1" wrap="square" lIns="115184" tIns="115184" rIns="115184" bIns="115184" anchor="ctr" anchorCtr="0">
              <a:noAutofit/>
            </a:bodyPr>
            <a:lstStyle/>
            <a:p>
              <a:endParaRPr sz="2267"/>
            </a:p>
          </p:txBody>
        </p:sp>
        <p:sp>
          <p:nvSpPr>
            <p:cNvPr id="25" name="Google Shape;598;p41">
              <a:extLst>
                <a:ext uri="{FF2B5EF4-FFF2-40B4-BE49-F238E27FC236}">
                  <a16:creationId xmlns:a16="http://schemas.microsoft.com/office/drawing/2014/main" xmlns="" id="{64DA3175-988C-FA21-920A-B59663ACEDD5}"/>
                </a:ext>
              </a:extLst>
            </p:cNvPr>
            <p:cNvSpPr/>
            <p:nvPr/>
          </p:nvSpPr>
          <p:spPr>
            <a:xfrm flipH="1">
              <a:off x="5695753" y="1186210"/>
              <a:ext cx="2729023" cy="3290222"/>
            </a:xfrm>
            <a:custGeom>
              <a:avLst/>
              <a:gdLst/>
              <a:ahLst/>
              <a:cxnLst/>
              <a:rect l="l" t="t" r="r" b="b"/>
              <a:pathLst>
                <a:path w="32299" h="38941" extrusionOk="0">
                  <a:moveTo>
                    <a:pt x="924" y="0"/>
                  </a:moveTo>
                  <a:lnTo>
                    <a:pt x="77" y="902"/>
                  </a:lnTo>
                  <a:lnTo>
                    <a:pt x="0" y="38402"/>
                  </a:lnTo>
                  <a:lnTo>
                    <a:pt x="407" y="38941"/>
                  </a:lnTo>
                  <a:lnTo>
                    <a:pt x="32299" y="38589"/>
                  </a:lnTo>
                  <a:lnTo>
                    <a:pt x="31903"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26" name="Google Shape;599;p41">
              <a:extLst>
                <a:ext uri="{FF2B5EF4-FFF2-40B4-BE49-F238E27FC236}">
                  <a16:creationId xmlns:a16="http://schemas.microsoft.com/office/drawing/2014/main" xmlns="" id="{5FB12D49-02C7-F42F-9512-4AA372219100}"/>
                </a:ext>
              </a:extLst>
            </p:cNvPr>
            <p:cNvSpPr/>
            <p:nvPr/>
          </p:nvSpPr>
          <p:spPr>
            <a:xfrm flipH="1">
              <a:off x="5671588" y="1162974"/>
              <a:ext cx="2693790" cy="3343199"/>
            </a:xfrm>
            <a:custGeom>
              <a:avLst/>
              <a:gdLst/>
              <a:ahLst/>
              <a:cxnLst/>
              <a:rect l="l" t="t" r="r" b="b"/>
              <a:pathLst>
                <a:path w="31882" h="39568" extrusionOk="0">
                  <a:moveTo>
                    <a:pt x="518" y="0"/>
                  </a:moveTo>
                  <a:lnTo>
                    <a:pt x="1" y="39568"/>
                  </a:lnTo>
                  <a:lnTo>
                    <a:pt x="31156" y="39227"/>
                  </a:lnTo>
                  <a:cubicBezTo>
                    <a:pt x="31563" y="39216"/>
                    <a:pt x="31882" y="38886"/>
                    <a:pt x="31882" y="38479"/>
                  </a:cubicBezTo>
                  <a:lnTo>
                    <a:pt x="31497" y="726"/>
                  </a:lnTo>
                  <a:cubicBezTo>
                    <a:pt x="31497" y="330"/>
                    <a:pt x="31167" y="0"/>
                    <a:pt x="30760" y="0"/>
                  </a:cubicBezTo>
                  <a:close/>
                </a:path>
              </a:pathLst>
            </a:custGeom>
            <a:solidFill>
              <a:schemeClr val="accent5">
                <a:lumMod val="50000"/>
              </a:schemeClr>
            </a:solidFill>
            <a:ln>
              <a:noFill/>
            </a:ln>
          </p:spPr>
          <p:txBody>
            <a:bodyPr spcFirstLastPara="1" wrap="square" lIns="115184" tIns="115184" rIns="115184" bIns="115184" anchor="ctr" anchorCtr="0">
              <a:noAutofit/>
            </a:bodyPr>
            <a:lstStyle/>
            <a:p>
              <a:endParaRPr sz="2267" dirty="0"/>
            </a:p>
          </p:txBody>
        </p:sp>
        <p:sp>
          <p:nvSpPr>
            <p:cNvPr id="27" name="Google Shape;600;p41">
              <a:extLst>
                <a:ext uri="{FF2B5EF4-FFF2-40B4-BE49-F238E27FC236}">
                  <a16:creationId xmlns:a16="http://schemas.microsoft.com/office/drawing/2014/main" xmlns="" id="{1B357C50-B497-73C2-C9E8-B0EEBF0AE449}"/>
                </a:ext>
              </a:extLst>
            </p:cNvPr>
            <p:cNvSpPr/>
            <p:nvPr/>
          </p:nvSpPr>
          <p:spPr>
            <a:xfrm flipH="1">
              <a:off x="5804409" y="4525625"/>
              <a:ext cx="2466167" cy="196192"/>
            </a:xfrm>
            <a:custGeom>
              <a:avLst/>
              <a:gdLst/>
              <a:ahLst/>
              <a:cxnLst/>
              <a:rect l="l" t="t" r="r" b="b"/>
              <a:pathLst>
                <a:path w="29188" h="2322" extrusionOk="0">
                  <a:moveTo>
                    <a:pt x="4542" y="1"/>
                  </a:moveTo>
                  <a:lnTo>
                    <a:pt x="1" y="441"/>
                  </a:lnTo>
                  <a:lnTo>
                    <a:pt x="1628" y="2321"/>
                  </a:lnTo>
                  <a:lnTo>
                    <a:pt x="29187" y="2321"/>
                  </a:lnTo>
                  <a:lnTo>
                    <a:pt x="4542" y="1"/>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28" name="Google Shape;601;p41">
              <a:extLst>
                <a:ext uri="{FF2B5EF4-FFF2-40B4-BE49-F238E27FC236}">
                  <a16:creationId xmlns:a16="http://schemas.microsoft.com/office/drawing/2014/main" xmlns="" id="{0CC0E87D-0FDD-6A02-1D0B-19BE4865581C}"/>
                </a:ext>
              </a:extLst>
            </p:cNvPr>
            <p:cNvSpPr/>
            <p:nvPr/>
          </p:nvSpPr>
          <p:spPr>
            <a:xfrm flipH="1">
              <a:off x="5722702" y="4107554"/>
              <a:ext cx="2377788" cy="614260"/>
            </a:xfrm>
            <a:custGeom>
              <a:avLst/>
              <a:gdLst/>
              <a:ahLst/>
              <a:cxnLst/>
              <a:rect l="l" t="t" r="r" b="b"/>
              <a:pathLst>
                <a:path w="28142" h="7270" extrusionOk="0">
                  <a:moveTo>
                    <a:pt x="0" y="0"/>
                  </a:moveTo>
                  <a:lnTo>
                    <a:pt x="0" y="7137"/>
                  </a:lnTo>
                  <a:lnTo>
                    <a:pt x="28032" y="7269"/>
                  </a:lnTo>
                  <a:lnTo>
                    <a:pt x="28076" y="4509"/>
                  </a:lnTo>
                  <a:lnTo>
                    <a:pt x="28142" y="957"/>
                  </a:lnTo>
                  <a:lnTo>
                    <a:pt x="0"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29" name="Google Shape;602;p41">
              <a:extLst>
                <a:ext uri="{FF2B5EF4-FFF2-40B4-BE49-F238E27FC236}">
                  <a16:creationId xmlns:a16="http://schemas.microsoft.com/office/drawing/2014/main" xmlns="" id="{CC747EA0-360B-22F9-FE42-5315866B3C26}"/>
                </a:ext>
              </a:extLst>
            </p:cNvPr>
            <p:cNvSpPr/>
            <p:nvPr/>
          </p:nvSpPr>
          <p:spPr>
            <a:xfrm flipH="1">
              <a:off x="5722702" y="4107554"/>
              <a:ext cx="2377788" cy="436826"/>
            </a:xfrm>
            <a:custGeom>
              <a:avLst/>
              <a:gdLst/>
              <a:ahLst/>
              <a:cxnLst/>
              <a:rect l="l" t="t" r="r" b="b"/>
              <a:pathLst>
                <a:path w="28142" h="5170" extrusionOk="0">
                  <a:moveTo>
                    <a:pt x="0" y="0"/>
                  </a:moveTo>
                  <a:lnTo>
                    <a:pt x="0" y="2441"/>
                  </a:lnTo>
                  <a:lnTo>
                    <a:pt x="25305" y="2738"/>
                  </a:lnTo>
                  <a:cubicBezTo>
                    <a:pt x="25305" y="2738"/>
                    <a:pt x="26756" y="3464"/>
                    <a:pt x="27372" y="4949"/>
                  </a:cubicBezTo>
                  <a:cubicBezTo>
                    <a:pt x="27435" y="5101"/>
                    <a:pt x="27506" y="5170"/>
                    <a:pt x="27582" y="5170"/>
                  </a:cubicBezTo>
                  <a:cubicBezTo>
                    <a:pt x="27731" y="5170"/>
                    <a:pt x="27901" y="4909"/>
                    <a:pt x="28076" y="4509"/>
                  </a:cubicBezTo>
                  <a:lnTo>
                    <a:pt x="28142" y="957"/>
                  </a:lnTo>
                  <a:lnTo>
                    <a:pt x="0"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0" name="Google Shape;603;p41">
              <a:extLst>
                <a:ext uri="{FF2B5EF4-FFF2-40B4-BE49-F238E27FC236}">
                  <a16:creationId xmlns:a16="http://schemas.microsoft.com/office/drawing/2014/main" xmlns="" id="{64903640-88D6-AC1E-0B40-5D6782FB6050}"/>
                </a:ext>
              </a:extLst>
            </p:cNvPr>
            <p:cNvSpPr/>
            <p:nvPr/>
          </p:nvSpPr>
          <p:spPr>
            <a:xfrm flipH="1">
              <a:off x="5722675" y="4155799"/>
              <a:ext cx="74353" cy="578098"/>
            </a:xfrm>
            <a:custGeom>
              <a:avLst/>
              <a:gdLst/>
              <a:ahLst/>
              <a:cxnLst/>
              <a:rect l="l" t="t" r="r" b="b"/>
              <a:pathLst>
                <a:path w="880" h="6842" extrusionOk="0">
                  <a:moveTo>
                    <a:pt x="0" y="1"/>
                  </a:moveTo>
                  <a:lnTo>
                    <a:pt x="0" y="6841"/>
                  </a:lnTo>
                  <a:lnTo>
                    <a:pt x="880" y="6841"/>
                  </a:lnTo>
                  <a:lnTo>
                    <a:pt x="880" y="1"/>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31" name="Google Shape;604;p41">
              <a:extLst>
                <a:ext uri="{FF2B5EF4-FFF2-40B4-BE49-F238E27FC236}">
                  <a16:creationId xmlns:a16="http://schemas.microsoft.com/office/drawing/2014/main" xmlns="" id="{01F289BC-E6B1-5C29-6F1C-92BC6977D2EC}"/>
                </a:ext>
              </a:extLst>
            </p:cNvPr>
            <p:cNvSpPr/>
            <p:nvPr/>
          </p:nvSpPr>
          <p:spPr>
            <a:xfrm flipH="1">
              <a:off x="5722675" y="4155799"/>
              <a:ext cx="74353" cy="578098"/>
            </a:xfrm>
            <a:custGeom>
              <a:avLst/>
              <a:gdLst/>
              <a:ahLst/>
              <a:cxnLst/>
              <a:rect l="l" t="t" r="r" b="b"/>
              <a:pathLst>
                <a:path w="880" h="6842" extrusionOk="0">
                  <a:moveTo>
                    <a:pt x="0" y="1"/>
                  </a:moveTo>
                  <a:lnTo>
                    <a:pt x="0" y="6841"/>
                  </a:lnTo>
                  <a:lnTo>
                    <a:pt x="880" y="6841"/>
                  </a:lnTo>
                  <a:lnTo>
                    <a:pt x="880"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2" name="Google Shape;605;p41">
              <a:extLst>
                <a:ext uri="{FF2B5EF4-FFF2-40B4-BE49-F238E27FC236}">
                  <a16:creationId xmlns:a16="http://schemas.microsoft.com/office/drawing/2014/main" xmlns="" id="{B8D402D6-5B36-5E00-E400-56075E79E8C3}"/>
                </a:ext>
              </a:extLst>
            </p:cNvPr>
            <p:cNvSpPr/>
            <p:nvPr/>
          </p:nvSpPr>
          <p:spPr>
            <a:xfrm flipH="1">
              <a:off x="8100407" y="4054577"/>
              <a:ext cx="106038" cy="656084"/>
            </a:xfrm>
            <a:custGeom>
              <a:avLst/>
              <a:gdLst/>
              <a:ahLst/>
              <a:cxnLst/>
              <a:rect l="l" t="t" r="r" b="b"/>
              <a:pathLst>
                <a:path w="1255" h="7765" extrusionOk="0">
                  <a:moveTo>
                    <a:pt x="0" y="0"/>
                  </a:moveTo>
                  <a:lnTo>
                    <a:pt x="99" y="6313"/>
                  </a:lnTo>
                  <a:lnTo>
                    <a:pt x="1254" y="7764"/>
                  </a:lnTo>
                  <a:lnTo>
                    <a:pt x="1254" y="627"/>
                  </a:lnTo>
                  <a:lnTo>
                    <a:pt x="286"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33" name="Google Shape;606;p41">
              <a:extLst>
                <a:ext uri="{FF2B5EF4-FFF2-40B4-BE49-F238E27FC236}">
                  <a16:creationId xmlns:a16="http://schemas.microsoft.com/office/drawing/2014/main" xmlns="" id="{4FCA1C20-9908-D732-4ED6-038F4429BEA3}"/>
                </a:ext>
              </a:extLst>
            </p:cNvPr>
            <p:cNvSpPr/>
            <p:nvPr/>
          </p:nvSpPr>
          <p:spPr>
            <a:xfrm>
              <a:off x="6881225" y="2681300"/>
              <a:ext cx="114900" cy="434575"/>
            </a:xfrm>
            <a:custGeom>
              <a:avLst/>
              <a:gdLst/>
              <a:ahLst/>
              <a:cxnLst/>
              <a:rect l="l" t="t" r="r" b="b"/>
              <a:pathLst>
                <a:path w="4596" h="17383" extrusionOk="0">
                  <a:moveTo>
                    <a:pt x="0" y="0"/>
                  </a:moveTo>
                  <a:lnTo>
                    <a:pt x="3381" y="119"/>
                  </a:lnTo>
                  <a:lnTo>
                    <a:pt x="4048" y="6191"/>
                  </a:lnTo>
                  <a:lnTo>
                    <a:pt x="4596" y="15382"/>
                  </a:lnTo>
                  <a:lnTo>
                    <a:pt x="4429" y="17287"/>
                  </a:lnTo>
                  <a:lnTo>
                    <a:pt x="1714" y="17383"/>
                  </a:lnTo>
                  <a:lnTo>
                    <a:pt x="595" y="11382"/>
                  </a:lnTo>
                  <a:close/>
                </a:path>
              </a:pathLst>
            </a:custGeom>
            <a:solidFill>
              <a:schemeClr val="accent1"/>
            </a:solidFill>
            <a:ln>
              <a:noFill/>
            </a:ln>
          </p:spPr>
          <p:txBody>
            <a:bodyPr/>
            <a:lstStyle/>
            <a:p>
              <a:endParaRPr lang="en-US" sz="2267"/>
            </a:p>
          </p:txBody>
        </p:sp>
        <p:sp>
          <p:nvSpPr>
            <p:cNvPr id="34" name="Google Shape;607;p41">
              <a:extLst>
                <a:ext uri="{FF2B5EF4-FFF2-40B4-BE49-F238E27FC236}">
                  <a16:creationId xmlns:a16="http://schemas.microsoft.com/office/drawing/2014/main" xmlns="" id="{06AFBFBE-DC5E-2ED4-1D1D-5A01E614E680}"/>
                </a:ext>
              </a:extLst>
            </p:cNvPr>
            <p:cNvSpPr/>
            <p:nvPr/>
          </p:nvSpPr>
          <p:spPr>
            <a:xfrm flipH="1">
              <a:off x="8100407" y="4054577"/>
              <a:ext cx="106038" cy="656084"/>
            </a:xfrm>
            <a:custGeom>
              <a:avLst/>
              <a:gdLst/>
              <a:ahLst/>
              <a:cxnLst/>
              <a:rect l="l" t="t" r="r" b="b"/>
              <a:pathLst>
                <a:path w="1255" h="7765" extrusionOk="0">
                  <a:moveTo>
                    <a:pt x="0" y="0"/>
                  </a:moveTo>
                  <a:lnTo>
                    <a:pt x="99" y="6313"/>
                  </a:lnTo>
                  <a:lnTo>
                    <a:pt x="1254" y="7764"/>
                  </a:lnTo>
                  <a:lnTo>
                    <a:pt x="1254" y="627"/>
                  </a:lnTo>
                  <a:lnTo>
                    <a:pt x="286"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5" name="Google Shape;608;p41">
              <a:extLst>
                <a:ext uri="{FF2B5EF4-FFF2-40B4-BE49-F238E27FC236}">
                  <a16:creationId xmlns:a16="http://schemas.microsoft.com/office/drawing/2014/main" xmlns="" id="{7B75969E-6B3D-451D-E2A5-C244A914F787}"/>
                </a:ext>
              </a:extLst>
            </p:cNvPr>
            <p:cNvSpPr/>
            <p:nvPr/>
          </p:nvSpPr>
          <p:spPr>
            <a:xfrm flipH="1">
              <a:off x="6477126" y="2842018"/>
              <a:ext cx="788062" cy="418153"/>
            </a:xfrm>
            <a:custGeom>
              <a:avLst/>
              <a:gdLst/>
              <a:ahLst/>
              <a:cxnLst/>
              <a:rect l="l" t="t" r="r" b="b"/>
              <a:pathLst>
                <a:path w="9327" h="4949" extrusionOk="0">
                  <a:moveTo>
                    <a:pt x="9326" y="0"/>
                  </a:moveTo>
                  <a:lnTo>
                    <a:pt x="4103" y="583"/>
                  </a:lnTo>
                  <a:lnTo>
                    <a:pt x="429" y="2639"/>
                  </a:lnTo>
                  <a:lnTo>
                    <a:pt x="1" y="4949"/>
                  </a:lnTo>
                  <a:cubicBezTo>
                    <a:pt x="1" y="4949"/>
                    <a:pt x="1207" y="4395"/>
                    <a:pt x="2170" y="4395"/>
                  </a:cubicBezTo>
                  <a:cubicBezTo>
                    <a:pt x="2451" y="4395"/>
                    <a:pt x="2711" y="4442"/>
                    <a:pt x="2915" y="4564"/>
                  </a:cubicBezTo>
                  <a:lnTo>
                    <a:pt x="3674" y="4674"/>
                  </a:lnTo>
                  <a:cubicBezTo>
                    <a:pt x="3674" y="4674"/>
                    <a:pt x="5935" y="2651"/>
                    <a:pt x="7903" y="2651"/>
                  </a:cubicBezTo>
                  <a:cubicBezTo>
                    <a:pt x="8248" y="2651"/>
                    <a:pt x="8584" y="2713"/>
                    <a:pt x="8897" y="2859"/>
                  </a:cubicBezTo>
                  <a:lnTo>
                    <a:pt x="9326"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36" name="Google Shape;609;p41">
              <a:extLst>
                <a:ext uri="{FF2B5EF4-FFF2-40B4-BE49-F238E27FC236}">
                  <a16:creationId xmlns:a16="http://schemas.microsoft.com/office/drawing/2014/main" xmlns="" id="{2EB56B86-8C33-F01E-9AE0-B464D98A4597}"/>
                </a:ext>
              </a:extLst>
            </p:cNvPr>
            <p:cNvSpPr/>
            <p:nvPr/>
          </p:nvSpPr>
          <p:spPr>
            <a:xfrm flipH="1">
              <a:off x="6477126" y="2765818"/>
              <a:ext cx="788062" cy="418153"/>
            </a:xfrm>
            <a:custGeom>
              <a:avLst/>
              <a:gdLst/>
              <a:ahLst/>
              <a:cxnLst/>
              <a:rect l="l" t="t" r="r" b="b"/>
              <a:pathLst>
                <a:path w="9327" h="4949" extrusionOk="0">
                  <a:moveTo>
                    <a:pt x="9326" y="0"/>
                  </a:moveTo>
                  <a:lnTo>
                    <a:pt x="4103" y="583"/>
                  </a:lnTo>
                  <a:lnTo>
                    <a:pt x="429" y="2639"/>
                  </a:lnTo>
                  <a:lnTo>
                    <a:pt x="1" y="4949"/>
                  </a:lnTo>
                  <a:cubicBezTo>
                    <a:pt x="1" y="4949"/>
                    <a:pt x="1207" y="4395"/>
                    <a:pt x="2170" y="4395"/>
                  </a:cubicBezTo>
                  <a:cubicBezTo>
                    <a:pt x="2451" y="4395"/>
                    <a:pt x="2711" y="4442"/>
                    <a:pt x="2915" y="4564"/>
                  </a:cubicBezTo>
                  <a:lnTo>
                    <a:pt x="3674" y="4674"/>
                  </a:lnTo>
                  <a:cubicBezTo>
                    <a:pt x="3674" y="4674"/>
                    <a:pt x="5935" y="2651"/>
                    <a:pt x="7903" y="2651"/>
                  </a:cubicBezTo>
                  <a:cubicBezTo>
                    <a:pt x="8248" y="2651"/>
                    <a:pt x="8584" y="2713"/>
                    <a:pt x="8897" y="2859"/>
                  </a:cubicBezTo>
                  <a:lnTo>
                    <a:pt x="9326"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7" name="Google Shape;610;p41">
              <a:extLst>
                <a:ext uri="{FF2B5EF4-FFF2-40B4-BE49-F238E27FC236}">
                  <a16:creationId xmlns:a16="http://schemas.microsoft.com/office/drawing/2014/main" xmlns="" id="{28A63CB1-552E-C36E-8649-A1534136A4DD}"/>
                </a:ext>
              </a:extLst>
            </p:cNvPr>
            <p:cNvSpPr/>
            <p:nvPr/>
          </p:nvSpPr>
          <p:spPr>
            <a:xfrm flipH="1">
              <a:off x="5671587" y="3975576"/>
              <a:ext cx="2598989" cy="812142"/>
            </a:xfrm>
            <a:custGeom>
              <a:avLst/>
              <a:gdLst/>
              <a:ahLst/>
              <a:cxnLst/>
              <a:rect l="l" t="t" r="r" b="b"/>
              <a:pathLst>
                <a:path w="30760" h="9612" extrusionOk="0">
                  <a:moveTo>
                    <a:pt x="26713" y="1"/>
                  </a:moveTo>
                  <a:lnTo>
                    <a:pt x="5213" y="56"/>
                  </a:lnTo>
                  <a:lnTo>
                    <a:pt x="1" y="78"/>
                  </a:lnTo>
                  <a:lnTo>
                    <a:pt x="2090" y="2134"/>
                  </a:lnTo>
                  <a:lnTo>
                    <a:pt x="29110" y="2134"/>
                  </a:lnTo>
                  <a:lnTo>
                    <a:pt x="29990" y="2607"/>
                  </a:lnTo>
                  <a:lnTo>
                    <a:pt x="29990" y="7995"/>
                  </a:lnTo>
                  <a:lnTo>
                    <a:pt x="29187" y="8831"/>
                  </a:lnTo>
                  <a:lnTo>
                    <a:pt x="1628" y="8831"/>
                  </a:lnTo>
                  <a:lnTo>
                    <a:pt x="1" y="6940"/>
                  </a:lnTo>
                  <a:lnTo>
                    <a:pt x="1" y="7666"/>
                  </a:lnTo>
                  <a:lnTo>
                    <a:pt x="1617" y="9612"/>
                  </a:lnTo>
                  <a:lnTo>
                    <a:pt x="29869" y="9612"/>
                  </a:lnTo>
                  <a:lnTo>
                    <a:pt x="30122" y="9315"/>
                  </a:lnTo>
                  <a:lnTo>
                    <a:pt x="30760" y="8567"/>
                  </a:lnTo>
                  <a:lnTo>
                    <a:pt x="30760" y="2156"/>
                  </a:lnTo>
                  <a:lnTo>
                    <a:pt x="27801" y="1"/>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38" name="Google Shape;611;p41">
              <a:extLst>
                <a:ext uri="{FF2B5EF4-FFF2-40B4-BE49-F238E27FC236}">
                  <a16:creationId xmlns:a16="http://schemas.microsoft.com/office/drawing/2014/main" xmlns="" id="{EB2B8DE2-EB1D-F4F3-2000-F391774C57DC}"/>
                </a:ext>
              </a:extLst>
            </p:cNvPr>
            <p:cNvSpPr/>
            <p:nvPr/>
          </p:nvSpPr>
          <p:spPr>
            <a:xfrm flipH="1">
              <a:off x="6360093" y="4401167"/>
              <a:ext cx="40979" cy="317861"/>
            </a:xfrm>
            <a:custGeom>
              <a:avLst/>
              <a:gdLst/>
              <a:ahLst/>
              <a:cxnLst/>
              <a:rect l="l" t="t" r="r" b="b"/>
              <a:pathLst>
                <a:path w="485" h="3762" extrusionOk="0">
                  <a:moveTo>
                    <a:pt x="254" y="0"/>
                  </a:moveTo>
                  <a:lnTo>
                    <a:pt x="1" y="3761"/>
                  </a:lnTo>
                  <a:lnTo>
                    <a:pt x="485" y="3761"/>
                  </a:lnTo>
                  <a:lnTo>
                    <a:pt x="485"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9" name="Google Shape;612;p41">
              <a:extLst>
                <a:ext uri="{FF2B5EF4-FFF2-40B4-BE49-F238E27FC236}">
                  <a16:creationId xmlns:a16="http://schemas.microsoft.com/office/drawing/2014/main" xmlns="" id="{6067D8F8-B11E-BFC7-D368-B931BDF62E47}"/>
                </a:ext>
              </a:extLst>
            </p:cNvPr>
            <p:cNvSpPr/>
            <p:nvPr/>
          </p:nvSpPr>
          <p:spPr>
            <a:xfrm flipH="1">
              <a:off x="8093902" y="3982082"/>
              <a:ext cx="176674" cy="206331"/>
            </a:xfrm>
            <a:custGeom>
              <a:avLst/>
              <a:gdLst/>
              <a:ahLst/>
              <a:cxnLst/>
              <a:rect l="l" t="t" r="r" b="b"/>
              <a:pathLst>
                <a:path w="2091" h="2442" extrusionOk="0">
                  <a:moveTo>
                    <a:pt x="1" y="1"/>
                  </a:moveTo>
                  <a:lnTo>
                    <a:pt x="1" y="440"/>
                  </a:lnTo>
                  <a:lnTo>
                    <a:pt x="2079" y="2442"/>
                  </a:lnTo>
                  <a:lnTo>
                    <a:pt x="2090" y="2057"/>
                  </a:lnTo>
                  <a:lnTo>
                    <a:pt x="1" y="1"/>
                  </a:lnTo>
                  <a:close/>
                </a:path>
              </a:pathLst>
            </a:custGeom>
            <a:solidFill>
              <a:srgbClr val="C84A33"/>
            </a:solidFill>
            <a:ln>
              <a:noFill/>
            </a:ln>
          </p:spPr>
          <p:txBody>
            <a:bodyPr spcFirstLastPara="1" wrap="square" lIns="115184" tIns="115184" rIns="115184" bIns="115184" anchor="ctr" anchorCtr="0">
              <a:noAutofit/>
            </a:bodyPr>
            <a:lstStyle/>
            <a:p>
              <a:endParaRPr sz="2267"/>
            </a:p>
          </p:txBody>
        </p:sp>
        <p:sp>
          <p:nvSpPr>
            <p:cNvPr id="40" name="Google Shape;613;p41">
              <a:extLst>
                <a:ext uri="{FF2B5EF4-FFF2-40B4-BE49-F238E27FC236}">
                  <a16:creationId xmlns:a16="http://schemas.microsoft.com/office/drawing/2014/main" xmlns="" id="{D66C527B-D0C0-1DA2-0E36-0CF03F02A4BA}"/>
                </a:ext>
              </a:extLst>
            </p:cNvPr>
            <p:cNvSpPr/>
            <p:nvPr/>
          </p:nvSpPr>
          <p:spPr>
            <a:xfrm flipH="1">
              <a:off x="5736644" y="4155799"/>
              <a:ext cx="2358270" cy="40049"/>
            </a:xfrm>
            <a:custGeom>
              <a:avLst/>
              <a:gdLst/>
              <a:ahLst/>
              <a:cxnLst/>
              <a:rect l="l" t="t" r="r" b="b"/>
              <a:pathLst>
                <a:path w="27911" h="474" extrusionOk="0">
                  <a:moveTo>
                    <a:pt x="11" y="1"/>
                  </a:moveTo>
                  <a:lnTo>
                    <a:pt x="0" y="386"/>
                  </a:lnTo>
                  <a:lnTo>
                    <a:pt x="27218" y="386"/>
                  </a:lnTo>
                  <a:lnTo>
                    <a:pt x="27911" y="474"/>
                  </a:lnTo>
                  <a:lnTo>
                    <a:pt x="27031" y="1"/>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41" name="Google Shape;614;p41">
              <a:extLst>
                <a:ext uri="{FF2B5EF4-FFF2-40B4-BE49-F238E27FC236}">
                  <a16:creationId xmlns:a16="http://schemas.microsoft.com/office/drawing/2014/main" xmlns="" id="{98DA510E-547E-6CAF-83D7-C903DFA0F8B7}"/>
                </a:ext>
              </a:extLst>
            </p:cNvPr>
            <p:cNvSpPr/>
            <p:nvPr/>
          </p:nvSpPr>
          <p:spPr>
            <a:xfrm>
              <a:off x="6103103" y="1431278"/>
              <a:ext cx="1830774" cy="609650"/>
            </a:xfrm>
            <a:prstGeom prst="rect">
              <a:avLst/>
            </a:prstGeom>
          </p:spPr>
          <p:txBody>
            <a:bodyPr>
              <a:prstTxWarp prst="textPlain">
                <a:avLst/>
              </a:prstTxWarp>
            </a:bodyPr>
            <a:lstStyle/>
            <a:p>
              <a:pPr lvl="0" algn="ctr"/>
              <a:r>
                <a:rPr sz="2267" b="1" dirty="0">
                  <a:solidFill>
                    <a:schemeClr val="lt1"/>
                  </a:solidFill>
                  <a:latin typeface="Archivo"/>
                </a:rPr>
                <a:t>A - Z</a:t>
              </a:r>
            </a:p>
          </p:txBody>
        </p:sp>
        <p:sp>
          <p:nvSpPr>
            <p:cNvPr id="42" name="Google Shape;615;p41">
              <a:extLst>
                <a:ext uri="{FF2B5EF4-FFF2-40B4-BE49-F238E27FC236}">
                  <a16:creationId xmlns:a16="http://schemas.microsoft.com/office/drawing/2014/main" xmlns="" id="{DD94CCE9-9D88-701B-593F-C6F6729780FF}"/>
                </a:ext>
              </a:extLst>
            </p:cNvPr>
            <p:cNvSpPr/>
            <p:nvPr/>
          </p:nvSpPr>
          <p:spPr>
            <a:xfrm flipH="1">
              <a:off x="5725493" y="4561873"/>
              <a:ext cx="2545083" cy="225848"/>
            </a:xfrm>
            <a:custGeom>
              <a:avLst/>
              <a:gdLst/>
              <a:ahLst/>
              <a:cxnLst/>
              <a:rect l="l" t="t" r="r" b="b"/>
              <a:pathLst>
                <a:path w="30122" h="2673" extrusionOk="0">
                  <a:moveTo>
                    <a:pt x="1" y="1"/>
                  </a:moveTo>
                  <a:lnTo>
                    <a:pt x="1" y="727"/>
                  </a:lnTo>
                  <a:lnTo>
                    <a:pt x="1617" y="2673"/>
                  </a:lnTo>
                  <a:lnTo>
                    <a:pt x="29869" y="2673"/>
                  </a:lnTo>
                  <a:lnTo>
                    <a:pt x="30122" y="2376"/>
                  </a:lnTo>
                  <a:lnTo>
                    <a:pt x="1628" y="2123"/>
                  </a:lnTo>
                  <a:lnTo>
                    <a:pt x="1"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43" name="Google Shape;616;p41">
              <a:extLst>
                <a:ext uri="{FF2B5EF4-FFF2-40B4-BE49-F238E27FC236}">
                  <a16:creationId xmlns:a16="http://schemas.microsoft.com/office/drawing/2014/main" xmlns="" id="{A068E215-E76A-2CD7-EDA9-F6F9A1BEB946}"/>
                </a:ext>
              </a:extLst>
            </p:cNvPr>
            <p:cNvSpPr/>
            <p:nvPr/>
          </p:nvSpPr>
          <p:spPr>
            <a:xfrm flipH="1">
              <a:off x="5796973" y="4153941"/>
              <a:ext cx="2408543" cy="85591"/>
            </a:xfrm>
            <a:custGeom>
              <a:avLst/>
              <a:gdLst/>
              <a:ahLst/>
              <a:cxnLst/>
              <a:rect l="l" t="t" r="r" b="b"/>
              <a:pathLst>
                <a:path w="28506" h="1013" fill="none" extrusionOk="0">
                  <a:moveTo>
                    <a:pt x="0" y="1"/>
                  </a:moveTo>
                  <a:lnTo>
                    <a:pt x="1243" y="1013"/>
                  </a:lnTo>
                  <a:lnTo>
                    <a:pt x="28505" y="1013"/>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44" name="Google Shape;617;p41">
              <a:extLst>
                <a:ext uri="{FF2B5EF4-FFF2-40B4-BE49-F238E27FC236}">
                  <a16:creationId xmlns:a16="http://schemas.microsoft.com/office/drawing/2014/main" xmlns="" id="{0619B64C-97E6-AD23-1975-813EE00C2E73}"/>
                </a:ext>
              </a:extLst>
            </p:cNvPr>
            <p:cNvSpPr/>
            <p:nvPr/>
          </p:nvSpPr>
          <p:spPr>
            <a:xfrm flipH="1">
              <a:off x="5792326" y="4223647"/>
              <a:ext cx="2414120" cy="93026"/>
            </a:xfrm>
            <a:custGeom>
              <a:avLst/>
              <a:gdLst/>
              <a:ahLst/>
              <a:cxnLst/>
              <a:rect l="l" t="t" r="r" b="b"/>
              <a:pathLst>
                <a:path w="28572" h="1101" fill="none" extrusionOk="0">
                  <a:moveTo>
                    <a:pt x="0" y="1"/>
                  </a:moveTo>
                  <a:lnTo>
                    <a:pt x="1254" y="1067"/>
                  </a:lnTo>
                  <a:lnTo>
                    <a:pt x="28571" y="1100"/>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45" name="Google Shape;618;p41">
              <a:extLst>
                <a:ext uri="{FF2B5EF4-FFF2-40B4-BE49-F238E27FC236}">
                  <a16:creationId xmlns:a16="http://schemas.microsoft.com/office/drawing/2014/main" xmlns="" id="{64740D4F-C42C-8CFE-7511-5219FEFF1C77}"/>
                </a:ext>
              </a:extLst>
            </p:cNvPr>
            <p:cNvSpPr/>
            <p:nvPr/>
          </p:nvSpPr>
          <p:spPr>
            <a:xfrm flipH="1">
              <a:off x="5796973" y="4316590"/>
              <a:ext cx="2405755" cy="84661"/>
            </a:xfrm>
            <a:custGeom>
              <a:avLst/>
              <a:gdLst/>
              <a:ahLst/>
              <a:cxnLst/>
              <a:rect l="l" t="t" r="r" b="b"/>
              <a:pathLst>
                <a:path w="28473" h="1002" fill="none" extrusionOk="0">
                  <a:moveTo>
                    <a:pt x="0" y="0"/>
                  </a:moveTo>
                  <a:lnTo>
                    <a:pt x="1210" y="1001"/>
                  </a:lnTo>
                  <a:lnTo>
                    <a:pt x="28472" y="968"/>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46" name="Google Shape;619;p41">
              <a:extLst>
                <a:ext uri="{FF2B5EF4-FFF2-40B4-BE49-F238E27FC236}">
                  <a16:creationId xmlns:a16="http://schemas.microsoft.com/office/drawing/2014/main" xmlns="" id="{DA17F7F3-FBD0-5FC9-F82A-952995C5E9B8}"/>
                </a:ext>
              </a:extLst>
            </p:cNvPr>
            <p:cNvSpPr/>
            <p:nvPr/>
          </p:nvSpPr>
          <p:spPr>
            <a:xfrm flipH="1">
              <a:off x="5793255" y="4401167"/>
              <a:ext cx="2407614" cy="102236"/>
            </a:xfrm>
            <a:custGeom>
              <a:avLst/>
              <a:gdLst/>
              <a:ahLst/>
              <a:cxnLst/>
              <a:rect l="l" t="t" r="r" b="b"/>
              <a:pathLst>
                <a:path w="28495" h="1210" fill="none" extrusionOk="0">
                  <a:moveTo>
                    <a:pt x="0" y="0"/>
                  </a:moveTo>
                  <a:lnTo>
                    <a:pt x="1188" y="1210"/>
                  </a:lnTo>
                  <a:lnTo>
                    <a:pt x="28494" y="957"/>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47" name="Google Shape;620;p41">
              <a:extLst>
                <a:ext uri="{FF2B5EF4-FFF2-40B4-BE49-F238E27FC236}">
                  <a16:creationId xmlns:a16="http://schemas.microsoft.com/office/drawing/2014/main" xmlns="" id="{37BE8D65-B2AA-7BE8-2617-81D487ADCDCA}"/>
                </a:ext>
              </a:extLst>
            </p:cNvPr>
            <p:cNvSpPr/>
            <p:nvPr/>
          </p:nvSpPr>
          <p:spPr>
            <a:xfrm flipH="1">
              <a:off x="6898064" y="2774170"/>
              <a:ext cx="85591" cy="407085"/>
            </a:xfrm>
            <a:custGeom>
              <a:avLst/>
              <a:gdLst/>
              <a:ahLst/>
              <a:cxnLst/>
              <a:rect l="l" t="t" r="r" b="b"/>
              <a:pathLst>
                <a:path w="1013" h="4818" extrusionOk="0">
                  <a:moveTo>
                    <a:pt x="474" y="0"/>
                  </a:moveTo>
                  <a:lnTo>
                    <a:pt x="188" y="2926"/>
                  </a:lnTo>
                  <a:lnTo>
                    <a:pt x="1" y="4729"/>
                  </a:lnTo>
                  <a:lnTo>
                    <a:pt x="551" y="4817"/>
                  </a:lnTo>
                  <a:lnTo>
                    <a:pt x="705" y="3211"/>
                  </a:lnTo>
                  <a:lnTo>
                    <a:pt x="1012" y="11"/>
                  </a:lnTo>
                  <a:lnTo>
                    <a:pt x="727" y="77"/>
                  </a:lnTo>
                  <a:lnTo>
                    <a:pt x="474" y="0"/>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48" name="Google Shape;621;p41">
              <a:extLst>
                <a:ext uri="{FF2B5EF4-FFF2-40B4-BE49-F238E27FC236}">
                  <a16:creationId xmlns:a16="http://schemas.microsoft.com/office/drawing/2014/main" xmlns="" id="{6A32AABA-43A7-AADB-9F05-56D0E277CB17}"/>
                </a:ext>
              </a:extLst>
            </p:cNvPr>
            <p:cNvSpPr/>
            <p:nvPr/>
          </p:nvSpPr>
          <p:spPr>
            <a:xfrm flipH="1">
              <a:off x="5796973" y="4503319"/>
              <a:ext cx="2402967" cy="76297"/>
            </a:xfrm>
            <a:custGeom>
              <a:avLst/>
              <a:gdLst/>
              <a:ahLst/>
              <a:cxnLst/>
              <a:rect l="l" t="t" r="r" b="b"/>
              <a:pathLst>
                <a:path w="28440" h="903" fill="none" extrusionOk="0">
                  <a:moveTo>
                    <a:pt x="0" y="1"/>
                  </a:moveTo>
                  <a:lnTo>
                    <a:pt x="1177" y="903"/>
                  </a:lnTo>
                  <a:lnTo>
                    <a:pt x="28439" y="793"/>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49" name="Google Shape;622;p41">
              <a:extLst>
                <a:ext uri="{FF2B5EF4-FFF2-40B4-BE49-F238E27FC236}">
                  <a16:creationId xmlns:a16="http://schemas.microsoft.com/office/drawing/2014/main" xmlns="" id="{945B8BE9-DDF7-742A-68FB-540AF51450DD}"/>
                </a:ext>
              </a:extLst>
            </p:cNvPr>
            <p:cNvSpPr/>
            <p:nvPr/>
          </p:nvSpPr>
          <p:spPr>
            <a:xfrm flipH="1">
              <a:off x="5793255" y="4561873"/>
              <a:ext cx="2404826" cy="88379"/>
            </a:xfrm>
            <a:custGeom>
              <a:avLst/>
              <a:gdLst/>
              <a:ahLst/>
              <a:cxnLst/>
              <a:rect l="l" t="t" r="r" b="b"/>
              <a:pathLst>
                <a:path w="28462" h="1046" fill="none" extrusionOk="0">
                  <a:moveTo>
                    <a:pt x="0" y="1"/>
                  </a:moveTo>
                  <a:lnTo>
                    <a:pt x="1155" y="1045"/>
                  </a:lnTo>
                  <a:lnTo>
                    <a:pt x="28461" y="1045"/>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50" name="Google Shape;623;p41">
              <a:extLst>
                <a:ext uri="{FF2B5EF4-FFF2-40B4-BE49-F238E27FC236}">
                  <a16:creationId xmlns:a16="http://schemas.microsoft.com/office/drawing/2014/main" xmlns="" id="{81594EEC-B011-526B-E789-42214B53529C}"/>
                </a:ext>
              </a:extLst>
            </p:cNvPr>
            <p:cNvSpPr/>
            <p:nvPr/>
          </p:nvSpPr>
          <p:spPr>
            <a:xfrm flipH="1">
              <a:off x="6128673" y="4401167"/>
              <a:ext cx="618992" cy="506448"/>
            </a:xfrm>
            <a:custGeom>
              <a:avLst/>
              <a:gdLst/>
              <a:ahLst/>
              <a:cxnLst/>
              <a:rect l="l" t="t" r="r" b="b"/>
              <a:pathLst>
                <a:path w="7326" h="5994" extrusionOk="0">
                  <a:moveTo>
                    <a:pt x="1" y="0"/>
                  </a:moveTo>
                  <a:lnTo>
                    <a:pt x="1" y="4575"/>
                  </a:lnTo>
                  <a:lnTo>
                    <a:pt x="2475" y="5994"/>
                  </a:lnTo>
                  <a:lnTo>
                    <a:pt x="3784" y="5400"/>
                  </a:lnTo>
                  <a:lnTo>
                    <a:pt x="7325" y="5587"/>
                  </a:lnTo>
                  <a:lnTo>
                    <a:pt x="4356" y="4575"/>
                  </a:lnTo>
                  <a:lnTo>
                    <a:pt x="4356" y="0"/>
                  </a:lnTo>
                  <a:close/>
                </a:path>
              </a:pathLst>
            </a:custGeom>
            <a:solidFill>
              <a:schemeClr val="accent4"/>
            </a:solidFill>
            <a:ln>
              <a:noFill/>
            </a:ln>
          </p:spPr>
          <p:txBody>
            <a:bodyPr spcFirstLastPara="1" wrap="square" lIns="115184" tIns="115184" rIns="115184" bIns="115184" anchor="ctr" anchorCtr="0">
              <a:noAutofit/>
            </a:bodyPr>
            <a:lstStyle/>
            <a:p>
              <a:endParaRPr sz="2267"/>
            </a:p>
          </p:txBody>
        </p:sp>
        <p:sp>
          <p:nvSpPr>
            <p:cNvPr id="51" name="Google Shape;624;p41">
              <a:extLst>
                <a:ext uri="{FF2B5EF4-FFF2-40B4-BE49-F238E27FC236}">
                  <a16:creationId xmlns:a16="http://schemas.microsoft.com/office/drawing/2014/main" xmlns="" id="{875BCB78-BAC0-34B0-F0A6-84A4C389474E}"/>
                </a:ext>
              </a:extLst>
            </p:cNvPr>
            <p:cNvSpPr/>
            <p:nvPr/>
          </p:nvSpPr>
          <p:spPr>
            <a:xfrm flipH="1">
              <a:off x="6128673" y="4787722"/>
              <a:ext cx="618992" cy="119895"/>
            </a:xfrm>
            <a:custGeom>
              <a:avLst/>
              <a:gdLst/>
              <a:ahLst/>
              <a:cxnLst/>
              <a:rect l="l" t="t" r="r" b="b"/>
              <a:pathLst>
                <a:path w="7326" h="1419" extrusionOk="0">
                  <a:moveTo>
                    <a:pt x="1" y="0"/>
                  </a:moveTo>
                  <a:lnTo>
                    <a:pt x="2475" y="1419"/>
                  </a:lnTo>
                  <a:lnTo>
                    <a:pt x="3784" y="825"/>
                  </a:lnTo>
                  <a:lnTo>
                    <a:pt x="7325" y="1012"/>
                  </a:lnTo>
                  <a:lnTo>
                    <a:pt x="4356" y="0"/>
                  </a:lnTo>
                  <a:close/>
                </a:path>
              </a:pathLst>
            </a:custGeom>
            <a:solidFill>
              <a:schemeClr val="accent4"/>
            </a:solidFill>
            <a:ln>
              <a:noFill/>
            </a:ln>
          </p:spPr>
          <p:txBody>
            <a:bodyPr spcFirstLastPara="1" wrap="square" lIns="115184" tIns="115184" rIns="115184" bIns="115184" anchor="ctr" anchorCtr="0">
              <a:noAutofit/>
            </a:bodyPr>
            <a:lstStyle/>
            <a:p>
              <a:endParaRPr sz="2267"/>
            </a:p>
          </p:txBody>
        </p:sp>
        <p:sp>
          <p:nvSpPr>
            <p:cNvPr id="52" name="Google Shape;625;p41">
              <a:extLst>
                <a:ext uri="{FF2B5EF4-FFF2-40B4-BE49-F238E27FC236}">
                  <a16:creationId xmlns:a16="http://schemas.microsoft.com/office/drawing/2014/main" xmlns="" id="{B63129A7-3ADE-7D66-310C-A9BCBC9241BE}"/>
                </a:ext>
              </a:extLst>
            </p:cNvPr>
            <p:cNvSpPr/>
            <p:nvPr/>
          </p:nvSpPr>
          <p:spPr>
            <a:xfrm flipH="1">
              <a:off x="5988429" y="3975576"/>
              <a:ext cx="1898377" cy="180307"/>
            </a:xfrm>
            <a:custGeom>
              <a:avLst/>
              <a:gdLst/>
              <a:ahLst/>
              <a:cxnLst/>
              <a:rect l="l" t="t" r="r" b="b"/>
              <a:pathLst>
                <a:path w="22468" h="2134" extrusionOk="0">
                  <a:moveTo>
                    <a:pt x="22171" y="1"/>
                  </a:moveTo>
                  <a:lnTo>
                    <a:pt x="671" y="56"/>
                  </a:lnTo>
                  <a:lnTo>
                    <a:pt x="649" y="275"/>
                  </a:lnTo>
                  <a:lnTo>
                    <a:pt x="0" y="2134"/>
                  </a:lnTo>
                  <a:lnTo>
                    <a:pt x="10591" y="2134"/>
                  </a:lnTo>
                  <a:cubicBezTo>
                    <a:pt x="15792" y="1881"/>
                    <a:pt x="20972" y="1617"/>
                    <a:pt x="21269" y="1507"/>
                  </a:cubicBezTo>
                  <a:cubicBezTo>
                    <a:pt x="21709" y="1353"/>
                    <a:pt x="22468" y="638"/>
                    <a:pt x="22171"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53" name="Google Shape;626;p41">
              <a:extLst>
                <a:ext uri="{FF2B5EF4-FFF2-40B4-BE49-F238E27FC236}">
                  <a16:creationId xmlns:a16="http://schemas.microsoft.com/office/drawing/2014/main" xmlns="" id="{A3D5EC9B-4DF7-1620-4638-07F362C07392}"/>
                </a:ext>
              </a:extLst>
            </p:cNvPr>
            <p:cNvSpPr/>
            <p:nvPr/>
          </p:nvSpPr>
          <p:spPr>
            <a:xfrm flipH="1">
              <a:off x="6303414" y="2073555"/>
              <a:ext cx="1380861" cy="1130848"/>
            </a:xfrm>
            <a:custGeom>
              <a:avLst/>
              <a:gdLst/>
              <a:ahLst/>
              <a:cxnLst/>
              <a:rect l="l" t="t" r="r" b="b"/>
              <a:pathLst>
                <a:path w="16343" h="13384" extrusionOk="0">
                  <a:moveTo>
                    <a:pt x="2761" y="3267"/>
                  </a:moveTo>
                  <a:lnTo>
                    <a:pt x="2761" y="3267"/>
                  </a:lnTo>
                  <a:cubicBezTo>
                    <a:pt x="2310" y="4828"/>
                    <a:pt x="1288" y="8468"/>
                    <a:pt x="1134" y="9788"/>
                  </a:cubicBezTo>
                  <a:cubicBezTo>
                    <a:pt x="1057" y="10448"/>
                    <a:pt x="1145" y="11196"/>
                    <a:pt x="1694" y="11833"/>
                  </a:cubicBezTo>
                  <a:cubicBezTo>
                    <a:pt x="1661" y="11866"/>
                    <a:pt x="1628" y="11888"/>
                    <a:pt x="1584" y="11899"/>
                  </a:cubicBezTo>
                  <a:cubicBezTo>
                    <a:pt x="1487" y="11939"/>
                    <a:pt x="1380" y="11958"/>
                    <a:pt x="1269" y="11958"/>
                  </a:cubicBezTo>
                  <a:cubicBezTo>
                    <a:pt x="1039" y="11958"/>
                    <a:pt x="795" y="11875"/>
                    <a:pt x="595" y="11712"/>
                  </a:cubicBezTo>
                  <a:cubicBezTo>
                    <a:pt x="221" y="11426"/>
                    <a:pt x="56" y="10965"/>
                    <a:pt x="133" y="10448"/>
                  </a:cubicBezTo>
                  <a:cubicBezTo>
                    <a:pt x="309" y="9282"/>
                    <a:pt x="1947" y="5235"/>
                    <a:pt x="2761" y="3267"/>
                  </a:cubicBezTo>
                  <a:close/>
                  <a:moveTo>
                    <a:pt x="10767" y="0"/>
                  </a:moveTo>
                  <a:lnTo>
                    <a:pt x="7743" y="154"/>
                  </a:lnTo>
                  <a:lnTo>
                    <a:pt x="3091" y="2475"/>
                  </a:lnTo>
                  <a:cubicBezTo>
                    <a:pt x="3168" y="2288"/>
                    <a:pt x="3212" y="2178"/>
                    <a:pt x="3223" y="2167"/>
                  </a:cubicBezTo>
                  <a:lnTo>
                    <a:pt x="3168" y="2156"/>
                  </a:lnTo>
                  <a:cubicBezTo>
                    <a:pt x="3168" y="2167"/>
                    <a:pt x="3113" y="2288"/>
                    <a:pt x="3025" y="2508"/>
                  </a:cubicBezTo>
                  <a:lnTo>
                    <a:pt x="2970" y="2530"/>
                  </a:lnTo>
                  <a:cubicBezTo>
                    <a:pt x="2970" y="2530"/>
                    <a:pt x="2948" y="2640"/>
                    <a:pt x="2882" y="2838"/>
                  </a:cubicBezTo>
                  <a:cubicBezTo>
                    <a:pt x="2156" y="4586"/>
                    <a:pt x="276" y="9183"/>
                    <a:pt x="89" y="10437"/>
                  </a:cubicBezTo>
                  <a:cubicBezTo>
                    <a:pt x="1" y="10976"/>
                    <a:pt x="177" y="11448"/>
                    <a:pt x="562" y="11745"/>
                  </a:cubicBezTo>
                  <a:cubicBezTo>
                    <a:pt x="782" y="11921"/>
                    <a:pt x="1035" y="12009"/>
                    <a:pt x="1277" y="12009"/>
                  </a:cubicBezTo>
                  <a:cubicBezTo>
                    <a:pt x="1386" y="12009"/>
                    <a:pt x="1496" y="11987"/>
                    <a:pt x="1606" y="11943"/>
                  </a:cubicBezTo>
                  <a:cubicBezTo>
                    <a:pt x="1650" y="11932"/>
                    <a:pt x="1694" y="11899"/>
                    <a:pt x="1738" y="11877"/>
                  </a:cubicBezTo>
                  <a:cubicBezTo>
                    <a:pt x="2504" y="12728"/>
                    <a:pt x="4122" y="13384"/>
                    <a:pt x="7355" y="13384"/>
                  </a:cubicBezTo>
                  <a:cubicBezTo>
                    <a:pt x="7883" y="13384"/>
                    <a:pt x="8455" y="13366"/>
                    <a:pt x="9073" y="13329"/>
                  </a:cubicBezTo>
                  <a:cubicBezTo>
                    <a:pt x="16343" y="12900"/>
                    <a:pt x="14286" y="7918"/>
                    <a:pt x="14286" y="7918"/>
                  </a:cubicBezTo>
                  <a:lnTo>
                    <a:pt x="12120" y="1364"/>
                  </a:lnTo>
                  <a:lnTo>
                    <a:pt x="10767" y="0"/>
                  </a:ln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54" name="Google Shape;627;p41">
              <a:extLst>
                <a:ext uri="{FF2B5EF4-FFF2-40B4-BE49-F238E27FC236}">
                  <a16:creationId xmlns:a16="http://schemas.microsoft.com/office/drawing/2014/main" xmlns="" id="{185166CB-1A90-7D97-FD88-E299D16822FB}"/>
                </a:ext>
              </a:extLst>
            </p:cNvPr>
            <p:cNvSpPr/>
            <p:nvPr/>
          </p:nvSpPr>
          <p:spPr>
            <a:xfrm flipH="1">
              <a:off x="6730858" y="2039251"/>
              <a:ext cx="602178" cy="678813"/>
            </a:xfrm>
            <a:custGeom>
              <a:avLst/>
              <a:gdLst/>
              <a:ahLst/>
              <a:cxnLst/>
              <a:rect l="l" t="t" r="r" b="b"/>
              <a:pathLst>
                <a:path w="7127" h="8034" extrusionOk="0">
                  <a:moveTo>
                    <a:pt x="4165" y="1"/>
                  </a:moveTo>
                  <a:cubicBezTo>
                    <a:pt x="3946" y="1"/>
                    <a:pt x="3710" y="14"/>
                    <a:pt x="3454" y="44"/>
                  </a:cubicBezTo>
                  <a:cubicBezTo>
                    <a:pt x="1" y="450"/>
                    <a:pt x="155" y="2573"/>
                    <a:pt x="155" y="2573"/>
                  </a:cubicBezTo>
                  <a:cubicBezTo>
                    <a:pt x="155" y="2573"/>
                    <a:pt x="430" y="4091"/>
                    <a:pt x="1144" y="5520"/>
                  </a:cubicBezTo>
                  <a:cubicBezTo>
                    <a:pt x="1144" y="5531"/>
                    <a:pt x="1144" y="5531"/>
                    <a:pt x="1144" y="5542"/>
                  </a:cubicBezTo>
                  <a:cubicBezTo>
                    <a:pt x="1650" y="6543"/>
                    <a:pt x="2365" y="7511"/>
                    <a:pt x="3355" y="7874"/>
                  </a:cubicBezTo>
                  <a:cubicBezTo>
                    <a:pt x="3622" y="7975"/>
                    <a:pt x="3914" y="8033"/>
                    <a:pt x="4229" y="8033"/>
                  </a:cubicBezTo>
                  <a:cubicBezTo>
                    <a:pt x="4393" y="8033"/>
                    <a:pt x="4564" y="8017"/>
                    <a:pt x="4741" y="7983"/>
                  </a:cubicBezTo>
                  <a:cubicBezTo>
                    <a:pt x="5455" y="7852"/>
                    <a:pt x="5961" y="7500"/>
                    <a:pt x="6324" y="7038"/>
                  </a:cubicBezTo>
                  <a:cubicBezTo>
                    <a:pt x="6907" y="6290"/>
                    <a:pt x="7094" y="5234"/>
                    <a:pt x="7105" y="4255"/>
                  </a:cubicBezTo>
                  <a:lnTo>
                    <a:pt x="7105" y="4266"/>
                  </a:lnTo>
                  <a:cubicBezTo>
                    <a:pt x="7127" y="2925"/>
                    <a:pt x="6841" y="1737"/>
                    <a:pt x="6841" y="1737"/>
                  </a:cubicBezTo>
                  <a:cubicBezTo>
                    <a:pt x="6841" y="1737"/>
                    <a:pt x="6646" y="1"/>
                    <a:pt x="4165" y="1"/>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55" name="Google Shape;628;p41">
              <a:extLst>
                <a:ext uri="{FF2B5EF4-FFF2-40B4-BE49-F238E27FC236}">
                  <a16:creationId xmlns:a16="http://schemas.microsoft.com/office/drawing/2014/main" xmlns="" id="{67767662-3112-571C-087F-8974A71DEA06}"/>
                </a:ext>
              </a:extLst>
            </p:cNvPr>
            <p:cNvSpPr/>
            <p:nvPr/>
          </p:nvSpPr>
          <p:spPr>
            <a:xfrm flipH="1">
              <a:off x="6756881" y="2094931"/>
              <a:ext cx="532472" cy="378273"/>
            </a:xfrm>
            <a:custGeom>
              <a:avLst/>
              <a:gdLst/>
              <a:ahLst/>
              <a:cxnLst/>
              <a:rect l="l" t="t" r="r" b="b"/>
              <a:pathLst>
                <a:path w="6302" h="4477" extrusionOk="0">
                  <a:moveTo>
                    <a:pt x="3366" y="0"/>
                  </a:moveTo>
                  <a:lnTo>
                    <a:pt x="1452" y="1331"/>
                  </a:lnTo>
                  <a:lnTo>
                    <a:pt x="1" y="2827"/>
                  </a:lnTo>
                  <a:lnTo>
                    <a:pt x="561" y="4476"/>
                  </a:lnTo>
                  <a:lnTo>
                    <a:pt x="561" y="2871"/>
                  </a:lnTo>
                  <a:cubicBezTo>
                    <a:pt x="561" y="2871"/>
                    <a:pt x="689" y="2878"/>
                    <a:pt x="924" y="2878"/>
                  </a:cubicBezTo>
                  <a:cubicBezTo>
                    <a:pt x="1346" y="2878"/>
                    <a:pt x="2116" y="2855"/>
                    <a:pt x="3113" y="2728"/>
                  </a:cubicBezTo>
                  <a:lnTo>
                    <a:pt x="3201" y="1738"/>
                  </a:lnTo>
                  <a:lnTo>
                    <a:pt x="3718" y="2618"/>
                  </a:lnTo>
                  <a:cubicBezTo>
                    <a:pt x="3718" y="2618"/>
                    <a:pt x="5158" y="2563"/>
                    <a:pt x="6302" y="1837"/>
                  </a:cubicBezTo>
                  <a:lnTo>
                    <a:pt x="5851" y="770"/>
                  </a:lnTo>
                  <a:lnTo>
                    <a:pt x="3366"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56" name="Google Shape;629;p41">
              <a:extLst>
                <a:ext uri="{FF2B5EF4-FFF2-40B4-BE49-F238E27FC236}">
                  <a16:creationId xmlns:a16="http://schemas.microsoft.com/office/drawing/2014/main" xmlns="" id="{661D26D2-5752-69E3-A77F-46AF47EE5DD0}"/>
                </a:ext>
              </a:extLst>
            </p:cNvPr>
            <p:cNvSpPr/>
            <p:nvPr/>
          </p:nvSpPr>
          <p:spPr>
            <a:xfrm flipH="1">
              <a:off x="6660223" y="1821935"/>
              <a:ext cx="773106" cy="504251"/>
            </a:xfrm>
            <a:custGeom>
              <a:avLst/>
              <a:gdLst/>
              <a:ahLst/>
              <a:cxnLst/>
              <a:rect l="l" t="t" r="r" b="b"/>
              <a:pathLst>
                <a:path w="9150" h="5968" extrusionOk="0">
                  <a:moveTo>
                    <a:pt x="5417" y="0"/>
                  </a:moveTo>
                  <a:cubicBezTo>
                    <a:pt x="4774" y="0"/>
                    <a:pt x="4322" y="218"/>
                    <a:pt x="4322" y="218"/>
                  </a:cubicBezTo>
                  <a:cubicBezTo>
                    <a:pt x="4124" y="179"/>
                    <a:pt x="3935" y="161"/>
                    <a:pt x="3755" y="161"/>
                  </a:cubicBezTo>
                  <a:cubicBezTo>
                    <a:pt x="677" y="161"/>
                    <a:pt x="0" y="5508"/>
                    <a:pt x="0" y="5508"/>
                  </a:cubicBezTo>
                  <a:cubicBezTo>
                    <a:pt x="973" y="5839"/>
                    <a:pt x="1959" y="5967"/>
                    <a:pt x="2906" y="5967"/>
                  </a:cubicBezTo>
                  <a:cubicBezTo>
                    <a:pt x="3437" y="5967"/>
                    <a:pt x="3956" y="5927"/>
                    <a:pt x="4454" y="5860"/>
                  </a:cubicBezTo>
                  <a:lnTo>
                    <a:pt x="4817" y="4430"/>
                  </a:lnTo>
                  <a:lnTo>
                    <a:pt x="5510" y="5673"/>
                  </a:lnTo>
                  <a:cubicBezTo>
                    <a:pt x="7632" y="5200"/>
                    <a:pt x="9150" y="4342"/>
                    <a:pt x="9150" y="4342"/>
                  </a:cubicBezTo>
                  <a:cubicBezTo>
                    <a:pt x="8254" y="668"/>
                    <a:pt x="6543" y="0"/>
                    <a:pt x="5417" y="0"/>
                  </a:cubicBez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57" name="Google Shape;630;p41">
              <a:extLst>
                <a:ext uri="{FF2B5EF4-FFF2-40B4-BE49-F238E27FC236}">
                  <a16:creationId xmlns:a16="http://schemas.microsoft.com/office/drawing/2014/main" xmlns="" id="{1C8971DA-AA61-B3CE-9746-82E515AA35A9}"/>
                </a:ext>
              </a:extLst>
            </p:cNvPr>
            <p:cNvSpPr/>
            <p:nvPr/>
          </p:nvSpPr>
          <p:spPr>
            <a:xfrm flipH="1">
              <a:off x="6606140" y="2196154"/>
              <a:ext cx="202782" cy="202866"/>
            </a:xfrm>
            <a:custGeom>
              <a:avLst/>
              <a:gdLst/>
              <a:ahLst/>
              <a:cxnLst/>
              <a:rect l="l" t="t" r="r" b="b"/>
              <a:pathLst>
                <a:path w="2400" h="2401" extrusionOk="0">
                  <a:moveTo>
                    <a:pt x="1427" y="0"/>
                  </a:moveTo>
                  <a:cubicBezTo>
                    <a:pt x="1421" y="0"/>
                    <a:pt x="1414" y="1"/>
                    <a:pt x="1408" y="1"/>
                  </a:cubicBezTo>
                  <a:cubicBezTo>
                    <a:pt x="880" y="23"/>
                    <a:pt x="770" y="573"/>
                    <a:pt x="770" y="573"/>
                  </a:cubicBezTo>
                  <a:cubicBezTo>
                    <a:pt x="0" y="1750"/>
                    <a:pt x="429" y="2266"/>
                    <a:pt x="429" y="2266"/>
                  </a:cubicBezTo>
                  <a:cubicBezTo>
                    <a:pt x="429" y="2266"/>
                    <a:pt x="600" y="2400"/>
                    <a:pt x="873" y="2400"/>
                  </a:cubicBezTo>
                  <a:cubicBezTo>
                    <a:pt x="1095" y="2400"/>
                    <a:pt x="1384" y="2312"/>
                    <a:pt x="1705" y="1992"/>
                  </a:cubicBezTo>
                  <a:cubicBezTo>
                    <a:pt x="2400" y="1286"/>
                    <a:pt x="1936" y="0"/>
                    <a:pt x="1427"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58" name="Google Shape;631;p41">
              <a:extLst>
                <a:ext uri="{FF2B5EF4-FFF2-40B4-BE49-F238E27FC236}">
                  <a16:creationId xmlns:a16="http://schemas.microsoft.com/office/drawing/2014/main" xmlns="" id="{97A49DE0-25F9-0B86-BC71-DEDE1FC3F46A}"/>
                </a:ext>
              </a:extLst>
            </p:cNvPr>
            <p:cNvSpPr/>
            <p:nvPr/>
          </p:nvSpPr>
          <p:spPr>
            <a:xfrm flipH="1">
              <a:off x="6723416" y="2250061"/>
              <a:ext cx="79000" cy="383849"/>
            </a:xfrm>
            <a:custGeom>
              <a:avLst/>
              <a:gdLst/>
              <a:ahLst/>
              <a:cxnLst/>
              <a:rect l="l" t="t" r="r" b="b"/>
              <a:pathLst>
                <a:path w="935" h="4543" extrusionOk="0">
                  <a:moveTo>
                    <a:pt x="539" y="1"/>
                  </a:moveTo>
                  <a:lnTo>
                    <a:pt x="0" y="188"/>
                  </a:lnTo>
                  <a:cubicBezTo>
                    <a:pt x="0" y="188"/>
                    <a:pt x="935" y="1585"/>
                    <a:pt x="44" y="4543"/>
                  </a:cubicBezTo>
                  <a:cubicBezTo>
                    <a:pt x="627" y="3795"/>
                    <a:pt x="814" y="2739"/>
                    <a:pt x="825" y="1760"/>
                  </a:cubicBezTo>
                  <a:lnTo>
                    <a:pt x="539"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59" name="Google Shape;632;p41">
              <a:extLst>
                <a:ext uri="{FF2B5EF4-FFF2-40B4-BE49-F238E27FC236}">
                  <a16:creationId xmlns:a16="http://schemas.microsoft.com/office/drawing/2014/main" xmlns="" id="{F6128BF0-91E8-8695-0C6C-F741A41AB870}"/>
                </a:ext>
              </a:extLst>
            </p:cNvPr>
            <p:cNvSpPr/>
            <p:nvPr/>
          </p:nvSpPr>
          <p:spPr>
            <a:xfrm flipH="1">
              <a:off x="7200975" y="2316050"/>
              <a:ext cx="200332" cy="201008"/>
            </a:xfrm>
            <a:custGeom>
              <a:avLst/>
              <a:gdLst/>
              <a:ahLst/>
              <a:cxnLst/>
              <a:rect l="l" t="t" r="r" b="b"/>
              <a:pathLst>
                <a:path w="2371" h="2379" extrusionOk="0">
                  <a:moveTo>
                    <a:pt x="982" y="0"/>
                  </a:moveTo>
                  <a:cubicBezTo>
                    <a:pt x="460" y="0"/>
                    <a:pt x="1" y="1271"/>
                    <a:pt x="699" y="1969"/>
                  </a:cubicBezTo>
                  <a:cubicBezTo>
                    <a:pt x="1014" y="2290"/>
                    <a:pt x="1299" y="2378"/>
                    <a:pt x="1517" y="2378"/>
                  </a:cubicBezTo>
                  <a:cubicBezTo>
                    <a:pt x="1785" y="2378"/>
                    <a:pt x="1952" y="2244"/>
                    <a:pt x="1952" y="2244"/>
                  </a:cubicBezTo>
                  <a:cubicBezTo>
                    <a:pt x="1952" y="2244"/>
                    <a:pt x="2370" y="1738"/>
                    <a:pt x="1612" y="573"/>
                  </a:cubicBezTo>
                  <a:lnTo>
                    <a:pt x="1623" y="573"/>
                  </a:lnTo>
                  <a:cubicBezTo>
                    <a:pt x="1623" y="573"/>
                    <a:pt x="1513" y="34"/>
                    <a:pt x="996" y="1"/>
                  </a:cubicBezTo>
                  <a:cubicBezTo>
                    <a:pt x="991" y="1"/>
                    <a:pt x="987" y="0"/>
                    <a:pt x="982"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60" name="Google Shape;633;p41">
              <a:extLst>
                <a:ext uri="{FF2B5EF4-FFF2-40B4-BE49-F238E27FC236}">
                  <a16:creationId xmlns:a16="http://schemas.microsoft.com/office/drawing/2014/main" xmlns="" id="{E4AE5643-62C5-899C-F7BD-D2364E8F047D}"/>
                </a:ext>
              </a:extLst>
            </p:cNvPr>
            <p:cNvSpPr/>
            <p:nvPr/>
          </p:nvSpPr>
          <p:spPr>
            <a:xfrm flipH="1">
              <a:off x="6739216" y="2208321"/>
              <a:ext cx="63200" cy="176589"/>
            </a:xfrm>
            <a:custGeom>
              <a:avLst/>
              <a:gdLst/>
              <a:ahLst/>
              <a:cxnLst/>
              <a:rect l="l" t="t" r="r" b="b"/>
              <a:pathLst>
                <a:path w="748" h="2090" extrusionOk="0">
                  <a:moveTo>
                    <a:pt x="0" y="0"/>
                  </a:moveTo>
                  <a:lnTo>
                    <a:pt x="748" y="2090"/>
                  </a:lnTo>
                  <a:lnTo>
                    <a:pt x="693" y="429"/>
                  </a:lnTo>
                  <a:lnTo>
                    <a:pt x="616" y="0"/>
                  </a:ln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61" name="Google Shape;634;p41">
              <a:extLst>
                <a:ext uri="{FF2B5EF4-FFF2-40B4-BE49-F238E27FC236}">
                  <a16:creationId xmlns:a16="http://schemas.microsoft.com/office/drawing/2014/main" xmlns="" id="{85E0CBAA-E9E9-2FB5-900B-B476EF554D06}"/>
                </a:ext>
              </a:extLst>
            </p:cNvPr>
            <p:cNvSpPr/>
            <p:nvPr/>
          </p:nvSpPr>
          <p:spPr>
            <a:xfrm flipH="1">
              <a:off x="7253021" y="2361591"/>
              <a:ext cx="90238" cy="111615"/>
            </a:xfrm>
            <a:custGeom>
              <a:avLst/>
              <a:gdLst/>
              <a:ahLst/>
              <a:cxnLst/>
              <a:rect l="l" t="t" r="r" b="b"/>
              <a:pathLst>
                <a:path w="1068" h="1321" extrusionOk="0">
                  <a:moveTo>
                    <a:pt x="364" y="1"/>
                  </a:moveTo>
                  <a:cubicBezTo>
                    <a:pt x="364" y="1"/>
                    <a:pt x="155" y="1"/>
                    <a:pt x="1" y="155"/>
                  </a:cubicBezTo>
                  <a:cubicBezTo>
                    <a:pt x="1" y="155"/>
                    <a:pt x="110" y="79"/>
                    <a:pt x="253" y="79"/>
                  </a:cubicBezTo>
                  <a:cubicBezTo>
                    <a:pt x="372" y="79"/>
                    <a:pt x="514" y="130"/>
                    <a:pt x="639" y="319"/>
                  </a:cubicBezTo>
                  <a:cubicBezTo>
                    <a:pt x="914" y="737"/>
                    <a:pt x="848" y="990"/>
                    <a:pt x="848" y="990"/>
                  </a:cubicBezTo>
                  <a:cubicBezTo>
                    <a:pt x="848" y="990"/>
                    <a:pt x="672" y="627"/>
                    <a:pt x="397" y="605"/>
                  </a:cubicBezTo>
                  <a:lnTo>
                    <a:pt x="397" y="605"/>
                  </a:lnTo>
                  <a:cubicBezTo>
                    <a:pt x="397" y="605"/>
                    <a:pt x="705" y="836"/>
                    <a:pt x="793" y="1254"/>
                  </a:cubicBezTo>
                  <a:cubicBezTo>
                    <a:pt x="793" y="1254"/>
                    <a:pt x="638" y="1300"/>
                    <a:pt x="519" y="1300"/>
                  </a:cubicBezTo>
                  <a:cubicBezTo>
                    <a:pt x="507" y="1300"/>
                    <a:pt x="496" y="1299"/>
                    <a:pt x="485" y="1298"/>
                  </a:cubicBezTo>
                  <a:lnTo>
                    <a:pt x="485" y="1298"/>
                  </a:lnTo>
                  <a:cubicBezTo>
                    <a:pt x="485" y="1298"/>
                    <a:pt x="542" y="1320"/>
                    <a:pt x="632" y="1320"/>
                  </a:cubicBezTo>
                  <a:cubicBezTo>
                    <a:pt x="721" y="1320"/>
                    <a:pt x="842" y="1298"/>
                    <a:pt x="969" y="1210"/>
                  </a:cubicBezTo>
                  <a:cubicBezTo>
                    <a:pt x="1068" y="1078"/>
                    <a:pt x="1035" y="902"/>
                    <a:pt x="980" y="682"/>
                  </a:cubicBezTo>
                  <a:cubicBezTo>
                    <a:pt x="925" y="462"/>
                    <a:pt x="760" y="78"/>
                    <a:pt x="364"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62" name="Google Shape;635;p41">
              <a:extLst>
                <a:ext uri="{FF2B5EF4-FFF2-40B4-BE49-F238E27FC236}">
                  <a16:creationId xmlns:a16="http://schemas.microsoft.com/office/drawing/2014/main" xmlns="" id="{F2EFF232-692F-3102-9076-3F5DF60A6CEC}"/>
                </a:ext>
              </a:extLst>
            </p:cNvPr>
            <p:cNvSpPr/>
            <p:nvPr/>
          </p:nvSpPr>
          <p:spPr>
            <a:xfrm flipH="1">
              <a:off x="6677874" y="2232824"/>
              <a:ext cx="63285" cy="117698"/>
            </a:xfrm>
            <a:custGeom>
              <a:avLst/>
              <a:gdLst/>
              <a:ahLst/>
              <a:cxnLst/>
              <a:rect l="l" t="t" r="r" b="b"/>
              <a:pathLst>
                <a:path w="749" h="1393" extrusionOk="0">
                  <a:moveTo>
                    <a:pt x="550" y="1"/>
                  </a:moveTo>
                  <a:cubicBezTo>
                    <a:pt x="430" y="1"/>
                    <a:pt x="342" y="40"/>
                    <a:pt x="342" y="40"/>
                  </a:cubicBezTo>
                  <a:cubicBezTo>
                    <a:pt x="12" y="249"/>
                    <a:pt x="1" y="656"/>
                    <a:pt x="23" y="898"/>
                  </a:cubicBezTo>
                  <a:lnTo>
                    <a:pt x="34" y="898"/>
                  </a:lnTo>
                  <a:cubicBezTo>
                    <a:pt x="67" y="1118"/>
                    <a:pt x="89" y="1294"/>
                    <a:pt x="232" y="1382"/>
                  </a:cubicBezTo>
                  <a:cubicBezTo>
                    <a:pt x="276" y="1389"/>
                    <a:pt x="317" y="1393"/>
                    <a:pt x="356" y="1393"/>
                  </a:cubicBezTo>
                  <a:cubicBezTo>
                    <a:pt x="586" y="1393"/>
                    <a:pt x="716" y="1272"/>
                    <a:pt x="716" y="1272"/>
                  </a:cubicBezTo>
                  <a:lnTo>
                    <a:pt x="716" y="1272"/>
                  </a:lnTo>
                  <a:cubicBezTo>
                    <a:pt x="617" y="1338"/>
                    <a:pt x="419" y="1349"/>
                    <a:pt x="419" y="1349"/>
                  </a:cubicBezTo>
                  <a:cubicBezTo>
                    <a:pt x="342" y="931"/>
                    <a:pt x="551" y="601"/>
                    <a:pt x="551" y="601"/>
                  </a:cubicBezTo>
                  <a:lnTo>
                    <a:pt x="551" y="601"/>
                  </a:lnTo>
                  <a:cubicBezTo>
                    <a:pt x="298" y="733"/>
                    <a:pt x="276" y="1129"/>
                    <a:pt x="276" y="1129"/>
                  </a:cubicBezTo>
                  <a:cubicBezTo>
                    <a:pt x="276" y="1129"/>
                    <a:pt x="111" y="909"/>
                    <a:pt x="221" y="425"/>
                  </a:cubicBezTo>
                  <a:cubicBezTo>
                    <a:pt x="291" y="81"/>
                    <a:pt x="528" y="32"/>
                    <a:pt x="659" y="32"/>
                  </a:cubicBezTo>
                  <a:cubicBezTo>
                    <a:pt x="713" y="32"/>
                    <a:pt x="749" y="40"/>
                    <a:pt x="749" y="40"/>
                  </a:cubicBezTo>
                  <a:cubicBezTo>
                    <a:pt x="679" y="11"/>
                    <a:pt x="611" y="1"/>
                    <a:pt x="550"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63" name="Google Shape;636;p41">
              <a:extLst>
                <a:ext uri="{FF2B5EF4-FFF2-40B4-BE49-F238E27FC236}">
                  <a16:creationId xmlns:a16="http://schemas.microsoft.com/office/drawing/2014/main" xmlns="" id="{89F5923E-41FF-51ED-B1CC-6184B9E14C95}"/>
                </a:ext>
              </a:extLst>
            </p:cNvPr>
            <p:cNvSpPr/>
            <p:nvPr/>
          </p:nvSpPr>
          <p:spPr>
            <a:xfrm flipH="1">
              <a:off x="7241868" y="2283520"/>
              <a:ext cx="72579" cy="189686"/>
            </a:xfrm>
            <a:custGeom>
              <a:avLst/>
              <a:gdLst/>
              <a:ahLst/>
              <a:cxnLst/>
              <a:rect l="l" t="t" r="r" b="b"/>
              <a:pathLst>
                <a:path w="859" h="2245" extrusionOk="0">
                  <a:moveTo>
                    <a:pt x="672" y="1"/>
                  </a:moveTo>
                  <a:lnTo>
                    <a:pt x="1" y="232"/>
                  </a:lnTo>
                  <a:lnTo>
                    <a:pt x="858" y="2244"/>
                  </a:lnTo>
                  <a:lnTo>
                    <a:pt x="672" y="1"/>
                  </a:ln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64" name="Google Shape;637;p41">
              <a:extLst>
                <a:ext uri="{FF2B5EF4-FFF2-40B4-BE49-F238E27FC236}">
                  <a16:creationId xmlns:a16="http://schemas.microsoft.com/office/drawing/2014/main" xmlns="" id="{93BD6F59-4315-9FA4-D4B0-3C402514017B}"/>
                </a:ext>
              </a:extLst>
            </p:cNvPr>
            <p:cNvSpPr/>
            <p:nvPr/>
          </p:nvSpPr>
          <p:spPr>
            <a:xfrm flipH="1">
              <a:off x="7450908" y="3272172"/>
              <a:ext cx="285585" cy="300455"/>
            </a:xfrm>
            <a:custGeom>
              <a:avLst/>
              <a:gdLst/>
              <a:ahLst/>
              <a:cxnLst/>
              <a:rect l="l" t="t" r="r" b="b"/>
              <a:pathLst>
                <a:path w="3380" h="3556" extrusionOk="0">
                  <a:moveTo>
                    <a:pt x="2301" y="1"/>
                  </a:moveTo>
                  <a:lnTo>
                    <a:pt x="839" y="639"/>
                  </a:lnTo>
                  <a:cubicBezTo>
                    <a:pt x="839" y="639"/>
                    <a:pt x="454" y="1628"/>
                    <a:pt x="212" y="2640"/>
                  </a:cubicBezTo>
                  <a:cubicBezTo>
                    <a:pt x="0" y="3486"/>
                    <a:pt x="1604" y="3555"/>
                    <a:pt x="2135" y="3555"/>
                  </a:cubicBezTo>
                  <a:cubicBezTo>
                    <a:pt x="2239" y="3555"/>
                    <a:pt x="2301" y="3553"/>
                    <a:pt x="2301" y="3553"/>
                  </a:cubicBezTo>
                  <a:lnTo>
                    <a:pt x="3379" y="2475"/>
                  </a:lnTo>
                  <a:lnTo>
                    <a:pt x="3379" y="1694"/>
                  </a:lnTo>
                  <a:lnTo>
                    <a:pt x="3225" y="100"/>
                  </a:lnTo>
                  <a:lnTo>
                    <a:pt x="2301" y="1"/>
                  </a:ln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65" name="Google Shape;638;p41">
              <a:extLst>
                <a:ext uri="{FF2B5EF4-FFF2-40B4-BE49-F238E27FC236}">
                  <a16:creationId xmlns:a16="http://schemas.microsoft.com/office/drawing/2014/main" xmlns="" id="{F4ACCBE3-A357-51C8-352F-B13818A30E40}"/>
                </a:ext>
              </a:extLst>
            </p:cNvPr>
            <p:cNvSpPr/>
            <p:nvPr/>
          </p:nvSpPr>
          <p:spPr>
            <a:xfrm flipH="1">
              <a:off x="6286671" y="3334443"/>
              <a:ext cx="226778" cy="261166"/>
            </a:xfrm>
            <a:custGeom>
              <a:avLst/>
              <a:gdLst/>
              <a:ahLst/>
              <a:cxnLst/>
              <a:rect l="l" t="t" r="r" b="b"/>
              <a:pathLst>
                <a:path w="2684" h="3091" extrusionOk="0">
                  <a:moveTo>
                    <a:pt x="2684" y="1"/>
                  </a:moveTo>
                  <a:lnTo>
                    <a:pt x="715" y="253"/>
                  </a:lnTo>
                  <a:lnTo>
                    <a:pt x="0" y="726"/>
                  </a:lnTo>
                  <a:lnTo>
                    <a:pt x="0" y="2057"/>
                  </a:lnTo>
                  <a:lnTo>
                    <a:pt x="495" y="3091"/>
                  </a:lnTo>
                  <a:lnTo>
                    <a:pt x="2398" y="2420"/>
                  </a:lnTo>
                  <a:lnTo>
                    <a:pt x="2684" y="1"/>
                  </a:ln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66" name="Google Shape;639;p41">
              <a:extLst>
                <a:ext uri="{FF2B5EF4-FFF2-40B4-BE49-F238E27FC236}">
                  <a16:creationId xmlns:a16="http://schemas.microsoft.com/office/drawing/2014/main" xmlns="" id="{A422F277-F926-B67C-44E7-1ABDFF1E2F7D}"/>
                </a:ext>
              </a:extLst>
            </p:cNvPr>
            <p:cNvSpPr/>
            <p:nvPr/>
          </p:nvSpPr>
          <p:spPr>
            <a:xfrm flipH="1">
              <a:off x="6256944" y="2761159"/>
              <a:ext cx="1428261" cy="993378"/>
            </a:xfrm>
            <a:custGeom>
              <a:avLst/>
              <a:gdLst/>
              <a:ahLst/>
              <a:cxnLst/>
              <a:rect l="l" t="t" r="r" b="b"/>
              <a:pathLst>
                <a:path w="16904" h="11757" extrusionOk="0">
                  <a:moveTo>
                    <a:pt x="13483" y="0"/>
                  </a:moveTo>
                  <a:lnTo>
                    <a:pt x="3311" y="693"/>
                  </a:lnTo>
                  <a:cubicBezTo>
                    <a:pt x="2497" y="1122"/>
                    <a:pt x="1672" y="2684"/>
                    <a:pt x="1046" y="4146"/>
                  </a:cubicBezTo>
                  <a:cubicBezTo>
                    <a:pt x="430" y="5620"/>
                    <a:pt x="1" y="6972"/>
                    <a:pt x="1" y="6972"/>
                  </a:cubicBezTo>
                  <a:cubicBezTo>
                    <a:pt x="545" y="7305"/>
                    <a:pt x="1166" y="7476"/>
                    <a:pt x="1791" y="7476"/>
                  </a:cubicBezTo>
                  <a:cubicBezTo>
                    <a:pt x="2076" y="7476"/>
                    <a:pt x="2361" y="7441"/>
                    <a:pt x="2640" y="7368"/>
                  </a:cubicBezTo>
                  <a:lnTo>
                    <a:pt x="2882" y="7302"/>
                  </a:lnTo>
                  <a:lnTo>
                    <a:pt x="2662" y="9744"/>
                  </a:lnTo>
                  <a:lnTo>
                    <a:pt x="2904" y="9854"/>
                  </a:lnTo>
                  <a:lnTo>
                    <a:pt x="5312" y="10898"/>
                  </a:lnTo>
                  <a:lnTo>
                    <a:pt x="6313" y="11338"/>
                  </a:lnTo>
                  <a:lnTo>
                    <a:pt x="7292" y="11756"/>
                  </a:lnTo>
                  <a:lnTo>
                    <a:pt x="8007" y="11679"/>
                  </a:lnTo>
                  <a:lnTo>
                    <a:pt x="12120" y="11228"/>
                  </a:lnTo>
                  <a:lnTo>
                    <a:pt x="13648" y="11063"/>
                  </a:lnTo>
                  <a:lnTo>
                    <a:pt x="13648" y="11052"/>
                  </a:lnTo>
                  <a:lnTo>
                    <a:pt x="13527" y="8578"/>
                  </a:lnTo>
                  <a:lnTo>
                    <a:pt x="13494" y="7951"/>
                  </a:lnTo>
                  <a:lnTo>
                    <a:pt x="13483" y="7940"/>
                  </a:lnTo>
                  <a:cubicBezTo>
                    <a:pt x="16057" y="7874"/>
                    <a:pt x="16903" y="6983"/>
                    <a:pt x="16903" y="6983"/>
                  </a:cubicBezTo>
                  <a:cubicBezTo>
                    <a:pt x="16903" y="6983"/>
                    <a:pt x="15969" y="1441"/>
                    <a:pt x="15287" y="902"/>
                  </a:cubicBezTo>
                  <a:cubicBezTo>
                    <a:pt x="14814" y="528"/>
                    <a:pt x="14110" y="231"/>
                    <a:pt x="13736" y="88"/>
                  </a:cubicBezTo>
                  <a:cubicBezTo>
                    <a:pt x="13582" y="33"/>
                    <a:pt x="13483" y="0"/>
                    <a:pt x="13483" y="0"/>
                  </a:cubicBez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67" name="Google Shape;640;p41">
              <a:extLst>
                <a:ext uri="{FF2B5EF4-FFF2-40B4-BE49-F238E27FC236}">
                  <a16:creationId xmlns:a16="http://schemas.microsoft.com/office/drawing/2014/main" xmlns="" id="{1A8F5B49-B51E-2D29-BED3-E5FBB77F5A91}"/>
                </a:ext>
              </a:extLst>
            </p:cNvPr>
            <p:cNvSpPr/>
            <p:nvPr/>
          </p:nvSpPr>
          <p:spPr>
            <a:xfrm flipH="1">
              <a:off x="7461130" y="3313067"/>
              <a:ext cx="211062" cy="70720"/>
            </a:xfrm>
            <a:custGeom>
              <a:avLst/>
              <a:gdLst/>
              <a:ahLst/>
              <a:cxnLst/>
              <a:rect l="l" t="t" r="r" b="b"/>
              <a:pathLst>
                <a:path w="2498" h="837" fill="none" extrusionOk="0">
                  <a:moveTo>
                    <a:pt x="1" y="1"/>
                  </a:moveTo>
                  <a:cubicBezTo>
                    <a:pt x="1" y="1"/>
                    <a:pt x="683" y="528"/>
                    <a:pt x="2497" y="836"/>
                  </a:cubicBezTo>
                </a:path>
              </a:pathLst>
            </a:custGeom>
            <a:noFill/>
            <a:ln w="19050"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68" name="Google Shape;641;p41">
              <a:extLst>
                <a:ext uri="{FF2B5EF4-FFF2-40B4-BE49-F238E27FC236}">
                  <a16:creationId xmlns:a16="http://schemas.microsoft.com/office/drawing/2014/main" xmlns="" id="{74039089-3144-FA35-8727-B67EDBB9FA48}"/>
                </a:ext>
              </a:extLst>
            </p:cNvPr>
            <p:cNvSpPr/>
            <p:nvPr/>
          </p:nvSpPr>
          <p:spPr>
            <a:xfrm flipH="1">
              <a:off x="6625910" y="3065925"/>
              <a:ext cx="48161" cy="389426"/>
            </a:xfrm>
            <a:custGeom>
              <a:avLst/>
              <a:gdLst/>
              <a:ahLst/>
              <a:cxnLst/>
              <a:rect l="l" t="t" r="r" b="b"/>
              <a:pathLst>
                <a:path w="570" h="4609" extrusionOk="0">
                  <a:moveTo>
                    <a:pt x="386" y="0"/>
                  </a:moveTo>
                  <a:cubicBezTo>
                    <a:pt x="385" y="0"/>
                    <a:pt x="384" y="0"/>
                    <a:pt x="384" y="0"/>
                  </a:cubicBezTo>
                  <a:cubicBezTo>
                    <a:pt x="197" y="22"/>
                    <a:pt x="241" y="726"/>
                    <a:pt x="241" y="726"/>
                  </a:cubicBezTo>
                  <a:cubicBezTo>
                    <a:pt x="190" y="541"/>
                    <a:pt x="100" y="388"/>
                    <a:pt x="52" y="388"/>
                  </a:cubicBezTo>
                  <a:cubicBezTo>
                    <a:pt x="7" y="388"/>
                    <a:pt x="1" y="530"/>
                    <a:pt x="109" y="924"/>
                  </a:cubicBezTo>
                  <a:cubicBezTo>
                    <a:pt x="329" y="1738"/>
                    <a:pt x="384" y="4608"/>
                    <a:pt x="384" y="4608"/>
                  </a:cubicBezTo>
                  <a:lnTo>
                    <a:pt x="450" y="4476"/>
                  </a:lnTo>
                  <a:cubicBezTo>
                    <a:pt x="450" y="4476"/>
                    <a:pt x="570" y="0"/>
                    <a:pt x="386"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69" name="Google Shape;642;p41">
              <a:extLst>
                <a:ext uri="{FF2B5EF4-FFF2-40B4-BE49-F238E27FC236}">
                  <a16:creationId xmlns:a16="http://schemas.microsoft.com/office/drawing/2014/main" xmlns="" id="{5D980E78-B124-ED16-75F8-87EC4B049FDC}"/>
                </a:ext>
              </a:extLst>
            </p:cNvPr>
            <p:cNvSpPr/>
            <p:nvPr/>
          </p:nvSpPr>
          <p:spPr>
            <a:xfrm flipH="1">
              <a:off x="6262507" y="3318643"/>
              <a:ext cx="353179" cy="109756"/>
            </a:xfrm>
            <a:custGeom>
              <a:avLst/>
              <a:gdLst/>
              <a:ahLst/>
              <a:cxnLst/>
              <a:rect l="l" t="t" r="r" b="b"/>
              <a:pathLst>
                <a:path w="4180" h="1299" fill="none" extrusionOk="0">
                  <a:moveTo>
                    <a:pt x="4179" y="1"/>
                  </a:moveTo>
                  <a:cubicBezTo>
                    <a:pt x="4179" y="1"/>
                    <a:pt x="2475" y="1023"/>
                    <a:pt x="1" y="1298"/>
                  </a:cubicBezTo>
                </a:path>
              </a:pathLst>
            </a:custGeom>
            <a:noFill/>
            <a:ln w="19050"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70" name="Google Shape;643;p41">
              <a:extLst>
                <a:ext uri="{FF2B5EF4-FFF2-40B4-BE49-F238E27FC236}">
                  <a16:creationId xmlns:a16="http://schemas.microsoft.com/office/drawing/2014/main" xmlns="" id="{712DA0AE-039A-82D3-12C4-E1ECDF7523AE}"/>
                </a:ext>
              </a:extLst>
            </p:cNvPr>
            <p:cNvSpPr/>
            <p:nvPr/>
          </p:nvSpPr>
          <p:spPr>
            <a:xfrm flipH="1">
              <a:off x="7293917" y="3188524"/>
              <a:ext cx="166366" cy="405226"/>
            </a:xfrm>
            <a:custGeom>
              <a:avLst/>
              <a:gdLst/>
              <a:ahLst/>
              <a:cxnLst/>
              <a:rect l="l" t="t" r="r" b="b"/>
              <a:pathLst>
                <a:path w="1969" h="4796" extrusionOk="0">
                  <a:moveTo>
                    <a:pt x="1969" y="1"/>
                  </a:moveTo>
                  <a:lnTo>
                    <a:pt x="495" y="1728"/>
                  </a:lnTo>
                  <a:lnTo>
                    <a:pt x="220" y="2255"/>
                  </a:lnTo>
                  <a:lnTo>
                    <a:pt x="231" y="2255"/>
                  </a:lnTo>
                  <a:lnTo>
                    <a:pt x="0" y="4686"/>
                  </a:lnTo>
                  <a:lnTo>
                    <a:pt x="253" y="4796"/>
                  </a:lnTo>
                  <a:lnTo>
                    <a:pt x="1463" y="4411"/>
                  </a:lnTo>
                  <a:lnTo>
                    <a:pt x="1969"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71" name="Google Shape;644;p41">
              <a:extLst>
                <a:ext uri="{FF2B5EF4-FFF2-40B4-BE49-F238E27FC236}">
                  <a16:creationId xmlns:a16="http://schemas.microsoft.com/office/drawing/2014/main" xmlns="" id="{A4F7053E-0219-50E8-DF4B-1BC726395323}"/>
                </a:ext>
              </a:extLst>
            </p:cNvPr>
            <p:cNvSpPr/>
            <p:nvPr/>
          </p:nvSpPr>
          <p:spPr>
            <a:xfrm flipH="1">
              <a:off x="6512950" y="3541113"/>
              <a:ext cx="723425" cy="206922"/>
            </a:xfrm>
            <a:custGeom>
              <a:avLst/>
              <a:gdLst/>
              <a:ahLst/>
              <a:cxnLst/>
              <a:rect l="l" t="t" r="r" b="b"/>
              <a:pathLst>
                <a:path w="8562" h="2449" extrusionOk="0">
                  <a:moveTo>
                    <a:pt x="7807" y="0"/>
                  </a:moveTo>
                  <a:cubicBezTo>
                    <a:pt x="7646" y="0"/>
                    <a:pt x="7398" y="62"/>
                    <a:pt x="7039" y="205"/>
                  </a:cubicBezTo>
                  <a:cubicBezTo>
                    <a:pt x="5606" y="774"/>
                    <a:pt x="3705" y="901"/>
                    <a:pt x="2303" y="901"/>
                  </a:cubicBezTo>
                  <a:cubicBezTo>
                    <a:pt x="1186" y="901"/>
                    <a:pt x="385" y="821"/>
                    <a:pt x="385" y="821"/>
                  </a:cubicBezTo>
                  <a:lnTo>
                    <a:pt x="0" y="1667"/>
                  </a:lnTo>
                  <a:lnTo>
                    <a:pt x="1001" y="2107"/>
                  </a:lnTo>
                  <a:lnTo>
                    <a:pt x="2695" y="2448"/>
                  </a:lnTo>
                  <a:lnTo>
                    <a:pt x="6808" y="1997"/>
                  </a:lnTo>
                  <a:cubicBezTo>
                    <a:pt x="7397" y="1354"/>
                    <a:pt x="8561" y="0"/>
                    <a:pt x="7807"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72" name="Google Shape;645;p41">
              <a:extLst>
                <a:ext uri="{FF2B5EF4-FFF2-40B4-BE49-F238E27FC236}">
                  <a16:creationId xmlns:a16="http://schemas.microsoft.com/office/drawing/2014/main" xmlns="" id="{4C4EC937-27A9-EA64-1963-98DEB929B8AB}"/>
                </a:ext>
              </a:extLst>
            </p:cNvPr>
            <p:cNvSpPr/>
            <p:nvPr/>
          </p:nvSpPr>
          <p:spPr>
            <a:xfrm flipH="1">
              <a:off x="6767020" y="3378126"/>
              <a:ext cx="498168" cy="143722"/>
            </a:xfrm>
            <a:custGeom>
              <a:avLst/>
              <a:gdLst/>
              <a:ahLst/>
              <a:cxnLst/>
              <a:rect l="l" t="t" r="r" b="b"/>
              <a:pathLst>
                <a:path w="5896" h="1701" extrusionOk="0">
                  <a:moveTo>
                    <a:pt x="1" y="0"/>
                  </a:moveTo>
                  <a:cubicBezTo>
                    <a:pt x="1" y="1"/>
                    <a:pt x="1181" y="1701"/>
                    <a:pt x="4246" y="1701"/>
                  </a:cubicBezTo>
                  <a:cubicBezTo>
                    <a:pt x="4745" y="1701"/>
                    <a:pt x="5293" y="1656"/>
                    <a:pt x="5895" y="1551"/>
                  </a:cubicBezTo>
                  <a:cubicBezTo>
                    <a:pt x="5895" y="1551"/>
                    <a:pt x="1210" y="1375"/>
                    <a:pt x="1"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73" name="Google Shape;646;p41">
              <a:extLst>
                <a:ext uri="{FF2B5EF4-FFF2-40B4-BE49-F238E27FC236}">
                  <a16:creationId xmlns:a16="http://schemas.microsoft.com/office/drawing/2014/main" xmlns="" id="{39669A81-DF4A-92A2-090D-350198BC73DE}"/>
                </a:ext>
              </a:extLst>
            </p:cNvPr>
            <p:cNvSpPr/>
            <p:nvPr/>
          </p:nvSpPr>
          <p:spPr>
            <a:xfrm flipH="1">
              <a:off x="6419589" y="2539196"/>
              <a:ext cx="1021176" cy="248999"/>
            </a:xfrm>
            <a:custGeom>
              <a:avLst/>
              <a:gdLst/>
              <a:ahLst/>
              <a:cxnLst/>
              <a:rect l="l" t="t" r="r" b="b"/>
              <a:pathLst>
                <a:path w="12086" h="2947" extrusionOk="0">
                  <a:moveTo>
                    <a:pt x="9172" y="0"/>
                  </a:moveTo>
                  <a:cubicBezTo>
                    <a:pt x="8808" y="0"/>
                    <a:pt x="8443" y="46"/>
                    <a:pt x="8105" y="164"/>
                  </a:cubicBezTo>
                  <a:cubicBezTo>
                    <a:pt x="6521" y="714"/>
                    <a:pt x="6279" y="1451"/>
                    <a:pt x="6137" y="2110"/>
                  </a:cubicBezTo>
                  <a:cubicBezTo>
                    <a:pt x="6148" y="2033"/>
                    <a:pt x="6224" y="1055"/>
                    <a:pt x="4124" y="703"/>
                  </a:cubicBezTo>
                  <a:cubicBezTo>
                    <a:pt x="3953" y="674"/>
                    <a:pt x="3782" y="661"/>
                    <a:pt x="3615" y="661"/>
                  </a:cubicBezTo>
                  <a:cubicBezTo>
                    <a:pt x="1652" y="661"/>
                    <a:pt x="0" y="2462"/>
                    <a:pt x="0" y="2462"/>
                  </a:cubicBezTo>
                  <a:lnTo>
                    <a:pt x="88" y="2781"/>
                  </a:lnTo>
                  <a:lnTo>
                    <a:pt x="143" y="2946"/>
                  </a:lnTo>
                  <a:cubicBezTo>
                    <a:pt x="1136" y="2111"/>
                    <a:pt x="2127" y="1842"/>
                    <a:pt x="2992" y="1842"/>
                  </a:cubicBezTo>
                  <a:cubicBezTo>
                    <a:pt x="4550" y="1842"/>
                    <a:pt x="5697" y="2715"/>
                    <a:pt x="5697" y="2715"/>
                  </a:cubicBezTo>
                  <a:lnTo>
                    <a:pt x="5884" y="2781"/>
                  </a:lnTo>
                  <a:lnTo>
                    <a:pt x="6137" y="2858"/>
                  </a:lnTo>
                  <a:lnTo>
                    <a:pt x="6422" y="2792"/>
                  </a:lnTo>
                  <a:lnTo>
                    <a:pt x="6719" y="2715"/>
                  </a:lnTo>
                  <a:cubicBezTo>
                    <a:pt x="6708" y="2660"/>
                    <a:pt x="6917" y="2572"/>
                    <a:pt x="7104" y="2495"/>
                  </a:cubicBezTo>
                  <a:lnTo>
                    <a:pt x="9293" y="2649"/>
                  </a:lnTo>
                  <a:lnTo>
                    <a:pt x="12086" y="1143"/>
                  </a:lnTo>
                  <a:lnTo>
                    <a:pt x="11998" y="945"/>
                  </a:lnTo>
                  <a:lnTo>
                    <a:pt x="11844" y="626"/>
                  </a:lnTo>
                  <a:cubicBezTo>
                    <a:pt x="11844" y="626"/>
                    <a:pt x="10511" y="0"/>
                    <a:pt x="9172" y="0"/>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74" name="Google Shape;647;p41">
              <a:extLst>
                <a:ext uri="{FF2B5EF4-FFF2-40B4-BE49-F238E27FC236}">
                  <a16:creationId xmlns:a16="http://schemas.microsoft.com/office/drawing/2014/main" xmlns="" id="{E91148EE-6B2D-67AF-571B-A3C099E965C7}"/>
                </a:ext>
              </a:extLst>
            </p:cNvPr>
            <p:cNvSpPr/>
            <p:nvPr/>
          </p:nvSpPr>
          <p:spPr>
            <a:xfrm flipH="1">
              <a:off x="6898074" y="2773248"/>
              <a:ext cx="85576" cy="406976"/>
            </a:xfrm>
            <a:custGeom>
              <a:avLst/>
              <a:gdLst/>
              <a:ahLst/>
              <a:cxnLst/>
              <a:rect l="l" t="t" r="r" b="b"/>
              <a:pathLst>
                <a:path w="1013" h="4818" extrusionOk="0">
                  <a:moveTo>
                    <a:pt x="474" y="0"/>
                  </a:moveTo>
                  <a:lnTo>
                    <a:pt x="188" y="2926"/>
                  </a:lnTo>
                  <a:lnTo>
                    <a:pt x="1" y="4729"/>
                  </a:lnTo>
                  <a:lnTo>
                    <a:pt x="551" y="4817"/>
                  </a:lnTo>
                  <a:lnTo>
                    <a:pt x="705" y="3211"/>
                  </a:lnTo>
                  <a:lnTo>
                    <a:pt x="1012" y="11"/>
                  </a:lnTo>
                  <a:lnTo>
                    <a:pt x="727" y="77"/>
                  </a:lnTo>
                  <a:lnTo>
                    <a:pt x="474" y="0"/>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75" name="Google Shape;648;p41">
              <a:extLst>
                <a:ext uri="{FF2B5EF4-FFF2-40B4-BE49-F238E27FC236}">
                  <a16:creationId xmlns:a16="http://schemas.microsoft.com/office/drawing/2014/main" xmlns="" id="{C4664993-7DB5-67B4-B181-A78BFC69FB8F}"/>
                </a:ext>
              </a:extLst>
            </p:cNvPr>
            <p:cNvSpPr/>
            <p:nvPr/>
          </p:nvSpPr>
          <p:spPr>
            <a:xfrm flipH="1">
              <a:off x="6897134" y="2768594"/>
              <a:ext cx="46555" cy="12167"/>
            </a:xfrm>
            <a:custGeom>
              <a:avLst/>
              <a:gdLst/>
              <a:ahLst/>
              <a:cxnLst/>
              <a:rect l="l" t="t" r="r" b="b"/>
              <a:pathLst>
                <a:path w="551" h="144" extrusionOk="0">
                  <a:moveTo>
                    <a:pt x="1" y="0"/>
                  </a:moveTo>
                  <a:lnTo>
                    <a:pt x="1" y="66"/>
                  </a:lnTo>
                  <a:lnTo>
                    <a:pt x="254" y="143"/>
                  </a:lnTo>
                  <a:lnTo>
                    <a:pt x="539" y="77"/>
                  </a:lnTo>
                  <a:lnTo>
                    <a:pt x="550"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76" name="Google Shape;649;p41">
              <a:extLst>
                <a:ext uri="{FF2B5EF4-FFF2-40B4-BE49-F238E27FC236}">
                  <a16:creationId xmlns:a16="http://schemas.microsoft.com/office/drawing/2014/main" xmlns="" id="{987015CB-A24E-0159-9C5D-3AA5EC647EC2}"/>
                </a:ext>
              </a:extLst>
            </p:cNvPr>
            <p:cNvSpPr/>
            <p:nvPr/>
          </p:nvSpPr>
          <p:spPr>
            <a:xfrm flipH="1">
              <a:off x="6942682" y="2660274"/>
              <a:ext cx="521319" cy="528332"/>
            </a:xfrm>
            <a:custGeom>
              <a:avLst/>
              <a:gdLst/>
              <a:ahLst/>
              <a:cxnLst/>
              <a:rect l="l" t="t" r="r" b="b"/>
              <a:pathLst>
                <a:path w="6170" h="6253" extrusionOk="0">
                  <a:moveTo>
                    <a:pt x="3559" y="0"/>
                  </a:moveTo>
                  <a:cubicBezTo>
                    <a:pt x="2693" y="0"/>
                    <a:pt x="1623" y="335"/>
                    <a:pt x="374" y="1348"/>
                  </a:cubicBezTo>
                  <a:cubicBezTo>
                    <a:pt x="253" y="1436"/>
                    <a:pt x="132" y="1546"/>
                    <a:pt x="0" y="1656"/>
                  </a:cubicBezTo>
                  <a:lnTo>
                    <a:pt x="374" y="3801"/>
                  </a:lnTo>
                  <a:lnTo>
                    <a:pt x="803" y="6253"/>
                  </a:lnTo>
                  <a:cubicBezTo>
                    <a:pt x="803" y="6253"/>
                    <a:pt x="2790" y="5722"/>
                    <a:pt x="4273" y="5722"/>
                  </a:cubicBezTo>
                  <a:cubicBezTo>
                    <a:pt x="4892" y="5722"/>
                    <a:pt x="5423" y="5815"/>
                    <a:pt x="5686" y="6077"/>
                  </a:cubicBezTo>
                  <a:lnTo>
                    <a:pt x="5829" y="4625"/>
                  </a:lnTo>
                  <a:lnTo>
                    <a:pt x="6159" y="1282"/>
                  </a:lnTo>
                  <a:lnTo>
                    <a:pt x="6170" y="1282"/>
                  </a:lnTo>
                  <a:cubicBezTo>
                    <a:pt x="6170" y="1282"/>
                    <a:pt x="5587" y="480"/>
                    <a:pt x="4498" y="139"/>
                  </a:cubicBezTo>
                  <a:cubicBezTo>
                    <a:pt x="4219" y="54"/>
                    <a:pt x="3905" y="0"/>
                    <a:pt x="3559" y="0"/>
                  </a:cubicBez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77" name="Google Shape;650;p41">
              <a:extLst>
                <a:ext uri="{FF2B5EF4-FFF2-40B4-BE49-F238E27FC236}">
                  <a16:creationId xmlns:a16="http://schemas.microsoft.com/office/drawing/2014/main" xmlns="" id="{2C05DD6E-A0B9-51A4-5C01-160BD5BC338B}"/>
                </a:ext>
              </a:extLst>
            </p:cNvPr>
            <p:cNvSpPr/>
            <p:nvPr/>
          </p:nvSpPr>
          <p:spPr>
            <a:xfrm flipH="1">
              <a:off x="6392629" y="2601551"/>
              <a:ext cx="544554" cy="579703"/>
            </a:xfrm>
            <a:custGeom>
              <a:avLst/>
              <a:gdLst/>
              <a:ahLst/>
              <a:cxnLst/>
              <a:rect l="l" t="t" r="r" b="b"/>
              <a:pathLst>
                <a:path w="6445" h="6861" extrusionOk="0">
                  <a:moveTo>
                    <a:pt x="4288" y="1"/>
                  </a:moveTo>
                  <a:cubicBezTo>
                    <a:pt x="3794" y="1"/>
                    <a:pt x="3242" y="50"/>
                    <a:pt x="2662" y="185"/>
                  </a:cubicBezTo>
                  <a:cubicBezTo>
                    <a:pt x="2046" y="328"/>
                    <a:pt x="1584" y="592"/>
                    <a:pt x="1254" y="878"/>
                  </a:cubicBezTo>
                  <a:cubicBezTo>
                    <a:pt x="693" y="1361"/>
                    <a:pt x="495" y="1900"/>
                    <a:pt x="473" y="1977"/>
                  </a:cubicBezTo>
                  <a:lnTo>
                    <a:pt x="473" y="2021"/>
                  </a:lnTo>
                  <a:cubicBezTo>
                    <a:pt x="462" y="2043"/>
                    <a:pt x="462" y="2054"/>
                    <a:pt x="462" y="2054"/>
                  </a:cubicBezTo>
                  <a:lnTo>
                    <a:pt x="155" y="5254"/>
                  </a:lnTo>
                  <a:lnTo>
                    <a:pt x="1" y="6860"/>
                  </a:lnTo>
                  <a:cubicBezTo>
                    <a:pt x="23" y="6816"/>
                    <a:pt x="45" y="6783"/>
                    <a:pt x="67" y="6750"/>
                  </a:cubicBezTo>
                  <a:cubicBezTo>
                    <a:pt x="144" y="6629"/>
                    <a:pt x="210" y="6530"/>
                    <a:pt x="286" y="6431"/>
                  </a:cubicBezTo>
                  <a:cubicBezTo>
                    <a:pt x="297" y="6409"/>
                    <a:pt x="308" y="6398"/>
                    <a:pt x="319" y="6387"/>
                  </a:cubicBezTo>
                  <a:cubicBezTo>
                    <a:pt x="341" y="6354"/>
                    <a:pt x="352" y="6332"/>
                    <a:pt x="374" y="6310"/>
                  </a:cubicBezTo>
                  <a:cubicBezTo>
                    <a:pt x="385" y="6299"/>
                    <a:pt x="407" y="6277"/>
                    <a:pt x="418" y="6266"/>
                  </a:cubicBezTo>
                  <a:cubicBezTo>
                    <a:pt x="429" y="6244"/>
                    <a:pt x="429" y="6233"/>
                    <a:pt x="440" y="6233"/>
                  </a:cubicBezTo>
                  <a:cubicBezTo>
                    <a:pt x="451" y="6222"/>
                    <a:pt x="451" y="6222"/>
                    <a:pt x="451" y="6222"/>
                  </a:cubicBezTo>
                  <a:cubicBezTo>
                    <a:pt x="473" y="6189"/>
                    <a:pt x="495" y="6167"/>
                    <a:pt x="506" y="6156"/>
                  </a:cubicBezTo>
                  <a:cubicBezTo>
                    <a:pt x="1364" y="5202"/>
                    <a:pt x="2399" y="4990"/>
                    <a:pt x="3184" y="4990"/>
                  </a:cubicBezTo>
                  <a:cubicBezTo>
                    <a:pt x="3204" y="4990"/>
                    <a:pt x="3225" y="4990"/>
                    <a:pt x="3245" y="4991"/>
                  </a:cubicBezTo>
                  <a:cubicBezTo>
                    <a:pt x="3289" y="4991"/>
                    <a:pt x="3344" y="5002"/>
                    <a:pt x="3399" y="5002"/>
                  </a:cubicBezTo>
                  <a:cubicBezTo>
                    <a:pt x="3652" y="5013"/>
                    <a:pt x="3861" y="5045"/>
                    <a:pt x="4026" y="5078"/>
                  </a:cubicBezTo>
                  <a:cubicBezTo>
                    <a:pt x="4201" y="5122"/>
                    <a:pt x="4311" y="5155"/>
                    <a:pt x="4311" y="5155"/>
                  </a:cubicBezTo>
                  <a:cubicBezTo>
                    <a:pt x="4399" y="5056"/>
                    <a:pt x="4498" y="4881"/>
                    <a:pt x="4619" y="4650"/>
                  </a:cubicBezTo>
                  <a:cubicBezTo>
                    <a:pt x="4762" y="4386"/>
                    <a:pt x="4916" y="4045"/>
                    <a:pt x="5081" y="3682"/>
                  </a:cubicBezTo>
                  <a:cubicBezTo>
                    <a:pt x="5092" y="3660"/>
                    <a:pt x="5103" y="3638"/>
                    <a:pt x="5114" y="3616"/>
                  </a:cubicBezTo>
                  <a:cubicBezTo>
                    <a:pt x="5246" y="3308"/>
                    <a:pt x="5389" y="2978"/>
                    <a:pt x="5521" y="2648"/>
                  </a:cubicBezTo>
                  <a:cubicBezTo>
                    <a:pt x="6016" y="1471"/>
                    <a:pt x="6445" y="328"/>
                    <a:pt x="6445" y="328"/>
                  </a:cubicBezTo>
                  <a:lnTo>
                    <a:pt x="6434" y="328"/>
                  </a:lnTo>
                  <a:cubicBezTo>
                    <a:pt x="6434" y="328"/>
                    <a:pt x="6291" y="273"/>
                    <a:pt x="6038" y="207"/>
                  </a:cubicBezTo>
                  <a:cubicBezTo>
                    <a:pt x="5660" y="114"/>
                    <a:pt x="5041" y="1"/>
                    <a:pt x="4288" y="1"/>
                  </a:cubicBez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78" name="Google Shape;651;p41">
              <a:extLst>
                <a:ext uri="{FF2B5EF4-FFF2-40B4-BE49-F238E27FC236}">
                  <a16:creationId xmlns:a16="http://schemas.microsoft.com/office/drawing/2014/main" xmlns="" id="{4B095814-1F19-5AA9-8F5A-5316F4DF1477}"/>
                </a:ext>
              </a:extLst>
            </p:cNvPr>
            <p:cNvSpPr/>
            <p:nvPr/>
          </p:nvSpPr>
          <p:spPr>
            <a:xfrm flipH="1">
              <a:off x="6894352" y="2876998"/>
              <a:ext cx="538048" cy="311608"/>
            </a:xfrm>
            <a:custGeom>
              <a:avLst/>
              <a:gdLst/>
              <a:ahLst/>
              <a:cxnLst/>
              <a:rect l="l" t="t" r="r" b="b"/>
              <a:pathLst>
                <a:path w="6368" h="3688" extrusionOk="0">
                  <a:moveTo>
                    <a:pt x="3654" y="1"/>
                  </a:moveTo>
                  <a:cubicBezTo>
                    <a:pt x="3374" y="1"/>
                    <a:pt x="2958" y="400"/>
                    <a:pt x="2958" y="400"/>
                  </a:cubicBezTo>
                  <a:cubicBezTo>
                    <a:pt x="2958" y="400"/>
                    <a:pt x="1760" y="1643"/>
                    <a:pt x="1056" y="1742"/>
                  </a:cubicBezTo>
                  <a:cubicBezTo>
                    <a:pt x="1021" y="1746"/>
                    <a:pt x="987" y="1747"/>
                    <a:pt x="954" y="1747"/>
                  </a:cubicBezTo>
                  <a:cubicBezTo>
                    <a:pt x="528" y="1747"/>
                    <a:pt x="184" y="1440"/>
                    <a:pt x="0" y="1236"/>
                  </a:cubicBezTo>
                  <a:lnTo>
                    <a:pt x="0" y="1236"/>
                  </a:lnTo>
                  <a:lnTo>
                    <a:pt x="429" y="3688"/>
                  </a:lnTo>
                  <a:cubicBezTo>
                    <a:pt x="429" y="3688"/>
                    <a:pt x="2413" y="3152"/>
                    <a:pt x="3896" y="3152"/>
                  </a:cubicBezTo>
                  <a:cubicBezTo>
                    <a:pt x="4516" y="3152"/>
                    <a:pt x="5049" y="3246"/>
                    <a:pt x="5312" y="3512"/>
                  </a:cubicBezTo>
                  <a:lnTo>
                    <a:pt x="5862" y="3600"/>
                  </a:lnTo>
                  <a:cubicBezTo>
                    <a:pt x="6016" y="3325"/>
                    <a:pt x="6191" y="3094"/>
                    <a:pt x="6367" y="2896"/>
                  </a:cubicBezTo>
                  <a:cubicBezTo>
                    <a:pt x="6334" y="2742"/>
                    <a:pt x="6268" y="2522"/>
                    <a:pt x="6257" y="2412"/>
                  </a:cubicBezTo>
                  <a:cubicBezTo>
                    <a:pt x="6235" y="2291"/>
                    <a:pt x="6103" y="2104"/>
                    <a:pt x="6016" y="1994"/>
                  </a:cubicBezTo>
                  <a:cubicBezTo>
                    <a:pt x="5972" y="1939"/>
                    <a:pt x="5950" y="1906"/>
                    <a:pt x="5950" y="1906"/>
                  </a:cubicBezTo>
                  <a:lnTo>
                    <a:pt x="5829" y="1742"/>
                  </a:lnTo>
                  <a:cubicBezTo>
                    <a:pt x="5803" y="1703"/>
                    <a:pt x="5743" y="1687"/>
                    <a:pt x="5667" y="1687"/>
                  </a:cubicBezTo>
                  <a:cubicBezTo>
                    <a:pt x="5613" y="1687"/>
                    <a:pt x="5551" y="1695"/>
                    <a:pt x="5488" y="1709"/>
                  </a:cubicBezTo>
                  <a:cubicBezTo>
                    <a:pt x="5224" y="1753"/>
                    <a:pt x="4894" y="1873"/>
                    <a:pt x="4894" y="1873"/>
                  </a:cubicBezTo>
                  <a:lnTo>
                    <a:pt x="2364" y="2808"/>
                  </a:lnTo>
                  <a:cubicBezTo>
                    <a:pt x="2364" y="2808"/>
                    <a:pt x="4025" y="158"/>
                    <a:pt x="3761" y="26"/>
                  </a:cubicBezTo>
                  <a:cubicBezTo>
                    <a:pt x="3729" y="9"/>
                    <a:pt x="3693" y="1"/>
                    <a:pt x="3654"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79" name="Google Shape;652;p41">
              <a:extLst>
                <a:ext uri="{FF2B5EF4-FFF2-40B4-BE49-F238E27FC236}">
                  <a16:creationId xmlns:a16="http://schemas.microsoft.com/office/drawing/2014/main" xmlns="" id="{0A44E19B-9CC4-ED33-C43F-BAC56798ACD8}"/>
                </a:ext>
              </a:extLst>
            </p:cNvPr>
            <p:cNvSpPr/>
            <p:nvPr/>
          </p:nvSpPr>
          <p:spPr>
            <a:xfrm flipH="1">
              <a:off x="6943607" y="2672863"/>
              <a:ext cx="176589" cy="423814"/>
            </a:xfrm>
            <a:custGeom>
              <a:avLst/>
              <a:gdLst/>
              <a:ahLst/>
              <a:cxnLst/>
              <a:rect l="l" t="t" r="r" b="b"/>
              <a:pathLst>
                <a:path w="2090" h="5016" extrusionOk="0">
                  <a:moveTo>
                    <a:pt x="429" y="1"/>
                  </a:moveTo>
                  <a:lnTo>
                    <a:pt x="429" y="1"/>
                  </a:lnTo>
                  <a:cubicBezTo>
                    <a:pt x="1210" y="1694"/>
                    <a:pt x="0" y="5015"/>
                    <a:pt x="0" y="5015"/>
                  </a:cubicBezTo>
                  <a:lnTo>
                    <a:pt x="1760" y="4476"/>
                  </a:lnTo>
                  <a:lnTo>
                    <a:pt x="2090" y="1133"/>
                  </a:lnTo>
                  <a:cubicBezTo>
                    <a:pt x="2090" y="1133"/>
                    <a:pt x="1518" y="331"/>
                    <a:pt x="429"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80" name="Google Shape;653;p41">
              <a:extLst>
                <a:ext uri="{FF2B5EF4-FFF2-40B4-BE49-F238E27FC236}">
                  <a16:creationId xmlns:a16="http://schemas.microsoft.com/office/drawing/2014/main" xmlns="" id="{4017B3B3-438E-2DF3-EBAF-05AFDB035781}"/>
                </a:ext>
              </a:extLst>
            </p:cNvPr>
            <p:cNvSpPr/>
            <p:nvPr/>
          </p:nvSpPr>
          <p:spPr>
            <a:xfrm flipH="1">
              <a:off x="6663005" y="2675652"/>
              <a:ext cx="257449" cy="468426"/>
            </a:xfrm>
            <a:custGeom>
              <a:avLst/>
              <a:gdLst/>
              <a:ahLst/>
              <a:cxnLst/>
              <a:rect l="l" t="t" r="r" b="b"/>
              <a:pathLst>
                <a:path w="3047" h="5544" extrusionOk="0">
                  <a:moveTo>
                    <a:pt x="1067" y="1"/>
                  </a:moveTo>
                  <a:cubicBezTo>
                    <a:pt x="495" y="484"/>
                    <a:pt x="297" y="1023"/>
                    <a:pt x="275" y="1100"/>
                  </a:cubicBezTo>
                  <a:cubicBezTo>
                    <a:pt x="275" y="1122"/>
                    <a:pt x="275" y="1133"/>
                    <a:pt x="275" y="1144"/>
                  </a:cubicBezTo>
                  <a:cubicBezTo>
                    <a:pt x="264" y="1166"/>
                    <a:pt x="264" y="1177"/>
                    <a:pt x="264" y="1177"/>
                  </a:cubicBezTo>
                  <a:lnTo>
                    <a:pt x="1" y="4982"/>
                  </a:lnTo>
                  <a:lnTo>
                    <a:pt x="88" y="5543"/>
                  </a:lnTo>
                  <a:cubicBezTo>
                    <a:pt x="165" y="5455"/>
                    <a:pt x="231" y="5356"/>
                    <a:pt x="308" y="5279"/>
                  </a:cubicBezTo>
                  <a:cubicBezTo>
                    <a:pt x="1166" y="4325"/>
                    <a:pt x="2201" y="4113"/>
                    <a:pt x="2986" y="4113"/>
                  </a:cubicBezTo>
                  <a:cubicBezTo>
                    <a:pt x="3006" y="4113"/>
                    <a:pt x="3027" y="4113"/>
                    <a:pt x="3047" y="4114"/>
                  </a:cubicBezTo>
                  <a:cubicBezTo>
                    <a:pt x="2662" y="3696"/>
                    <a:pt x="1386" y="2134"/>
                    <a:pt x="1067" y="1"/>
                  </a:cubicBez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81" name="Google Shape;654;p41">
              <a:extLst>
                <a:ext uri="{FF2B5EF4-FFF2-40B4-BE49-F238E27FC236}">
                  <a16:creationId xmlns:a16="http://schemas.microsoft.com/office/drawing/2014/main" xmlns="" id="{D266E4F1-B838-E995-E992-C50B2778D05E}"/>
                </a:ext>
              </a:extLst>
            </p:cNvPr>
            <p:cNvSpPr/>
            <p:nvPr/>
          </p:nvSpPr>
          <p:spPr>
            <a:xfrm flipH="1">
              <a:off x="6507790" y="2823852"/>
              <a:ext cx="225004" cy="206838"/>
            </a:xfrm>
            <a:custGeom>
              <a:avLst/>
              <a:gdLst/>
              <a:ahLst/>
              <a:cxnLst/>
              <a:rect l="l" t="t" r="r" b="b"/>
              <a:pathLst>
                <a:path w="2663" h="2448" extrusionOk="0">
                  <a:moveTo>
                    <a:pt x="139" y="1"/>
                  </a:moveTo>
                  <a:cubicBezTo>
                    <a:pt x="85" y="1"/>
                    <a:pt x="51" y="16"/>
                    <a:pt x="45" y="50"/>
                  </a:cubicBezTo>
                  <a:cubicBezTo>
                    <a:pt x="1" y="303"/>
                    <a:pt x="12" y="655"/>
                    <a:pt x="298" y="1018"/>
                  </a:cubicBezTo>
                  <a:cubicBezTo>
                    <a:pt x="492" y="1270"/>
                    <a:pt x="575" y="1317"/>
                    <a:pt x="607" y="1317"/>
                  </a:cubicBezTo>
                  <a:cubicBezTo>
                    <a:pt x="611" y="1317"/>
                    <a:pt x="614" y="1316"/>
                    <a:pt x="617" y="1315"/>
                  </a:cubicBezTo>
                  <a:lnTo>
                    <a:pt x="617" y="1315"/>
                  </a:lnTo>
                  <a:cubicBezTo>
                    <a:pt x="584" y="1337"/>
                    <a:pt x="463" y="1447"/>
                    <a:pt x="595" y="1777"/>
                  </a:cubicBezTo>
                  <a:cubicBezTo>
                    <a:pt x="661" y="1964"/>
                    <a:pt x="826" y="2195"/>
                    <a:pt x="980" y="2371"/>
                  </a:cubicBezTo>
                  <a:cubicBezTo>
                    <a:pt x="1233" y="2382"/>
                    <a:pt x="1442" y="2414"/>
                    <a:pt x="1607" y="2447"/>
                  </a:cubicBezTo>
                  <a:lnTo>
                    <a:pt x="2200" y="2019"/>
                  </a:lnTo>
                  <a:cubicBezTo>
                    <a:pt x="2343" y="1755"/>
                    <a:pt x="2497" y="1414"/>
                    <a:pt x="2662" y="1051"/>
                  </a:cubicBezTo>
                  <a:lnTo>
                    <a:pt x="1793" y="666"/>
                  </a:lnTo>
                  <a:cubicBezTo>
                    <a:pt x="1793" y="666"/>
                    <a:pt x="505" y="1"/>
                    <a:pt x="139"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82" name="Google Shape;655;p41">
              <a:extLst>
                <a:ext uri="{FF2B5EF4-FFF2-40B4-BE49-F238E27FC236}">
                  <a16:creationId xmlns:a16="http://schemas.microsoft.com/office/drawing/2014/main" xmlns="" id="{A97F0EFF-3530-66AE-FCB5-4B5EFC44D659}"/>
                </a:ext>
              </a:extLst>
            </p:cNvPr>
            <p:cNvSpPr/>
            <p:nvPr/>
          </p:nvSpPr>
          <p:spPr>
            <a:xfrm flipH="1">
              <a:off x="6470613" y="2772734"/>
              <a:ext cx="182250" cy="134343"/>
            </a:xfrm>
            <a:custGeom>
              <a:avLst/>
              <a:gdLst/>
              <a:ahLst/>
              <a:cxnLst/>
              <a:rect l="l" t="t" r="r" b="b"/>
              <a:pathLst>
                <a:path w="2157" h="1590" extrusionOk="0">
                  <a:moveTo>
                    <a:pt x="116" y="1"/>
                  </a:moveTo>
                  <a:cubicBezTo>
                    <a:pt x="59" y="1"/>
                    <a:pt x="26" y="12"/>
                    <a:pt x="23" y="39"/>
                  </a:cubicBezTo>
                  <a:cubicBezTo>
                    <a:pt x="1" y="281"/>
                    <a:pt x="650" y="776"/>
                    <a:pt x="650" y="776"/>
                  </a:cubicBezTo>
                  <a:lnTo>
                    <a:pt x="1749" y="1590"/>
                  </a:lnTo>
                  <a:cubicBezTo>
                    <a:pt x="1881" y="1282"/>
                    <a:pt x="2024" y="952"/>
                    <a:pt x="2156" y="622"/>
                  </a:cubicBezTo>
                  <a:cubicBezTo>
                    <a:pt x="1619" y="424"/>
                    <a:pt x="453" y="1"/>
                    <a:pt x="116"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83" name="Google Shape;656;p41">
              <a:extLst>
                <a:ext uri="{FF2B5EF4-FFF2-40B4-BE49-F238E27FC236}">
                  <a16:creationId xmlns:a16="http://schemas.microsoft.com/office/drawing/2014/main" xmlns="" id="{00019401-B08A-1872-BDD2-DB6D32E5C60B}"/>
                </a:ext>
              </a:extLst>
            </p:cNvPr>
            <p:cNvSpPr/>
            <p:nvPr/>
          </p:nvSpPr>
          <p:spPr>
            <a:xfrm flipH="1">
              <a:off x="6435389" y="2440592"/>
              <a:ext cx="1002588" cy="316931"/>
            </a:xfrm>
            <a:custGeom>
              <a:avLst/>
              <a:gdLst/>
              <a:ahLst/>
              <a:cxnLst/>
              <a:rect l="l" t="t" r="r" b="b"/>
              <a:pathLst>
                <a:path w="11866" h="3751" fill="none" extrusionOk="0">
                  <a:moveTo>
                    <a:pt x="11866" y="1914"/>
                  </a:moveTo>
                  <a:cubicBezTo>
                    <a:pt x="6950" y="0"/>
                    <a:pt x="6126" y="3585"/>
                    <a:pt x="6126" y="3585"/>
                  </a:cubicBezTo>
                  <a:cubicBezTo>
                    <a:pt x="6126" y="3585"/>
                    <a:pt x="5565" y="1738"/>
                    <a:pt x="3255" y="2035"/>
                  </a:cubicBezTo>
                  <a:cubicBezTo>
                    <a:pt x="946" y="2332"/>
                    <a:pt x="0" y="3750"/>
                    <a:pt x="0" y="3750"/>
                  </a:cubicBezTo>
                </a:path>
              </a:pathLst>
            </a:custGeom>
            <a:noFill/>
            <a:ln w="2475" cap="rnd" cmpd="sng">
              <a:solidFill>
                <a:schemeClr val="accent5"/>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84" name="Google Shape;657;p41">
              <a:extLst>
                <a:ext uri="{FF2B5EF4-FFF2-40B4-BE49-F238E27FC236}">
                  <a16:creationId xmlns:a16="http://schemas.microsoft.com/office/drawing/2014/main" xmlns="" id="{B204A678-7DF6-8395-8BAB-08BBFD90F4E4}"/>
                </a:ext>
              </a:extLst>
            </p:cNvPr>
            <p:cNvSpPr/>
            <p:nvPr/>
          </p:nvSpPr>
          <p:spPr>
            <a:xfrm flipH="1">
              <a:off x="6427024" y="2481487"/>
              <a:ext cx="1006306" cy="292767"/>
            </a:xfrm>
            <a:custGeom>
              <a:avLst/>
              <a:gdLst/>
              <a:ahLst/>
              <a:cxnLst/>
              <a:rect l="l" t="t" r="r" b="b"/>
              <a:pathLst>
                <a:path w="11910" h="3465" fill="none" extrusionOk="0">
                  <a:moveTo>
                    <a:pt x="11910" y="1628"/>
                  </a:moveTo>
                  <a:cubicBezTo>
                    <a:pt x="11910" y="1628"/>
                    <a:pt x="10480" y="1122"/>
                    <a:pt x="8820" y="1210"/>
                  </a:cubicBezTo>
                  <a:cubicBezTo>
                    <a:pt x="7159" y="1309"/>
                    <a:pt x="6071" y="3310"/>
                    <a:pt x="6071" y="3310"/>
                  </a:cubicBezTo>
                  <a:cubicBezTo>
                    <a:pt x="6071" y="3310"/>
                    <a:pt x="3893" y="0"/>
                    <a:pt x="0" y="3464"/>
                  </a:cubicBezTo>
                </a:path>
              </a:pathLst>
            </a:custGeom>
            <a:noFill/>
            <a:ln w="2475" cap="rnd" cmpd="sng">
              <a:solidFill>
                <a:schemeClr val="accent5"/>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85" name="Google Shape;658;p41">
              <a:extLst>
                <a:ext uri="{FF2B5EF4-FFF2-40B4-BE49-F238E27FC236}">
                  <a16:creationId xmlns:a16="http://schemas.microsoft.com/office/drawing/2014/main" xmlns="" id="{E3CB8DB6-9DE8-C707-14F4-15A8FB502301}"/>
                </a:ext>
              </a:extLst>
            </p:cNvPr>
            <p:cNvSpPr/>
            <p:nvPr/>
          </p:nvSpPr>
          <p:spPr>
            <a:xfrm flipH="1">
              <a:off x="6921731" y="2865507"/>
              <a:ext cx="806227" cy="850079"/>
            </a:xfrm>
            <a:custGeom>
              <a:avLst/>
              <a:gdLst/>
              <a:ahLst/>
              <a:cxnLst/>
              <a:rect l="l" t="t" r="r" b="b"/>
              <a:pathLst>
                <a:path w="9542" h="10061" extrusionOk="0">
                  <a:moveTo>
                    <a:pt x="6772" y="0"/>
                  </a:moveTo>
                  <a:cubicBezTo>
                    <a:pt x="6622" y="0"/>
                    <a:pt x="6406" y="118"/>
                    <a:pt x="6137" y="525"/>
                  </a:cubicBezTo>
                  <a:cubicBezTo>
                    <a:pt x="5555" y="1394"/>
                    <a:pt x="5060" y="2042"/>
                    <a:pt x="5060" y="2042"/>
                  </a:cubicBezTo>
                  <a:cubicBezTo>
                    <a:pt x="5060" y="2042"/>
                    <a:pt x="4664" y="2295"/>
                    <a:pt x="4444" y="2317"/>
                  </a:cubicBezTo>
                  <a:cubicBezTo>
                    <a:pt x="4371" y="2325"/>
                    <a:pt x="4259" y="2327"/>
                    <a:pt x="4144" y="2327"/>
                  </a:cubicBezTo>
                  <a:cubicBezTo>
                    <a:pt x="3912" y="2327"/>
                    <a:pt x="3663" y="2317"/>
                    <a:pt x="3663" y="2317"/>
                  </a:cubicBezTo>
                  <a:lnTo>
                    <a:pt x="3355" y="536"/>
                  </a:lnTo>
                  <a:cubicBezTo>
                    <a:pt x="3355" y="536"/>
                    <a:pt x="3201" y="657"/>
                    <a:pt x="3047" y="921"/>
                  </a:cubicBezTo>
                  <a:cubicBezTo>
                    <a:pt x="2871" y="1207"/>
                    <a:pt x="2684" y="1658"/>
                    <a:pt x="2662" y="2295"/>
                  </a:cubicBezTo>
                  <a:cubicBezTo>
                    <a:pt x="2662" y="2295"/>
                    <a:pt x="3047" y="4242"/>
                    <a:pt x="2981" y="4374"/>
                  </a:cubicBezTo>
                  <a:cubicBezTo>
                    <a:pt x="2904" y="4506"/>
                    <a:pt x="2211" y="5309"/>
                    <a:pt x="2211" y="5309"/>
                  </a:cubicBezTo>
                  <a:cubicBezTo>
                    <a:pt x="2211" y="5309"/>
                    <a:pt x="485" y="6639"/>
                    <a:pt x="254" y="7013"/>
                  </a:cubicBezTo>
                  <a:cubicBezTo>
                    <a:pt x="23" y="7376"/>
                    <a:pt x="1" y="9422"/>
                    <a:pt x="628" y="9905"/>
                  </a:cubicBezTo>
                  <a:cubicBezTo>
                    <a:pt x="661" y="9927"/>
                    <a:pt x="683" y="9949"/>
                    <a:pt x="716" y="9960"/>
                  </a:cubicBezTo>
                  <a:cubicBezTo>
                    <a:pt x="830" y="10026"/>
                    <a:pt x="963" y="10061"/>
                    <a:pt x="1105" y="10061"/>
                  </a:cubicBezTo>
                  <a:cubicBezTo>
                    <a:pt x="1154" y="10061"/>
                    <a:pt x="1204" y="10057"/>
                    <a:pt x="1255" y="10048"/>
                  </a:cubicBezTo>
                  <a:cubicBezTo>
                    <a:pt x="1849" y="9982"/>
                    <a:pt x="2552" y="9455"/>
                    <a:pt x="2871" y="9015"/>
                  </a:cubicBezTo>
                  <a:cubicBezTo>
                    <a:pt x="3311" y="8399"/>
                    <a:pt x="4576" y="5913"/>
                    <a:pt x="4631" y="5825"/>
                  </a:cubicBezTo>
                  <a:cubicBezTo>
                    <a:pt x="4631" y="5825"/>
                    <a:pt x="5115" y="5331"/>
                    <a:pt x="5236" y="5199"/>
                  </a:cubicBezTo>
                  <a:cubicBezTo>
                    <a:pt x="5302" y="5144"/>
                    <a:pt x="5610" y="4902"/>
                    <a:pt x="5928" y="4649"/>
                  </a:cubicBezTo>
                  <a:cubicBezTo>
                    <a:pt x="6291" y="4363"/>
                    <a:pt x="6676" y="4055"/>
                    <a:pt x="6797" y="3945"/>
                  </a:cubicBezTo>
                  <a:cubicBezTo>
                    <a:pt x="7017" y="3736"/>
                    <a:pt x="7776" y="3197"/>
                    <a:pt x="8337" y="2977"/>
                  </a:cubicBezTo>
                  <a:cubicBezTo>
                    <a:pt x="8909" y="2757"/>
                    <a:pt x="9481" y="2526"/>
                    <a:pt x="9481" y="2526"/>
                  </a:cubicBezTo>
                  <a:cubicBezTo>
                    <a:pt x="9481" y="2526"/>
                    <a:pt x="9541" y="2161"/>
                    <a:pt x="9186" y="2161"/>
                  </a:cubicBezTo>
                  <a:cubicBezTo>
                    <a:pt x="9171" y="2161"/>
                    <a:pt x="9156" y="2162"/>
                    <a:pt x="9140" y="2163"/>
                  </a:cubicBezTo>
                  <a:cubicBezTo>
                    <a:pt x="8899" y="2187"/>
                    <a:pt x="8805" y="2194"/>
                    <a:pt x="8767" y="2196"/>
                  </a:cubicBezTo>
                  <a:lnTo>
                    <a:pt x="8767" y="2196"/>
                  </a:lnTo>
                  <a:cubicBezTo>
                    <a:pt x="8834" y="2162"/>
                    <a:pt x="9041" y="2075"/>
                    <a:pt x="9107" y="1998"/>
                  </a:cubicBezTo>
                  <a:cubicBezTo>
                    <a:pt x="9171" y="1934"/>
                    <a:pt x="9120" y="1655"/>
                    <a:pt x="8748" y="1655"/>
                  </a:cubicBezTo>
                  <a:cubicBezTo>
                    <a:pt x="8675" y="1655"/>
                    <a:pt x="8590" y="1665"/>
                    <a:pt x="8491" y="1691"/>
                  </a:cubicBezTo>
                  <a:cubicBezTo>
                    <a:pt x="7886" y="1834"/>
                    <a:pt x="6522" y="2383"/>
                    <a:pt x="6137" y="2559"/>
                  </a:cubicBezTo>
                  <a:cubicBezTo>
                    <a:pt x="6062" y="2593"/>
                    <a:pt x="6005" y="2607"/>
                    <a:pt x="5963" y="2607"/>
                  </a:cubicBezTo>
                  <a:cubicBezTo>
                    <a:pt x="5950" y="2607"/>
                    <a:pt x="5939" y="2606"/>
                    <a:pt x="5928" y="2603"/>
                  </a:cubicBezTo>
                  <a:cubicBezTo>
                    <a:pt x="5818" y="2559"/>
                    <a:pt x="5906" y="2361"/>
                    <a:pt x="5906" y="2361"/>
                  </a:cubicBezTo>
                  <a:cubicBezTo>
                    <a:pt x="5906" y="2361"/>
                    <a:pt x="7017" y="294"/>
                    <a:pt x="7028" y="195"/>
                  </a:cubicBezTo>
                  <a:cubicBezTo>
                    <a:pt x="7028" y="162"/>
                    <a:pt x="6995" y="96"/>
                    <a:pt x="6929" y="52"/>
                  </a:cubicBezTo>
                  <a:cubicBezTo>
                    <a:pt x="6889" y="22"/>
                    <a:pt x="6837" y="0"/>
                    <a:pt x="6772"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86" name="Google Shape;659;p41">
              <a:extLst>
                <a:ext uri="{FF2B5EF4-FFF2-40B4-BE49-F238E27FC236}">
                  <a16:creationId xmlns:a16="http://schemas.microsoft.com/office/drawing/2014/main" xmlns="" id="{29B5EDF5-12FE-570A-090F-0BDE6B61E189}"/>
                </a:ext>
              </a:extLst>
            </p:cNvPr>
            <p:cNvSpPr/>
            <p:nvPr/>
          </p:nvSpPr>
          <p:spPr>
            <a:xfrm flipH="1">
              <a:off x="7336673" y="3357679"/>
              <a:ext cx="330873" cy="357910"/>
            </a:xfrm>
            <a:custGeom>
              <a:avLst/>
              <a:gdLst/>
              <a:ahLst/>
              <a:cxnLst/>
              <a:rect l="l" t="t" r="r" b="b"/>
              <a:pathLst>
                <a:path w="3916" h="4236" extrusionOk="0">
                  <a:moveTo>
                    <a:pt x="3916" y="0"/>
                  </a:moveTo>
                  <a:cubicBezTo>
                    <a:pt x="3839" y="110"/>
                    <a:pt x="1474" y="3322"/>
                    <a:pt x="1" y="4135"/>
                  </a:cubicBezTo>
                  <a:cubicBezTo>
                    <a:pt x="115" y="4201"/>
                    <a:pt x="248" y="4236"/>
                    <a:pt x="390" y="4236"/>
                  </a:cubicBezTo>
                  <a:cubicBezTo>
                    <a:pt x="439" y="4236"/>
                    <a:pt x="489" y="4232"/>
                    <a:pt x="540" y="4223"/>
                  </a:cubicBezTo>
                  <a:cubicBezTo>
                    <a:pt x="1134" y="4157"/>
                    <a:pt x="1837" y="3630"/>
                    <a:pt x="2156" y="3190"/>
                  </a:cubicBezTo>
                  <a:cubicBezTo>
                    <a:pt x="2596" y="2574"/>
                    <a:pt x="3861" y="88"/>
                    <a:pt x="3916"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87" name="Google Shape;660;p41">
              <a:extLst>
                <a:ext uri="{FF2B5EF4-FFF2-40B4-BE49-F238E27FC236}">
                  <a16:creationId xmlns:a16="http://schemas.microsoft.com/office/drawing/2014/main" xmlns="" id="{E7970AF0-51A1-214E-D9D1-CF37D93531B8}"/>
                </a:ext>
              </a:extLst>
            </p:cNvPr>
            <p:cNvSpPr/>
            <p:nvPr/>
          </p:nvSpPr>
          <p:spPr>
            <a:xfrm flipH="1">
              <a:off x="6922570" y="3048097"/>
              <a:ext cx="304511" cy="210217"/>
            </a:xfrm>
            <a:custGeom>
              <a:avLst/>
              <a:gdLst/>
              <a:ahLst/>
              <a:cxnLst/>
              <a:rect l="l" t="t" r="r" b="b"/>
              <a:pathLst>
                <a:path w="3604" h="2488" extrusionOk="0">
                  <a:moveTo>
                    <a:pt x="3257" y="0"/>
                  </a:moveTo>
                  <a:cubicBezTo>
                    <a:pt x="3243" y="0"/>
                    <a:pt x="3227" y="1"/>
                    <a:pt x="3212" y="2"/>
                  </a:cubicBezTo>
                  <a:cubicBezTo>
                    <a:pt x="2882" y="35"/>
                    <a:pt x="2827" y="35"/>
                    <a:pt x="2816" y="35"/>
                  </a:cubicBezTo>
                  <a:cubicBezTo>
                    <a:pt x="2750" y="68"/>
                    <a:pt x="836" y="1157"/>
                    <a:pt x="0" y="2488"/>
                  </a:cubicBezTo>
                  <a:cubicBezTo>
                    <a:pt x="363" y="2202"/>
                    <a:pt x="748" y="1894"/>
                    <a:pt x="869" y="1784"/>
                  </a:cubicBezTo>
                  <a:cubicBezTo>
                    <a:pt x="1089" y="1575"/>
                    <a:pt x="1848" y="1036"/>
                    <a:pt x="2409" y="816"/>
                  </a:cubicBezTo>
                  <a:cubicBezTo>
                    <a:pt x="2981" y="596"/>
                    <a:pt x="3553" y="365"/>
                    <a:pt x="3553" y="365"/>
                  </a:cubicBezTo>
                  <a:cubicBezTo>
                    <a:pt x="3553" y="365"/>
                    <a:pt x="3603" y="0"/>
                    <a:pt x="3257"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88" name="Google Shape;661;p41">
              <a:extLst>
                <a:ext uri="{FF2B5EF4-FFF2-40B4-BE49-F238E27FC236}">
                  <a16:creationId xmlns:a16="http://schemas.microsoft.com/office/drawing/2014/main" xmlns="" id="{B75DA818-95A4-B838-49EB-05EFFFC2624F}"/>
                </a:ext>
              </a:extLst>
            </p:cNvPr>
            <p:cNvSpPr/>
            <p:nvPr/>
          </p:nvSpPr>
          <p:spPr>
            <a:xfrm flipH="1">
              <a:off x="7134984" y="2869816"/>
              <a:ext cx="116262" cy="215709"/>
            </a:xfrm>
            <a:custGeom>
              <a:avLst/>
              <a:gdLst/>
              <a:ahLst/>
              <a:cxnLst/>
              <a:rect l="l" t="t" r="r" b="b"/>
              <a:pathLst>
                <a:path w="1376" h="2553" extrusionOk="0">
                  <a:moveTo>
                    <a:pt x="1287" y="1"/>
                  </a:moveTo>
                  <a:lnTo>
                    <a:pt x="99" y="2266"/>
                  </a:lnTo>
                  <a:cubicBezTo>
                    <a:pt x="99" y="2266"/>
                    <a:pt x="1" y="2508"/>
                    <a:pt x="286" y="2552"/>
                  </a:cubicBezTo>
                  <a:cubicBezTo>
                    <a:pt x="176" y="2508"/>
                    <a:pt x="264" y="2310"/>
                    <a:pt x="264" y="2310"/>
                  </a:cubicBezTo>
                  <a:cubicBezTo>
                    <a:pt x="264" y="2310"/>
                    <a:pt x="1375" y="243"/>
                    <a:pt x="1375" y="144"/>
                  </a:cubicBezTo>
                  <a:cubicBezTo>
                    <a:pt x="1375" y="111"/>
                    <a:pt x="1353" y="45"/>
                    <a:pt x="1287"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89" name="Google Shape;662;p41">
              <a:extLst>
                <a:ext uri="{FF2B5EF4-FFF2-40B4-BE49-F238E27FC236}">
                  <a16:creationId xmlns:a16="http://schemas.microsoft.com/office/drawing/2014/main" xmlns="" id="{FBE0D245-A3F3-33FC-9315-3DD26768D9AF}"/>
                </a:ext>
              </a:extLst>
            </p:cNvPr>
            <p:cNvSpPr/>
            <p:nvPr/>
          </p:nvSpPr>
          <p:spPr>
            <a:xfrm flipH="1">
              <a:off x="7418375" y="2910711"/>
              <a:ext cx="52132" cy="150650"/>
            </a:xfrm>
            <a:custGeom>
              <a:avLst/>
              <a:gdLst/>
              <a:ahLst/>
              <a:cxnLst/>
              <a:rect l="l" t="t" r="r" b="b"/>
              <a:pathLst>
                <a:path w="617" h="1783" extrusionOk="0">
                  <a:moveTo>
                    <a:pt x="308" y="1"/>
                  </a:moveTo>
                  <a:cubicBezTo>
                    <a:pt x="308" y="1"/>
                    <a:pt x="154" y="122"/>
                    <a:pt x="0" y="386"/>
                  </a:cubicBezTo>
                  <a:cubicBezTo>
                    <a:pt x="87" y="918"/>
                    <a:pt x="281" y="1783"/>
                    <a:pt x="604" y="1783"/>
                  </a:cubicBezTo>
                  <a:cubicBezTo>
                    <a:pt x="608" y="1783"/>
                    <a:pt x="612" y="1783"/>
                    <a:pt x="616" y="1782"/>
                  </a:cubicBezTo>
                  <a:lnTo>
                    <a:pt x="308"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0" name="Google Shape;663;p41">
              <a:extLst>
                <a:ext uri="{FF2B5EF4-FFF2-40B4-BE49-F238E27FC236}">
                  <a16:creationId xmlns:a16="http://schemas.microsoft.com/office/drawing/2014/main" xmlns="" id="{229F5B69-9343-A50C-8B0C-97350612C354}"/>
                </a:ext>
              </a:extLst>
            </p:cNvPr>
            <p:cNvSpPr/>
            <p:nvPr/>
          </p:nvSpPr>
          <p:spPr>
            <a:xfrm flipH="1">
              <a:off x="6295968" y="2761243"/>
              <a:ext cx="438347" cy="873568"/>
            </a:xfrm>
            <a:custGeom>
              <a:avLst/>
              <a:gdLst/>
              <a:ahLst/>
              <a:cxnLst/>
              <a:rect l="l" t="t" r="r" b="b"/>
              <a:pathLst>
                <a:path w="5188" h="10339" extrusionOk="0">
                  <a:moveTo>
                    <a:pt x="1284" y="0"/>
                  </a:moveTo>
                  <a:cubicBezTo>
                    <a:pt x="1225" y="0"/>
                    <a:pt x="1178" y="13"/>
                    <a:pt x="1152" y="43"/>
                  </a:cubicBezTo>
                  <a:cubicBezTo>
                    <a:pt x="1130" y="76"/>
                    <a:pt x="1119" y="98"/>
                    <a:pt x="1108" y="131"/>
                  </a:cubicBezTo>
                  <a:cubicBezTo>
                    <a:pt x="1064" y="263"/>
                    <a:pt x="1174" y="384"/>
                    <a:pt x="1174" y="384"/>
                  </a:cubicBezTo>
                  <a:lnTo>
                    <a:pt x="2174" y="1110"/>
                  </a:lnTo>
                  <a:cubicBezTo>
                    <a:pt x="2174" y="1110"/>
                    <a:pt x="2933" y="1616"/>
                    <a:pt x="2900" y="1704"/>
                  </a:cubicBezTo>
                  <a:cubicBezTo>
                    <a:pt x="2889" y="1737"/>
                    <a:pt x="2867" y="1748"/>
                    <a:pt x="2845" y="1748"/>
                  </a:cubicBezTo>
                  <a:cubicBezTo>
                    <a:pt x="2836" y="1750"/>
                    <a:pt x="2828" y="1751"/>
                    <a:pt x="2820" y="1751"/>
                  </a:cubicBezTo>
                  <a:cubicBezTo>
                    <a:pt x="2789" y="1751"/>
                    <a:pt x="2768" y="1737"/>
                    <a:pt x="2768" y="1737"/>
                  </a:cubicBezTo>
                  <a:cubicBezTo>
                    <a:pt x="2768" y="1737"/>
                    <a:pt x="910" y="714"/>
                    <a:pt x="767" y="648"/>
                  </a:cubicBezTo>
                  <a:cubicBezTo>
                    <a:pt x="687" y="611"/>
                    <a:pt x="569" y="557"/>
                    <a:pt x="446" y="557"/>
                  </a:cubicBezTo>
                  <a:cubicBezTo>
                    <a:pt x="349" y="557"/>
                    <a:pt x="249" y="591"/>
                    <a:pt x="162" y="692"/>
                  </a:cubicBezTo>
                  <a:cubicBezTo>
                    <a:pt x="162" y="703"/>
                    <a:pt x="162" y="703"/>
                    <a:pt x="151" y="703"/>
                  </a:cubicBezTo>
                  <a:cubicBezTo>
                    <a:pt x="0" y="919"/>
                    <a:pt x="377" y="1187"/>
                    <a:pt x="423" y="1229"/>
                  </a:cubicBezTo>
                  <a:lnTo>
                    <a:pt x="423" y="1229"/>
                  </a:lnTo>
                  <a:cubicBezTo>
                    <a:pt x="412" y="1227"/>
                    <a:pt x="401" y="1226"/>
                    <a:pt x="390" y="1226"/>
                  </a:cubicBezTo>
                  <a:cubicBezTo>
                    <a:pt x="308" y="1226"/>
                    <a:pt x="258" y="1276"/>
                    <a:pt x="239" y="1341"/>
                  </a:cubicBezTo>
                  <a:cubicBezTo>
                    <a:pt x="228" y="1385"/>
                    <a:pt x="239" y="1429"/>
                    <a:pt x="250" y="1473"/>
                  </a:cubicBezTo>
                  <a:cubicBezTo>
                    <a:pt x="305" y="1594"/>
                    <a:pt x="800" y="2133"/>
                    <a:pt x="833" y="2166"/>
                  </a:cubicBezTo>
                  <a:cubicBezTo>
                    <a:pt x="778" y="2210"/>
                    <a:pt x="745" y="2254"/>
                    <a:pt x="734" y="2287"/>
                  </a:cubicBezTo>
                  <a:cubicBezTo>
                    <a:pt x="712" y="2364"/>
                    <a:pt x="756" y="2408"/>
                    <a:pt x="756" y="2408"/>
                  </a:cubicBezTo>
                  <a:cubicBezTo>
                    <a:pt x="756" y="2408"/>
                    <a:pt x="1702" y="3661"/>
                    <a:pt x="2031" y="4013"/>
                  </a:cubicBezTo>
                  <a:cubicBezTo>
                    <a:pt x="2350" y="4354"/>
                    <a:pt x="3076" y="4794"/>
                    <a:pt x="3120" y="4827"/>
                  </a:cubicBezTo>
                  <a:cubicBezTo>
                    <a:pt x="3120" y="4827"/>
                    <a:pt x="1053" y="7785"/>
                    <a:pt x="822" y="8225"/>
                  </a:cubicBezTo>
                  <a:cubicBezTo>
                    <a:pt x="723" y="8390"/>
                    <a:pt x="646" y="8687"/>
                    <a:pt x="668" y="8995"/>
                  </a:cubicBezTo>
                  <a:cubicBezTo>
                    <a:pt x="679" y="9479"/>
                    <a:pt x="910" y="10029"/>
                    <a:pt x="1647" y="10271"/>
                  </a:cubicBezTo>
                  <a:cubicBezTo>
                    <a:pt x="1680" y="10282"/>
                    <a:pt x="1734" y="10293"/>
                    <a:pt x="1778" y="10304"/>
                  </a:cubicBezTo>
                  <a:cubicBezTo>
                    <a:pt x="1866" y="10327"/>
                    <a:pt x="1951" y="10339"/>
                    <a:pt x="2033" y="10339"/>
                  </a:cubicBezTo>
                  <a:cubicBezTo>
                    <a:pt x="2293" y="10339"/>
                    <a:pt x="2529" y="10229"/>
                    <a:pt x="2746" y="10062"/>
                  </a:cubicBezTo>
                  <a:cubicBezTo>
                    <a:pt x="3494" y="9468"/>
                    <a:pt x="3901" y="8104"/>
                    <a:pt x="3901" y="8104"/>
                  </a:cubicBezTo>
                  <a:cubicBezTo>
                    <a:pt x="3901" y="8104"/>
                    <a:pt x="4836" y="5927"/>
                    <a:pt x="5045" y="5245"/>
                  </a:cubicBezTo>
                  <a:cubicBezTo>
                    <a:pt x="5067" y="5179"/>
                    <a:pt x="5078" y="5102"/>
                    <a:pt x="5089" y="5003"/>
                  </a:cubicBezTo>
                  <a:lnTo>
                    <a:pt x="5089" y="5014"/>
                  </a:lnTo>
                  <a:cubicBezTo>
                    <a:pt x="5188" y="4178"/>
                    <a:pt x="4891" y="2463"/>
                    <a:pt x="4726" y="1968"/>
                  </a:cubicBezTo>
                  <a:cubicBezTo>
                    <a:pt x="4550" y="1407"/>
                    <a:pt x="4143" y="1242"/>
                    <a:pt x="4143" y="1242"/>
                  </a:cubicBezTo>
                  <a:lnTo>
                    <a:pt x="2031" y="241"/>
                  </a:lnTo>
                  <a:cubicBezTo>
                    <a:pt x="2031" y="241"/>
                    <a:pt x="1542" y="0"/>
                    <a:pt x="1284"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91" name="Google Shape;664;p41">
              <a:extLst>
                <a:ext uri="{FF2B5EF4-FFF2-40B4-BE49-F238E27FC236}">
                  <a16:creationId xmlns:a16="http://schemas.microsoft.com/office/drawing/2014/main" xmlns="" id="{9C75CBD4-3BD1-8FFF-4082-448F19269850}"/>
                </a:ext>
              </a:extLst>
            </p:cNvPr>
            <p:cNvSpPr/>
            <p:nvPr/>
          </p:nvSpPr>
          <p:spPr>
            <a:xfrm flipH="1">
              <a:off x="6304332" y="3183961"/>
              <a:ext cx="374555" cy="445106"/>
            </a:xfrm>
            <a:custGeom>
              <a:avLst/>
              <a:gdLst/>
              <a:ahLst/>
              <a:cxnLst/>
              <a:rect l="l" t="t" r="r" b="b"/>
              <a:pathLst>
                <a:path w="4433" h="5268" extrusionOk="0">
                  <a:moveTo>
                    <a:pt x="4433" y="0"/>
                  </a:moveTo>
                  <a:lnTo>
                    <a:pt x="4433" y="0"/>
                  </a:lnTo>
                  <a:cubicBezTo>
                    <a:pt x="3553" y="1859"/>
                    <a:pt x="2299" y="3508"/>
                    <a:pt x="2299" y="3508"/>
                  </a:cubicBezTo>
                  <a:cubicBezTo>
                    <a:pt x="1596" y="3925"/>
                    <a:pt x="975" y="4038"/>
                    <a:pt x="507" y="4038"/>
                  </a:cubicBezTo>
                  <a:cubicBezTo>
                    <a:pt x="309" y="4038"/>
                    <a:pt x="138" y="4018"/>
                    <a:pt x="1" y="3992"/>
                  </a:cubicBezTo>
                  <a:lnTo>
                    <a:pt x="1" y="3992"/>
                  </a:lnTo>
                  <a:cubicBezTo>
                    <a:pt x="23" y="4476"/>
                    <a:pt x="254" y="5026"/>
                    <a:pt x="980" y="5268"/>
                  </a:cubicBezTo>
                  <a:lnTo>
                    <a:pt x="1584" y="5136"/>
                  </a:lnTo>
                  <a:lnTo>
                    <a:pt x="2090" y="5059"/>
                  </a:lnTo>
                  <a:cubicBezTo>
                    <a:pt x="2838" y="4465"/>
                    <a:pt x="3245" y="3101"/>
                    <a:pt x="3245" y="3101"/>
                  </a:cubicBezTo>
                  <a:cubicBezTo>
                    <a:pt x="3245" y="3101"/>
                    <a:pt x="4180" y="924"/>
                    <a:pt x="4389" y="242"/>
                  </a:cubicBezTo>
                  <a:cubicBezTo>
                    <a:pt x="4411" y="176"/>
                    <a:pt x="4422" y="99"/>
                    <a:pt x="4433"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2" name="Google Shape;665;p41">
              <a:extLst>
                <a:ext uri="{FF2B5EF4-FFF2-40B4-BE49-F238E27FC236}">
                  <a16:creationId xmlns:a16="http://schemas.microsoft.com/office/drawing/2014/main" xmlns="" id="{7139BE3F-1E75-4C24-E182-8BA5D8118C1D}"/>
                </a:ext>
              </a:extLst>
            </p:cNvPr>
            <p:cNvSpPr/>
            <p:nvPr/>
          </p:nvSpPr>
          <p:spPr>
            <a:xfrm flipH="1">
              <a:off x="6470613" y="2954394"/>
              <a:ext cx="203627" cy="214780"/>
            </a:xfrm>
            <a:custGeom>
              <a:avLst/>
              <a:gdLst/>
              <a:ahLst/>
              <a:cxnLst/>
              <a:rect l="l" t="t" r="r" b="b"/>
              <a:pathLst>
                <a:path w="2410" h="2542" extrusionOk="0">
                  <a:moveTo>
                    <a:pt x="23" y="1"/>
                  </a:moveTo>
                  <a:cubicBezTo>
                    <a:pt x="1" y="78"/>
                    <a:pt x="45" y="122"/>
                    <a:pt x="45" y="122"/>
                  </a:cubicBezTo>
                  <a:cubicBezTo>
                    <a:pt x="45" y="122"/>
                    <a:pt x="991" y="1375"/>
                    <a:pt x="1320" y="1727"/>
                  </a:cubicBezTo>
                  <a:cubicBezTo>
                    <a:pt x="1639" y="2068"/>
                    <a:pt x="2365" y="2508"/>
                    <a:pt x="2409" y="2541"/>
                  </a:cubicBezTo>
                  <a:cubicBezTo>
                    <a:pt x="2365" y="2497"/>
                    <a:pt x="1925" y="2090"/>
                    <a:pt x="1529" y="1771"/>
                  </a:cubicBezTo>
                  <a:cubicBezTo>
                    <a:pt x="1166" y="1485"/>
                    <a:pt x="276" y="331"/>
                    <a:pt x="23"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3" name="Google Shape;666;p41">
              <a:extLst>
                <a:ext uri="{FF2B5EF4-FFF2-40B4-BE49-F238E27FC236}">
                  <a16:creationId xmlns:a16="http://schemas.microsoft.com/office/drawing/2014/main" xmlns="" id="{429D33EF-E8E3-9CEF-4541-3F1E6173F4B6}"/>
                </a:ext>
              </a:extLst>
            </p:cNvPr>
            <p:cNvSpPr/>
            <p:nvPr/>
          </p:nvSpPr>
          <p:spPr>
            <a:xfrm flipH="1">
              <a:off x="6536602" y="2874464"/>
              <a:ext cx="178533" cy="172027"/>
            </a:xfrm>
            <a:custGeom>
              <a:avLst/>
              <a:gdLst/>
              <a:ahLst/>
              <a:cxnLst/>
              <a:rect l="l" t="t" r="r" b="b"/>
              <a:pathLst>
                <a:path w="2113" h="2036" extrusionOk="0">
                  <a:moveTo>
                    <a:pt x="12" y="1"/>
                  </a:moveTo>
                  <a:cubicBezTo>
                    <a:pt x="1" y="45"/>
                    <a:pt x="12" y="89"/>
                    <a:pt x="23" y="133"/>
                  </a:cubicBezTo>
                  <a:cubicBezTo>
                    <a:pt x="78" y="254"/>
                    <a:pt x="573" y="793"/>
                    <a:pt x="606" y="826"/>
                  </a:cubicBezTo>
                  <a:lnTo>
                    <a:pt x="2112" y="2035"/>
                  </a:lnTo>
                  <a:cubicBezTo>
                    <a:pt x="1881" y="1837"/>
                    <a:pt x="56" y="320"/>
                    <a:pt x="12"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4" name="Google Shape;667;p41">
              <a:extLst>
                <a:ext uri="{FF2B5EF4-FFF2-40B4-BE49-F238E27FC236}">
                  <a16:creationId xmlns:a16="http://schemas.microsoft.com/office/drawing/2014/main" xmlns="" id="{9B11A63B-5CF2-9739-F738-955422169DD9}"/>
                </a:ext>
              </a:extLst>
            </p:cNvPr>
            <p:cNvSpPr/>
            <p:nvPr/>
          </p:nvSpPr>
          <p:spPr>
            <a:xfrm flipH="1">
              <a:off x="6505931" y="2820642"/>
              <a:ext cx="228721" cy="144989"/>
            </a:xfrm>
            <a:custGeom>
              <a:avLst/>
              <a:gdLst/>
              <a:ahLst/>
              <a:cxnLst/>
              <a:rect l="l" t="t" r="r" b="b"/>
              <a:pathLst>
                <a:path w="2707" h="1716" extrusionOk="0">
                  <a:moveTo>
                    <a:pt x="155" y="0"/>
                  </a:moveTo>
                  <a:cubicBezTo>
                    <a:pt x="1" y="220"/>
                    <a:pt x="397" y="495"/>
                    <a:pt x="430" y="528"/>
                  </a:cubicBezTo>
                  <a:lnTo>
                    <a:pt x="441" y="528"/>
                  </a:lnTo>
                  <a:lnTo>
                    <a:pt x="2695" y="1716"/>
                  </a:lnTo>
                  <a:lnTo>
                    <a:pt x="2706" y="1716"/>
                  </a:lnTo>
                  <a:cubicBezTo>
                    <a:pt x="2541" y="1617"/>
                    <a:pt x="782" y="594"/>
                    <a:pt x="408" y="275"/>
                  </a:cubicBezTo>
                  <a:cubicBezTo>
                    <a:pt x="287" y="165"/>
                    <a:pt x="210" y="77"/>
                    <a:pt x="155"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5" name="Google Shape;668;p41">
              <a:extLst>
                <a:ext uri="{FF2B5EF4-FFF2-40B4-BE49-F238E27FC236}">
                  <a16:creationId xmlns:a16="http://schemas.microsoft.com/office/drawing/2014/main" xmlns="" id="{FA28BE10-7FC9-31FF-8CF5-3CD85B75F16B}"/>
                </a:ext>
              </a:extLst>
            </p:cNvPr>
            <p:cNvSpPr/>
            <p:nvPr/>
          </p:nvSpPr>
          <p:spPr>
            <a:xfrm flipH="1">
              <a:off x="6470021" y="2772312"/>
              <a:ext cx="174477" cy="139328"/>
            </a:xfrm>
            <a:custGeom>
              <a:avLst/>
              <a:gdLst/>
              <a:ahLst/>
              <a:cxnLst/>
              <a:rect l="l" t="t" r="r" b="b"/>
              <a:pathLst>
                <a:path w="2065" h="1649" extrusionOk="0">
                  <a:moveTo>
                    <a:pt x="45" y="0"/>
                  </a:moveTo>
                  <a:cubicBezTo>
                    <a:pt x="1" y="132"/>
                    <a:pt x="111" y="253"/>
                    <a:pt x="111" y="253"/>
                  </a:cubicBezTo>
                  <a:lnTo>
                    <a:pt x="1111" y="979"/>
                  </a:lnTo>
                  <a:cubicBezTo>
                    <a:pt x="1111" y="979"/>
                    <a:pt x="1870" y="1485"/>
                    <a:pt x="1837" y="1573"/>
                  </a:cubicBezTo>
                  <a:cubicBezTo>
                    <a:pt x="1826" y="1606"/>
                    <a:pt x="1804" y="1617"/>
                    <a:pt x="1771" y="1617"/>
                  </a:cubicBezTo>
                  <a:cubicBezTo>
                    <a:pt x="1822" y="1639"/>
                    <a:pt x="1864" y="1649"/>
                    <a:pt x="1898" y="1649"/>
                  </a:cubicBezTo>
                  <a:cubicBezTo>
                    <a:pt x="2065" y="1649"/>
                    <a:pt x="2057" y="1430"/>
                    <a:pt x="2057" y="1430"/>
                  </a:cubicBezTo>
                  <a:cubicBezTo>
                    <a:pt x="2057" y="1430"/>
                    <a:pt x="858" y="693"/>
                    <a:pt x="441" y="363"/>
                  </a:cubicBezTo>
                  <a:cubicBezTo>
                    <a:pt x="265" y="220"/>
                    <a:pt x="133" y="99"/>
                    <a:pt x="45"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6" name="Google Shape;669;p41">
              <a:extLst>
                <a:ext uri="{FF2B5EF4-FFF2-40B4-BE49-F238E27FC236}">
                  <a16:creationId xmlns:a16="http://schemas.microsoft.com/office/drawing/2014/main" xmlns="" id="{ADCDE185-3B69-3E3C-F492-C92E4A571179}"/>
                </a:ext>
              </a:extLst>
            </p:cNvPr>
            <p:cNvSpPr/>
            <p:nvPr/>
          </p:nvSpPr>
          <p:spPr>
            <a:xfrm flipH="1">
              <a:off x="6782826" y="3525144"/>
              <a:ext cx="1015769" cy="424490"/>
            </a:xfrm>
            <a:custGeom>
              <a:avLst/>
              <a:gdLst/>
              <a:ahLst/>
              <a:cxnLst/>
              <a:rect l="l" t="t" r="r" b="b"/>
              <a:pathLst>
                <a:path w="12022" h="5024" extrusionOk="0">
                  <a:moveTo>
                    <a:pt x="4114" y="0"/>
                  </a:moveTo>
                  <a:cubicBezTo>
                    <a:pt x="1" y="0"/>
                    <a:pt x="1211" y="3011"/>
                    <a:pt x="1211" y="3011"/>
                  </a:cubicBezTo>
                  <a:lnTo>
                    <a:pt x="5929" y="4100"/>
                  </a:lnTo>
                  <a:lnTo>
                    <a:pt x="6775" y="4298"/>
                  </a:lnTo>
                  <a:lnTo>
                    <a:pt x="9767" y="4716"/>
                  </a:lnTo>
                  <a:lnTo>
                    <a:pt x="12021" y="5024"/>
                  </a:lnTo>
                  <a:lnTo>
                    <a:pt x="12021" y="2472"/>
                  </a:lnTo>
                  <a:lnTo>
                    <a:pt x="4873" y="31"/>
                  </a:lnTo>
                  <a:cubicBezTo>
                    <a:pt x="4602" y="10"/>
                    <a:pt x="4349" y="0"/>
                    <a:pt x="4114"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97" name="Google Shape;670;p41">
              <a:extLst>
                <a:ext uri="{FF2B5EF4-FFF2-40B4-BE49-F238E27FC236}">
                  <a16:creationId xmlns:a16="http://schemas.microsoft.com/office/drawing/2014/main" xmlns="" id="{1A486C01-43C5-2168-E210-FD0298F41451}"/>
                </a:ext>
              </a:extLst>
            </p:cNvPr>
            <p:cNvSpPr/>
            <p:nvPr/>
          </p:nvSpPr>
          <p:spPr>
            <a:xfrm flipH="1">
              <a:off x="6884127" y="3657798"/>
              <a:ext cx="438685" cy="265813"/>
            </a:xfrm>
            <a:custGeom>
              <a:avLst/>
              <a:gdLst/>
              <a:ahLst/>
              <a:cxnLst/>
              <a:rect l="l" t="t" r="r" b="b"/>
              <a:pathLst>
                <a:path w="5192" h="3146" extrusionOk="0">
                  <a:moveTo>
                    <a:pt x="1815" y="1"/>
                  </a:moveTo>
                  <a:lnTo>
                    <a:pt x="1" y="2123"/>
                  </a:lnTo>
                  <a:lnTo>
                    <a:pt x="298" y="2530"/>
                  </a:lnTo>
                  <a:lnTo>
                    <a:pt x="1144" y="2728"/>
                  </a:lnTo>
                  <a:lnTo>
                    <a:pt x="4136" y="3146"/>
                  </a:lnTo>
                  <a:lnTo>
                    <a:pt x="5191" y="1430"/>
                  </a:lnTo>
                  <a:lnTo>
                    <a:pt x="1815"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8" name="Google Shape;671;p41">
              <a:extLst>
                <a:ext uri="{FF2B5EF4-FFF2-40B4-BE49-F238E27FC236}">
                  <a16:creationId xmlns:a16="http://schemas.microsoft.com/office/drawing/2014/main" xmlns="" id="{7CC94C4F-56FE-C7F3-381E-A9B00575CE09}"/>
                </a:ext>
              </a:extLst>
            </p:cNvPr>
            <p:cNvSpPr/>
            <p:nvPr/>
          </p:nvSpPr>
          <p:spPr>
            <a:xfrm flipH="1">
              <a:off x="7122910" y="3455184"/>
              <a:ext cx="779697" cy="574380"/>
            </a:xfrm>
            <a:custGeom>
              <a:avLst/>
              <a:gdLst/>
              <a:ahLst/>
              <a:cxnLst/>
              <a:rect l="l" t="t" r="r" b="b"/>
              <a:pathLst>
                <a:path w="9228" h="6798" extrusionOk="0">
                  <a:moveTo>
                    <a:pt x="2953" y="0"/>
                  </a:moveTo>
                  <a:cubicBezTo>
                    <a:pt x="1475" y="0"/>
                    <a:pt x="348" y="477"/>
                    <a:pt x="56" y="1783"/>
                  </a:cubicBezTo>
                  <a:cubicBezTo>
                    <a:pt x="1" y="2058"/>
                    <a:pt x="12" y="2311"/>
                    <a:pt x="77" y="2563"/>
                  </a:cubicBezTo>
                  <a:cubicBezTo>
                    <a:pt x="495" y="4070"/>
                    <a:pt x="3003" y="5258"/>
                    <a:pt x="5026" y="5984"/>
                  </a:cubicBezTo>
                  <a:cubicBezTo>
                    <a:pt x="6489" y="6511"/>
                    <a:pt x="7710" y="6797"/>
                    <a:pt x="7710" y="6797"/>
                  </a:cubicBezTo>
                  <a:cubicBezTo>
                    <a:pt x="7819" y="6522"/>
                    <a:pt x="7929" y="6226"/>
                    <a:pt x="8028" y="5929"/>
                  </a:cubicBezTo>
                  <a:cubicBezTo>
                    <a:pt x="8215" y="5412"/>
                    <a:pt x="8380" y="4862"/>
                    <a:pt x="8534" y="4334"/>
                  </a:cubicBezTo>
                  <a:cubicBezTo>
                    <a:pt x="8952" y="2849"/>
                    <a:pt x="9227" y="1563"/>
                    <a:pt x="9227" y="1563"/>
                  </a:cubicBezTo>
                  <a:cubicBezTo>
                    <a:pt x="7224" y="754"/>
                    <a:pt x="4812" y="0"/>
                    <a:pt x="2953" y="0"/>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99" name="Google Shape;672;p41">
              <a:extLst>
                <a:ext uri="{FF2B5EF4-FFF2-40B4-BE49-F238E27FC236}">
                  <a16:creationId xmlns:a16="http://schemas.microsoft.com/office/drawing/2014/main" xmlns="" id="{DBB32A4F-950B-178B-DE93-869A7AFAC8E7}"/>
                </a:ext>
              </a:extLst>
            </p:cNvPr>
            <p:cNvSpPr/>
            <p:nvPr/>
          </p:nvSpPr>
          <p:spPr>
            <a:xfrm flipH="1">
              <a:off x="7181463" y="3671739"/>
              <a:ext cx="714638" cy="308567"/>
            </a:xfrm>
            <a:custGeom>
              <a:avLst/>
              <a:gdLst/>
              <a:ahLst/>
              <a:cxnLst/>
              <a:rect l="l" t="t" r="r" b="b"/>
              <a:pathLst>
                <a:path w="8458" h="3652" extrusionOk="0">
                  <a:moveTo>
                    <a:pt x="0" y="0"/>
                  </a:moveTo>
                  <a:lnTo>
                    <a:pt x="0" y="0"/>
                  </a:lnTo>
                  <a:cubicBezTo>
                    <a:pt x="407" y="1507"/>
                    <a:pt x="2926" y="2695"/>
                    <a:pt x="4949" y="3421"/>
                  </a:cubicBezTo>
                  <a:lnTo>
                    <a:pt x="6291" y="3652"/>
                  </a:lnTo>
                  <a:lnTo>
                    <a:pt x="7951" y="3366"/>
                  </a:lnTo>
                  <a:cubicBezTo>
                    <a:pt x="8138" y="2849"/>
                    <a:pt x="8303" y="2299"/>
                    <a:pt x="8457" y="1771"/>
                  </a:cubicBezTo>
                  <a:lnTo>
                    <a:pt x="8446" y="1771"/>
                  </a:lnTo>
                  <a:cubicBezTo>
                    <a:pt x="6214" y="1771"/>
                    <a:pt x="1584" y="462"/>
                    <a:pt x="0"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00" name="Google Shape;673;p41">
              <a:extLst>
                <a:ext uri="{FF2B5EF4-FFF2-40B4-BE49-F238E27FC236}">
                  <a16:creationId xmlns:a16="http://schemas.microsoft.com/office/drawing/2014/main" xmlns="" id="{0C265462-86F4-B057-1103-F5F3109031BD}"/>
                </a:ext>
              </a:extLst>
            </p:cNvPr>
            <p:cNvSpPr/>
            <p:nvPr/>
          </p:nvSpPr>
          <p:spPr>
            <a:xfrm flipH="1">
              <a:off x="6029308" y="3745840"/>
              <a:ext cx="561284" cy="305863"/>
            </a:xfrm>
            <a:custGeom>
              <a:avLst/>
              <a:gdLst/>
              <a:ahLst/>
              <a:cxnLst/>
              <a:rect l="l" t="t" r="r" b="b"/>
              <a:pathLst>
                <a:path w="6643" h="3620" extrusionOk="0">
                  <a:moveTo>
                    <a:pt x="4346" y="0"/>
                  </a:moveTo>
                  <a:cubicBezTo>
                    <a:pt x="3567" y="0"/>
                    <a:pt x="2739" y="201"/>
                    <a:pt x="2739" y="201"/>
                  </a:cubicBezTo>
                  <a:lnTo>
                    <a:pt x="253" y="674"/>
                  </a:lnTo>
                  <a:lnTo>
                    <a:pt x="1" y="1356"/>
                  </a:lnTo>
                  <a:lnTo>
                    <a:pt x="110" y="1895"/>
                  </a:lnTo>
                  <a:lnTo>
                    <a:pt x="110" y="2445"/>
                  </a:lnTo>
                  <a:lnTo>
                    <a:pt x="121" y="3456"/>
                  </a:lnTo>
                  <a:cubicBezTo>
                    <a:pt x="121" y="3456"/>
                    <a:pt x="983" y="3619"/>
                    <a:pt x="2510" y="3619"/>
                  </a:cubicBezTo>
                  <a:cubicBezTo>
                    <a:pt x="2801" y="3619"/>
                    <a:pt x="3116" y="3613"/>
                    <a:pt x="3454" y="3599"/>
                  </a:cubicBezTo>
                  <a:lnTo>
                    <a:pt x="4762" y="3599"/>
                  </a:lnTo>
                  <a:cubicBezTo>
                    <a:pt x="4927" y="3599"/>
                    <a:pt x="5092" y="3588"/>
                    <a:pt x="5246" y="3566"/>
                  </a:cubicBezTo>
                  <a:cubicBezTo>
                    <a:pt x="5972" y="3467"/>
                    <a:pt x="6588" y="3093"/>
                    <a:pt x="6632" y="1939"/>
                  </a:cubicBezTo>
                  <a:cubicBezTo>
                    <a:pt x="6643" y="1389"/>
                    <a:pt x="6500" y="1004"/>
                    <a:pt x="6269" y="718"/>
                  </a:cubicBezTo>
                  <a:cubicBezTo>
                    <a:pt x="6038" y="443"/>
                    <a:pt x="5730" y="267"/>
                    <a:pt x="5400" y="157"/>
                  </a:cubicBezTo>
                  <a:cubicBezTo>
                    <a:pt x="5191" y="91"/>
                    <a:pt x="4982" y="58"/>
                    <a:pt x="4784" y="25"/>
                  </a:cubicBezTo>
                  <a:cubicBezTo>
                    <a:pt x="4644" y="8"/>
                    <a:pt x="4496" y="0"/>
                    <a:pt x="4346"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01" name="Google Shape;674;p41">
              <a:extLst>
                <a:ext uri="{FF2B5EF4-FFF2-40B4-BE49-F238E27FC236}">
                  <a16:creationId xmlns:a16="http://schemas.microsoft.com/office/drawing/2014/main" xmlns="" id="{E44BF6F6-DD84-E3C7-6266-396354EA165F}"/>
                </a:ext>
              </a:extLst>
            </p:cNvPr>
            <p:cNvSpPr/>
            <p:nvPr/>
          </p:nvSpPr>
          <p:spPr>
            <a:xfrm flipH="1">
              <a:off x="6227189" y="3892857"/>
              <a:ext cx="328084" cy="127415"/>
            </a:xfrm>
            <a:custGeom>
              <a:avLst/>
              <a:gdLst/>
              <a:ahLst/>
              <a:cxnLst/>
              <a:rect l="l" t="t" r="r" b="b"/>
              <a:pathLst>
                <a:path w="3883" h="1508" extrusionOk="0">
                  <a:moveTo>
                    <a:pt x="0" y="1"/>
                  </a:moveTo>
                  <a:lnTo>
                    <a:pt x="297" y="1452"/>
                  </a:lnTo>
                  <a:lnTo>
                    <a:pt x="3882" y="1507"/>
                  </a:lnTo>
                  <a:lnTo>
                    <a:pt x="3662"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02" name="Google Shape;675;p41">
              <a:extLst>
                <a:ext uri="{FF2B5EF4-FFF2-40B4-BE49-F238E27FC236}">
                  <a16:creationId xmlns:a16="http://schemas.microsoft.com/office/drawing/2014/main" xmlns="" id="{D66341E8-3972-DE3A-B974-C58C271706E2}"/>
                </a:ext>
              </a:extLst>
            </p:cNvPr>
            <p:cNvSpPr/>
            <p:nvPr/>
          </p:nvSpPr>
          <p:spPr>
            <a:xfrm flipH="1">
              <a:off x="6029304" y="3760034"/>
              <a:ext cx="237001" cy="289978"/>
            </a:xfrm>
            <a:custGeom>
              <a:avLst/>
              <a:gdLst/>
              <a:ahLst/>
              <a:cxnLst/>
              <a:rect l="l" t="t" r="r" b="b"/>
              <a:pathLst>
                <a:path w="2805" h="3432" extrusionOk="0">
                  <a:moveTo>
                    <a:pt x="1562" y="0"/>
                  </a:moveTo>
                  <a:cubicBezTo>
                    <a:pt x="1507" y="11"/>
                    <a:pt x="1" y="374"/>
                    <a:pt x="23" y="1903"/>
                  </a:cubicBezTo>
                  <a:cubicBezTo>
                    <a:pt x="34" y="2706"/>
                    <a:pt x="264" y="3167"/>
                    <a:pt x="484" y="3431"/>
                  </a:cubicBezTo>
                  <a:lnTo>
                    <a:pt x="924" y="3431"/>
                  </a:lnTo>
                  <a:cubicBezTo>
                    <a:pt x="1089" y="3431"/>
                    <a:pt x="1254" y="3420"/>
                    <a:pt x="1408" y="3398"/>
                  </a:cubicBezTo>
                  <a:cubicBezTo>
                    <a:pt x="2134" y="3299"/>
                    <a:pt x="2750" y="2925"/>
                    <a:pt x="2794" y="1771"/>
                  </a:cubicBezTo>
                  <a:cubicBezTo>
                    <a:pt x="2805" y="1232"/>
                    <a:pt x="2662" y="836"/>
                    <a:pt x="2431" y="550"/>
                  </a:cubicBezTo>
                  <a:lnTo>
                    <a:pt x="1562" y="0"/>
                  </a:ln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03" name="Google Shape;676;p41">
              <a:extLst>
                <a:ext uri="{FF2B5EF4-FFF2-40B4-BE49-F238E27FC236}">
                  <a16:creationId xmlns:a16="http://schemas.microsoft.com/office/drawing/2014/main" xmlns="" id="{A2739B6E-1BF9-62ED-11DB-17ABCC23DB2B}"/>
                </a:ext>
              </a:extLst>
            </p:cNvPr>
            <p:cNvSpPr/>
            <p:nvPr/>
          </p:nvSpPr>
          <p:spPr>
            <a:xfrm flipH="1">
              <a:off x="6027449" y="3746685"/>
              <a:ext cx="563143" cy="300540"/>
            </a:xfrm>
            <a:custGeom>
              <a:avLst/>
              <a:gdLst/>
              <a:ahLst/>
              <a:cxnLst/>
              <a:rect l="l" t="t" r="r" b="b"/>
              <a:pathLst>
                <a:path w="6665" h="3557" extrusionOk="0">
                  <a:moveTo>
                    <a:pt x="4327" y="0"/>
                  </a:moveTo>
                  <a:cubicBezTo>
                    <a:pt x="3548" y="0"/>
                    <a:pt x="2739" y="191"/>
                    <a:pt x="2739" y="191"/>
                  </a:cubicBezTo>
                  <a:lnTo>
                    <a:pt x="242" y="664"/>
                  </a:lnTo>
                  <a:lnTo>
                    <a:pt x="1" y="1346"/>
                  </a:lnTo>
                  <a:lnTo>
                    <a:pt x="110" y="1885"/>
                  </a:lnTo>
                  <a:lnTo>
                    <a:pt x="110" y="2435"/>
                  </a:lnTo>
                  <a:lnTo>
                    <a:pt x="121" y="2435"/>
                  </a:lnTo>
                  <a:lnTo>
                    <a:pt x="726" y="950"/>
                  </a:lnTo>
                  <a:cubicBezTo>
                    <a:pt x="726" y="950"/>
                    <a:pt x="3344" y="487"/>
                    <a:pt x="4283" y="487"/>
                  </a:cubicBezTo>
                  <a:cubicBezTo>
                    <a:pt x="4304" y="487"/>
                    <a:pt x="4325" y="488"/>
                    <a:pt x="4344" y="488"/>
                  </a:cubicBezTo>
                  <a:cubicBezTo>
                    <a:pt x="5213" y="510"/>
                    <a:pt x="6346" y="741"/>
                    <a:pt x="6368" y="1907"/>
                  </a:cubicBezTo>
                  <a:cubicBezTo>
                    <a:pt x="6379" y="2611"/>
                    <a:pt x="5840" y="3204"/>
                    <a:pt x="5246" y="3556"/>
                  </a:cubicBezTo>
                  <a:cubicBezTo>
                    <a:pt x="5972" y="3457"/>
                    <a:pt x="6588" y="3083"/>
                    <a:pt x="6632" y="1929"/>
                  </a:cubicBezTo>
                  <a:cubicBezTo>
                    <a:pt x="6665" y="521"/>
                    <a:pt x="5653" y="136"/>
                    <a:pt x="4784" y="26"/>
                  </a:cubicBezTo>
                  <a:cubicBezTo>
                    <a:pt x="4638" y="8"/>
                    <a:pt x="4483" y="0"/>
                    <a:pt x="4327" y="0"/>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04" name="Google Shape;677;p41">
              <a:extLst>
                <a:ext uri="{FF2B5EF4-FFF2-40B4-BE49-F238E27FC236}">
                  <a16:creationId xmlns:a16="http://schemas.microsoft.com/office/drawing/2014/main" xmlns="" id="{46B1DB10-FFE4-338E-8E5F-8DAF3CC18A6A}"/>
                </a:ext>
              </a:extLst>
            </p:cNvPr>
            <p:cNvSpPr/>
            <p:nvPr/>
          </p:nvSpPr>
          <p:spPr>
            <a:xfrm flipH="1">
              <a:off x="6488271" y="3826953"/>
              <a:ext cx="137300" cy="222807"/>
            </a:xfrm>
            <a:custGeom>
              <a:avLst/>
              <a:gdLst/>
              <a:ahLst/>
              <a:cxnLst/>
              <a:rect l="l" t="t" r="r" b="b"/>
              <a:pathLst>
                <a:path w="1625" h="2637" extrusionOk="0">
                  <a:moveTo>
                    <a:pt x="1054" y="1"/>
                  </a:moveTo>
                  <a:cubicBezTo>
                    <a:pt x="687" y="1"/>
                    <a:pt x="200" y="183"/>
                    <a:pt x="107" y="1111"/>
                  </a:cubicBezTo>
                  <a:cubicBezTo>
                    <a:pt x="1" y="2160"/>
                    <a:pt x="270" y="2637"/>
                    <a:pt x="857" y="2637"/>
                  </a:cubicBezTo>
                  <a:cubicBezTo>
                    <a:pt x="1002" y="2637"/>
                    <a:pt x="1166" y="2608"/>
                    <a:pt x="1349" y="2551"/>
                  </a:cubicBezTo>
                  <a:lnTo>
                    <a:pt x="1415" y="2287"/>
                  </a:lnTo>
                  <a:cubicBezTo>
                    <a:pt x="1591" y="1650"/>
                    <a:pt x="1624" y="979"/>
                    <a:pt x="1514" y="330"/>
                  </a:cubicBezTo>
                  <a:lnTo>
                    <a:pt x="1481" y="77"/>
                  </a:lnTo>
                  <a:cubicBezTo>
                    <a:pt x="1481" y="77"/>
                    <a:pt x="1293" y="1"/>
                    <a:pt x="1054" y="1"/>
                  </a:cubicBezTo>
                  <a:close/>
                </a:path>
              </a:pathLst>
            </a:custGeom>
            <a:solidFill>
              <a:srgbClr val="006283"/>
            </a:solidFill>
            <a:ln>
              <a:noFill/>
            </a:ln>
          </p:spPr>
          <p:txBody>
            <a:bodyPr spcFirstLastPara="1" wrap="square" lIns="115184" tIns="115184" rIns="115184" bIns="115184" anchor="ctr" anchorCtr="0">
              <a:noAutofit/>
            </a:bodyPr>
            <a:lstStyle/>
            <a:p>
              <a:endParaRPr sz="2267"/>
            </a:p>
          </p:txBody>
        </p:sp>
        <p:sp>
          <p:nvSpPr>
            <p:cNvPr id="105" name="Google Shape;678;p41">
              <a:extLst>
                <a:ext uri="{FF2B5EF4-FFF2-40B4-BE49-F238E27FC236}">
                  <a16:creationId xmlns:a16="http://schemas.microsoft.com/office/drawing/2014/main" xmlns="" id="{E36EF661-A954-A6C5-4160-A191B70FA18E}"/>
                </a:ext>
              </a:extLst>
            </p:cNvPr>
            <p:cNvSpPr/>
            <p:nvPr/>
          </p:nvSpPr>
          <p:spPr>
            <a:xfrm flipH="1">
              <a:off x="6301540" y="3844527"/>
              <a:ext cx="79085" cy="218498"/>
            </a:xfrm>
            <a:custGeom>
              <a:avLst/>
              <a:gdLst/>
              <a:ahLst/>
              <a:cxnLst/>
              <a:rect l="l" t="t" r="r" b="b"/>
              <a:pathLst>
                <a:path w="936" h="2586" extrusionOk="0">
                  <a:moveTo>
                    <a:pt x="386" y="1"/>
                  </a:moveTo>
                  <a:cubicBezTo>
                    <a:pt x="375" y="1"/>
                    <a:pt x="353" y="12"/>
                    <a:pt x="342" y="12"/>
                  </a:cubicBezTo>
                  <a:cubicBezTo>
                    <a:pt x="265" y="23"/>
                    <a:pt x="210" y="78"/>
                    <a:pt x="177" y="155"/>
                  </a:cubicBezTo>
                  <a:cubicBezTo>
                    <a:pt x="166" y="188"/>
                    <a:pt x="155" y="232"/>
                    <a:pt x="144" y="265"/>
                  </a:cubicBezTo>
                  <a:cubicBezTo>
                    <a:pt x="34" y="639"/>
                    <a:pt x="1" y="1024"/>
                    <a:pt x="12" y="1365"/>
                  </a:cubicBezTo>
                  <a:cubicBezTo>
                    <a:pt x="12" y="1826"/>
                    <a:pt x="89" y="2211"/>
                    <a:pt x="144" y="2420"/>
                  </a:cubicBezTo>
                  <a:cubicBezTo>
                    <a:pt x="166" y="2519"/>
                    <a:pt x="254" y="2585"/>
                    <a:pt x="353" y="2585"/>
                  </a:cubicBezTo>
                  <a:lnTo>
                    <a:pt x="694" y="2585"/>
                  </a:lnTo>
                  <a:cubicBezTo>
                    <a:pt x="727" y="2585"/>
                    <a:pt x="749" y="2585"/>
                    <a:pt x="782" y="2574"/>
                  </a:cubicBezTo>
                  <a:cubicBezTo>
                    <a:pt x="870" y="2530"/>
                    <a:pt x="936" y="2420"/>
                    <a:pt x="903" y="2321"/>
                  </a:cubicBezTo>
                  <a:cubicBezTo>
                    <a:pt x="694" y="1574"/>
                    <a:pt x="804" y="683"/>
                    <a:pt x="881" y="254"/>
                  </a:cubicBezTo>
                  <a:cubicBezTo>
                    <a:pt x="903" y="122"/>
                    <a:pt x="804" y="1"/>
                    <a:pt x="672"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06" name="Google Shape;679;p41">
              <a:extLst>
                <a:ext uri="{FF2B5EF4-FFF2-40B4-BE49-F238E27FC236}">
                  <a16:creationId xmlns:a16="http://schemas.microsoft.com/office/drawing/2014/main" xmlns="" id="{16D6BDB9-ED79-F726-CBC9-762604A9AEFB}"/>
                </a:ext>
              </a:extLst>
            </p:cNvPr>
            <p:cNvSpPr/>
            <p:nvPr/>
          </p:nvSpPr>
          <p:spPr>
            <a:xfrm flipH="1">
              <a:off x="6399130" y="3844527"/>
              <a:ext cx="80859" cy="218498"/>
            </a:xfrm>
            <a:custGeom>
              <a:avLst/>
              <a:gdLst/>
              <a:ahLst/>
              <a:cxnLst/>
              <a:rect l="l" t="t" r="r" b="b"/>
              <a:pathLst>
                <a:path w="957" h="2586" extrusionOk="0">
                  <a:moveTo>
                    <a:pt x="407" y="1"/>
                  </a:moveTo>
                  <a:cubicBezTo>
                    <a:pt x="319" y="1"/>
                    <a:pt x="231" y="67"/>
                    <a:pt x="209" y="155"/>
                  </a:cubicBezTo>
                  <a:cubicBezTo>
                    <a:pt x="143" y="331"/>
                    <a:pt x="99" y="507"/>
                    <a:pt x="77" y="683"/>
                  </a:cubicBezTo>
                  <a:cubicBezTo>
                    <a:pt x="0" y="1145"/>
                    <a:pt x="33" y="1596"/>
                    <a:pt x="77" y="1947"/>
                  </a:cubicBezTo>
                  <a:cubicBezTo>
                    <a:pt x="99" y="2145"/>
                    <a:pt x="132" y="2310"/>
                    <a:pt x="165" y="2420"/>
                  </a:cubicBezTo>
                  <a:cubicBezTo>
                    <a:pt x="187" y="2519"/>
                    <a:pt x="275" y="2585"/>
                    <a:pt x="374" y="2585"/>
                  </a:cubicBezTo>
                  <a:lnTo>
                    <a:pt x="715" y="2585"/>
                  </a:lnTo>
                  <a:cubicBezTo>
                    <a:pt x="748" y="2585"/>
                    <a:pt x="770" y="2585"/>
                    <a:pt x="792" y="2574"/>
                  </a:cubicBezTo>
                  <a:lnTo>
                    <a:pt x="803" y="2563"/>
                  </a:lnTo>
                  <a:cubicBezTo>
                    <a:pt x="891" y="2530"/>
                    <a:pt x="957" y="2420"/>
                    <a:pt x="924" y="2321"/>
                  </a:cubicBezTo>
                  <a:cubicBezTo>
                    <a:pt x="781" y="1815"/>
                    <a:pt x="792" y="1244"/>
                    <a:pt x="836" y="793"/>
                  </a:cubicBezTo>
                  <a:cubicBezTo>
                    <a:pt x="847" y="584"/>
                    <a:pt x="880" y="397"/>
                    <a:pt x="902" y="254"/>
                  </a:cubicBezTo>
                  <a:cubicBezTo>
                    <a:pt x="924" y="122"/>
                    <a:pt x="825" y="1"/>
                    <a:pt x="693"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07" name="Google Shape;680;p41">
              <a:extLst>
                <a:ext uri="{FF2B5EF4-FFF2-40B4-BE49-F238E27FC236}">
                  <a16:creationId xmlns:a16="http://schemas.microsoft.com/office/drawing/2014/main" xmlns="" id="{553D3FC6-E58F-B02E-921C-99EBDB7E57D7}"/>
                </a:ext>
              </a:extLst>
            </p:cNvPr>
            <p:cNvSpPr/>
            <p:nvPr/>
          </p:nvSpPr>
          <p:spPr>
            <a:xfrm flipH="1">
              <a:off x="6052539" y="3796113"/>
              <a:ext cx="211907" cy="111699"/>
            </a:xfrm>
            <a:custGeom>
              <a:avLst/>
              <a:gdLst/>
              <a:ahLst/>
              <a:cxnLst/>
              <a:rect l="l" t="t" r="r" b="b"/>
              <a:pathLst>
                <a:path w="2508" h="1322" extrusionOk="0">
                  <a:moveTo>
                    <a:pt x="1014" y="1"/>
                  </a:moveTo>
                  <a:cubicBezTo>
                    <a:pt x="509" y="1"/>
                    <a:pt x="1" y="123"/>
                    <a:pt x="1" y="123"/>
                  </a:cubicBezTo>
                  <a:cubicBezTo>
                    <a:pt x="1" y="123"/>
                    <a:pt x="40" y="645"/>
                    <a:pt x="948" y="645"/>
                  </a:cubicBezTo>
                  <a:cubicBezTo>
                    <a:pt x="1000" y="645"/>
                    <a:pt x="1054" y="643"/>
                    <a:pt x="1111" y="640"/>
                  </a:cubicBezTo>
                  <a:cubicBezTo>
                    <a:pt x="1149" y="638"/>
                    <a:pt x="1186" y="637"/>
                    <a:pt x="1222" y="637"/>
                  </a:cubicBezTo>
                  <a:cubicBezTo>
                    <a:pt x="2191" y="637"/>
                    <a:pt x="2508" y="1322"/>
                    <a:pt x="2508" y="1322"/>
                  </a:cubicBezTo>
                  <a:cubicBezTo>
                    <a:pt x="2431" y="783"/>
                    <a:pt x="2266" y="409"/>
                    <a:pt x="1705" y="123"/>
                  </a:cubicBezTo>
                  <a:cubicBezTo>
                    <a:pt x="1518" y="31"/>
                    <a:pt x="1266" y="1"/>
                    <a:pt x="1014"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08" name="Google Shape;681;p41">
              <a:extLst>
                <a:ext uri="{FF2B5EF4-FFF2-40B4-BE49-F238E27FC236}">
                  <a16:creationId xmlns:a16="http://schemas.microsoft.com/office/drawing/2014/main" xmlns="" id="{5FAA3FDE-DA89-F10F-568A-1044A3C51098}"/>
                </a:ext>
              </a:extLst>
            </p:cNvPr>
            <p:cNvSpPr/>
            <p:nvPr/>
          </p:nvSpPr>
          <p:spPr>
            <a:xfrm flipH="1">
              <a:off x="6301540" y="3844527"/>
              <a:ext cx="79085" cy="217568"/>
            </a:xfrm>
            <a:custGeom>
              <a:avLst/>
              <a:gdLst/>
              <a:ahLst/>
              <a:cxnLst/>
              <a:rect l="l" t="t" r="r" b="b"/>
              <a:pathLst>
                <a:path w="936" h="2575" extrusionOk="0">
                  <a:moveTo>
                    <a:pt x="386" y="1"/>
                  </a:moveTo>
                  <a:cubicBezTo>
                    <a:pt x="375" y="1"/>
                    <a:pt x="353" y="12"/>
                    <a:pt x="342" y="12"/>
                  </a:cubicBezTo>
                  <a:lnTo>
                    <a:pt x="144" y="265"/>
                  </a:lnTo>
                  <a:cubicBezTo>
                    <a:pt x="34" y="639"/>
                    <a:pt x="1" y="1024"/>
                    <a:pt x="12" y="1365"/>
                  </a:cubicBezTo>
                  <a:cubicBezTo>
                    <a:pt x="232" y="1200"/>
                    <a:pt x="584" y="1002"/>
                    <a:pt x="584" y="1002"/>
                  </a:cubicBezTo>
                  <a:cubicBezTo>
                    <a:pt x="584" y="1563"/>
                    <a:pt x="705" y="2222"/>
                    <a:pt x="782" y="2574"/>
                  </a:cubicBezTo>
                  <a:cubicBezTo>
                    <a:pt x="870" y="2530"/>
                    <a:pt x="936" y="2431"/>
                    <a:pt x="903" y="2321"/>
                  </a:cubicBezTo>
                  <a:cubicBezTo>
                    <a:pt x="694" y="1574"/>
                    <a:pt x="804" y="683"/>
                    <a:pt x="881" y="254"/>
                  </a:cubicBezTo>
                  <a:cubicBezTo>
                    <a:pt x="903" y="122"/>
                    <a:pt x="804" y="1"/>
                    <a:pt x="672"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09" name="Google Shape;682;p41">
              <a:extLst>
                <a:ext uri="{FF2B5EF4-FFF2-40B4-BE49-F238E27FC236}">
                  <a16:creationId xmlns:a16="http://schemas.microsoft.com/office/drawing/2014/main" xmlns="" id="{960618F5-BA5A-2229-356F-8EB0EE0038E5}"/>
                </a:ext>
              </a:extLst>
            </p:cNvPr>
            <p:cNvSpPr/>
            <p:nvPr/>
          </p:nvSpPr>
          <p:spPr>
            <a:xfrm flipH="1">
              <a:off x="6399130" y="3884493"/>
              <a:ext cx="80859" cy="177603"/>
            </a:xfrm>
            <a:custGeom>
              <a:avLst/>
              <a:gdLst/>
              <a:ahLst/>
              <a:cxnLst/>
              <a:rect l="l" t="t" r="r" b="b"/>
              <a:pathLst>
                <a:path w="957" h="2102" extrusionOk="0">
                  <a:moveTo>
                    <a:pt x="748" y="1"/>
                  </a:moveTo>
                  <a:lnTo>
                    <a:pt x="77" y="210"/>
                  </a:lnTo>
                  <a:cubicBezTo>
                    <a:pt x="0" y="672"/>
                    <a:pt x="22" y="1134"/>
                    <a:pt x="77" y="1474"/>
                  </a:cubicBezTo>
                  <a:lnTo>
                    <a:pt x="627" y="1167"/>
                  </a:lnTo>
                  <a:lnTo>
                    <a:pt x="792" y="2101"/>
                  </a:lnTo>
                  <a:cubicBezTo>
                    <a:pt x="891" y="2057"/>
                    <a:pt x="957" y="1958"/>
                    <a:pt x="924" y="1848"/>
                  </a:cubicBezTo>
                  <a:cubicBezTo>
                    <a:pt x="781" y="1342"/>
                    <a:pt x="792" y="771"/>
                    <a:pt x="825" y="320"/>
                  </a:cubicBezTo>
                  <a:lnTo>
                    <a:pt x="748"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10" name="Google Shape;683;p41">
              <a:extLst>
                <a:ext uri="{FF2B5EF4-FFF2-40B4-BE49-F238E27FC236}">
                  <a16:creationId xmlns:a16="http://schemas.microsoft.com/office/drawing/2014/main" xmlns="" id="{D605F13C-D3F0-CD4E-F5FA-C20FA43AD538}"/>
                </a:ext>
              </a:extLst>
            </p:cNvPr>
            <p:cNvSpPr/>
            <p:nvPr/>
          </p:nvSpPr>
          <p:spPr>
            <a:xfrm flipH="1">
              <a:off x="7292993" y="3836839"/>
              <a:ext cx="562213" cy="305947"/>
            </a:xfrm>
            <a:custGeom>
              <a:avLst/>
              <a:gdLst/>
              <a:ahLst/>
              <a:cxnLst/>
              <a:rect l="l" t="t" r="r" b="b"/>
              <a:pathLst>
                <a:path w="6654" h="3621" extrusionOk="0">
                  <a:moveTo>
                    <a:pt x="2301" y="1"/>
                  </a:moveTo>
                  <a:cubicBezTo>
                    <a:pt x="2150" y="1"/>
                    <a:pt x="2001" y="8"/>
                    <a:pt x="1859" y="26"/>
                  </a:cubicBezTo>
                  <a:cubicBezTo>
                    <a:pt x="1661" y="59"/>
                    <a:pt x="1452" y="92"/>
                    <a:pt x="1254" y="158"/>
                  </a:cubicBezTo>
                  <a:cubicBezTo>
                    <a:pt x="913" y="268"/>
                    <a:pt x="605" y="444"/>
                    <a:pt x="374" y="719"/>
                  </a:cubicBezTo>
                  <a:cubicBezTo>
                    <a:pt x="143" y="1005"/>
                    <a:pt x="0" y="1390"/>
                    <a:pt x="22" y="1939"/>
                  </a:cubicBezTo>
                  <a:cubicBezTo>
                    <a:pt x="55" y="3094"/>
                    <a:pt x="671" y="3468"/>
                    <a:pt x="1408" y="3567"/>
                  </a:cubicBezTo>
                  <a:cubicBezTo>
                    <a:pt x="1562" y="3589"/>
                    <a:pt x="1727" y="3600"/>
                    <a:pt x="1881" y="3600"/>
                  </a:cubicBezTo>
                  <a:lnTo>
                    <a:pt x="3201" y="3600"/>
                  </a:lnTo>
                  <a:cubicBezTo>
                    <a:pt x="3537" y="3614"/>
                    <a:pt x="3850" y="3620"/>
                    <a:pt x="4141" y="3620"/>
                  </a:cubicBezTo>
                  <a:cubicBezTo>
                    <a:pt x="5664" y="3620"/>
                    <a:pt x="6533" y="3457"/>
                    <a:pt x="6533" y="3457"/>
                  </a:cubicBezTo>
                  <a:lnTo>
                    <a:pt x="6533" y="2445"/>
                  </a:lnTo>
                  <a:lnTo>
                    <a:pt x="6544" y="1895"/>
                  </a:lnTo>
                  <a:lnTo>
                    <a:pt x="6654" y="1357"/>
                  </a:lnTo>
                  <a:lnTo>
                    <a:pt x="6643" y="1357"/>
                  </a:lnTo>
                  <a:lnTo>
                    <a:pt x="6401" y="675"/>
                  </a:lnTo>
                  <a:lnTo>
                    <a:pt x="3904" y="202"/>
                  </a:lnTo>
                  <a:cubicBezTo>
                    <a:pt x="3904" y="202"/>
                    <a:pt x="3084" y="1"/>
                    <a:pt x="2301"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11" name="Google Shape;684;p41">
              <a:extLst>
                <a:ext uri="{FF2B5EF4-FFF2-40B4-BE49-F238E27FC236}">
                  <a16:creationId xmlns:a16="http://schemas.microsoft.com/office/drawing/2014/main" xmlns="" id="{9590F951-C86F-9080-2C3E-2D2A19B64E88}"/>
                </a:ext>
              </a:extLst>
            </p:cNvPr>
            <p:cNvSpPr/>
            <p:nvPr/>
          </p:nvSpPr>
          <p:spPr>
            <a:xfrm flipH="1">
              <a:off x="7328308" y="3983941"/>
              <a:ext cx="328084" cy="127415"/>
            </a:xfrm>
            <a:custGeom>
              <a:avLst/>
              <a:gdLst/>
              <a:ahLst/>
              <a:cxnLst/>
              <a:rect l="l" t="t" r="r" b="b"/>
              <a:pathLst>
                <a:path w="3883" h="1508" extrusionOk="0">
                  <a:moveTo>
                    <a:pt x="221" y="1"/>
                  </a:moveTo>
                  <a:lnTo>
                    <a:pt x="1" y="1507"/>
                  </a:lnTo>
                  <a:lnTo>
                    <a:pt x="3586" y="1452"/>
                  </a:lnTo>
                  <a:lnTo>
                    <a:pt x="3883"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12" name="Google Shape;685;p41">
              <a:extLst>
                <a:ext uri="{FF2B5EF4-FFF2-40B4-BE49-F238E27FC236}">
                  <a16:creationId xmlns:a16="http://schemas.microsoft.com/office/drawing/2014/main" xmlns="" id="{92A1195D-544D-2C3E-D60F-571135EBA39B}"/>
                </a:ext>
              </a:extLst>
            </p:cNvPr>
            <p:cNvSpPr/>
            <p:nvPr/>
          </p:nvSpPr>
          <p:spPr>
            <a:xfrm flipH="1">
              <a:off x="7618204" y="3851033"/>
              <a:ext cx="237001" cy="290063"/>
            </a:xfrm>
            <a:custGeom>
              <a:avLst/>
              <a:gdLst/>
              <a:ahLst/>
              <a:cxnLst/>
              <a:rect l="l" t="t" r="r" b="b"/>
              <a:pathLst>
                <a:path w="2805" h="3433" extrusionOk="0">
                  <a:moveTo>
                    <a:pt x="1254" y="1"/>
                  </a:moveTo>
                  <a:lnTo>
                    <a:pt x="374" y="551"/>
                  </a:lnTo>
                  <a:cubicBezTo>
                    <a:pt x="143" y="837"/>
                    <a:pt x="0" y="1233"/>
                    <a:pt x="22" y="1771"/>
                  </a:cubicBezTo>
                  <a:cubicBezTo>
                    <a:pt x="55" y="2926"/>
                    <a:pt x="671" y="3300"/>
                    <a:pt x="1408" y="3399"/>
                  </a:cubicBezTo>
                  <a:cubicBezTo>
                    <a:pt x="1562" y="3421"/>
                    <a:pt x="1727" y="3432"/>
                    <a:pt x="1881" y="3432"/>
                  </a:cubicBezTo>
                  <a:lnTo>
                    <a:pt x="2332" y="3432"/>
                  </a:lnTo>
                  <a:cubicBezTo>
                    <a:pt x="2541" y="3168"/>
                    <a:pt x="2772" y="2706"/>
                    <a:pt x="2783" y="1903"/>
                  </a:cubicBezTo>
                  <a:cubicBezTo>
                    <a:pt x="2805" y="375"/>
                    <a:pt x="1309" y="12"/>
                    <a:pt x="1254"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13" name="Google Shape;686;p41">
              <a:extLst>
                <a:ext uri="{FF2B5EF4-FFF2-40B4-BE49-F238E27FC236}">
                  <a16:creationId xmlns:a16="http://schemas.microsoft.com/office/drawing/2014/main" xmlns="" id="{478B5015-2287-0AC6-B47E-7AB30123E97C}"/>
                </a:ext>
              </a:extLst>
            </p:cNvPr>
            <p:cNvSpPr/>
            <p:nvPr/>
          </p:nvSpPr>
          <p:spPr>
            <a:xfrm flipH="1">
              <a:off x="7292993" y="3837683"/>
              <a:ext cx="564072" cy="300624"/>
            </a:xfrm>
            <a:custGeom>
              <a:avLst/>
              <a:gdLst/>
              <a:ahLst/>
              <a:cxnLst/>
              <a:rect l="l" t="t" r="r" b="b"/>
              <a:pathLst>
                <a:path w="6676" h="3558" extrusionOk="0">
                  <a:moveTo>
                    <a:pt x="2345" y="1"/>
                  </a:moveTo>
                  <a:cubicBezTo>
                    <a:pt x="2190" y="1"/>
                    <a:pt x="2037" y="9"/>
                    <a:pt x="1892" y="27"/>
                  </a:cubicBezTo>
                  <a:cubicBezTo>
                    <a:pt x="1012" y="137"/>
                    <a:pt x="0" y="522"/>
                    <a:pt x="44" y="1929"/>
                  </a:cubicBezTo>
                  <a:cubicBezTo>
                    <a:pt x="77" y="3084"/>
                    <a:pt x="693" y="3458"/>
                    <a:pt x="1430" y="3557"/>
                  </a:cubicBezTo>
                  <a:cubicBezTo>
                    <a:pt x="825" y="3205"/>
                    <a:pt x="286" y="2611"/>
                    <a:pt x="297" y="1907"/>
                  </a:cubicBezTo>
                  <a:cubicBezTo>
                    <a:pt x="330" y="742"/>
                    <a:pt x="1463" y="511"/>
                    <a:pt x="2332" y="489"/>
                  </a:cubicBezTo>
                  <a:cubicBezTo>
                    <a:pt x="2351" y="488"/>
                    <a:pt x="2371" y="488"/>
                    <a:pt x="2392" y="488"/>
                  </a:cubicBezTo>
                  <a:cubicBezTo>
                    <a:pt x="3321" y="488"/>
                    <a:pt x="5950" y="951"/>
                    <a:pt x="5950" y="951"/>
                  </a:cubicBezTo>
                  <a:lnTo>
                    <a:pt x="6555" y="2435"/>
                  </a:lnTo>
                  <a:lnTo>
                    <a:pt x="6566" y="1885"/>
                  </a:lnTo>
                  <a:lnTo>
                    <a:pt x="6676" y="1347"/>
                  </a:lnTo>
                  <a:lnTo>
                    <a:pt x="6423" y="665"/>
                  </a:lnTo>
                  <a:lnTo>
                    <a:pt x="3937" y="192"/>
                  </a:lnTo>
                  <a:cubicBezTo>
                    <a:pt x="3937" y="192"/>
                    <a:pt x="3120" y="1"/>
                    <a:pt x="2345"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14" name="Google Shape;687;p41">
              <a:extLst>
                <a:ext uri="{FF2B5EF4-FFF2-40B4-BE49-F238E27FC236}">
                  <a16:creationId xmlns:a16="http://schemas.microsoft.com/office/drawing/2014/main" xmlns="" id="{8104F2E6-596A-44EE-BC78-18C1E8E097FB}"/>
                </a:ext>
              </a:extLst>
            </p:cNvPr>
            <p:cNvSpPr/>
            <p:nvPr/>
          </p:nvSpPr>
          <p:spPr>
            <a:xfrm flipH="1">
              <a:off x="6724352" y="3657798"/>
              <a:ext cx="641214" cy="460991"/>
            </a:xfrm>
            <a:custGeom>
              <a:avLst/>
              <a:gdLst/>
              <a:ahLst/>
              <a:cxnLst/>
              <a:rect l="l" t="t" r="r" b="b"/>
              <a:pathLst>
                <a:path w="7589" h="5456" extrusionOk="0">
                  <a:moveTo>
                    <a:pt x="6192" y="1"/>
                  </a:moveTo>
                  <a:lnTo>
                    <a:pt x="5159" y="528"/>
                  </a:lnTo>
                  <a:lnTo>
                    <a:pt x="133" y="3080"/>
                  </a:lnTo>
                  <a:cubicBezTo>
                    <a:pt x="1" y="5257"/>
                    <a:pt x="386" y="5455"/>
                    <a:pt x="386" y="5455"/>
                  </a:cubicBezTo>
                  <a:cubicBezTo>
                    <a:pt x="463" y="5433"/>
                    <a:pt x="540" y="5422"/>
                    <a:pt x="639" y="5400"/>
                  </a:cubicBezTo>
                  <a:cubicBezTo>
                    <a:pt x="2431" y="5026"/>
                    <a:pt x="7589" y="4344"/>
                    <a:pt x="7589" y="4344"/>
                  </a:cubicBezTo>
                  <a:lnTo>
                    <a:pt x="6192" y="1"/>
                  </a:ln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115" name="Google Shape;688;p41">
              <a:extLst>
                <a:ext uri="{FF2B5EF4-FFF2-40B4-BE49-F238E27FC236}">
                  <a16:creationId xmlns:a16="http://schemas.microsoft.com/office/drawing/2014/main" xmlns="" id="{99BDBD28-8B0D-3078-73E6-6BCC2FF802ED}"/>
                </a:ext>
              </a:extLst>
            </p:cNvPr>
            <p:cNvSpPr/>
            <p:nvPr/>
          </p:nvSpPr>
          <p:spPr>
            <a:xfrm flipH="1">
              <a:off x="6724352" y="3657798"/>
              <a:ext cx="598460" cy="456344"/>
            </a:xfrm>
            <a:custGeom>
              <a:avLst/>
              <a:gdLst/>
              <a:ahLst/>
              <a:cxnLst/>
              <a:rect l="l" t="t" r="r" b="b"/>
              <a:pathLst>
                <a:path w="7083" h="5401" extrusionOk="0">
                  <a:moveTo>
                    <a:pt x="5697" y="1"/>
                  </a:moveTo>
                  <a:lnTo>
                    <a:pt x="4653" y="528"/>
                  </a:lnTo>
                  <a:cubicBezTo>
                    <a:pt x="4565" y="1727"/>
                    <a:pt x="4872" y="2937"/>
                    <a:pt x="4872" y="2937"/>
                  </a:cubicBezTo>
                  <a:lnTo>
                    <a:pt x="1" y="4883"/>
                  </a:lnTo>
                  <a:lnTo>
                    <a:pt x="133" y="5400"/>
                  </a:lnTo>
                  <a:cubicBezTo>
                    <a:pt x="1925" y="5026"/>
                    <a:pt x="7083" y="4344"/>
                    <a:pt x="7083" y="4344"/>
                  </a:cubicBezTo>
                  <a:lnTo>
                    <a:pt x="5697"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16" name="Google Shape;689;p41">
              <a:extLst>
                <a:ext uri="{FF2B5EF4-FFF2-40B4-BE49-F238E27FC236}">
                  <a16:creationId xmlns:a16="http://schemas.microsoft.com/office/drawing/2014/main" xmlns="" id="{797A4C2D-E735-0374-A60B-488D81960751}"/>
                </a:ext>
              </a:extLst>
            </p:cNvPr>
            <p:cNvSpPr/>
            <p:nvPr/>
          </p:nvSpPr>
          <p:spPr>
            <a:xfrm flipH="1">
              <a:off x="5986559" y="3415134"/>
              <a:ext cx="948766" cy="703654"/>
            </a:xfrm>
            <a:custGeom>
              <a:avLst/>
              <a:gdLst/>
              <a:ahLst/>
              <a:cxnLst/>
              <a:rect l="l" t="t" r="r" b="b"/>
              <a:pathLst>
                <a:path w="11229" h="8328" extrusionOk="0">
                  <a:moveTo>
                    <a:pt x="9060" y="1"/>
                  </a:moveTo>
                  <a:cubicBezTo>
                    <a:pt x="8848" y="1"/>
                    <a:pt x="8631" y="26"/>
                    <a:pt x="8413" y="79"/>
                  </a:cubicBezTo>
                  <a:cubicBezTo>
                    <a:pt x="6918" y="431"/>
                    <a:pt x="231" y="2851"/>
                    <a:pt x="231" y="2851"/>
                  </a:cubicBezTo>
                  <a:cubicBezTo>
                    <a:pt x="231" y="2851"/>
                    <a:pt x="1" y="4269"/>
                    <a:pt x="913" y="5985"/>
                  </a:cubicBezTo>
                  <a:cubicBezTo>
                    <a:pt x="1309" y="6744"/>
                    <a:pt x="1936" y="7557"/>
                    <a:pt x="2893" y="8327"/>
                  </a:cubicBezTo>
                  <a:cubicBezTo>
                    <a:pt x="2893" y="8327"/>
                    <a:pt x="10976" y="4236"/>
                    <a:pt x="11185" y="2433"/>
                  </a:cubicBezTo>
                  <a:cubicBezTo>
                    <a:pt x="11229" y="2048"/>
                    <a:pt x="11196" y="1707"/>
                    <a:pt x="11108" y="1410"/>
                  </a:cubicBezTo>
                  <a:cubicBezTo>
                    <a:pt x="10830" y="504"/>
                    <a:pt x="9996" y="1"/>
                    <a:pt x="9060" y="1"/>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117" name="Google Shape;690;p41">
              <a:extLst>
                <a:ext uri="{FF2B5EF4-FFF2-40B4-BE49-F238E27FC236}">
                  <a16:creationId xmlns:a16="http://schemas.microsoft.com/office/drawing/2014/main" xmlns="" id="{B0A1BF54-A5B2-98D7-96E9-5EEC3B10D979}"/>
                </a:ext>
              </a:extLst>
            </p:cNvPr>
            <p:cNvSpPr/>
            <p:nvPr/>
          </p:nvSpPr>
          <p:spPr>
            <a:xfrm flipH="1">
              <a:off x="7263246" y="3918036"/>
              <a:ext cx="130203" cy="222891"/>
            </a:xfrm>
            <a:custGeom>
              <a:avLst/>
              <a:gdLst/>
              <a:ahLst/>
              <a:cxnLst/>
              <a:rect l="l" t="t" r="r" b="b"/>
              <a:pathLst>
                <a:path w="1541" h="2638" extrusionOk="0">
                  <a:moveTo>
                    <a:pt x="546" y="0"/>
                  </a:moveTo>
                  <a:cubicBezTo>
                    <a:pt x="309" y="0"/>
                    <a:pt x="122" y="77"/>
                    <a:pt x="122" y="77"/>
                  </a:cubicBezTo>
                  <a:lnTo>
                    <a:pt x="78" y="330"/>
                  </a:lnTo>
                  <a:cubicBezTo>
                    <a:pt x="1" y="792"/>
                    <a:pt x="1" y="1253"/>
                    <a:pt x="67" y="1715"/>
                  </a:cubicBezTo>
                  <a:cubicBezTo>
                    <a:pt x="67" y="1726"/>
                    <a:pt x="67" y="1726"/>
                    <a:pt x="67" y="1737"/>
                  </a:cubicBezTo>
                  <a:cubicBezTo>
                    <a:pt x="89" y="1924"/>
                    <a:pt x="133" y="2100"/>
                    <a:pt x="177" y="2287"/>
                  </a:cubicBezTo>
                  <a:lnTo>
                    <a:pt x="243" y="2551"/>
                  </a:lnTo>
                  <a:cubicBezTo>
                    <a:pt x="427" y="2608"/>
                    <a:pt x="593" y="2637"/>
                    <a:pt x="740" y="2637"/>
                  </a:cubicBezTo>
                  <a:cubicBezTo>
                    <a:pt x="1048" y="2637"/>
                    <a:pt x="1271" y="2508"/>
                    <a:pt x="1398" y="2232"/>
                  </a:cubicBezTo>
                  <a:lnTo>
                    <a:pt x="1387" y="2232"/>
                  </a:lnTo>
                  <a:cubicBezTo>
                    <a:pt x="1508" y="1990"/>
                    <a:pt x="1541" y="1616"/>
                    <a:pt x="1497" y="1110"/>
                  </a:cubicBezTo>
                  <a:cubicBezTo>
                    <a:pt x="1396" y="183"/>
                    <a:pt x="911" y="0"/>
                    <a:pt x="546"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18" name="Google Shape;691;p41">
              <a:extLst>
                <a:ext uri="{FF2B5EF4-FFF2-40B4-BE49-F238E27FC236}">
                  <a16:creationId xmlns:a16="http://schemas.microsoft.com/office/drawing/2014/main" xmlns="" id="{016CA919-FD4B-E16A-0253-D925B6058F3D}"/>
                </a:ext>
              </a:extLst>
            </p:cNvPr>
            <p:cNvSpPr/>
            <p:nvPr/>
          </p:nvSpPr>
          <p:spPr>
            <a:xfrm flipH="1">
              <a:off x="7492730" y="3935611"/>
              <a:ext cx="90238" cy="218413"/>
            </a:xfrm>
            <a:custGeom>
              <a:avLst/>
              <a:gdLst/>
              <a:ahLst/>
              <a:cxnLst/>
              <a:rect l="l" t="t" r="r" b="b"/>
              <a:pathLst>
                <a:path w="1068" h="2585" extrusionOk="0">
                  <a:moveTo>
                    <a:pt x="264" y="1"/>
                  </a:moveTo>
                  <a:cubicBezTo>
                    <a:pt x="133" y="1"/>
                    <a:pt x="34" y="122"/>
                    <a:pt x="56" y="254"/>
                  </a:cubicBezTo>
                  <a:cubicBezTo>
                    <a:pt x="133" y="671"/>
                    <a:pt x="242" y="1540"/>
                    <a:pt x="56" y="2277"/>
                  </a:cubicBezTo>
                  <a:cubicBezTo>
                    <a:pt x="45" y="2288"/>
                    <a:pt x="45" y="2299"/>
                    <a:pt x="45" y="2321"/>
                  </a:cubicBezTo>
                  <a:cubicBezTo>
                    <a:pt x="1" y="2453"/>
                    <a:pt x="111" y="2585"/>
                    <a:pt x="242" y="2585"/>
                  </a:cubicBezTo>
                  <a:lnTo>
                    <a:pt x="594" y="2585"/>
                  </a:lnTo>
                  <a:cubicBezTo>
                    <a:pt x="693" y="2585"/>
                    <a:pt x="781" y="2519"/>
                    <a:pt x="803" y="2420"/>
                  </a:cubicBezTo>
                  <a:cubicBezTo>
                    <a:pt x="891" y="2035"/>
                    <a:pt x="1067" y="1056"/>
                    <a:pt x="759" y="155"/>
                  </a:cubicBezTo>
                  <a:cubicBezTo>
                    <a:pt x="737" y="78"/>
                    <a:pt x="671" y="23"/>
                    <a:pt x="605" y="12"/>
                  </a:cubicBezTo>
                  <a:cubicBezTo>
                    <a:pt x="594" y="12"/>
                    <a:pt x="572" y="1"/>
                    <a:pt x="561"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19" name="Google Shape;692;p41">
              <a:extLst>
                <a:ext uri="{FF2B5EF4-FFF2-40B4-BE49-F238E27FC236}">
                  <a16:creationId xmlns:a16="http://schemas.microsoft.com/office/drawing/2014/main" xmlns="" id="{D1825287-9DE9-F6BE-1852-F0DC23334AB2}"/>
                </a:ext>
              </a:extLst>
            </p:cNvPr>
            <p:cNvSpPr/>
            <p:nvPr/>
          </p:nvSpPr>
          <p:spPr>
            <a:xfrm flipH="1">
              <a:off x="7395224" y="3935611"/>
              <a:ext cx="90153" cy="218413"/>
            </a:xfrm>
            <a:custGeom>
              <a:avLst/>
              <a:gdLst/>
              <a:ahLst/>
              <a:cxnLst/>
              <a:rect l="l" t="t" r="r" b="b"/>
              <a:pathLst>
                <a:path w="1067" h="2585" extrusionOk="0">
                  <a:moveTo>
                    <a:pt x="275" y="1"/>
                  </a:moveTo>
                  <a:cubicBezTo>
                    <a:pt x="143" y="1"/>
                    <a:pt x="44" y="122"/>
                    <a:pt x="66" y="254"/>
                  </a:cubicBezTo>
                  <a:cubicBezTo>
                    <a:pt x="132" y="682"/>
                    <a:pt x="242" y="1573"/>
                    <a:pt x="44" y="2321"/>
                  </a:cubicBezTo>
                  <a:cubicBezTo>
                    <a:pt x="0" y="2453"/>
                    <a:pt x="110" y="2585"/>
                    <a:pt x="242" y="2585"/>
                  </a:cubicBezTo>
                  <a:lnTo>
                    <a:pt x="594" y="2585"/>
                  </a:lnTo>
                  <a:cubicBezTo>
                    <a:pt x="693" y="2585"/>
                    <a:pt x="781" y="2519"/>
                    <a:pt x="803" y="2420"/>
                  </a:cubicBezTo>
                  <a:cubicBezTo>
                    <a:pt x="891" y="2035"/>
                    <a:pt x="1067" y="1056"/>
                    <a:pt x="759" y="155"/>
                  </a:cubicBezTo>
                  <a:cubicBezTo>
                    <a:pt x="726" y="67"/>
                    <a:pt x="649" y="1"/>
                    <a:pt x="561"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20" name="Google Shape;693;p41">
              <a:extLst>
                <a:ext uri="{FF2B5EF4-FFF2-40B4-BE49-F238E27FC236}">
                  <a16:creationId xmlns:a16="http://schemas.microsoft.com/office/drawing/2014/main" xmlns="" id="{8FEB8333-71E5-D9AF-E2D1-7299D41788CA}"/>
                </a:ext>
              </a:extLst>
            </p:cNvPr>
            <p:cNvSpPr/>
            <p:nvPr/>
          </p:nvSpPr>
          <p:spPr>
            <a:xfrm flipH="1">
              <a:off x="5986558" y="3534185"/>
              <a:ext cx="871625" cy="584604"/>
            </a:xfrm>
            <a:custGeom>
              <a:avLst/>
              <a:gdLst/>
              <a:ahLst/>
              <a:cxnLst/>
              <a:rect l="l" t="t" r="r" b="b"/>
              <a:pathLst>
                <a:path w="10316" h="6919" extrusionOk="0">
                  <a:moveTo>
                    <a:pt x="10195" y="1"/>
                  </a:moveTo>
                  <a:cubicBezTo>
                    <a:pt x="7017" y="3311"/>
                    <a:pt x="1364" y="4367"/>
                    <a:pt x="0" y="4576"/>
                  </a:cubicBezTo>
                  <a:cubicBezTo>
                    <a:pt x="396" y="5335"/>
                    <a:pt x="1023" y="6148"/>
                    <a:pt x="1980" y="6918"/>
                  </a:cubicBezTo>
                  <a:cubicBezTo>
                    <a:pt x="1980" y="6918"/>
                    <a:pt x="10063" y="2827"/>
                    <a:pt x="10272" y="1024"/>
                  </a:cubicBezTo>
                  <a:lnTo>
                    <a:pt x="10272" y="1013"/>
                  </a:lnTo>
                  <a:cubicBezTo>
                    <a:pt x="10316" y="639"/>
                    <a:pt x="10283" y="298"/>
                    <a:pt x="10195"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21" name="Google Shape;694;p41">
              <a:extLst>
                <a:ext uri="{FF2B5EF4-FFF2-40B4-BE49-F238E27FC236}">
                  <a16:creationId xmlns:a16="http://schemas.microsoft.com/office/drawing/2014/main" xmlns="" id="{02F26FEC-6080-EE3F-3278-5E2B54C80738}"/>
                </a:ext>
              </a:extLst>
            </p:cNvPr>
            <p:cNvSpPr/>
            <p:nvPr/>
          </p:nvSpPr>
          <p:spPr>
            <a:xfrm flipH="1">
              <a:off x="7684193" y="3881704"/>
              <a:ext cx="181236" cy="144144"/>
            </a:xfrm>
            <a:custGeom>
              <a:avLst/>
              <a:gdLst/>
              <a:ahLst/>
              <a:cxnLst/>
              <a:rect l="l" t="t" r="r" b="b"/>
              <a:pathLst>
                <a:path w="2145" h="1706" extrusionOk="0">
                  <a:moveTo>
                    <a:pt x="2145" y="1"/>
                  </a:moveTo>
                  <a:lnTo>
                    <a:pt x="2145" y="1"/>
                  </a:lnTo>
                  <a:cubicBezTo>
                    <a:pt x="0" y="144"/>
                    <a:pt x="429" y="1705"/>
                    <a:pt x="429" y="1705"/>
                  </a:cubicBezTo>
                  <a:cubicBezTo>
                    <a:pt x="374" y="496"/>
                    <a:pt x="2145" y="1"/>
                    <a:pt x="2145"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22" name="Google Shape;695;p41">
              <a:extLst>
                <a:ext uri="{FF2B5EF4-FFF2-40B4-BE49-F238E27FC236}">
                  <a16:creationId xmlns:a16="http://schemas.microsoft.com/office/drawing/2014/main" xmlns="" id="{8E017CFA-6AFD-8C32-5CFF-204645D1C6C7}"/>
                </a:ext>
              </a:extLst>
            </p:cNvPr>
            <p:cNvSpPr/>
            <p:nvPr/>
          </p:nvSpPr>
          <p:spPr>
            <a:xfrm flipH="1">
              <a:off x="7492730" y="3936540"/>
              <a:ext cx="90238" cy="217484"/>
            </a:xfrm>
            <a:custGeom>
              <a:avLst/>
              <a:gdLst/>
              <a:ahLst/>
              <a:cxnLst/>
              <a:rect l="l" t="t" r="r" b="b"/>
              <a:pathLst>
                <a:path w="1068" h="2574" extrusionOk="0">
                  <a:moveTo>
                    <a:pt x="605" y="1"/>
                  </a:moveTo>
                  <a:lnTo>
                    <a:pt x="605" y="1"/>
                  </a:lnTo>
                  <a:cubicBezTo>
                    <a:pt x="649" y="441"/>
                    <a:pt x="770" y="1727"/>
                    <a:pt x="594" y="2255"/>
                  </a:cubicBezTo>
                  <a:cubicBezTo>
                    <a:pt x="594" y="2255"/>
                    <a:pt x="420" y="2278"/>
                    <a:pt x="244" y="2278"/>
                  </a:cubicBezTo>
                  <a:cubicBezTo>
                    <a:pt x="178" y="2278"/>
                    <a:pt x="113" y="2275"/>
                    <a:pt x="56" y="2266"/>
                  </a:cubicBezTo>
                  <a:cubicBezTo>
                    <a:pt x="45" y="2277"/>
                    <a:pt x="45" y="2288"/>
                    <a:pt x="45" y="2310"/>
                  </a:cubicBezTo>
                  <a:cubicBezTo>
                    <a:pt x="1" y="2442"/>
                    <a:pt x="111" y="2574"/>
                    <a:pt x="242" y="2574"/>
                  </a:cubicBezTo>
                  <a:lnTo>
                    <a:pt x="594" y="2574"/>
                  </a:lnTo>
                  <a:cubicBezTo>
                    <a:pt x="693" y="2574"/>
                    <a:pt x="781" y="2508"/>
                    <a:pt x="803" y="2409"/>
                  </a:cubicBezTo>
                  <a:cubicBezTo>
                    <a:pt x="891" y="2024"/>
                    <a:pt x="1067" y="1045"/>
                    <a:pt x="759" y="144"/>
                  </a:cubicBezTo>
                  <a:cubicBezTo>
                    <a:pt x="737" y="67"/>
                    <a:pt x="671" y="12"/>
                    <a:pt x="605"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23" name="Google Shape;696;p41">
              <a:extLst>
                <a:ext uri="{FF2B5EF4-FFF2-40B4-BE49-F238E27FC236}">
                  <a16:creationId xmlns:a16="http://schemas.microsoft.com/office/drawing/2014/main" xmlns="" id="{440AC47F-8505-E7AC-0C30-CA278CEE2361}"/>
                </a:ext>
              </a:extLst>
            </p:cNvPr>
            <p:cNvSpPr/>
            <p:nvPr/>
          </p:nvSpPr>
          <p:spPr>
            <a:xfrm flipH="1">
              <a:off x="7395224" y="3935611"/>
              <a:ext cx="90153" cy="218413"/>
            </a:xfrm>
            <a:custGeom>
              <a:avLst/>
              <a:gdLst/>
              <a:ahLst/>
              <a:cxnLst/>
              <a:rect l="l" t="t" r="r" b="b"/>
              <a:pathLst>
                <a:path w="1067" h="2585" extrusionOk="0">
                  <a:moveTo>
                    <a:pt x="517" y="1"/>
                  </a:moveTo>
                  <a:cubicBezTo>
                    <a:pt x="605" y="408"/>
                    <a:pt x="847" y="1606"/>
                    <a:pt x="660" y="2167"/>
                  </a:cubicBezTo>
                  <a:cubicBezTo>
                    <a:pt x="660" y="2167"/>
                    <a:pt x="308" y="2288"/>
                    <a:pt x="44" y="2321"/>
                  </a:cubicBezTo>
                  <a:cubicBezTo>
                    <a:pt x="0" y="2453"/>
                    <a:pt x="110" y="2585"/>
                    <a:pt x="242" y="2585"/>
                  </a:cubicBezTo>
                  <a:lnTo>
                    <a:pt x="594" y="2585"/>
                  </a:lnTo>
                  <a:cubicBezTo>
                    <a:pt x="693" y="2585"/>
                    <a:pt x="781" y="2519"/>
                    <a:pt x="803" y="2420"/>
                  </a:cubicBezTo>
                  <a:cubicBezTo>
                    <a:pt x="891" y="2035"/>
                    <a:pt x="1067" y="1045"/>
                    <a:pt x="759" y="155"/>
                  </a:cubicBezTo>
                  <a:cubicBezTo>
                    <a:pt x="726" y="67"/>
                    <a:pt x="649" y="1"/>
                    <a:pt x="561"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24" name="Google Shape;697;p41">
              <a:extLst>
                <a:ext uri="{FF2B5EF4-FFF2-40B4-BE49-F238E27FC236}">
                  <a16:creationId xmlns:a16="http://schemas.microsoft.com/office/drawing/2014/main" xmlns="" id="{192813B1-F2B7-3E28-9D54-2B4CE03E3F51}"/>
                </a:ext>
              </a:extLst>
            </p:cNvPr>
            <p:cNvSpPr/>
            <p:nvPr/>
          </p:nvSpPr>
          <p:spPr>
            <a:xfrm flipH="1">
              <a:off x="7275328" y="4064801"/>
              <a:ext cx="112544" cy="76128"/>
            </a:xfrm>
            <a:custGeom>
              <a:avLst/>
              <a:gdLst/>
              <a:ahLst/>
              <a:cxnLst/>
              <a:rect l="l" t="t" r="r" b="b"/>
              <a:pathLst>
                <a:path w="1332" h="901" extrusionOk="0">
                  <a:moveTo>
                    <a:pt x="1" y="0"/>
                  </a:moveTo>
                  <a:cubicBezTo>
                    <a:pt x="23" y="187"/>
                    <a:pt x="67" y="363"/>
                    <a:pt x="111" y="550"/>
                  </a:cubicBezTo>
                  <a:lnTo>
                    <a:pt x="177" y="814"/>
                  </a:lnTo>
                  <a:cubicBezTo>
                    <a:pt x="361" y="871"/>
                    <a:pt x="527" y="900"/>
                    <a:pt x="674" y="900"/>
                  </a:cubicBezTo>
                  <a:cubicBezTo>
                    <a:pt x="982" y="900"/>
                    <a:pt x="1205" y="771"/>
                    <a:pt x="1332" y="495"/>
                  </a:cubicBezTo>
                  <a:lnTo>
                    <a:pt x="1332" y="495"/>
                  </a:lnTo>
                  <a:cubicBezTo>
                    <a:pt x="1156" y="616"/>
                    <a:pt x="969" y="693"/>
                    <a:pt x="771" y="704"/>
                  </a:cubicBezTo>
                  <a:cubicBezTo>
                    <a:pt x="759" y="705"/>
                    <a:pt x="747" y="705"/>
                    <a:pt x="735" y="705"/>
                  </a:cubicBezTo>
                  <a:cubicBezTo>
                    <a:pt x="192" y="705"/>
                    <a:pt x="44" y="216"/>
                    <a:pt x="1"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25" name="Google Shape;698;p41">
              <a:extLst>
                <a:ext uri="{FF2B5EF4-FFF2-40B4-BE49-F238E27FC236}">
                  <a16:creationId xmlns:a16="http://schemas.microsoft.com/office/drawing/2014/main" xmlns="" id="{C2812C40-859D-836B-8E24-7EC583A5AF77}"/>
                </a:ext>
              </a:extLst>
            </p:cNvPr>
            <p:cNvSpPr/>
            <p:nvPr/>
          </p:nvSpPr>
          <p:spPr>
            <a:xfrm flipH="1">
              <a:off x="8414473" y="1921298"/>
              <a:ext cx="377344" cy="2553279"/>
            </a:xfrm>
            <a:custGeom>
              <a:avLst/>
              <a:gdLst/>
              <a:ahLst/>
              <a:cxnLst/>
              <a:rect l="l" t="t" r="r" b="b"/>
              <a:pathLst>
                <a:path w="4466" h="30219" extrusionOk="0">
                  <a:moveTo>
                    <a:pt x="1296" y="0"/>
                  </a:moveTo>
                  <a:cubicBezTo>
                    <a:pt x="1096" y="0"/>
                    <a:pt x="858" y="50"/>
                    <a:pt x="605" y="208"/>
                  </a:cubicBezTo>
                  <a:cubicBezTo>
                    <a:pt x="506" y="263"/>
                    <a:pt x="440" y="318"/>
                    <a:pt x="374" y="384"/>
                  </a:cubicBezTo>
                  <a:cubicBezTo>
                    <a:pt x="0" y="714"/>
                    <a:pt x="0" y="1077"/>
                    <a:pt x="22" y="1187"/>
                  </a:cubicBezTo>
                  <a:lnTo>
                    <a:pt x="22" y="30219"/>
                  </a:lnTo>
                  <a:lnTo>
                    <a:pt x="528" y="30219"/>
                  </a:lnTo>
                  <a:lnTo>
                    <a:pt x="528" y="1176"/>
                  </a:lnTo>
                  <a:lnTo>
                    <a:pt x="528" y="1165"/>
                  </a:lnTo>
                  <a:lnTo>
                    <a:pt x="517" y="1121"/>
                  </a:lnTo>
                  <a:cubicBezTo>
                    <a:pt x="517" y="1121"/>
                    <a:pt x="484" y="879"/>
                    <a:pt x="869" y="637"/>
                  </a:cubicBezTo>
                  <a:cubicBezTo>
                    <a:pt x="1030" y="534"/>
                    <a:pt x="1180" y="503"/>
                    <a:pt x="1302" y="503"/>
                  </a:cubicBezTo>
                  <a:cubicBezTo>
                    <a:pt x="1455" y="503"/>
                    <a:pt x="1564" y="552"/>
                    <a:pt x="1595" y="571"/>
                  </a:cubicBezTo>
                  <a:lnTo>
                    <a:pt x="3585" y="2154"/>
                  </a:lnTo>
                  <a:lnTo>
                    <a:pt x="3915" y="2407"/>
                  </a:lnTo>
                  <a:lnTo>
                    <a:pt x="4146" y="2605"/>
                  </a:lnTo>
                  <a:lnTo>
                    <a:pt x="4465" y="2209"/>
                  </a:lnTo>
                  <a:lnTo>
                    <a:pt x="4256" y="2044"/>
                  </a:lnTo>
                  <a:lnTo>
                    <a:pt x="4124" y="1934"/>
                  </a:lnTo>
                  <a:lnTo>
                    <a:pt x="3926" y="1780"/>
                  </a:lnTo>
                  <a:lnTo>
                    <a:pt x="1892" y="164"/>
                  </a:lnTo>
                  <a:lnTo>
                    <a:pt x="1870" y="142"/>
                  </a:lnTo>
                  <a:cubicBezTo>
                    <a:pt x="1849" y="135"/>
                    <a:pt x="1624" y="0"/>
                    <a:pt x="1296"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26" name="Google Shape;699;p41">
              <a:extLst>
                <a:ext uri="{FF2B5EF4-FFF2-40B4-BE49-F238E27FC236}">
                  <a16:creationId xmlns:a16="http://schemas.microsoft.com/office/drawing/2014/main" xmlns="" id="{C755FC69-6D65-D7E9-DD6B-B9B921C4E299}"/>
                </a:ext>
              </a:extLst>
            </p:cNvPr>
            <p:cNvSpPr/>
            <p:nvPr/>
          </p:nvSpPr>
          <p:spPr>
            <a:xfrm flipH="1">
              <a:off x="7775197" y="2256567"/>
              <a:ext cx="529768" cy="497830"/>
            </a:xfrm>
            <a:custGeom>
              <a:avLst/>
              <a:gdLst/>
              <a:ahLst/>
              <a:cxnLst/>
              <a:rect l="l" t="t" r="r" b="b"/>
              <a:pathLst>
                <a:path w="6270" h="5892" extrusionOk="0">
                  <a:moveTo>
                    <a:pt x="5558" y="0"/>
                  </a:moveTo>
                  <a:cubicBezTo>
                    <a:pt x="4909" y="0"/>
                    <a:pt x="3581" y="870"/>
                    <a:pt x="2299" y="2189"/>
                  </a:cubicBezTo>
                  <a:cubicBezTo>
                    <a:pt x="1848" y="2651"/>
                    <a:pt x="1452" y="3124"/>
                    <a:pt x="1133" y="3564"/>
                  </a:cubicBezTo>
                  <a:cubicBezTo>
                    <a:pt x="353" y="4609"/>
                    <a:pt x="1" y="5499"/>
                    <a:pt x="298" y="5796"/>
                  </a:cubicBezTo>
                  <a:cubicBezTo>
                    <a:pt x="366" y="5861"/>
                    <a:pt x="463" y="5892"/>
                    <a:pt x="584" y="5892"/>
                  </a:cubicBezTo>
                  <a:cubicBezTo>
                    <a:pt x="1168" y="5892"/>
                    <a:pt x="2310" y="5179"/>
                    <a:pt x="3476" y="4059"/>
                  </a:cubicBezTo>
                  <a:cubicBezTo>
                    <a:pt x="3597" y="3949"/>
                    <a:pt x="3718" y="3828"/>
                    <a:pt x="3850" y="3696"/>
                  </a:cubicBezTo>
                  <a:cubicBezTo>
                    <a:pt x="5378" y="2123"/>
                    <a:pt x="6269" y="507"/>
                    <a:pt x="5851" y="100"/>
                  </a:cubicBezTo>
                  <a:cubicBezTo>
                    <a:pt x="5782" y="32"/>
                    <a:pt x="5682" y="0"/>
                    <a:pt x="5558" y="0"/>
                  </a:cubicBezTo>
                  <a:close/>
                </a:path>
              </a:pathLst>
            </a:custGeom>
            <a:solidFill>
              <a:schemeClr val="lt2"/>
            </a:solidFill>
            <a:ln>
              <a:noFill/>
            </a:ln>
          </p:spPr>
          <p:txBody>
            <a:bodyPr spcFirstLastPara="1" wrap="square" lIns="115184" tIns="115184" rIns="115184" bIns="115184" anchor="ctr" anchorCtr="0">
              <a:noAutofit/>
            </a:bodyPr>
            <a:lstStyle/>
            <a:p>
              <a:endParaRPr sz="2267"/>
            </a:p>
          </p:txBody>
        </p:sp>
        <p:sp>
          <p:nvSpPr>
            <p:cNvPr id="127" name="Google Shape;700;p41">
              <a:extLst>
                <a:ext uri="{FF2B5EF4-FFF2-40B4-BE49-F238E27FC236}">
                  <a16:creationId xmlns:a16="http://schemas.microsoft.com/office/drawing/2014/main" xmlns="" id="{E90D09BE-025C-7436-6C09-D3A8DCF19A49}"/>
                </a:ext>
              </a:extLst>
            </p:cNvPr>
            <p:cNvSpPr/>
            <p:nvPr/>
          </p:nvSpPr>
          <p:spPr>
            <a:xfrm flipH="1">
              <a:off x="8011269" y="2557615"/>
              <a:ext cx="293696" cy="197121"/>
            </a:xfrm>
            <a:custGeom>
              <a:avLst/>
              <a:gdLst/>
              <a:ahLst/>
              <a:cxnLst/>
              <a:rect l="l" t="t" r="r" b="b"/>
              <a:pathLst>
                <a:path w="3476" h="2333" extrusionOk="0">
                  <a:moveTo>
                    <a:pt x="1133" y="1"/>
                  </a:moveTo>
                  <a:cubicBezTo>
                    <a:pt x="353" y="1057"/>
                    <a:pt x="1" y="1936"/>
                    <a:pt x="298" y="2233"/>
                  </a:cubicBezTo>
                  <a:cubicBezTo>
                    <a:pt x="367" y="2300"/>
                    <a:pt x="465" y="2332"/>
                    <a:pt x="589" y="2332"/>
                  </a:cubicBezTo>
                  <a:cubicBezTo>
                    <a:pt x="1174" y="2332"/>
                    <a:pt x="2314" y="1615"/>
                    <a:pt x="3476" y="507"/>
                  </a:cubicBezTo>
                  <a:lnTo>
                    <a:pt x="3476" y="507"/>
                  </a:lnTo>
                  <a:cubicBezTo>
                    <a:pt x="3284" y="535"/>
                    <a:pt x="3102" y="548"/>
                    <a:pt x="2929" y="548"/>
                  </a:cubicBezTo>
                  <a:cubicBezTo>
                    <a:pt x="2102" y="548"/>
                    <a:pt x="1497" y="256"/>
                    <a:pt x="1133"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28" name="Google Shape;701;p41">
              <a:extLst>
                <a:ext uri="{FF2B5EF4-FFF2-40B4-BE49-F238E27FC236}">
                  <a16:creationId xmlns:a16="http://schemas.microsoft.com/office/drawing/2014/main" xmlns="" id="{86EDE078-163A-6756-6587-D1F29CBD19A5}"/>
                </a:ext>
              </a:extLst>
            </p:cNvPr>
            <p:cNvSpPr/>
            <p:nvPr/>
          </p:nvSpPr>
          <p:spPr>
            <a:xfrm flipH="1">
              <a:off x="7942493" y="2153485"/>
              <a:ext cx="447895" cy="458203"/>
            </a:xfrm>
            <a:custGeom>
              <a:avLst/>
              <a:gdLst/>
              <a:ahLst/>
              <a:cxnLst/>
              <a:rect l="l" t="t" r="r" b="b"/>
              <a:pathLst>
                <a:path w="5301" h="5423" extrusionOk="0">
                  <a:moveTo>
                    <a:pt x="3497" y="0"/>
                  </a:moveTo>
                  <a:lnTo>
                    <a:pt x="1133" y="2431"/>
                  </a:lnTo>
                  <a:lnTo>
                    <a:pt x="616" y="2969"/>
                  </a:lnTo>
                  <a:lnTo>
                    <a:pt x="0" y="3596"/>
                  </a:lnTo>
                  <a:lnTo>
                    <a:pt x="594" y="4146"/>
                  </a:lnTo>
                  <a:lnTo>
                    <a:pt x="1309" y="4795"/>
                  </a:lnTo>
                  <a:cubicBezTo>
                    <a:pt x="1762" y="5214"/>
                    <a:pt x="2340" y="5423"/>
                    <a:pt x="2918" y="5423"/>
                  </a:cubicBezTo>
                  <a:cubicBezTo>
                    <a:pt x="3449" y="5423"/>
                    <a:pt x="3978" y="5247"/>
                    <a:pt x="4410" y="4894"/>
                  </a:cubicBezTo>
                  <a:cubicBezTo>
                    <a:pt x="4454" y="4861"/>
                    <a:pt x="4498" y="4817"/>
                    <a:pt x="4542" y="4773"/>
                  </a:cubicBezTo>
                  <a:cubicBezTo>
                    <a:pt x="5048" y="4311"/>
                    <a:pt x="5301" y="3673"/>
                    <a:pt x="5301" y="3035"/>
                  </a:cubicBezTo>
                  <a:cubicBezTo>
                    <a:pt x="5301" y="2585"/>
                    <a:pt x="5169" y="2123"/>
                    <a:pt x="4905" y="1727"/>
                  </a:cubicBezTo>
                  <a:cubicBezTo>
                    <a:pt x="4872" y="1683"/>
                    <a:pt x="4850" y="1639"/>
                    <a:pt x="4817" y="1595"/>
                  </a:cubicBezTo>
                  <a:cubicBezTo>
                    <a:pt x="4795" y="1573"/>
                    <a:pt x="4773" y="1540"/>
                    <a:pt x="4751" y="1518"/>
                  </a:cubicBezTo>
                  <a:lnTo>
                    <a:pt x="3497" y="0"/>
                  </a:ln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29" name="Google Shape;702;p41">
              <a:extLst>
                <a:ext uri="{FF2B5EF4-FFF2-40B4-BE49-F238E27FC236}">
                  <a16:creationId xmlns:a16="http://schemas.microsoft.com/office/drawing/2014/main" xmlns="" id="{D1C09625-5EF8-4EED-AFDC-79A93E9CC94A}"/>
                </a:ext>
              </a:extLst>
            </p:cNvPr>
            <p:cNvSpPr/>
            <p:nvPr/>
          </p:nvSpPr>
          <p:spPr>
            <a:xfrm flipH="1">
              <a:off x="7964798" y="2283520"/>
              <a:ext cx="374555" cy="328169"/>
            </a:xfrm>
            <a:custGeom>
              <a:avLst/>
              <a:gdLst/>
              <a:ahLst/>
              <a:cxnLst/>
              <a:rect l="l" t="t" r="r" b="b"/>
              <a:pathLst>
                <a:path w="4433" h="3884" extrusionOk="0">
                  <a:moveTo>
                    <a:pt x="4433" y="1"/>
                  </a:moveTo>
                  <a:lnTo>
                    <a:pt x="4213" y="56"/>
                  </a:lnTo>
                  <a:lnTo>
                    <a:pt x="529" y="892"/>
                  </a:lnTo>
                  <a:lnTo>
                    <a:pt x="12" y="1002"/>
                  </a:lnTo>
                  <a:lnTo>
                    <a:pt x="12" y="1430"/>
                  </a:lnTo>
                  <a:lnTo>
                    <a:pt x="1" y="2607"/>
                  </a:lnTo>
                  <a:lnTo>
                    <a:pt x="705" y="3256"/>
                  </a:lnTo>
                  <a:cubicBezTo>
                    <a:pt x="1158" y="3675"/>
                    <a:pt x="1736" y="3884"/>
                    <a:pt x="2314" y="3884"/>
                  </a:cubicBezTo>
                  <a:cubicBezTo>
                    <a:pt x="2845" y="3884"/>
                    <a:pt x="3374" y="3708"/>
                    <a:pt x="3806" y="3355"/>
                  </a:cubicBezTo>
                  <a:cubicBezTo>
                    <a:pt x="2816" y="2376"/>
                    <a:pt x="3894" y="727"/>
                    <a:pt x="4301" y="188"/>
                  </a:cubicBezTo>
                  <a:cubicBezTo>
                    <a:pt x="4389" y="67"/>
                    <a:pt x="4433" y="1"/>
                    <a:pt x="4433"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30" name="Google Shape;703;p41">
              <a:extLst>
                <a:ext uri="{FF2B5EF4-FFF2-40B4-BE49-F238E27FC236}">
                  <a16:creationId xmlns:a16="http://schemas.microsoft.com/office/drawing/2014/main" xmlns="" id="{02EC8183-793E-4C04-2A1C-3AA3E7A11F79}"/>
                </a:ext>
              </a:extLst>
            </p:cNvPr>
            <p:cNvSpPr/>
            <p:nvPr/>
          </p:nvSpPr>
          <p:spPr>
            <a:xfrm flipH="1">
              <a:off x="7751032" y="2246934"/>
              <a:ext cx="551145" cy="526473"/>
            </a:xfrm>
            <a:custGeom>
              <a:avLst/>
              <a:gdLst/>
              <a:ahLst/>
              <a:cxnLst/>
              <a:rect l="l" t="t" r="r" b="b"/>
              <a:pathLst>
                <a:path w="6523" h="6231" extrusionOk="0">
                  <a:moveTo>
                    <a:pt x="5521" y="112"/>
                  </a:moveTo>
                  <a:cubicBezTo>
                    <a:pt x="5614" y="112"/>
                    <a:pt x="5692" y="131"/>
                    <a:pt x="5752" y="170"/>
                  </a:cubicBezTo>
                  <a:cubicBezTo>
                    <a:pt x="5774" y="181"/>
                    <a:pt x="5796" y="192"/>
                    <a:pt x="5807" y="214"/>
                  </a:cubicBezTo>
                  <a:cubicBezTo>
                    <a:pt x="5840" y="247"/>
                    <a:pt x="5873" y="291"/>
                    <a:pt x="5884" y="335"/>
                  </a:cubicBezTo>
                  <a:cubicBezTo>
                    <a:pt x="6016" y="720"/>
                    <a:pt x="5653" y="1545"/>
                    <a:pt x="4949" y="2479"/>
                  </a:cubicBezTo>
                  <a:cubicBezTo>
                    <a:pt x="4927" y="2523"/>
                    <a:pt x="4894" y="2556"/>
                    <a:pt x="4861" y="2600"/>
                  </a:cubicBezTo>
                  <a:cubicBezTo>
                    <a:pt x="4806" y="2677"/>
                    <a:pt x="4741" y="2754"/>
                    <a:pt x="4675" y="2831"/>
                  </a:cubicBezTo>
                  <a:cubicBezTo>
                    <a:pt x="4642" y="2875"/>
                    <a:pt x="4620" y="2919"/>
                    <a:pt x="4587" y="2952"/>
                  </a:cubicBezTo>
                  <a:cubicBezTo>
                    <a:pt x="4488" y="3073"/>
                    <a:pt x="4378" y="3194"/>
                    <a:pt x="4268" y="3315"/>
                  </a:cubicBezTo>
                  <a:cubicBezTo>
                    <a:pt x="4202" y="3403"/>
                    <a:pt x="4125" y="3480"/>
                    <a:pt x="4048" y="3568"/>
                  </a:cubicBezTo>
                  <a:cubicBezTo>
                    <a:pt x="3971" y="3645"/>
                    <a:pt x="3894" y="3733"/>
                    <a:pt x="3817" y="3810"/>
                  </a:cubicBezTo>
                  <a:cubicBezTo>
                    <a:pt x="3652" y="3975"/>
                    <a:pt x="3498" y="4129"/>
                    <a:pt x="3333" y="4283"/>
                  </a:cubicBezTo>
                  <a:cubicBezTo>
                    <a:pt x="3212" y="4393"/>
                    <a:pt x="3091" y="4503"/>
                    <a:pt x="2970" y="4613"/>
                  </a:cubicBezTo>
                  <a:cubicBezTo>
                    <a:pt x="2937" y="4646"/>
                    <a:pt x="2893" y="4679"/>
                    <a:pt x="2849" y="4712"/>
                  </a:cubicBezTo>
                  <a:cubicBezTo>
                    <a:pt x="2695" y="4844"/>
                    <a:pt x="2541" y="4965"/>
                    <a:pt x="2387" y="5086"/>
                  </a:cubicBezTo>
                  <a:cubicBezTo>
                    <a:pt x="2024" y="5361"/>
                    <a:pt x="1683" y="5591"/>
                    <a:pt x="1375" y="5745"/>
                  </a:cubicBezTo>
                  <a:cubicBezTo>
                    <a:pt x="1047" y="5913"/>
                    <a:pt x="764" y="6005"/>
                    <a:pt x="552" y="6005"/>
                  </a:cubicBezTo>
                  <a:cubicBezTo>
                    <a:pt x="431" y="6005"/>
                    <a:pt x="333" y="5975"/>
                    <a:pt x="265" y="5910"/>
                  </a:cubicBezTo>
                  <a:cubicBezTo>
                    <a:pt x="78" y="5723"/>
                    <a:pt x="155" y="5295"/>
                    <a:pt x="430" y="4723"/>
                  </a:cubicBezTo>
                  <a:cubicBezTo>
                    <a:pt x="430" y="4723"/>
                    <a:pt x="441" y="4723"/>
                    <a:pt x="441" y="4712"/>
                  </a:cubicBezTo>
                  <a:cubicBezTo>
                    <a:pt x="540" y="4514"/>
                    <a:pt x="661" y="4305"/>
                    <a:pt x="804" y="4085"/>
                  </a:cubicBezTo>
                  <a:cubicBezTo>
                    <a:pt x="815" y="4085"/>
                    <a:pt x="815" y="4074"/>
                    <a:pt x="826" y="4063"/>
                  </a:cubicBezTo>
                  <a:cubicBezTo>
                    <a:pt x="1177" y="3524"/>
                    <a:pt x="1672" y="2908"/>
                    <a:pt x="2266" y="2303"/>
                  </a:cubicBezTo>
                  <a:cubicBezTo>
                    <a:pt x="2310" y="2259"/>
                    <a:pt x="2343" y="2226"/>
                    <a:pt x="2387" y="2182"/>
                  </a:cubicBezTo>
                  <a:cubicBezTo>
                    <a:pt x="2464" y="2105"/>
                    <a:pt x="2552" y="2028"/>
                    <a:pt x="2629" y="1951"/>
                  </a:cubicBezTo>
                  <a:cubicBezTo>
                    <a:pt x="2992" y="1600"/>
                    <a:pt x="3355" y="1292"/>
                    <a:pt x="3696" y="1028"/>
                  </a:cubicBezTo>
                  <a:cubicBezTo>
                    <a:pt x="3762" y="973"/>
                    <a:pt x="3839" y="918"/>
                    <a:pt x="3916" y="863"/>
                  </a:cubicBezTo>
                  <a:cubicBezTo>
                    <a:pt x="3938" y="852"/>
                    <a:pt x="3960" y="830"/>
                    <a:pt x="3982" y="819"/>
                  </a:cubicBezTo>
                  <a:cubicBezTo>
                    <a:pt x="4070" y="753"/>
                    <a:pt x="4158" y="698"/>
                    <a:pt x="4235" y="643"/>
                  </a:cubicBezTo>
                  <a:cubicBezTo>
                    <a:pt x="4312" y="599"/>
                    <a:pt x="4378" y="555"/>
                    <a:pt x="4444" y="511"/>
                  </a:cubicBezTo>
                  <a:cubicBezTo>
                    <a:pt x="4477" y="500"/>
                    <a:pt x="4510" y="478"/>
                    <a:pt x="4543" y="456"/>
                  </a:cubicBezTo>
                  <a:cubicBezTo>
                    <a:pt x="4609" y="423"/>
                    <a:pt x="4675" y="390"/>
                    <a:pt x="4741" y="357"/>
                  </a:cubicBezTo>
                  <a:cubicBezTo>
                    <a:pt x="4796" y="324"/>
                    <a:pt x="4861" y="291"/>
                    <a:pt x="4916" y="269"/>
                  </a:cubicBezTo>
                  <a:cubicBezTo>
                    <a:pt x="4949" y="258"/>
                    <a:pt x="4982" y="247"/>
                    <a:pt x="5004" y="236"/>
                  </a:cubicBezTo>
                  <a:cubicBezTo>
                    <a:pt x="5204" y="156"/>
                    <a:pt x="5380" y="112"/>
                    <a:pt x="5521" y="112"/>
                  </a:cubicBezTo>
                  <a:close/>
                  <a:moveTo>
                    <a:pt x="5580" y="1"/>
                  </a:moveTo>
                  <a:cubicBezTo>
                    <a:pt x="5393" y="1"/>
                    <a:pt x="5168" y="56"/>
                    <a:pt x="4916" y="159"/>
                  </a:cubicBezTo>
                  <a:cubicBezTo>
                    <a:pt x="4686" y="247"/>
                    <a:pt x="4444" y="368"/>
                    <a:pt x="4180" y="533"/>
                  </a:cubicBezTo>
                  <a:cubicBezTo>
                    <a:pt x="4114" y="577"/>
                    <a:pt x="4037" y="621"/>
                    <a:pt x="3960" y="665"/>
                  </a:cubicBezTo>
                  <a:cubicBezTo>
                    <a:pt x="3949" y="676"/>
                    <a:pt x="3927" y="687"/>
                    <a:pt x="3916" y="698"/>
                  </a:cubicBezTo>
                  <a:cubicBezTo>
                    <a:pt x="3850" y="742"/>
                    <a:pt x="3784" y="786"/>
                    <a:pt x="3729" y="830"/>
                  </a:cubicBezTo>
                  <a:cubicBezTo>
                    <a:pt x="3531" y="962"/>
                    <a:pt x="3333" y="1116"/>
                    <a:pt x="3124" y="1292"/>
                  </a:cubicBezTo>
                  <a:cubicBezTo>
                    <a:pt x="3003" y="1391"/>
                    <a:pt x="2882" y="1490"/>
                    <a:pt x="2761" y="1600"/>
                  </a:cubicBezTo>
                  <a:cubicBezTo>
                    <a:pt x="2563" y="1786"/>
                    <a:pt x="2354" y="1984"/>
                    <a:pt x="2156" y="2193"/>
                  </a:cubicBezTo>
                  <a:cubicBezTo>
                    <a:pt x="1551" y="2809"/>
                    <a:pt x="1056" y="3436"/>
                    <a:pt x="705" y="4008"/>
                  </a:cubicBezTo>
                  <a:cubicBezTo>
                    <a:pt x="562" y="4228"/>
                    <a:pt x="441" y="4448"/>
                    <a:pt x="353" y="4646"/>
                  </a:cubicBezTo>
                  <a:cubicBezTo>
                    <a:pt x="89" y="5174"/>
                    <a:pt x="1" y="5624"/>
                    <a:pt x="100" y="5910"/>
                  </a:cubicBezTo>
                  <a:cubicBezTo>
                    <a:pt x="111" y="5954"/>
                    <a:pt x="133" y="5987"/>
                    <a:pt x="155" y="6031"/>
                  </a:cubicBezTo>
                  <a:cubicBezTo>
                    <a:pt x="166" y="6053"/>
                    <a:pt x="188" y="6075"/>
                    <a:pt x="210" y="6086"/>
                  </a:cubicBezTo>
                  <a:cubicBezTo>
                    <a:pt x="307" y="6184"/>
                    <a:pt x="449" y="6230"/>
                    <a:pt x="626" y="6230"/>
                  </a:cubicBezTo>
                  <a:cubicBezTo>
                    <a:pt x="869" y="6230"/>
                    <a:pt x="1179" y="6142"/>
                    <a:pt x="1529" y="5976"/>
                  </a:cubicBezTo>
                  <a:cubicBezTo>
                    <a:pt x="2266" y="5624"/>
                    <a:pt x="3179" y="4943"/>
                    <a:pt x="4048" y="4041"/>
                  </a:cubicBezTo>
                  <a:cubicBezTo>
                    <a:pt x="5653" y="2402"/>
                    <a:pt x="6522" y="654"/>
                    <a:pt x="5994" y="148"/>
                  </a:cubicBezTo>
                  <a:cubicBezTo>
                    <a:pt x="5894" y="48"/>
                    <a:pt x="5753" y="1"/>
                    <a:pt x="5580"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31" name="Google Shape;704;p41">
              <a:extLst>
                <a:ext uri="{FF2B5EF4-FFF2-40B4-BE49-F238E27FC236}">
                  <a16:creationId xmlns:a16="http://schemas.microsoft.com/office/drawing/2014/main" xmlns="" id="{7376FBC3-A3D3-CB7C-2369-CA2D7F5A57AA}"/>
                </a:ext>
              </a:extLst>
            </p:cNvPr>
            <p:cNvSpPr/>
            <p:nvPr/>
          </p:nvSpPr>
          <p:spPr>
            <a:xfrm flipH="1">
              <a:off x="7795647" y="2003257"/>
              <a:ext cx="741591" cy="752406"/>
            </a:xfrm>
            <a:custGeom>
              <a:avLst/>
              <a:gdLst/>
              <a:ahLst/>
              <a:cxnLst/>
              <a:rect l="l" t="t" r="r" b="b"/>
              <a:pathLst>
                <a:path w="8777" h="8905" extrusionOk="0">
                  <a:moveTo>
                    <a:pt x="8764" y="3010"/>
                  </a:moveTo>
                  <a:lnTo>
                    <a:pt x="8776" y="3021"/>
                  </a:lnTo>
                  <a:cubicBezTo>
                    <a:pt x="8772" y="3017"/>
                    <a:pt x="8768" y="3014"/>
                    <a:pt x="8764" y="3010"/>
                  </a:cubicBezTo>
                  <a:close/>
                  <a:moveTo>
                    <a:pt x="3943" y="1"/>
                  </a:moveTo>
                  <a:cubicBezTo>
                    <a:pt x="3172" y="1"/>
                    <a:pt x="2401" y="227"/>
                    <a:pt x="1738" y="679"/>
                  </a:cubicBezTo>
                  <a:cubicBezTo>
                    <a:pt x="1573" y="788"/>
                    <a:pt x="1408" y="920"/>
                    <a:pt x="1254" y="1063"/>
                  </a:cubicBezTo>
                  <a:lnTo>
                    <a:pt x="1243" y="1074"/>
                  </a:lnTo>
                  <a:cubicBezTo>
                    <a:pt x="1122" y="1184"/>
                    <a:pt x="1001" y="1316"/>
                    <a:pt x="902" y="1437"/>
                  </a:cubicBezTo>
                  <a:cubicBezTo>
                    <a:pt x="308" y="2163"/>
                    <a:pt x="0" y="3054"/>
                    <a:pt x="0" y="3945"/>
                  </a:cubicBezTo>
                  <a:cubicBezTo>
                    <a:pt x="0" y="4835"/>
                    <a:pt x="297" y="5726"/>
                    <a:pt x="913" y="6463"/>
                  </a:cubicBezTo>
                  <a:lnTo>
                    <a:pt x="2937" y="8904"/>
                  </a:lnTo>
                  <a:cubicBezTo>
                    <a:pt x="2915" y="8871"/>
                    <a:pt x="2893" y="8838"/>
                    <a:pt x="2882" y="8794"/>
                  </a:cubicBezTo>
                  <a:cubicBezTo>
                    <a:pt x="2772" y="8508"/>
                    <a:pt x="2871" y="8058"/>
                    <a:pt x="3124" y="7530"/>
                  </a:cubicBezTo>
                  <a:cubicBezTo>
                    <a:pt x="3223" y="7321"/>
                    <a:pt x="3344" y="7112"/>
                    <a:pt x="3487" y="6892"/>
                  </a:cubicBezTo>
                  <a:cubicBezTo>
                    <a:pt x="3838" y="6320"/>
                    <a:pt x="4333" y="5693"/>
                    <a:pt x="4938" y="5077"/>
                  </a:cubicBezTo>
                  <a:cubicBezTo>
                    <a:pt x="5136" y="4868"/>
                    <a:pt x="5345" y="4670"/>
                    <a:pt x="5543" y="4484"/>
                  </a:cubicBezTo>
                  <a:cubicBezTo>
                    <a:pt x="5664" y="4374"/>
                    <a:pt x="5785" y="4275"/>
                    <a:pt x="5906" y="4165"/>
                  </a:cubicBezTo>
                  <a:cubicBezTo>
                    <a:pt x="6115" y="4000"/>
                    <a:pt x="6313" y="3846"/>
                    <a:pt x="6511" y="3714"/>
                  </a:cubicBezTo>
                  <a:cubicBezTo>
                    <a:pt x="6566" y="3659"/>
                    <a:pt x="6632" y="3626"/>
                    <a:pt x="6698" y="3582"/>
                  </a:cubicBezTo>
                  <a:cubicBezTo>
                    <a:pt x="6709" y="3571"/>
                    <a:pt x="6731" y="3560"/>
                    <a:pt x="6742" y="3549"/>
                  </a:cubicBezTo>
                  <a:cubicBezTo>
                    <a:pt x="6819" y="3505"/>
                    <a:pt x="6896" y="3450"/>
                    <a:pt x="6962" y="3406"/>
                  </a:cubicBezTo>
                  <a:cubicBezTo>
                    <a:pt x="7226" y="3252"/>
                    <a:pt x="7468" y="3131"/>
                    <a:pt x="7698" y="3043"/>
                  </a:cubicBezTo>
                  <a:cubicBezTo>
                    <a:pt x="7954" y="2938"/>
                    <a:pt x="8182" y="2883"/>
                    <a:pt x="8370" y="2883"/>
                  </a:cubicBezTo>
                  <a:cubicBezTo>
                    <a:pt x="8533" y="2883"/>
                    <a:pt x="8667" y="2924"/>
                    <a:pt x="8764" y="3010"/>
                  </a:cubicBezTo>
                  <a:lnTo>
                    <a:pt x="8764" y="3010"/>
                  </a:lnTo>
                  <a:lnTo>
                    <a:pt x="6610" y="1041"/>
                  </a:lnTo>
                  <a:cubicBezTo>
                    <a:pt x="5855" y="348"/>
                    <a:pt x="4898" y="1"/>
                    <a:pt x="3943"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32" name="Google Shape;705;p41">
              <a:extLst>
                <a:ext uri="{FF2B5EF4-FFF2-40B4-BE49-F238E27FC236}">
                  <a16:creationId xmlns:a16="http://schemas.microsoft.com/office/drawing/2014/main" xmlns="" id="{00017C89-E9D2-0F87-3814-0D9E8E930A59}"/>
                </a:ext>
              </a:extLst>
            </p:cNvPr>
            <p:cNvSpPr/>
            <p:nvPr/>
          </p:nvSpPr>
          <p:spPr>
            <a:xfrm flipH="1">
              <a:off x="8273283" y="2060543"/>
              <a:ext cx="301131" cy="696049"/>
            </a:xfrm>
            <a:custGeom>
              <a:avLst/>
              <a:gdLst/>
              <a:ahLst/>
              <a:cxnLst/>
              <a:rect l="l" t="t" r="r" b="b"/>
              <a:pathLst>
                <a:path w="3564" h="8238" extrusionOk="0">
                  <a:moveTo>
                    <a:pt x="2178" y="1"/>
                  </a:moveTo>
                  <a:lnTo>
                    <a:pt x="2178" y="1"/>
                  </a:lnTo>
                  <a:cubicBezTo>
                    <a:pt x="2002" y="110"/>
                    <a:pt x="1848" y="242"/>
                    <a:pt x="1694" y="385"/>
                  </a:cubicBezTo>
                  <a:lnTo>
                    <a:pt x="1683" y="396"/>
                  </a:lnTo>
                  <a:cubicBezTo>
                    <a:pt x="1562" y="506"/>
                    <a:pt x="1441" y="638"/>
                    <a:pt x="1331" y="759"/>
                  </a:cubicBezTo>
                  <a:cubicBezTo>
                    <a:pt x="737" y="1485"/>
                    <a:pt x="440" y="2376"/>
                    <a:pt x="440" y="3267"/>
                  </a:cubicBezTo>
                  <a:cubicBezTo>
                    <a:pt x="440" y="4157"/>
                    <a:pt x="737" y="5048"/>
                    <a:pt x="1342" y="5785"/>
                  </a:cubicBezTo>
                  <a:lnTo>
                    <a:pt x="3377" y="8237"/>
                  </a:lnTo>
                  <a:cubicBezTo>
                    <a:pt x="3355" y="8193"/>
                    <a:pt x="3333" y="8160"/>
                    <a:pt x="3311" y="8116"/>
                  </a:cubicBezTo>
                  <a:cubicBezTo>
                    <a:pt x="3212" y="7830"/>
                    <a:pt x="3311" y="7380"/>
                    <a:pt x="3564" y="6852"/>
                  </a:cubicBezTo>
                  <a:cubicBezTo>
                    <a:pt x="1" y="3553"/>
                    <a:pt x="2178" y="1"/>
                    <a:pt x="2178"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33" name="Google Shape;706;p41">
              <a:extLst>
                <a:ext uri="{FF2B5EF4-FFF2-40B4-BE49-F238E27FC236}">
                  <a16:creationId xmlns:a16="http://schemas.microsoft.com/office/drawing/2014/main" xmlns="" id="{24FD9550-BE85-C92E-16E1-B19807E36B5B}"/>
                </a:ext>
              </a:extLst>
            </p:cNvPr>
            <p:cNvSpPr/>
            <p:nvPr/>
          </p:nvSpPr>
          <p:spPr>
            <a:xfrm flipH="1">
              <a:off x="8474888" y="4456932"/>
              <a:ext cx="591954" cy="310425"/>
            </a:xfrm>
            <a:custGeom>
              <a:avLst/>
              <a:gdLst/>
              <a:ahLst/>
              <a:cxnLst/>
              <a:rect l="l" t="t" r="r" b="b"/>
              <a:pathLst>
                <a:path w="7006" h="3674" extrusionOk="0">
                  <a:moveTo>
                    <a:pt x="3277" y="0"/>
                  </a:moveTo>
                  <a:cubicBezTo>
                    <a:pt x="1496" y="99"/>
                    <a:pt x="88" y="1331"/>
                    <a:pt x="0" y="2859"/>
                  </a:cubicBezTo>
                  <a:cubicBezTo>
                    <a:pt x="330" y="3035"/>
                    <a:pt x="693" y="3200"/>
                    <a:pt x="1089" y="3321"/>
                  </a:cubicBezTo>
                  <a:cubicBezTo>
                    <a:pt x="1815" y="3552"/>
                    <a:pt x="2628" y="3673"/>
                    <a:pt x="3497" y="3673"/>
                  </a:cubicBezTo>
                  <a:cubicBezTo>
                    <a:pt x="4861" y="3673"/>
                    <a:pt x="6093" y="3365"/>
                    <a:pt x="7005" y="2859"/>
                  </a:cubicBezTo>
                  <a:cubicBezTo>
                    <a:pt x="6917" y="1342"/>
                    <a:pt x="5532" y="121"/>
                    <a:pt x="3783"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34" name="Google Shape;707;p41">
              <a:extLst>
                <a:ext uri="{FF2B5EF4-FFF2-40B4-BE49-F238E27FC236}">
                  <a16:creationId xmlns:a16="http://schemas.microsoft.com/office/drawing/2014/main" xmlns="" id="{55DEFB00-32F9-C627-4792-A0F743FD63AD}"/>
                </a:ext>
              </a:extLst>
            </p:cNvPr>
            <p:cNvSpPr/>
            <p:nvPr/>
          </p:nvSpPr>
          <p:spPr>
            <a:xfrm flipH="1">
              <a:off x="8414472" y="1950280"/>
              <a:ext cx="303920" cy="191207"/>
            </a:xfrm>
            <a:custGeom>
              <a:avLst/>
              <a:gdLst/>
              <a:ahLst/>
              <a:cxnLst/>
              <a:rect l="l" t="t" r="r" b="b"/>
              <a:pathLst>
                <a:path w="3597" h="2263" extrusionOk="0">
                  <a:moveTo>
                    <a:pt x="592" y="1"/>
                  </a:moveTo>
                  <a:cubicBezTo>
                    <a:pt x="293" y="1"/>
                    <a:pt x="0" y="294"/>
                    <a:pt x="0" y="294"/>
                  </a:cubicBezTo>
                  <a:cubicBezTo>
                    <a:pt x="161" y="191"/>
                    <a:pt x="311" y="160"/>
                    <a:pt x="433" y="160"/>
                  </a:cubicBezTo>
                  <a:cubicBezTo>
                    <a:pt x="586" y="160"/>
                    <a:pt x="695" y="209"/>
                    <a:pt x="726" y="228"/>
                  </a:cubicBezTo>
                  <a:lnTo>
                    <a:pt x="2716" y="1811"/>
                  </a:lnTo>
                  <a:lnTo>
                    <a:pt x="3046" y="2064"/>
                  </a:lnTo>
                  <a:lnTo>
                    <a:pt x="3277" y="2262"/>
                  </a:lnTo>
                  <a:lnTo>
                    <a:pt x="3596" y="1866"/>
                  </a:lnTo>
                  <a:lnTo>
                    <a:pt x="3387" y="1701"/>
                  </a:lnTo>
                  <a:lnTo>
                    <a:pt x="3244" y="1591"/>
                  </a:lnTo>
                  <a:lnTo>
                    <a:pt x="3090" y="1756"/>
                  </a:lnTo>
                  <a:cubicBezTo>
                    <a:pt x="3090" y="1756"/>
                    <a:pt x="1155" y="250"/>
                    <a:pt x="792" y="52"/>
                  </a:cubicBezTo>
                  <a:cubicBezTo>
                    <a:pt x="727" y="15"/>
                    <a:pt x="660" y="1"/>
                    <a:pt x="592"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35" name="Google Shape;708;p41">
              <a:extLst>
                <a:ext uri="{FF2B5EF4-FFF2-40B4-BE49-F238E27FC236}">
                  <a16:creationId xmlns:a16="http://schemas.microsoft.com/office/drawing/2014/main" xmlns="" id="{310C0D7C-398F-0A55-046F-394936E4AFE2}"/>
                </a:ext>
              </a:extLst>
            </p:cNvPr>
            <p:cNvSpPr/>
            <p:nvPr/>
          </p:nvSpPr>
          <p:spPr>
            <a:xfrm flipH="1">
              <a:off x="8760135" y="1952730"/>
              <a:ext cx="306708" cy="2784873"/>
            </a:xfrm>
            <a:custGeom>
              <a:avLst/>
              <a:gdLst/>
              <a:ahLst/>
              <a:cxnLst/>
              <a:rect l="l" t="t" r="r" b="b"/>
              <a:pathLst>
                <a:path w="3630" h="32960" extrusionOk="0">
                  <a:moveTo>
                    <a:pt x="3629" y="1"/>
                  </a:moveTo>
                  <a:lnTo>
                    <a:pt x="3629" y="1"/>
                  </a:lnTo>
                  <a:cubicBezTo>
                    <a:pt x="3255" y="342"/>
                    <a:pt x="3255" y="705"/>
                    <a:pt x="3277" y="815"/>
                  </a:cubicBezTo>
                  <a:lnTo>
                    <a:pt x="3277" y="29638"/>
                  </a:lnTo>
                  <a:cubicBezTo>
                    <a:pt x="1496" y="29737"/>
                    <a:pt x="88" y="30969"/>
                    <a:pt x="0" y="32497"/>
                  </a:cubicBezTo>
                  <a:cubicBezTo>
                    <a:pt x="330" y="32673"/>
                    <a:pt x="693" y="32827"/>
                    <a:pt x="1100" y="32959"/>
                  </a:cubicBezTo>
                  <a:cubicBezTo>
                    <a:pt x="1122" y="32343"/>
                    <a:pt x="1353" y="30430"/>
                    <a:pt x="3420" y="29847"/>
                  </a:cubicBezTo>
                  <a:cubicBezTo>
                    <a:pt x="3453" y="29836"/>
                    <a:pt x="3475" y="29836"/>
                    <a:pt x="3497" y="29825"/>
                  </a:cubicBezTo>
                  <a:lnTo>
                    <a:pt x="3497" y="29627"/>
                  </a:lnTo>
                  <a:lnTo>
                    <a:pt x="3486" y="606"/>
                  </a:lnTo>
                  <a:lnTo>
                    <a:pt x="3486" y="606"/>
                  </a:lnTo>
                  <a:cubicBezTo>
                    <a:pt x="3487" y="601"/>
                    <a:pt x="3509" y="295"/>
                    <a:pt x="3629"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36" name="Google Shape;709;p41">
              <a:extLst>
                <a:ext uri="{FF2B5EF4-FFF2-40B4-BE49-F238E27FC236}">
                  <a16:creationId xmlns:a16="http://schemas.microsoft.com/office/drawing/2014/main" xmlns="" id="{8B7FFEE2-13EB-29B0-916F-68D58B74607B}"/>
                </a:ext>
              </a:extLst>
            </p:cNvPr>
            <p:cNvSpPr/>
            <p:nvPr/>
          </p:nvSpPr>
          <p:spPr>
            <a:xfrm flipH="1">
              <a:off x="5562817" y="4630650"/>
              <a:ext cx="378273" cy="76297"/>
            </a:xfrm>
            <a:custGeom>
              <a:avLst/>
              <a:gdLst/>
              <a:ahLst/>
              <a:cxnLst/>
              <a:rect l="l" t="t" r="r" b="b"/>
              <a:pathLst>
                <a:path w="4477" h="903" extrusionOk="0">
                  <a:moveTo>
                    <a:pt x="4201" y="1"/>
                  </a:moveTo>
                  <a:lnTo>
                    <a:pt x="143" y="198"/>
                  </a:lnTo>
                  <a:cubicBezTo>
                    <a:pt x="66" y="209"/>
                    <a:pt x="1" y="275"/>
                    <a:pt x="12" y="352"/>
                  </a:cubicBezTo>
                  <a:cubicBezTo>
                    <a:pt x="12" y="363"/>
                    <a:pt x="12" y="363"/>
                    <a:pt x="12" y="374"/>
                  </a:cubicBezTo>
                  <a:cubicBezTo>
                    <a:pt x="23" y="440"/>
                    <a:pt x="88" y="495"/>
                    <a:pt x="165" y="495"/>
                  </a:cubicBezTo>
                  <a:lnTo>
                    <a:pt x="3487" y="297"/>
                  </a:lnTo>
                  <a:lnTo>
                    <a:pt x="3542" y="902"/>
                  </a:lnTo>
                  <a:lnTo>
                    <a:pt x="4476" y="836"/>
                  </a:lnTo>
                  <a:lnTo>
                    <a:pt x="4366" y="209"/>
                  </a:lnTo>
                  <a:lnTo>
                    <a:pt x="4344" y="121"/>
                  </a:lnTo>
                  <a:cubicBezTo>
                    <a:pt x="4333" y="55"/>
                    <a:pt x="4267" y="1"/>
                    <a:pt x="4201" y="1"/>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137" name="Google Shape;710;p41">
              <a:extLst>
                <a:ext uri="{FF2B5EF4-FFF2-40B4-BE49-F238E27FC236}">
                  <a16:creationId xmlns:a16="http://schemas.microsoft.com/office/drawing/2014/main" xmlns="" id="{10BADF7D-AC5C-FEAC-2E6F-9438728E44C9}"/>
                </a:ext>
              </a:extLst>
            </p:cNvPr>
            <p:cNvSpPr/>
            <p:nvPr/>
          </p:nvSpPr>
          <p:spPr>
            <a:xfrm flipH="1">
              <a:off x="5480112" y="4711425"/>
              <a:ext cx="1596486" cy="141356"/>
            </a:xfrm>
            <a:custGeom>
              <a:avLst/>
              <a:gdLst/>
              <a:ahLst/>
              <a:cxnLst/>
              <a:rect l="l" t="t" r="r" b="b"/>
              <a:pathLst>
                <a:path w="18895" h="1673" extrusionOk="0">
                  <a:moveTo>
                    <a:pt x="18704" y="0"/>
                  </a:moveTo>
                  <a:cubicBezTo>
                    <a:pt x="18698" y="0"/>
                    <a:pt x="18691" y="1"/>
                    <a:pt x="18685" y="1"/>
                  </a:cubicBezTo>
                  <a:lnTo>
                    <a:pt x="18575" y="1"/>
                  </a:lnTo>
                  <a:lnTo>
                    <a:pt x="12" y="485"/>
                  </a:lnTo>
                  <a:lnTo>
                    <a:pt x="12" y="1046"/>
                  </a:lnTo>
                  <a:lnTo>
                    <a:pt x="1" y="1673"/>
                  </a:lnTo>
                  <a:lnTo>
                    <a:pt x="18718" y="1233"/>
                  </a:lnTo>
                  <a:cubicBezTo>
                    <a:pt x="18817" y="1233"/>
                    <a:pt x="18894" y="1156"/>
                    <a:pt x="18894" y="1057"/>
                  </a:cubicBezTo>
                  <a:lnTo>
                    <a:pt x="18861" y="166"/>
                  </a:lnTo>
                  <a:cubicBezTo>
                    <a:pt x="18861" y="74"/>
                    <a:pt x="18794" y="0"/>
                    <a:pt x="18704" y="0"/>
                  </a:cubicBezTo>
                  <a:close/>
                </a:path>
              </a:pathLst>
            </a:custGeom>
            <a:solidFill>
              <a:schemeClr val="accent3"/>
            </a:solidFill>
            <a:ln>
              <a:noFill/>
            </a:ln>
          </p:spPr>
          <p:txBody>
            <a:bodyPr spcFirstLastPara="1" wrap="square" lIns="115184" tIns="115184" rIns="115184" bIns="115184" anchor="ctr" anchorCtr="0">
              <a:noAutofit/>
            </a:bodyPr>
            <a:lstStyle/>
            <a:p>
              <a:endParaRPr sz="2267"/>
            </a:p>
          </p:txBody>
        </p:sp>
        <p:sp>
          <p:nvSpPr>
            <p:cNvPr id="138" name="Google Shape;711;p41">
              <a:extLst>
                <a:ext uri="{FF2B5EF4-FFF2-40B4-BE49-F238E27FC236}">
                  <a16:creationId xmlns:a16="http://schemas.microsoft.com/office/drawing/2014/main" xmlns="" id="{699CEC4F-25E5-374B-E86E-43A1BEBA252C}"/>
                </a:ext>
              </a:extLst>
            </p:cNvPr>
            <p:cNvSpPr/>
            <p:nvPr/>
          </p:nvSpPr>
          <p:spPr>
            <a:xfrm flipH="1">
              <a:off x="5480112" y="4711425"/>
              <a:ext cx="1596486" cy="141356"/>
            </a:xfrm>
            <a:custGeom>
              <a:avLst/>
              <a:gdLst/>
              <a:ahLst/>
              <a:cxnLst/>
              <a:rect l="l" t="t" r="r" b="b"/>
              <a:pathLst>
                <a:path w="18895" h="1673" extrusionOk="0">
                  <a:moveTo>
                    <a:pt x="18704" y="0"/>
                  </a:moveTo>
                  <a:cubicBezTo>
                    <a:pt x="18698" y="0"/>
                    <a:pt x="18691" y="1"/>
                    <a:pt x="18685" y="1"/>
                  </a:cubicBezTo>
                  <a:lnTo>
                    <a:pt x="18575" y="1"/>
                  </a:lnTo>
                  <a:cubicBezTo>
                    <a:pt x="18520" y="221"/>
                    <a:pt x="18498" y="595"/>
                    <a:pt x="18498" y="595"/>
                  </a:cubicBezTo>
                  <a:lnTo>
                    <a:pt x="12956" y="716"/>
                  </a:lnTo>
                  <a:lnTo>
                    <a:pt x="12" y="1046"/>
                  </a:lnTo>
                  <a:lnTo>
                    <a:pt x="1" y="1673"/>
                  </a:lnTo>
                  <a:lnTo>
                    <a:pt x="18718" y="1233"/>
                  </a:lnTo>
                  <a:cubicBezTo>
                    <a:pt x="18817" y="1233"/>
                    <a:pt x="18894" y="1156"/>
                    <a:pt x="18894" y="1057"/>
                  </a:cubicBezTo>
                  <a:lnTo>
                    <a:pt x="18861" y="166"/>
                  </a:lnTo>
                  <a:cubicBezTo>
                    <a:pt x="18861" y="74"/>
                    <a:pt x="18794" y="0"/>
                    <a:pt x="18704"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39" name="Google Shape;712;p41">
              <a:extLst>
                <a:ext uri="{FF2B5EF4-FFF2-40B4-BE49-F238E27FC236}">
                  <a16:creationId xmlns:a16="http://schemas.microsoft.com/office/drawing/2014/main" xmlns="" id="{62C6D2D4-DA18-891F-F620-0E5D0BA4D152}"/>
                </a:ext>
              </a:extLst>
            </p:cNvPr>
            <p:cNvSpPr/>
            <p:nvPr/>
          </p:nvSpPr>
          <p:spPr>
            <a:xfrm flipH="1">
              <a:off x="5562817" y="4646450"/>
              <a:ext cx="377344" cy="60497"/>
            </a:xfrm>
            <a:custGeom>
              <a:avLst/>
              <a:gdLst/>
              <a:ahLst/>
              <a:cxnLst/>
              <a:rect l="l" t="t" r="r" b="b"/>
              <a:pathLst>
                <a:path w="4466" h="716" extrusionOk="0">
                  <a:moveTo>
                    <a:pt x="3707" y="0"/>
                  </a:moveTo>
                  <a:lnTo>
                    <a:pt x="1" y="187"/>
                  </a:lnTo>
                  <a:cubicBezTo>
                    <a:pt x="12" y="253"/>
                    <a:pt x="77" y="308"/>
                    <a:pt x="154" y="308"/>
                  </a:cubicBezTo>
                  <a:lnTo>
                    <a:pt x="3476" y="110"/>
                  </a:lnTo>
                  <a:lnTo>
                    <a:pt x="3531" y="715"/>
                  </a:lnTo>
                  <a:lnTo>
                    <a:pt x="4465" y="649"/>
                  </a:lnTo>
                  <a:lnTo>
                    <a:pt x="4355" y="22"/>
                  </a:lnTo>
                  <a:lnTo>
                    <a:pt x="3707" y="0"/>
                  </a:lnTo>
                  <a:close/>
                </a:path>
              </a:pathLst>
            </a:custGeom>
            <a:solidFill>
              <a:srgbClr val="1F1915">
                <a:alpha val="24000"/>
              </a:srgbClr>
            </a:solidFill>
            <a:ln>
              <a:noFill/>
            </a:ln>
          </p:spPr>
          <p:txBody>
            <a:bodyPr spcFirstLastPara="1" wrap="square" lIns="115184" tIns="115184" rIns="115184" bIns="115184" anchor="ctr" anchorCtr="0">
              <a:noAutofit/>
            </a:bodyPr>
            <a:lstStyle/>
            <a:p>
              <a:endParaRPr sz="2267"/>
            </a:p>
          </p:txBody>
        </p:sp>
        <p:sp>
          <p:nvSpPr>
            <p:cNvPr id="140" name="Google Shape;713;p41">
              <a:extLst>
                <a:ext uri="{FF2B5EF4-FFF2-40B4-BE49-F238E27FC236}">
                  <a16:creationId xmlns:a16="http://schemas.microsoft.com/office/drawing/2014/main" xmlns="" id="{58927907-A832-8372-0B51-305B6EB8D959}"/>
                </a:ext>
              </a:extLst>
            </p:cNvPr>
            <p:cNvSpPr/>
            <p:nvPr/>
          </p:nvSpPr>
          <p:spPr>
            <a:xfrm flipH="1">
              <a:off x="5520994" y="4686415"/>
              <a:ext cx="489803" cy="156142"/>
            </a:xfrm>
            <a:custGeom>
              <a:avLst/>
              <a:gdLst/>
              <a:ahLst/>
              <a:cxnLst/>
              <a:rect l="l" t="t" r="r" b="b"/>
              <a:pathLst>
                <a:path w="5797" h="1848" extrusionOk="0">
                  <a:moveTo>
                    <a:pt x="5466" y="0"/>
                  </a:moveTo>
                  <a:lnTo>
                    <a:pt x="287" y="220"/>
                  </a:lnTo>
                  <a:cubicBezTo>
                    <a:pt x="122" y="220"/>
                    <a:pt x="1" y="352"/>
                    <a:pt x="1" y="517"/>
                  </a:cubicBezTo>
                  <a:lnTo>
                    <a:pt x="1" y="1023"/>
                  </a:lnTo>
                  <a:lnTo>
                    <a:pt x="12" y="1562"/>
                  </a:lnTo>
                  <a:cubicBezTo>
                    <a:pt x="12" y="1727"/>
                    <a:pt x="155" y="1848"/>
                    <a:pt x="309" y="1848"/>
                  </a:cubicBezTo>
                  <a:lnTo>
                    <a:pt x="5499" y="1815"/>
                  </a:lnTo>
                  <a:cubicBezTo>
                    <a:pt x="5664" y="1815"/>
                    <a:pt x="5796" y="1683"/>
                    <a:pt x="5796" y="1518"/>
                  </a:cubicBezTo>
                  <a:lnTo>
                    <a:pt x="5785" y="891"/>
                  </a:lnTo>
                  <a:lnTo>
                    <a:pt x="5774" y="297"/>
                  </a:lnTo>
                  <a:cubicBezTo>
                    <a:pt x="5774" y="132"/>
                    <a:pt x="5631" y="0"/>
                    <a:pt x="5466" y="0"/>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141" name="Google Shape;714;p41">
              <a:extLst>
                <a:ext uri="{FF2B5EF4-FFF2-40B4-BE49-F238E27FC236}">
                  <a16:creationId xmlns:a16="http://schemas.microsoft.com/office/drawing/2014/main" xmlns="" id="{DA7DB070-151D-C4F1-51FC-32986A157D49}"/>
                </a:ext>
              </a:extLst>
            </p:cNvPr>
            <p:cNvSpPr/>
            <p:nvPr/>
          </p:nvSpPr>
          <p:spPr>
            <a:xfrm flipH="1">
              <a:off x="5406754" y="4727225"/>
              <a:ext cx="90153" cy="70889"/>
            </a:xfrm>
            <a:custGeom>
              <a:avLst/>
              <a:gdLst/>
              <a:ahLst/>
              <a:cxnLst/>
              <a:rect l="l" t="t" r="r" b="b"/>
              <a:pathLst>
                <a:path w="1067" h="839" extrusionOk="0">
                  <a:moveTo>
                    <a:pt x="148" y="0"/>
                  </a:moveTo>
                  <a:cubicBezTo>
                    <a:pt x="68" y="0"/>
                    <a:pt x="0" y="73"/>
                    <a:pt x="0" y="155"/>
                  </a:cubicBezTo>
                  <a:lnTo>
                    <a:pt x="22" y="683"/>
                  </a:lnTo>
                  <a:cubicBezTo>
                    <a:pt x="22" y="775"/>
                    <a:pt x="98" y="838"/>
                    <a:pt x="179" y="838"/>
                  </a:cubicBezTo>
                  <a:cubicBezTo>
                    <a:pt x="185" y="838"/>
                    <a:pt x="192" y="838"/>
                    <a:pt x="198" y="837"/>
                  </a:cubicBezTo>
                  <a:lnTo>
                    <a:pt x="957" y="738"/>
                  </a:lnTo>
                  <a:cubicBezTo>
                    <a:pt x="1023" y="738"/>
                    <a:pt x="1067" y="683"/>
                    <a:pt x="1067" y="617"/>
                  </a:cubicBezTo>
                  <a:lnTo>
                    <a:pt x="1045" y="265"/>
                  </a:lnTo>
                  <a:lnTo>
                    <a:pt x="1045" y="144"/>
                  </a:lnTo>
                  <a:cubicBezTo>
                    <a:pt x="1045" y="89"/>
                    <a:pt x="990" y="34"/>
                    <a:pt x="935" y="34"/>
                  </a:cubicBezTo>
                  <a:lnTo>
                    <a:pt x="253" y="1"/>
                  </a:lnTo>
                  <a:lnTo>
                    <a:pt x="165" y="1"/>
                  </a:lnTo>
                  <a:cubicBezTo>
                    <a:pt x="159" y="0"/>
                    <a:pt x="154" y="0"/>
                    <a:pt x="148" y="0"/>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142" name="Google Shape;715;p41">
              <a:extLst>
                <a:ext uri="{FF2B5EF4-FFF2-40B4-BE49-F238E27FC236}">
                  <a16:creationId xmlns:a16="http://schemas.microsoft.com/office/drawing/2014/main" xmlns="" id="{11BE0561-A3AE-E023-1D25-39621C4561A2}"/>
                </a:ext>
              </a:extLst>
            </p:cNvPr>
            <p:cNvSpPr/>
            <p:nvPr/>
          </p:nvSpPr>
          <p:spPr>
            <a:xfrm flipH="1">
              <a:off x="7075586" y="4752404"/>
              <a:ext cx="139413" cy="100377"/>
            </a:xfrm>
            <a:custGeom>
              <a:avLst/>
              <a:gdLst/>
              <a:ahLst/>
              <a:cxnLst/>
              <a:rect l="l" t="t" r="r" b="b"/>
              <a:pathLst>
                <a:path w="1650" h="1188" extrusionOk="0">
                  <a:moveTo>
                    <a:pt x="1650" y="0"/>
                  </a:moveTo>
                  <a:lnTo>
                    <a:pt x="88" y="605"/>
                  </a:lnTo>
                  <a:cubicBezTo>
                    <a:pt x="44" y="616"/>
                    <a:pt x="11" y="660"/>
                    <a:pt x="11" y="704"/>
                  </a:cubicBezTo>
                  <a:cubicBezTo>
                    <a:pt x="0" y="759"/>
                    <a:pt x="33" y="825"/>
                    <a:pt x="110" y="836"/>
                  </a:cubicBezTo>
                  <a:lnTo>
                    <a:pt x="1639" y="1188"/>
                  </a:lnTo>
                  <a:lnTo>
                    <a:pt x="1650" y="561"/>
                  </a:lnTo>
                  <a:lnTo>
                    <a:pt x="1650" y="0"/>
                  </a:ln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143" name="Google Shape;716;p41">
              <a:extLst>
                <a:ext uri="{FF2B5EF4-FFF2-40B4-BE49-F238E27FC236}">
                  <a16:creationId xmlns:a16="http://schemas.microsoft.com/office/drawing/2014/main" xmlns="" id="{993C8710-A0DF-A561-F579-BE7AC5CD8F5A}"/>
                </a:ext>
              </a:extLst>
            </p:cNvPr>
            <p:cNvSpPr/>
            <p:nvPr/>
          </p:nvSpPr>
          <p:spPr>
            <a:xfrm flipH="1">
              <a:off x="7075586" y="4799720"/>
              <a:ext cx="139413" cy="53061"/>
            </a:xfrm>
            <a:custGeom>
              <a:avLst/>
              <a:gdLst/>
              <a:ahLst/>
              <a:cxnLst/>
              <a:rect l="l" t="t" r="r" b="b"/>
              <a:pathLst>
                <a:path w="1650" h="628" extrusionOk="0">
                  <a:moveTo>
                    <a:pt x="1650" y="1"/>
                  </a:moveTo>
                  <a:lnTo>
                    <a:pt x="11" y="144"/>
                  </a:lnTo>
                  <a:cubicBezTo>
                    <a:pt x="0" y="199"/>
                    <a:pt x="33" y="265"/>
                    <a:pt x="110" y="276"/>
                  </a:cubicBezTo>
                  <a:lnTo>
                    <a:pt x="1639" y="628"/>
                  </a:lnTo>
                  <a:lnTo>
                    <a:pt x="1650"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44" name="Google Shape;717;p41">
              <a:extLst>
                <a:ext uri="{FF2B5EF4-FFF2-40B4-BE49-F238E27FC236}">
                  <a16:creationId xmlns:a16="http://schemas.microsoft.com/office/drawing/2014/main" xmlns="" id="{6C385718-3E94-C085-E66B-953E5F731063}"/>
                </a:ext>
              </a:extLst>
            </p:cNvPr>
            <p:cNvSpPr/>
            <p:nvPr/>
          </p:nvSpPr>
          <p:spPr>
            <a:xfrm flipH="1">
              <a:off x="5520994" y="4761699"/>
              <a:ext cx="489803" cy="80859"/>
            </a:xfrm>
            <a:custGeom>
              <a:avLst/>
              <a:gdLst/>
              <a:ahLst/>
              <a:cxnLst/>
              <a:rect l="l" t="t" r="r" b="b"/>
              <a:pathLst>
                <a:path w="5797" h="957" extrusionOk="0">
                  <a:moveTo>
                    <a:pt x="5785" y="0"/>
                  </a:moveTo>
                  <a:lnTo>
                    <a:pt x="1" y="132"/>
                  </a:lnTo>
                  <a:lnTo>
                    <a:pt x="12" y="671"/>
                  </a:lnTo>
                  <a:cubicBezTo>
                    <a:pt x="12" y="836"/>
                    <a:pt x="155" y="957"/>
                    <a:pt x="309" y="957"/>
                  </a:cubicBezTo>
                  <a:lnTo>
                    <a:pt x="5499" y="924"/>
                  </a:lnTo>
                  <a:cubicBezTo>
                    <a:pt x="5664" y="924"/>
                    <a:pt x="5796" y="792"/>
                    <a:pt x="5796" y="627"/>
                  </a:cubicBezTo>
                  <a:lnTo>
                    <a:pt x="5785"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45" name="Google Shape;718;p41">
              <a:extLst>
                <a:ext uri="{FF2B5EF4-FFF2-40B4-BE49-F238E27FC236}">
                  <a16:creationId xmlns:a16="http://schemas.microsoft.com/office/drawing/2014/main" xmlns="" id="{FF538A3C-1463-E467-EF2C-5169D491F0C9}"/>
                </a:ext>
              </a:extLst>
            </p:cNvPr>
            <p:cNvSpPr/>
            <p:nvPr/>
          </p:nvSpPr>
          <p:spPr>
            <a:xfrm flipH="1">
              <a:off x="5406754" y="4727225"/>
              <a:ext cx="90153" cy="70889"/>
            </a:xfrm>
            <a:custGeom>
              <a:avLst/>
              <a:gdLst/>
              <a:ahLst/>
              <a:cxnLst/>
              <a:rect l="l" t="t" r="r" b="b"/>
              <a:pathLst>
                <a:path w="1067" h="839" extrusionOk="0">
                  <a:moveTo>
                    <a:pt x="148" y="0"/>
                  </a:moveTo>
                  <a:cubicBezTo>
                    <a:pt x="68" y="0"/>
                    <a:pt x="0" y="73"/>
                    <a:pt x="0" y="155"/>
                  </a:cubicBezTo>
                  <a:lnTo>
                    <a:pt x="22" y="683"/>
                  </a:lnTo>
                  <a:cubicBezTo>
                    <a:pt x="22" y="775"/>
                    <a:pt x="98" y="838"/>
                    <a:pt x="179" y="838"/>
                  </a:cubicBezTo>
                  <a:cubicBezTo>
                    <a:pt x="185" y="838"/>
                    <a:pt x="192" y="838"/>
                    <a:pt x="198" y="837"/>
                  </a:cubicBezTo>
                  <a:lnTo>
                    <a:pt x="957" y="738"/>
                  </a:lnTo>
                  <a:cubicBezTo>
                    <a:pt x="1023" y="738"/>
                    <a:pt x="1067" y="683"/>
                    <a:pt x="1067" y="617"/>
                  </a:cubicBezTo>
                  <a:lnTo>
                    <a:pt x="1045" y="265"/>
                  </a:lnTo>
                  <a:lnTo>
                    <a:pt x="264" y="309"/>
                  </a:lnTo>
                  <a:cubicBezTo>
                    <a:pt x="264" y="309"/>
                    <a:pt x="220" y="309"/>
                    <a:pt x="253" y="1"/>
                  </a:cubicBezTo>
                  <a:lnTo>
                    <a:pt x="165" y="1"/>
                  </a:lnTo>
                  <a:cubicBezTo>
                    <a:pt x="159" y="0"/>
                    <a:pt x="154" y="0"/>
                    <a:pt x="148" y="0"/>
                  </a:cubicBezTo>
                  <a:close/>
                </a:path>
              </a:pathLst>
            </a:custGeom>
            <a:solidFill>
              <a:srgbClr val="1F1915">
                <a:alpha val="24000"/>
              </a:srgbClr>
            </a:solidFill>
            <a:ln>
              <a:noFill/>
            </a:ln>
          </p:spPr>
          <p:txBody>
            <a:bodyPr spcFirstLastPara="1" wrap="square" lIns="115184" tIns="115184" rIns="115184" bIns="115184" anchor="ctr" anchorCtr="0">
              <a:noAutofit/>
            </a:bodyPr>
            <a:lstStyle/>
            <a:p>
              <a:endParaRPr sz="2267"/>
            </a:p>
          </p:txBody>
        </p:sp>
        <p:sp>
          <p:nvSpPr>
            <p:cNvPr id="146" name="Google Shape;719;p41">
              <a:extLst>
                <a:ext uri="{FF2B5EF4-FFF2-40B4-BE49-F238E27FC236}">
                  <a16:creationId xmlns:a16="http://schemas.microsoft.com/office/drawing/2014/main" xmlns="" id="{6F81C3F6-171B-5E8A-6BCD-F402645CBB79}"/>
                </a:ext>
              </a:extLst>
            </p:cNvPr>
            <p:cNvSpPr/>
            <p:nvPr/>
          </p:nvSpPr>
          <p:spPr>
            <a:xfrm flipH="1">
              <a:off x="6849733" y="2431213"/>
              <a:ext cx="36332" cy="59652"/>
            </a:xfrm>
            <a:custGeom>
              <a:avLst/>
              <a:gdLst/>
              <a:ahLst/>
              <a:cxnLst/>
              <a:rect l="l" t="t" r="r" b="b"/>
              <a:pathLst>
                <a:path w="430" h="706" extrusionOk="0">
                  <a:moveTo>
                    <a:pt x="187" y="1"/>
                  </a:moveTo>
                  <a:cubicBezTo>
                    <a:pt x="184" y="1"/>
                    <a:pt x="180" y="1"/>
                    <a:pt x="176" y="1"/>
                  </a:cubicBezTo>
                  <a:cubicBezTo>
                    <a:pt x="66" y="12"/>
                    <a:pt x="0" y="177"/>
                    <a:pt x="22" y="375"/>
                  </a:cubicBezTo>
                  <a:cubicBezTo>
                    <a:pt x="44" y="556"/>
                    <a:pt x="137" y="706"/>
                    <a:pt x="242" y="706"/>
                  </a:cubicBezTo>
                  <a:cubicBezTo>
                    <a:pt x="246" y="706"/>
                    <a:pt x="250" y="706"/>
                    <a:pt x="253" y="705"/>
                  </a:cubicBezTo>
                  <a:cubicBezTo>
                    <a:pt x="363" y="683"/>
                    <a:pt x="429" y="518"/>
                    <a:pt x="407" y="331"/>
                  </a:cubicBezTo>
                  <a:cubicBezTo>
                    <a:pt x="386" y="140"/>
                    <a:pt x="283" y="1"/>
                    <a:pt x="187" y="1"/>
                  </a:cubicBez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147" name="Google Shape;720;p41">
              <a:extLst>
                <a:ext uri="{FF2B5EF4-FFF2-40B4-BE49-F238E27FC236}">
                  <a16:creationId xmlns:a16="http://schemas.microsoft.com/office/drawing/2014/main" xmlns="" id="{503F4F12-834D-AED4-C4F6-4BE9946D2281}"/>
                </a:ext>
              </a:extLst>
            </p:cNvPr>
            <p:cNvSpPr/>
            <p:nvPr/>
          </p:nvSpPr>
          <p:spPr>
            <a:xfrm flipH="1">
              <a:off x="7070008" y="2453520"/>
              <a:ext cx="35318" cy="59652"/>
            </a:xfrm>
            <a:custGeom>
              <a:avLst/>
              <a:gdLst/>
              <a:ahLst/>
              <a:cxnLst/>
              <a:rect l="l" t="t" r="r" b="b"/>
              <a:pathLst>
                <a:path w="418" h="706" extrusionOk="0">
                  <a:moveTo>
                    <a:pt x="176" y="1"/>
                  </a:moveTo>
                  <a:cubicBezTo>
                    <a:pt x="172" y="1"/>
                    <a:pt x="169" y="1"/>
                    <a:pt x="165" y="1"/>
                  </a:cubicBezTo>
                  <a:cubicBezTo>
                    <a:pt x="66" y="12"/>
                    <a:pt x="0" y="188"/>
                    <a:pt x="22" y="375"/>
                  </a:cubicBezTo>
                  <a:cubicBezTo>
                    <a:pt x="43" y="566"/>
                    <a:pt x="136" y="706"/>
                    <a:pt x="241" y="706"/>
                  </a:cubicBezTo>
                  <a:cubicBezTo>
                    <a:pt x="245" y="706"/>
                    <a:pt x="249" y="706"/>
                    <a:pt x="253" y="705"/>
                  </a:cubicBezTo>
                  <a:cubicBezTo>
                    <a:pt x="352" y="694"/>
                    <a:pt x="418" y="529"/>
                    <a:pt x="396" y="331"/>
                  </a:cubicBezTo>
                  <a:cubicBezTo>
                    <a:pt x="375" y="151"/>
                    <a:pt x="282" y="1"/>
                    <a:pt x="176" y="1"/>
                  </a:cubicBez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148" name="Google Shape;721;p41">
              <a:extLst>
                <a:ext uri="{FF2B5EF4-FFF2-40B4-BE49-F238E27FC236}">
                  <a16:creationId xmlns:a16="http://schemas.microsoft.com/office/drawing/2014/main" xmlns="" id="{8E061C47-343D-5BA4-2266-D35F812B15B3}"/>
                </a:ext>
              </a:extLst>
            </p:cNvPr>
            <p:cNvSpPr/>
            <p:nvPr/>
          </p:nvSpPr>
          <p:spPr>
            <a:xfrm flipH="1">
              <a:off x="6944535" y="2472193"/>
              <a:ext cx="52132" cy="86520"/>
            </a:xfrm>
            <a:custGeom>
              <a:avLst/>
              <a:gdLst/>
              <a:ahLst/>
              <a:cxnLst/>
              <a:rect l="l" t="t" r="r" b="b"/>
              <a:pathLst>
                <a:path w="617" h="1024" extrusionOk="0">
                  <a:moveTo>
                    <a:pt x="199" y="0"/>
                  </a:moveTo>
                  <a:cubicBezTo>
                    <a:pt x="56" y="0"/>
                    <a:pt x="1" y="693"/>
                    <a:pt x="23" y="869"/>
                  </a:cubicBezTo>
                  <a:cubicBezTo>
                    <a:pt x="40" y="1010"/>
                    <a:pt x="220" y="1024"/>
                    <a:pt x="291" y="1024"/>
                  </a:cubicBezTo>
                  <a:cubicBezTo>
                    <a:pt x="309" y="1024"/>
                    <a:pt x="320" y="1023"/>
                    <a:pt x="320" y="1023"/>
                  </a:cubicBezTo>
                  <a:cubicBezTo>
                    <a:pt x="320" y="1023"/>
                    <a:pt x="617" y="1012"/>
                    <a:pt x="595" y="737"/>
                  </a:cubicBezTo>
                  <a:cubicBezTo>
                    <a:pt x="562" y="462"/>
                    <a:pt x="342" y="0"/>
                    <a:pt x="199"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49" name="Google Shape;722;p41">
              <a:extLst>
                <a:ext uri="{FF2B5EF4-FFF2-40B4-BE49-F238E27FC236}">
                  <a16:creationId xmlns:a16="http://schemas.microsoft.com/office/drawing/2014/main" xmlns="" id="{D9DF34F2-08D1-9157-68D1-E7E45FCDC178}"/>
                </a:ext>
              </a:extLst>
            </p:cNvPr>
            <p:cNvSpPr/>
            <p:nvPr/>
          </p:nvSpPr>
          <p:spPr>
            <a:xfrm flipH="1">
              <a:off x="6663005" y="2675652"/>
              <a:ext cx="257449" cy="468426"/>
            </a:xfrm>
            <a:custGeom>
              <a:avLst/>
              <a:gdLst/>
              <a:ahLst/>
              <a:cxnLst/>
              <a:rect l="l" t="t" r="r" b="b"/>
              <a:pathLst>
                <a:path w="3047" h="5544" extrusionOk="0">
                  <a:moveTo>
                    <a:pt x="1067" y="1"/>
                  </a:moveTo>
                  <a:cubicBezTo>
                    <a:pt x="495" y="484"/>
                    <a:pt x="297" y="1023"/>
                    <a:pt x="275" y="1100"/>
                  </a:cubicBezTo>
                  <a:cubicBezTo>
                    <a:pt x="275" y="1122"/>
                    <a:pt x="275" y="1133"/>
                    <a:pt x="275" y="1144"/>
                  </a:cubicBezTo>
                  <a:cubicBezTo>
                    <a:pt x="264" y="1166"/>
                    <a:pt x="264" y="1177"/>
                    <a:pt x="264" y="1177"/>
                  </a:cubicBezTo>
                  <a:lnTo>
                    <a:pt x="1" y="4982"/>
                  </a:lnTo>
                  <a:lnTo>
                    <a:pt x="88" y="5543"/>
                  </a:lnTo>
                  <a:cubicBezTo>
                    <a:pt x="165" y="5455"/>
                    <a:pt x="231" y="5356"/>
                    <a:pt x="308" y="5279"/>
                  </a:cubicBezTo>
                  <a:cubicBezTo>
                    <a:pt x="1166" y="4325"/>
                    <a:pt x="2201" y="4113"/>
                    <a:pt x="2986" y="4113"/>
                  </a:cubicBezTo>
                  <a:cubicBezTo>
                    <a:pt x="3006" y="4113"/>
                    <a:pt x="3027" y="4113"/>
                    <a:pt x="3047" y="4114"/>
                  </a:cubicBezTo>
                  <a:cubicBezTo>
                    <a:pt x="2662" y="3696"/>
                    <a:pt x="1386" y="2134"/>
                    <a:pt x="1067"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50" name="Google Shape;723;p41">
              <a:extLst>
                <a:ext uri="{FF2B5EF4-FFF2-40B4-BE49-F238E27FC236}">
                  <a16:creationId xmlns:a16="http://schemas.microsoft.com/office/drawing/2014/main" xmlns="" id="{906D12E7-361D-34F1-3CCA-92E9FCD3BA19}"/>
                </a:ext>
              </a:extLst>
            </p:cNvPr>
            <p:cNvSpPr/>
            <p:nvPr/>
          </p:nvSpPr>
          <p:spPr>
            <a:xfrm flipH="1">
              <a:off x="6922570" y="3048097"/>
              <a:ext cx="304511" cy="210217"/>
            </a:xfrm>
            <a:custGeom>
              <a:avLst/>
              <a:gdLst/>
              <a:ahLst/>
              <a:cxnLst/>
              <a:rect l="l" t="t" r="r" b="b"/>
              <a:pathLst>
                <a:path w="3604" h="2488" extrusionOk="0">
                  <a:moveTo>
                    <a:pt x="3257" y="0"/>
                  </a:moveTo>
                  <a:cubicBezTo>
                    <a:pt x="3243" y="0"/>
                    <a:pt x="3227" y="1"/>
                    <a:pt x="3212" y="2"/>
                  </a:cubicBezTo>
                  <a:cubicBezTo>
                    <a:pt x="2882" y="35"/>
                    <a:pt x="2827" y="35"/>
                    <a:pt x="2816" y="35"/>
                  </a:cubicBezTo>
                  <a:cubicBezTo>
                    <a:pt x="2750" y="68"/>
                    <a:pt x="836" y="1157"/>
                    <a:pt x="0" y="2488"/>
                  </a:cubicBezTo>
                  <a:cubicBezTo>
                    <a:pt x="363" y="2202"/>
                    <a:pt x="748" y="1894"/>
                    <a:pt x="869" y="1784"/>
                  </a:cubicBezTo>
                  <a:cubicBezTo>
                    <a:pt x="1089" y="1575"/>
                    <a:pt x="1848" y="1036"/>
                    <a:pt x="2409" y="816"/>
                  </a:cubicBezTo>
                  <a:cubicBezTo>
                    <a:pt x="2981" y="596"/>
                    <a:pt x="3553" y="365"/>
                    <a:pt x="3553" y="365"/>
                  </a:cubicBezTo>
                  <a:cubicBezTo>
                    <a:pt x="3553" y="365"/>
                    <a:pt x="3603" y="0"/>
                    <a:pt x="3257"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51" name="Google Shape;724;p41">
              <a:extLst>
                <a:ext uri="{FF2B5EF4-FFF2-40B4-BE49-F238E27FC236}">
                  <a16:creationId xmlns:a16="http://schemas.microsoft.com/office/drawing/2014/main" xmlns="" id="{EC0928A2-97BD-10FC-F2A2-AB3424FDD4A9}"/>
                </a:ext>
              </a:extLst>
            </p:cNvPr>
            <p:cNvSpPr/>
            <p:nvPr/>
          </p:nvSpPr>
          <p:spPr>
            <a:xfrm flipH="1">
              <a:off x="5736644" y="4155799"/>
              <a:ext cx="2358270" cy="40049"/>
            </a:xfrm>
            <a:custGeom>
              <a:avLst/>
              <a:gdLst/>
              <a:ahLst/>
              <a:cxnLst/>
              <a:rect l="l" t="t" r="r" b="b"/>
              <a:pathLst>
                <a:path w="27911" h="474" extrusionOk="0">
                  <a:moveTo>
                    <a:pt x="11" y="1"/>
                  </a:moveTo>
                  <a:lnTo>
                    <a:pt x="0" y="386"/>
                  </a:lnTo>
                  <a:lnTo>
                    <a:pt x="27218" y="386"/>
                  </a:lnTo>
                  <a:lnTo>
                    <a:pt x="27911" y="474"/>
                  </a:lnTo>
                  <a:lnTo>
                    <a:pt x="27031"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52" name="Google Shape;725;p41">
              <a:extLst>
                <a:ext uri="{FF2B5EF4-FFF2-40B4-BE49-F238E27FC236}">
                  <a16:creationId xmlns:a16="http://schemas.microsoft.com/office/drawing/2014/main" xmlns="" id="{6DF99AE1-65C3-A643-E858-C58A31282DFE}"/>
                </a:ext>
              </a:extLst>
            </p:cNvPr>
            <p:cNvSpPr/>
            <p:nvPr/>
          </p:nvSpPr>
          <p:spPr>
            <a:xfrm flipH="1">
              <a:off x="7751032" y="2246934"/>
              <a:ext cx="551145" cy="526473"/>
            </a:xfrm>
            <a:custGeom>
              <a:avLst/>
              <a:gdLst/>
              <a:ahLst/>
              <a:cxnLst/>
              <a:rect l="l" t="t" r="r" b="b"/>
              <a:pathLst>
                <a:path w="6523" h="6231" extrusionOk="0">
                  <a:moveTo>
                    <a:pt x="5521" y="112"/>
                  </a:moveTo>
                  <a:cubicBezTo>
                    <a:pt x="5614" y="112"/>
                    <a:pt x="5692" y="131"/>
                    <a:pt x="5752" y="170"/>
                  </a:cubicBezTo>
                  <a:cubicBezTo>
                    <a:pt x="5774" y="181"/>
                    <a:pt x="5796" y="192"/>
                    <a:pt x="5807" y="214"/>
                  </a:cubicBezTo>
                  <a:cubicBezTo>
                    <a:pt x="5840" y="247"/>
                    <a:pt x="5873" y="291"/>
                    <a:pt x="5884" y="335"/>
                  </a:cubicBezTo>
                  <a:cubicBezTo>
                    <a:pt x="6016" y="720"/>
                    <a:pt x="5653" y="1545"/>
                    <a:pt x="4949" y="2479"/>
                  </a:cubicBezTo>
                  <a:cubicBezTo>
                    <a:pt x="4927" y="2523"/>
                    <a:pt x="4894" y="2556"/>
                    <a:pt x="4861" y="2600"/>
                  </a:cubicBezTo>
                  <a:cubicBezTo>
                    <a:pt x="4806" y="2677"/>
                    <a:pt x="4741" y="2754"/>
                    <a:pt x="4675" y="2831"/>
                  </a:cubicBezTo>
                  <a:cubicBezTo>
                    <a:pt x="4642" y="2875"/>
                    <a:pt x="4620" y="2919"/>
                    <a:pt x="4587" y="2952"/>
                  </a:cubicBezTo>
                  <a:cubicBezTo>
                    <a:pt x="4488" y="3073"/>
                    <a:pt x="4378" y="3194"/>
                    <a:pt x="4268" y="3315"/>
                  </a:cubicBezTo>
                  <a:cubicBezTo>
                    <a:pt x="4202" y="3403"/>
                    <a:pt x="4125" y="3480"/>
                    <a:pt x="4048" y="3568"/>
                  </a:cubicBezTo>
                  <a:cubicBezTo>
                    <a:pt x="3971" y="3645"/>
                    <a:pt x="3894" y="3733"/>
                    <a:pt x="3817" y="3810"/>
                  </a:cubicBezTo>
                  <a:cubicBezTo>
                    <a:pt x="3652" y="3975"/>
                    <a:pt x="3498" y="4129"/>
                    <a:pt x="3333" y="4283"/>
                  </a:cubicBezTo>
                  <a:cubicBezTo>
                    <a:pt x="3212" y="4393"/>
                    <a:pt x="3091" y="4503"/>
                    <a:pt x="2970" y="4613"/>
                  </a:cubicBezTo>
                  <a:cubicBezTo>
                    <a:pt x="2937" y="4646"/>
                    <a:pt x="2893" y="4679"/>
                    <a:pt x="2849" y="4712"/>
                  </a:cubicBezTo>
                  <a:cubicBezTo>
                    <a:pt x="2695" y="4844"/>
                    <a:pt x="2541" y="4965"/>
                    <a:pt x="2387" y="5086"/>
                  </a:cubicBezTo>
                  <a:cubicBezTo>
                    <a:pt x="2024" y="5361"/>
                    <a:pt x="1683" y="5591"/>
                    <a:pt x="1375" y="5745"/>
                  </a:cubicBezTo>
                  <a:cubicBezTo>
                    <a:pt x="1047" y="5913"/>
                    <a:pt x="764" y="6005"/>
                    <a:pt x="552" y="6005"/>
                  </a:cubicBezTo>
                  <a:cubicBezTo>
                    <a:pt x="431" y="6005"/>
                    <a:pt x="333" y="5975"/>
                    <a:pt x="265" y="5910"/>
                  </a:cubicBezTo>
                  <a:cubicBezTo>
                    <a:pt x="78" y="5723"/>
                    <a:pt x="155" y="5295"/>
                    <a:pt x="430" y="4723"/>
                  </a:cubicBezTo>
                  <a:cubicBezTo>
                    <a:pt x="430" y="4723"/>
                    <a:pt x="441" y="4723"/>
                    <a:pt x="441" y="4712"/>
                  </a:cubicBezTo>
                  <a:cubicBezTo>
                    <a:pt x="540" y="4514"/>
                    <a:pt x="661" y="4305"/>
                    <a:pt x="804" y="4085"/>
                  </a:cubicBezTo>
                  <a:cubicBezTo>
                    <a:pt x="815" y="4085"/>
                    <a:pt x="815" y="4074"/>
                    <a:pt x="826" y="4063"/>
                  </a:cubicBezTo>
                  <a:cubicBezTo>
                    <a:pt x="1177" y="3524"/>
                    <a:pt x="1672" y="2908"/>
                    <a:pt x="2266" y="2303"/>
                  </a:cubicBezTo>
                  <a:cubicBezTo>
                    <a:pt x="2310" y="2259"/>
                    <a:pt x="2343" y="2226"/>
                    <a:pt x="2387" y="2182"/>
                  </a:cubicBezTo>
                  <a:cubicBezTo>
                    <a:pt x="2464" y="2105"/>
                    <a:pt x="2552" y="2028"/>
                    <a:pt x="2629" y="1951"/>
                  </a:cubicBezTo>
                  <a:cubicBezTo>
                    <a:pt x="2992" y="1600"/>
                    <a:pt x="3355" y="1292"/>
                    <a:pt x="3696" y="1028"/>
                  </a:cubicBezTo>
                  <a:cubicBezTo>
                    <a:pt x="3762" y="973"/>
                    <a:pt x="3839" y="918"/>
                    <a:pt x="3916" y="863"/>
                  </a:cubicBezTo>
                  <a:cubicBezTo>
                    <a:pt x="3938" y="852"/>
                    <a:pt x="3960" y="830"/>
                    <a:pt x="3982" y="819"/>
                  </a:cubicBezTo>
                  <a:cubicBezTo>
                    <a:pt x="4070" y="753"/>
                    <a:pt x="4158" y="698"/>
                    <a:pt x="4235" y="643"/>
                  </a:cubicBezTo>
                  <a:cubicBezTo>
                    <a:pt x="4312" y="599"/>
                    <a:pt x="4378" y="555"/>
                    <a:pt x="4444" y="511"/>
                  </a:cubicBezTo>
                  <a:cubicBezTo>
                    <a:pt x="4477" y="500"/>
                    <a:pt x="4510" y="478"/>
                    <a:pt x="4543" y="456"/>
                  </a:cubicBezTo>
                  <a:cubicBezTo>
                    <a:pt x="4609" y="423"/>
                    <a:pt x="4675" y="390"/>
                    <a:pt x="4741" y="357"/>
                  </a:cubicBezTo>
                  <a:cubicBezTo>
                    <a:pt x="4796" y="324"/>
                    <a:pt x="4861" y="291"/>
                    <a:pt x="4916" y="269"/>
                  </a:cubicBezTo>
                  <a:cubicBezTo>
                    <a:pt x="4949" y="258"/>
                    <a:pt x="4982" y="247"/>
                    <a:pt x="5004" y="236"/>
                  </a:cubicBezTo>
                  <a:cubicBezTo>
                    <a:pt x="5204" y="156"/>
                    <a:pt x="5380" y="112"/>
                    <a:pt x="5521" y="112"/>
                  </a:cubicBezTo>
                  <a:close/>
                  <a:moveTo>
                    <a:pt x="5580" y="1"/>
                  </a:moveTo>
                  <a:cubicBezTo>
                    <a:pt x="5393" y="1"/>
                    <a:pt x="5168" y="56"/>
                    <a:pt x="4916" y="159"/>
                  </a:cubicBezTo>
                  <a:cubicBezTo>
                    <a:pt x="4686" y="247"/>
                    <a:pt x="4444" y="368"/>
                    <a:pt x="4180" y="533"/>
                  </a:cubicBezTo>
                  <a:cubicBezTo>
                    <a:pt x="4114" y="577"/>
                    <a:pt x="4037" y="621"/>
                    <a:pt x="3960" y="665"/>
                  </a:cubicBezTo>
                  <a:cubicBezTo>
                    <a:pt x="3949" y="676"/>
                    <a:pt x="3927" y="687"/>
                    <a:pt x="3916" y="698"/>
                  </a:cubicBezTo>
                  <a:cubicBezTo>
                    <a:pt x="3850" y="742"/>
                    <a:pt x="3784" y="786"/>
                    <a:pt x="3729" y="830"/>
                  </a:cubicBezTo>
                  <a:cubicBezTo>
                    <a:pt x="3531" y="962"/>
                    <a:pt x="3333" y="1116"/>
                    <a:pt x="3124" y="1292"/>
                  </a:cubicBezTo>
                  <a:cubicBezTo>
                    <a:pt x="3003" y="1391"/>
                    <a:pt x="2882" y="1490"/>
                    <a:pt x="2761" y="1600"/>
                  </a:cubicBezTo>
                  <a:cubicBezTo>
                    <a:pt x="2563" y="1786"/>
                    <a:pt x="2354" y="1984"/>
                    <a:pt x="2156" y="2193"/>
                  </a:cubicBezTo>
                  <a:cubicBezTo>
                    <a:pt x="1551" y="2809"/>
                    <a:pt x="1056" y="3436"/>
                    <a:pt x="705" y="4008"/>
                  </a:cubicBezTo>
                  <a:cubicBezTo>
                    <a:pt x="562" y="4228"/>
                    <a:pt x="441" y="4448"/>
                    <a:pt x="353" y="4646"/>
                  </a:cubicBezTo>
                  <a:cubicBezTo>
                    <a:pt x="89" y="5174"/>
                    <a:pt x="1" y="5624"/>
                    <a:pt x="100" y="5910"/>
                  </a:cubicBezTo>
                  <a:cubicBezTo>
                    <a:pt x="111" y="5954"/>
                    <a:pt x="133" y="5987"/>
                    <a:pt x="155" y="6031"/>
                  </a:cubicBezTo>
                  <a:cubicBezTo>
                    <a:pt x="166" y="6053"/>
                    <a:pt x="188" y="6075"/>
                    <a:pt x="210" y="6086"/>
                  </a:cubicBezTo>
                  <a:cubicBezTo>
                    <a:pt x="307" y="6184"/>
                    <a:pt x="449" y="6230"/>
                    <a:pt x="626" y="6230"/>
                  </a:cubicBezTo>
                  <a:cubicBezTo>
                    <a:pt x="869" y="6230"/>
                    <a:pt x="1179" y="6142"/>
                    <a:pt x="1529" y="5976"/>
                  </a:cubicBezTo>
                  <a:cubicBezTo>
                    <a:pt x="2266" y="5624"/>
                    <a:pt x="3179" y="4943"/>
                    <a:pt x="4048" y="4041"/>
                  </a:cubicBezTo>
                  <a:cubicBezTo>
                    <a:pt x="5653" y="2402"/>
                    <a:pt x="6522" y="654"/>
                    <a:pt x="5994" y="148"/>
                  </a:cubicBezTo>
                  <a:cubicBezTo>
                    <a:pt x="5894" y="48"/>
                    <a:pt x="5753" y="1"/>
                    <a:pt x="5580"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53" name="Google Shape;726;p41">
              <a:extLst>
                <a:ext uri="{FF2B5EF4-FFF2-40B4-BE49-F238E27FC236}">
                  <a16:creationId xmlns:a16="http://schemas.microsoft.com/office/drawing/2014/main" xmlns="" id="{208C201F-D490-DCA9-5497-81514380E22C}"/>
                </a:ext>
              </a:extLst>
            </p:cNvPr>
            <p:cNvSpPr/>
            <p:nvPr/>
          </p:nvSpPr>
          <p:spPr>
            <a:xfrm flipH="1">
              <a:off x="8414472" y="1950280"/>
              <a:ext cx="303920" cy="191207"/>
            </a:xfrm>
            <a:custGeom>
              <a:avLst/>
              <a:gdLst/>
              <a:ahLst/>
              <a:cxnLst/>
              <a:rect l="l" t="t" r="r" b="b"/>
              <a:pathLst>
                <a:path w="3597" h="2263" extrusionOk="0">
                  <a:moveTo>
                    <a:pt x="592" y="1"/>
                  </a:moveTo>
                  <a:cubicBezTo>
                    <a:pt x="293" y="1"/>
                    <a:pt x="0" y="294"/>
                    <a:pt x="0" y="294"/>
                  </a:cubicBezTo>
                  <a:cubicBezTo>
                    <a:pt x="161" y="191"/>
                    <a:pt x="311" y="160"/>
                    <a:pt x="433" y="160"/>
                  </a:cubicBezTo>
                  <a:cubicBezTo>
                    <a:pt x="586" y="160"/>
                    <a:pt x="695" y="209"/>
                    <a:pt x="726" y="228"/>
                  </a:cubicBezTo>
                  <a:lnTo>
                    <a:pt x="2716" y="1811"/>
                  </a:lnTo>
                  <a:lnTo>
                    <a:pt x="3046" y="2064"/>
                  </a:lnTo>
                  <a:lnTo>
                    <a:pt x="3277" y="2262"/>
                  </a:lnTo>
                  <a:lnTo>
                    <a:pt x="3596" y="1866"/>
                  </a:lnTo>
                  <a:lnTo>
                    <a:pt x="3387" y="1701"/>
                  </a:lnTo>
                  <a:lnTo>
                    <a:pt x="3244" y="1591"/>
                  </a:lnTo>
                  <a:lnTo>
                    <a:pt x="3090" y="1756"/>
                  </a:lnTo>
                  <a:cubicBezTo>
                    <a:pt x="3090" y="1756"/>
                    <a:pt x="1155" y="250"/>
                    <a:pt x="792" y="52"/>
                  </a:cubicBezTo>
                  <a:cubicBezTo>
                    <a:pt x="727" y="15"/>
                    <a:pt x="660" y="1"/>
                    <a:pt x="592"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grpSp>
    </p:spTree>
    <p:extLst>
      <p:ext uri="{BB962C8B-B14F-4D97-AF65-F5344CB8AC3E}">
        <p14:creationId xmlns:p14="http://schemas.microsoft.com/office/powerpoint/2010/main" val="257351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8E439318-B6B6-A964-A2B7-65AA2CB4B4D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xmlns="" id="{F9DA1D62-A3A6-D1FD-6E66-A28686AFA743}"/>
              </a:ext>
            </a:extLst>
          </p:cNvPr>
          <p:cNvGrpSpPr/>
          <p:nvPr/>
        </p:nvGrpSpPr>
        <p:grpSpPr>
          <a:xfrm>
            <a:off x="3266087" y="1011340"/>
            <a:ext cx="5856158" cy="979772"/>
            <a:chOff x="4114800" y="-3"/>
            <a:chExt cx="9296400" cy="1555346"/>
          </a:xfrm>
          <a:noFill/>
        </p:grpSpPr>
        <p:sp>
          <p:nvSpPr>
            <p:cNvPr id="3" name="Round Same Side Corner Rectangle 11">
              <a:extLst>
                <a:ext uri="{FF2B5EF4-FFF2-40B4-BE49-F238E27FC236}">
                  <a16:creationId xmlns:a16="http://schemas.microsoft.com/office/drawing/2014/main" xmlns="" id="{C970AC72-A214-F926-F48D-817142B08BFD}"/>
                </a:ext>
              </a:extLst>
            </p:cNvPr>
            <p:cNvSpPr/>
            <p:nvPr/>
          </p:nvSpPr>
          <p:spPr>
            <a:xfrm flipV="1">
              <a:off x="4114800" y="-3"/>
              <a:ext cx="9296400" cy="1555346"/>
            </a:xfrm>
            <a:prstGeom prst="round2SameRect">
              <a:avLst>
                <a:gd name="adj1" fmla="val 37720"/>
                <a:gd name="adj2" fmla="val 0"/>
              </a:avLst>
            </a:prstGeom>
            <a:grpFill/>
            <a:ln w="25400" cap="flat" cmpd="sng" algn="ctr">
              <a:noFill/>
              <a:prstDash val="solid"/>
            </a:ln>
            <a:effectLst/>
          </p:spPr>
          <p:txBody>
            <a:bodyPr rtlCol="0" anchor="ctr"/>
            <a:lstStyle/>
            <a:p>
              <a:pPr algn="ctr" defTabSz="576026">
                <a:buClrTx/>
                <a:defRPr/>
              </a:pPr>
              <a:endParaRPr lang="en-US" sz="2400" kern="1200" dirty="0">
                <a:solidFill>
                  <a:prstClr val="white"/>
                </a:solidFill>
                <a:latin typeface="+mn-lt"/>
                <a:ea typeface="+mn-ea"/>
                <a:cs typeface="Arial" panose="020B0604020202020204" pitchFamily="34" charset="0"/>
              </a:endParaRPr>
            </a:p>
          </p:txBody>
        </p:sp>
        <p:sp>
          <p:nvSpPr>
            <p:cNvPr id="4" name="TextBox 3">
              <a:extLst>
                <a:ext uri="{FF2B5EF4-FFF2-40B4-BE49-F238E27FC236}">
                  <a16:creationId xmlns:a16="http://schemas.microsoft.com/office/drawing/2014/main" xmlns="" id="{D16B11F3-6B0D-3414-D742-9ADE59CFC5A2}"/>
                </a:ext>
              </a:extLst>
            </p:cNvPr>
            <p:cNvSpPr txBox="1"/>
            <p:nvPr/>
          </p:nvSpPr>
          <p:spPr>
            <a:xfrm>
              <a:off x="4343400" y="310947"/>
              <a:ext cx="8839200" cy="732873"/>
            </a:xfrm>
            <a:prstGeom prst="rect">
              <a:avLst/>
            </a:prstGeom>
            <a:grpFill/>
            <a:ln>
              <a:noFill/>
            </a:ln>
          </p:spPr>
          <p:txBody>
            <a:bodyPr wrap="square" rtlCol="0">
              <a:spAutoFit/>
            </a:bodyPr>
            <a:lstStyle/>
            <a:p>
              <a:pPr algn="ctr" defTabSz="576026">
                <a:buClrTx/>
                <a:defRPr/>
              </a:pPr>
              <a:r>
                <a:rPr lang="en-US" sz="2400" b="1" kern="1200" dirty="0">
                  <a:solidFill>
                    <a:sysClr val="windowText" lastClr="000000"/>
                  </a:solidFill>
                  <a:latin typeface="+mn-lt"/>
                  <a:ea typeface="+mn-ea"/>
                  <a:cs typeface="Arial" panose="020B0604020202020204" pitchFamily="34" charset="0"/>
                </a:rPr>
                <a:t>GIẢI NGHĨA TỪ KHÓ</a:t>
              </a:r>
            </a:p>
          </p:txBody>
        </p:sp>
      </p:grpSp>
      <p:sp>
        <p:nvSpPr>
          <p:cNvPr id="5" name="Rectangle: Rounded Corners 6">
            <a:extLst>
              <a:ext uri="{FF2B5EF4-FFF2-40B4-BE49-F238E27FC236}">
                <a16:creationId xmlns:a16="http://schemas.microsoft.com/office/drawing/2014/main" xmlns="" id="{A569CDBD-7BCD-4E79-A848-FF96FB568539}"/>
              </a:ext>
            </a:extLst>
          </p:cNvPr>
          <p:cNvSpPr/>
          <p:nvPr/>
        </p:nvSpPr>
        <p:spPr>
          <a:xfrm>
            <a:off x="832380" y="4866888"/>
            <a:ext cx="3484531" cy="1546978"/>
          </a:xfrm>
          <a:prstGeom prst="roundRect">
            <a:avLst>
              <a:gd name="adj" fmla="val 10011"/>
            </a:avLst>
          </a:prstGeom>
          <a:solidFill>
            <a:sysClr val="window" lastClr="FFFFFF"/>
          </a:solidFill>
          <a:ln w="19050" cap="flat" cmpd="sng" algn="ctr">
            <a:solidFill>
              <a:srgbClr val="1F497D">
                <a:lumMod val="50000"/>
              </a:srgbClr>
            </a:solidFill>
            <a:prstDash val="solid"/>
          </a:ln>
          <a:effectLst/>
        </p:spPr>
        <p:txBody>
          <a:bodyPr rtlCol="0" anchor="ctr"/>
          <a:lstStyle/>
          <a:p>
            <a:pPr algn="ctr" defTabSz="576026">
              <a:buClrTx/>
              <a:defRPr/>
            </a:pPr>
            <a:r>
              <a:rPr lang="en-US" sz="2400" kern="1200">
                <a:solidFill>
                  <a:prstClr val="black"/>
                </a:solidFill>
                <a:latin typeface="+mn-lt"/>
                <a:ea typeface="+mn-ea"/>
                <a:cs typeface="Arial" panose="020B0604020202020204" pitchFamily="34" charset="0"/>
              </a:rPr>
              <a:t>thiếu sót.</a:t>
            </a:r>
            <a:endParaRPr lang="en-US" sz="2400" kern="1200" dirty="0">
              <a:solidFill>
                <a:prstClr val="black"/>
              </a:solidFill>
              <a:latin typeface="+mn-lt"/>
              <a:ea typeface="+mn-ea"/>
              <a:cs typeface="Arial" panose="020B0604020202020204" pitchFamily="34" charset="0"/>
            </a:endParaRPr>
          </a:p>
        </p:txBody>
      </p:sp>
      <p:sp>
        <p:nvSpPr>
          <p:cNvPr id="6" name="Arrow: Down 7">
            <a:extLst>
              <a:ext uri="{FF2B5EF4-FFF2-40B4-BE49-F238E27FC236}">
                <a16:creationId xmlns:a16="http://schemas.microsoft.com/office/drawing/2014/main" xmlns="" id="{EE010545-CAD3-8B88-6C01-AEC4686D51A3}"/>
              </a:ext>
            </a:extLst>
          </p:cNvPr>
          <p:cNvSpPr/>
          <p:nvPr/>
        </p:nvSpPr>
        <p:spPr>
          <a:xfrm>
            <a:off x="2171335" y="3925998"/>
            <a:ext cx="899194" cy="649296"/>
          </a:xfrm>
          <a:prstGeom prst="downArrow">
            <a:avLst/>
          </a:prstGeom>
          <a:solidFill>
            <a:srgbClr val="F79646">
              <a:lumMod val="20000"/>
              <a:lumOff val="80000"/>
            </a:srgbClr>
          </a:solidFill>
          <a:ln w="19050" cap="flat" cmpd="sng" algn="ctr">
            <a:solidFill>
              <a:srgbClr val="F79646">
                <a:lumMod val="75000"/>
              </a:srgbClr>
            </a:solidFill>
            <a:prstDash val="solid"/>
          </a:ln>
          <a:effectLst/>
        </p:spPr>
        <p:txBody>
          <a:bodyPr rtlCol="0" anchor="ctr"/>
          <a:lstStyle/>
          <a:p>
            <a:pPr algn="ctr" defTabSz="576026">
              <a:buClrTx/>
              <a:defRPr/>
            </a:pPr>
            <a:endParaRPr lang="en-US" sz="2400" kern="1200">
              <a:solidFill>
                <a:prstClr val="white"/>
              </a:solidFill>
              <a:latin typeface="+mn-lt"/>
              <a:ea typeface="+mn-ea"/>
              <a:cs typeface="Arial" panose="020B0604020202020204" pitchFamily="34" charset="0"/>
            </a:endParaRPr>
          </a:p>
        </p:txBody>
      </p:sp>
      <p:sp>
        <p:nvSpPr>
          <p:cNvPr id="7" name="Cloud 6">
            <a:extLst>
              <a:ext uri="{FF2B5EF4-FFF2-40B4-BE49-F238E27FC236}">
                <a16:creationId xmlns:a16="http://schemas.microsoft.com/office/drawing/2014/main" xmlns="" id="{21614BB6-613F-6921-17F0-440DEE1B9A48}"/>
              </a:ext>
            </a:extLst>
          </p:cNvPr>
          <p:cNvSpPr/>
          <p:nvPr/>
        </p:nvSpPr>
        <p:spPr>
          <a:xfrm>
            <a:off x="7872904" y="1762770"/>
            <a:ext cx="3484531" cy="1871631"/>
          </a:xfrm>
          <a:prstGeom prst="cloud">
            <a:avLst/>
          </a:prstGeom>
          <a:solidFill>
            <a:schemeClr val="accent2">
              <a:lumMod val="20000"/>
              <a:lumOff val="80000"/>
            </a:schemeClr>
          </a:solidFill>
          <a:ln w="19050" cap="flat" cmpd="sng" algn="ctr">
            <a:solidFill>
              <a:schemeClr val="accent2"/>
            </a:solidFill>
            <a:prstDash val="solid"/>
          </a:ln>
          <a:effectLst/>
        </p:spPr>
        <p:txBody>
          <a:bodyPr rtlCol="0" anchor="ctr"/>
          <a:lstStyle/>
          <a:p>
            <a:pPr algn="ctr" defTabSz="576026">
              <a:buClrTx/>
              <a:defRPr/>
            </a:pPr>
            <a:r>
              <a:rPr lang="en-US" sz="2400" i="1" kern="1200" dirty="0" err="1">
                <a:solidFill>
                  <a:prstClr val="black"/>
                </a:solidFill>
                <a:latin typeface="+mn-lt"/>
                <a:ea typeface="+mn-ea"/>
                <a:cs typeface="Arial" panose="020B0604020202020204" pitchFamily="34" charset="0"/>
              </a:rPr>
              <a:t>tán</a:t>
            </a:r>
            <a:r>
              <a:rPr lang="en-US" sz="2400" i="1" kern="1200" dirty="0">
                <a:solidFill>
                  <a:prstClr val="black"/>
                </a:solidFill>
                <a:latin typeface="+mn-lt"/>
                <a:ea typeface="+mn-ea"/>
                <a:cs typeface="Arial" panose="020B0604020202020204" pitchFamily="34" charset="0"/>
              </a:rPr>
              <a:t> </a:t>
            </a:r>
            <a:r>
              <a:rPr lang="en-US" sz="2400" i="1" kern="1200" dirty="0" err="1">
                <a:solidFill>
                  <a:prstClr val="black"/>
                </a:solidFill>
                <a:latin typeface="+mn-lt"/>
                <a:ea typeface="+mn-ea"/>
                <a:cs typeface="Arial" panose="020B0604020202020204" pitchFamily="34" charset="0"/>
              </a:rPr>
              <a:t>thưởng</a:t>
            </a:r>
            <a:endParaRPr lang="en-US" sz="2400" i="1" kern="1200" dirty="0">
              <a:solidFill>
                <a:prstClr val="black"/>
              </a:solidFill>
              <a:latin typeface="+mn-lt"/>
              <a:ea typeface="+mn-ea"/>
              <a:cs typeface="Arial" panose="020B0604020202020204" pitchFamily="34" charset="0"/>
            </a:endParaRPr>
          </a:p>
        </p:txBody>
      </p:sp>
      <p:sp>
        <p:nvSpPr>
          <p:cNvPr id="8" name="Rectangle: Rounded Corners 9">
            <a:extLst>
              <a:ext uri="{FF2B5EF4-FFF2-40B4-BE49-F238E27FC236}">
                <a16:creationId xmlns:a16="http://schemas.microsoft.com/office/drawing/2014/main" xmlns="" id="{85347A8E-0056-51C9-C0C5-F1F361BC1770}"/>
              </a:ext>
            </a:extLst>
          </p:cNvPr>
          <p:cNvSpPr/>
          <p:nvPr/>
        </p:nvSpPr>
        <p:spPr>
          <a:xfrm>
            <a:off x="7872904" y="4866888"/>
            <a:ext cx="3487493" cy="1546978"/>
          </a:xfrm>
          <a:prstGeom prst="roundRect">
            <a:avLst>
              <a:gd name="adj" fmla="val 10011"/>
            </a:avLst>
          </a:prstGeom>
          <a:solidFill>
            <a:sysClr val="window" lastClr="FFFFFF"/>
          </a:solidFill>
          <a:ln w="19050" cap="flat" cmpd="sng" algn="ctr">
            <a:solidFill>
              <a:srgbClr val="1F497D">
                <a:lumMod val="50000"/>
              </a:srgbClr>
            </a:solidFill>
            <a:prstDash val="solid"/>
          </a:ln>
          <a:effectLst/>
        </p:spPr>
        <p:txBody>
          <a:bodyPr rtlCol="0" anchor="ctr"/>
          <a:lstStyle/>
          <a:p>
            <a:pPr algn="ctr" defTabSz="576026">
              <a:lnSpc>
                <a:spcPct val="150000"/>
              </a:lnSpc>
              <a:buClrTx/>
            </a:pPr>
            <a:r>
              <a:rPr lang="vi-VN" sz="2400" kern="1200">
                <a:solidFill>
                  <a:prstClr val="black"/>
                </a:solidFill>
                <a:latin typeface="+mn-lt"/>
                <a:ea typeface="+mn-ea"/>
                <a:cs typeface="Arial" panose="020B0604020202020204" pitchFamily="34" charset="0"/>
              </a:rPr>
              <a:t>tỏ thái độ đồng tình, ủng hộ. </a:t>
            </a:r>
            <a:endParaRPr lang="en-US" sz="2400" kern="1200" dirty="0">
              <a:solidFill>
                <a:prstClr val="black"/>
              </a:solidFill>
              <a:latin typeface="+mn-lt"/>
              <a:ea typeface="+mn-ea"/>
              <a:cs typeface="Arial" panose="020B0604020202020204" pitchFamily="34" charset="0"/>
            </a:endParaRPr>
          </a:p>
        </p:txBody>
      </p:sp>
      <p:sp>
        <p:nvSpPr>
          <p:cNvPr id="9" name="Arrow: Down 10">
            <a:extLst>
              <a:ext uri="{FF2B5EF4-FFF2-40B4-BE49-F238E27FC236}">
                <a16:creationId xmlns:a16="http://schemas.microsoft.com/office/drawing/2014/main" xmlns="" id="{FEF9DB81-64AD-8226-B435-393E5A2BE5B0}"/>
              </a:ext>
            </a:extLst>
          </p:cNvPr>
          <p:cNvSpPr/>
          <p:nvPr/>
        </p:nvSpPr>
        <p:spPr>
          <a:xfrm>
            <a:off x="9122245" y="3925998"/>
            <a:ext cx="899194" cy="649296"/>
          </a:xfrm>
          <a:prstGeom prst="downArrow">
            <a:avLst/>
          </a:prstGeom>
          <a:solidFill>
            <a:srgbClr val="F79646">
              <a:lumMod val="20000"/>
              <a:lumOff val="80000"/>
            </a:srgbClr>
          </a:solidFill>
          <a:ln w="19050" cap="flat" cmpd="sng" algn="ctr">
            <a:solidFill>
              <a:srgbClr val="F79646">
                <a:lumMod val="75000"/>
              </a:srgbClr>
            </a:solidFill>
            <a:prstDash val="solid"/>
          </a:ln>
          <a:effectLst/>
        </p:spPr>
        <p:txBody>
          <a:bodyPr rtlCol="0" anchor="ctr"/>
          <a:lstStyle/>
          <a:p>
            <a:pPr algn="ctr" defTabSz="576026">
              <a:buClrTx/>
              <a:defRPr/>
            </a:pPr>
            <a:endParaRPr lang="en-US" sz="2400" kern="1200">
              <a:solidFill>
                <a:prstClr val="white"/>
              </a:solidFill>
              <a:latin typeface="+mn-lt"/>
              <a:ea typeface="+mn-ea"/>
              <a:cs typeface="Arial" panose="020B0604020202020204" pitchFamily="34" charset="0"/>
            </a:endParaRPr>
          </a:p>
        </p:txBody>
      </p:sp>
      <p:sp>
        <p:nvSpPr>
          <p:cNvPr id="10" name="Cloud 9">
            <a:extLst>
              <a:ext uri="{FF2B5EF4-FFF2-40B4-BE49-F238E27FC236}">
                <a16:creationId xmlns:a16="http://schemas.microsoft.com/office/drawing/2014/main" xmlns="" id="{14979006-4EDE-E6DE-7167-EC717CD0ABB6}"/>
              </a:ext>
            </a:extLst>
          </p:cNvPr>
          <p:cNvSpPr/>
          <p:nvPr/>
        </p:nvSpPr>
        <p:spPr>
          <a:xfrm>
            <a:off x="832380" y="1763487"/>
            <a:ext cx="3484531" cy="1870916"/>
          </a:xfrm>
          <a:prstGeom prst="cloud">
            <a:avLst/>
          </a:prstGeom>
          <a:solidFill>
            <a:schemeClr val="accent2">
              <a:lumMod val="20000"/>
              <a:lumOff val="80000"/>
            </a:schemeClr>
          </a:solidFill>
          <a:ln w="19050" cap="flat" cmpd="sng" algn="ctr">
            <a:solidFill>
              <a:schemeClr val="accent2"/>
            </a:solidFill>
            <a:prstDash val="solid"/>
          </a:ln>
          <a:effectLst/>
        </p:spPr>
        <p:txBody>
          <a:bodyPr rtlCol="0" anchor="ctr"/>
          <a:lstStyle/>
          <a:p>
            <a:pPr algn="ctr" defTabSz="576026">
              <a:buClrTx/>
              <a:defRPr/>
            </a:pPr>
            <a:r>
              <a:rPr lang="en-US" sz="2400" i="1" kern="1200" dirty="0" err="1">
                <a:solidFill>
                  <a:prstClr val="black"/>
                </a:solidFill>
                <a:latin typeface="+mn-lt"/>
                <a:ea typeface="+mn-ea"/>
                <a:cs typeface="Arial" panose="020B0604020202020204" pitchFamily="34" charset="0"/>
              </a:rPr>
              <a:t>khiếm</a:t>
            </a:r>
            <a:r>
              <a:rPr lang="en-US" sz="2400" i="1" kern="1200" dirty="0">
                <a:solidFill>
                  <a:prstClr val="black"/>
                </a:solidFill>
                <a:latin typeface="+mn-lt"/>
                <a:ea typeface="+mn-ea"/>
                <a:cs typeface="Arial" panose="020B0604020202020204" pitchFamily="34" charset="0"/>
              </a:rPr>
              <a:t> </a:t>
            </a:r>
            <a:r>
              <a:rPr lang="en-US" sz="2400" i="1" kern="1200" dirty="0" err="1">
                <a:solidFill>
                  <a:prstClr val="black"/>
                </a:solidFill>
                <a:latin typeface="+mn-lt"/>
                <a:ea typeface="+mn-ea"/>
                <a:cs typeface="Arial" panose="020B0604020202020204" pitchFamily="34" charset="0"/>
              </a:rPr>
              <a:t>khuyết</a:t>
            </a:r>
            <a:endParaRPr lang="en-US" sz="2400" i="1" kern="1200" dirty="0">
              <a:solidFill>
                <a:prstClr val="black"/>
              </a:solidFill>
              <a:latin typeface="+mn-lt"/>
              <a:ea typeface="+mn-ea"/>
              <a:cs typeface="Arial" panose="020B0604020202020204" pitchFamily="34" charset="0"/>
            </a:endParaRPr>
          </a:p>
        </p:txBody>
      </p:sp>
      <p:pic>
        <p:nvPicPr>
          <p:cNvPr id="11" name="Picture 2" descr="Với những con người cơ thể khiếm khuyết này, hạnh phúc là được làm việc và  cười mỗi ngày, đơn giản thế thôi!">
            <a:extLst>
              <a:ext uri="{FF2B5EF4-FFF2-40B4-BE49-F238E27FC236}">
                <a16:creationId xmlns:a16="http://schemas.microsoft.com/office/drawing/2014/main" xmlns="" id="{ACB5ABE9-671B-20E3-B87A-12A7347171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48" t="11918" r="9386"/>
          <a:stretch/>
        </p:blipFill>
        <p:spPr bwMode="auto">
          <a:xfrm>
            <a:off x="4639864" y="2058141"/>
            <a:ext cx="2913046" cy="2115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6" descr="Nhóm Người Vỗ Tay Tán Thưởng Hình ảnh Sẵn có - Tải xuống Hình ảnh Ngay bây  giờ - Người, Vỗ tay, Vỗ tay - Cử chỉ - iStock">
            <a:extLst>
              <a:ext uri="{FF2B5EF4-FFF2-40B4-BE49-F238E27FC236}">
                <a16:creationId xmlns:a16="http://schemas.microsoft.com/office/drawing/2014/main" xmlns="" id="{51E625E4-6F1A-4AE6-F2BD-742E9BF6CE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06" r="8637"/>
          <a:stretch/>
        </p:blipFill>
        <p:spPr bwMode="auto">
          <a:xfrm>
            <a:off x="4639864" y="4359309"/>
            <a:ext cx="2913046" cy="22518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0996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par>
                          <p:cTn id="33" fill="hold">
                            <p:stCondLst>
                              <p:cond delay="500"/>
                            </p:stCondLst>
                            <p:childTnLst>
                              <p:par>
                                <p:cTn id="34" presetID="16" presetClass="entr" presetSubtype="37"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outVertical)">
                                      <p:cBhvr>
                                        <p:cTn id="36" dur="500"/>
                                        <p:tgtEl>
                                          <p:spTgt spid="8"/>
                                        </p:tgtEl>
                                      </p:cBhvr>
                                    </p:animEffect>
                                  </p:childTnLst>
                                </p:cTn>
                              </p:par>
                              <p:par>
                                <p:cTn id="37" presetID="16" presetClass="entr" presetSubtype="37"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4084EACC-F48A-167D-5501-A8F253D9E38C}"/>
            </a:ext>
          </a:extLst>
        </p:cNvPr>
        <p:cNvGrpSpPr/>
        <p:nvPr/>
      </p:nvGrpSpPr>
      <p:grpSpPr>
        <a:xfrm>
          <a:off x="0" y="0"/>
          <a:ext cx="0" cy="0"/>
          <a:chOff x="0" y="0"/>
          <a:chExt cx="0" cy="0"/>
        </a:xfrm>
      </p:grpSpPr>
      <p:sp>
        <p:nvSpPr>
          <p:cNvPr id="2" name="Google Shape;1081;p50">
            <a:extLst>
              <a:ext uri="{FF2B5EF4-FFF2-40B4-BE49-F238E27FC236}">
                <a16:creationId xmlns:a16="http://schemas.microsoft.com/office/drawing/2014/main" xmlns="" id="{512C46E8-145D-6840-2C0E-7DB6F05A90F8}"/>
              </a:ext>
            </a:extLst>
          </p:cNvPr>
          <p:cNvSpPr/>
          <p:nvPr/>
        </p:nvSpPr>
        <p:spPr>
          <a:xfrm rot="20280971" flipH="1">
            <a:off x="-319134" y="204652"/>
            <a:ext cx="5915850" cy="12016239"/>
          </a:xfrm>
          <a:custGeom>
            <a:avLst/>
            <a:gdLst/>
            <a:ahLst/>
            <a:cxnLst/>
            <a:rect l="l" t="t" r="r" b="b"/>
            <a:pathLst>
              <a:path w="30198" h="61338" extrusionOk="0">
                <a:moveTo>
                  <a:pt x="21993" y="1"/>
                </a:moveTo>
                <a:cubicBezTo>
                  <a:pt x="21993" y="1"/>
                  <a:pt x="9780" y="4775"/>
                  <a:pt x="17636" y="15945"/>
                </a:cubicBezTo>
                <a:cubicBezTo>
                  <a:pt x="23036" y="23616"/>
                  <a:pt x="21159" y="30615"/>
                  <a:pt x="12978" y="32817"/>
                </a:cubicBezTo>
                <a:cubicBezTo>
                  <a:pt x="5099" y="34925"/>
                  <a:pt x="0" y="41507"/>
                  <a:pt x="649" y="48298"/>
                </a:cubicBezTo>
                <a:cubicBezTo>
                  <a:pt x="1414" y="56432"/>
                  <a:pt x="6512" y="60534"/>
                  <a:pt x="13581" y="61160"/>
                </a:cubicBezTo>
                <a:cubicBezTo>
                  <a:pt x="14917" y="61280"/>
                  <a:pt x="16130" y="61338"/>
                  <a:pt x="17230" y="61338"/>
                </a:cubicBezTo>
                <a:cubicBezTo>
                  <a:pt x="23994" y="61338"/>
                  <a:pt x="26504" y="59136"/>
                  <a:pt x="27161" y="55528"/>
                </a:cubicBezTo>
                <a:cubicBezTo>
                  <a:pt x="27277" y="54810"/>
                  <a:pt x="27300" y="54068"/>
                  <a:pt x="27231" y="53350"/>
                </a:cubicBezTo>
                <a:lnTo>
                  <a:pt x="30197" y="52817"/>
                </a:lnTo>
                <a:lnTo>
                  <a:pt x="30058" y="50036"/>
                </a:lnTo>
                <a:lnTo>
                  <a:pt x="27463" y="1715"/>
                </a:lnTo>
                <a:lnTo>
                  <a:pt x="21993" y="1"/>
                </a:lnTo>
                <a:close/>
              </a:path>
            </a:pathLst>
          </a:custGeom>
          <a:solidFill>
            <a:schemeClr val="accent2">
              <a:lumMod val="20000"/>
              <a:lumOff val="80000"/>
            </a:schemeClr>
          </a:solidFill>
          <a:ln>
            <a:noFill/>
          </a:ln>
        </p:spPr>
        <p:txBody>
          <a:bodyPr spcFirstLastPara="1" wrap="square" lIns="115184" tIns="115184" rIns="115184" bIns="115184" anchor="ctr" anchorCtr="0">
            <a:noAutofit/>
          </a:bodyPr>
          <a:lstStyle/>
          <a:p>
            <a:pPr defTabSz="1152053">
              <a:defRPr/>
            </a:pPr>
            <a:endParaRPr sz="1764"/>
          </a:p>
        </p:txBody>
      </p:sp>
      <p:grpSp>
        <p:nvGrpSpPr>
          <p:cNvPr id="3" name="Google Shape;1086;p50">
            <a:extLst>
              <a:ext uri="{FF2B5EF4-FFF2-40B4-BE49-F238E27FC236}">
                <a16:creationId xmlns:a16="http://schemas.microsoft.com/office/drawing/2014/main" xmlns="" id="{7212CD75-68A7-385B-AFB4-C71C35618BAD}"/>
              </a:ext>
            </a:extLst>
          </p:cNvPr>
          <p:cNvGrpSpPr/>
          <p:nvPr/>
        </p:nvGrpSpPr>
        <p:grpSpPr>
          <a:xfrm>
            <a:off x="-781585" y="2148643"/>
            <a:ext cx="6256755" cy="5722783"/>
            <a:chOff x="-803247" y="1655109"/>
            <a:chExt cx="4966165" cy="4542336"/>
          </a:xfrm>
        </p:grpSpPr>
        <p:grpSp>
          <p:nvGrpSpPr>
            <p:cNvPr id="4" name="Google Shape;1087;p50">
              <a:extLst>
                <a:ext uri="{FF2B5EF4-FFF2-40B4-BE49-F238E27FC236}">
                  <a16:creationId xmlns:a16="http://schemas.microsoft.com/office/drawing/2014/main" xmlns="" id="{8FAAF966-B9F3-7F0C-B7A1-BEE3CC63BDE4}"/>
                </a:ext>
              </a:extLst>
            </p:cNvPr>
            <p:cNvGrpSpPr/>
            <p:nvPr/>
          </p:nvGrpSpPr>
          <p:grpSpPr>
            <a:xfrm>
              <a:off x="1890450" y="4287155"/>
              <a:ext cx="2132495" cy="1910290"/>
              <a:chOff x="76818" y="2050398"/>
              <a:chExt cx="1323462" cy="1185558"/>
            </a:xfrm>
          </p:grpSpPr>
          <p:sp>
            <p:nvSpPr>
              <p:cNvPr id="71" name="Google Shape;1088;p50">
                <a:extLst>
                  <a:ext uri="{FF2B5EF4-FFF2-40B4-BE49-F238E27FC236}">
                    <a16:creationId xmlns:a16="http://schemas.microsoft.com/office/drawing/2014/main" xmlns="" id="{74CDC4F4-9524-8B09-FBEA-C08C15037860}"/>
                  </a:ext>
                </a:extLst>
              </p:cNvPr>
              <p:cNvSpPr/>
              <p:nvPr/>
            </p:nvSpPr>
            <p:spPr>
              <a:xfrm flipH="1">
                <a:off x="76818" y="2050398"/>
                <a:ext cx="1323462" cy="1185558"/>
              </a:xfrm>
              <a:custGeom>
                <a:avLst/>
                <a:gdLst/>
                <a:ahLst/>
                <a:cxnLst/>
                <a:rect l="l" t="t" r="r" b="b"/>
                <a:pathLst>
                  <a:path w="25835" h="23143" extrusionOk="0">
                    <a:moveTo>
                      <a:pt x="13193" y="1"/>
                    </a:moveTo>
                    <a:cubicBezTo>
                      <a:pt x="9454" y="1"/>
                      <a:pt x="5781" y="1808"/>
                      <a:pt x="3557" y="5157"/>
                    </a:cubicBezTo>
                    <a:cubicBezTo>
                      <a:pt x="0" y="10481"/>
                      <a:pt x="1449" y="17659"/>
                      <a:pt x="6752" y="21194"/>
                    </a:cubicBezTo>
                    <a:cubicBezTo>
                      <a:pt x="8728" y="22512"/>
                      <a:pt x="10963" y="23143"/>
                      <a:pt x="13172" y="23143"/>
                    </a:cubicBezTo>
                    <a:cubicBezTo>
                      <a:pt x="16533" y="23143"/>
                      <a:pt x="19837" y="21682"/>
                      <a:pt x="22086" y="18958"/>
                    </a:cubicBezTo>
                    <a:cubicBezTo>
                      <a:pt x="22341" y="18660"/>
                      <a:pt x="22576" y="18340"/>
                      <a:pt x="22810" y="17999"/>
                    </a:cubicBezTo>
                    <a:cubicBezTo>
                      <a:pt x="25834" y="13463"/>
                      <a:pt x="25238" y="7585"/>
                      <a:pt x="21703" y="3751"/>
                    </a:cubicBezTo>
                    <a:cubicBezTo>
                      <a:pt x="21085" y="3091"/>
                      <a:pt x="20382" y="2473"/>
                      <a:pt x="19594" y="1941"/>
                    </a:cubicBezTo>
                    <a:cubicBezTo>
                      <a:pt x="17627" y="629"/>
                      <a:pt x="15398" y="1"/>
                      <a:pt x="13193" y="1"/>
                    </a:cubicBez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72" name="Google Shape;1089;p50">
                <a:extLst>
                  <a:ext uri="{FF2B5EF4-FFF2-40B4-BE49-F238E27FC236}">
                    <a16:creationId xmlns:a16="http://schemas.microsoft.com/office/drawing/2014/main" xmlns="" id="{CE9B724A-1F43-0080-E2FA-A017614FCBCA}"/>
                  </a:ext>
                </a:extLst>
              </p:cNvPr>
              <p:cNvSpPr/>
              <p:nvPr/>
            </p:nvSpPr>
            <p:spPr>
              <a:xfrm flipH="1">
                <a:off x="268870" y="2050398"/>
                <a:ext cx="1131411" cy="1185558"/>
              </a:xfrm>
              <a:custGeom>
                <a:avLst/>
                <a:gdLst/>
                <a:ahLst/>
                <a:cxnLst/>
                <a:rect l="l" t="t" r="r" b="b"/>
                <a:pathLst>
                  <a:path w="22086" h="23143" extrusionOk="0">
                    <a:moveTo>
                      <a:pt x="13193" y="1"/>
                    </a:moveTo>
                    <a:cubicBezTo>
                      <a:pt x="9454" y="1"/>
                      <a:pt x="5781" y="1808"/>
                      <a:pt x="3557" y="5157"/>
                    </a:cubicBezTo>
                    <a:cubicBezTo>
                      <a:pt x="0" y="10481"/>
                      <a:pt x="1449" y="17659"/>
                      <a:pt x="6752" y="21194"/>
                    </a:cubicBezTo>
                    <a:cubicBezTo>
                      <a:pt x="8728" y="22512"/>
                      <a:pt x="10963" y="23143"/>
                      <a:pt x="13172" y="23143"/>
                    </a:cubicBezTo>
                    <a:cubicBezTo>
                      <a:pt x="16530" y="23143"/>
                      <a:pt x="19829" y="21685"/>
                      <a:pt x="22078" y="18967"/>
                    </a:cubicBezTo>
                    <a:lnTo>
                      <a:pt x="22078" y="18967"/>
                    </a:lnTo>
                    <a:lnTo>
                      <a:pt x="22086" y="18979"/>
                    </a:lnTo>
                    <a:lnTo>
                      <a:pt x="22086" y="18958"/>
                    </a:lnTo>
                    <a:cubicBezTo>
                      <a:pt x="22083" y="18961"/>
                      <a:pt x="22081" y="18964"/>
                      <a:pt x="22078" y="18967"/>
                    </a:cubicBezTo>
                    <a:lnTo>
                      <a:pt x="22078" y="18967"/>
                    </a:lnTo>
                    <a:lnTo>
                      <a:pt x="20340" y="16253"/>
                    </a:lnTo>
                    <a:cubicBezTo>
                      <a:pt x="20340" y="16253"/>
                      <a:pt x="19839" y="15794"/>
                      <a:pt x="19376" y="15794"/>
                    </a:cubicBezTo>
                    <a:cubicBezTo>
                      <a:pt x="19170" y="15794"/>
                      <a:pt x="18972" y="15884"/>
                      <a:pt x="18827" y="16146"/>
                    </a:cubicBezTo>
                    <a:cubicBezTo>
                      <a:pt x="18508" y="16726"/>
                      <a:pt x="18367" y="17040"/>
                      <a:pt x="18094" y="17040"/>
                    </a:cubicBezTo>
                    <a:cubicBezTo>
                      <a:pt x="17967" y="17040"/>
                      <a:pt x="17810" y="16971"/>
                      <a:pt x="17592" y="16828"/>
                    </a:cubicBezTo>
                    <a:cubicBezTo>
                      <a:pt x="16932" y="16402"/>
                      <a:pt x="17699" y="16146"/>
                      <a:pt x="18082" y="15870"/>
                    </a:cubicBezTo>
                    <a:cubicBezTo>
                      <a:pt x="18465" y="15593"/>
                      <a:pt x="18614" y="15380"/>
                      <a:pt x="18551" y="15167"/>
                    </a:cubicBezTo>
                    <a:cubicBezTo>
                      <a:pt x="18487" y="14932"/>
                      <a:pt x="18636" y="14443"/>
                      <a:pt x="18849" y="14059"/>
                    </a:cubicBezTo>
                    <a:cubicBezTo>
                      <a:pt x="19040" y="13697"/>
                      <a:pt x="19339" y="13271"/>
                      <a:pt x="19019" y="12952"/>
                    </a:cubicBezTo>
                    <a:cubicBezTo>
                      <a:pt x="18859" y="12792"/>
                      <a:pt x="18540" y="12760"/>
                      <a:pt x="18223" y="12760"/>
                    </a:cubicBezTo>
                    <a:cubicBezTo>
                      <a:pt x="18012" y="12760"/>
                      <a:pt x="17802" y="12774"/>
                      <a:pt x="17641" y="12774"/>
                    </a:cubicBezTo>
                    <a:cubicBezTo>
                      <a:pt x="17561" y="12774"/>
                      <a:pt x="17493" y="12771"/>
                      <a:pt x="17443" y="12760"/>
                    </a:cubicBezTo>
                    <a:cubicBezTo>
                      <a:pt x="17145" y="12675"/>
                      <a:pt x="17060" y="12505"/>
                      <a:pt x="16612" y="12015"/>
                    </a:cubicBezTo>
                    <a:cubicBezTo>
                      <a:pt x="16368" y="11748"/>
                      <a:pt x="16026" y="11609"/>
                      <a:pt x="15709" y="11609"/>
                    </a:cubicBezTo>
                    <a:cubicBezTo>
                      <a:pt x="15417" y="11609"/>
                      <a:pt x="15147" y="11727"/>
                      <a:pt x="14994" y="11972"/>
                    </a:cubicBezTo>
                    <a:cubicBezTo>
                      <a:pt x="14653" y="12483"/>
                      <a:pt x="16612" y="12803"/>
                      <a:pt x="16549" y="13271"/>
                    </a:cubicBezTo>
                    <a:cubicBezTo>
                      <a:pt x="16527" y="13419"/>
                      <a:pt x="16361" y="13479"/>
                      <a:pt x="16124" y="13479"/>
                    </a:cubicBezTo>
                    <a:cubicBezTo>
                      <a:pt x="15645" y="13479"/>
                      <a:pt x="14875" y="13237"/>
                      <a:pt x="14419" y="12994"/>
                    </a:cubicBezTo>
                    <a:cubicBezTo>
                      <a:pt x="13983" y="12783"/>
                      <a:pt x="13473" y="12629"/>
                      <a:pt x="13072" y="12629"/>
                    </a:cubicBezTo>
                    <a:cubicBezTo>
                      <a:pt x="12827" y="12629"/>
                      <a:pt x="12623" y="12687"/>
                      <a:pt x="12502" y="12824"/>
                    </a:cubicBezTo>
                    <a:cubicBezTo>
                      <a:pt x="12237" y="13165"/>
                      <a:pt x="11601" y="13523"/>
                      <a:pt x="10969" y="13523"/>
                    </a:cubicBezTo>
                    <a:cubicBezTo>
                      <a:pt x="10890" y="13523"/>
                      <a:pt x="10812" y="13517"/>
                      <a:pt x="10734" y="13506"/>
                    </a:cubicBezTo>
                    <a:cubicBezTo>
                      <a:pt x="10679" y="13499"/>
                      <a:pt x="10617" y="13496"/>
                      <a:pt x="10550" y="13496"/>
                    </a:cubicBezTo>
                    <a:cubicBezTo>
                      <a:pt x="9742" y="13496"/>
                      <a:pt x="8167" y="13935"/>
                      <a:pt x="7518" y="13974"/>
                    </a:cubicBezTo>
                    <a:cubicBezTo>
                      <a:pt x="7476" y="13977"/>
                      <a:pt x="7433" y="13978"/>
                      <a:pt x="7390" y="13978"/>
                    </a:cubicBezTo>
                    <a:cubicBezTo>
                      <a:pt x="6709" y="13978"/>
                      <a:pt x="5907" y="13653"/>
                      <a:pt x="6028" y="12632"/>
                    </a:cubicBezTo>
                    <a:cubicBezTo>
                      <a:pt x="6155" y="11525"/>
                      <a:pt x="7625" y="11269"/>
                      <a:pt x="8306" y="10204"/>
                    </a:cubicBezTo>
                    <a:cubicBezTo>
                      <a:pt x="8988" y="9140"/>
                      <a:pt x="8498" y="9140"/>
                      <a:pt x="8860" y="8330"/>
                    </a:cubicBezTo>
                    <a:cubicBezTo>
                      <a:pt x="9243" y="7500"/>
                      <a:pt x="10457" y="7457"/>
                      <a:pt x="10564" y="6712"/>
                    </a:cubicBezTo>
                    <a:cubicBezTo>
                      <a:pt x="10670" y="5987"/>
                      <a:pt x="9180" y="5029"/>
                      <a:pt x="9158" y="4177"/>
                    </a:cubicBezTo>
                    <a:cubicBezTo>
                      <a:pt x="9140" y="3459"/>
                      <a:pt x="9743" y="2900"/>
                      <a:pt x="10416" y="2900"/>
                    </a:cubicBezTo>
                    <a:cubicBezTo>
                      <a:pt x="10521" y="2900"/>
                      <a:pt x="10628" y="2913"/>
                      <a:pt x="10734" y="2942"/>
                    </a:cubicBezTo>
                    <a:cubicBezTo>
                      <a:pt x="11136" y="3051"/>
                      <a:pt x="11294" y="3120"/>
                      <a:pt x="11491" y="3120"/>
                    </a:cubicBezTo>
                    <a:cubicBezTo>
                      <a:pt x="11680" y="3120"/>
                      <a:pt x="11905" y="3056"/>
                      <a:pt x="12417" y="2899"/>
                    </a:cubicBezTo>
                    <a:cubicBezTo>
                      <a:pt x="12567" y="2849"/>
                      <a:pt x="12703" y="2828"/>
                      <a:pt x="12826" y="2828"/>
                    </a:cubicBezTo>
                    <a:cubicBezTo>
                      <a:pt x="13541" y="2828"/>
                      <a:pt x="13839" y="3551"/>
                      <a:pt x="14184" y="3623"/>
                    </a:cubicBezTo>
                    <a:cubicBezTo>
                      <a:pt x="14205" y="3627"/>
                      <a:pt x="14225" y="3628"/>
                      <a:pt x="14244" y="3628"/>
                    </a:cubicBezTo>
                    <a:cubicBezTo>
                      <a:pt x="14559" y="3628"/>
                      <a:pt x="14649" y="3201"/>
                      <a:pt x="15132" y="3201"/>
                    </a:cubicBezTo>
                    <a:cubicBezTo>
                      <a:pt x="15187" y="3201"/>
                      <a:pt x="15247" y="3206"/>
                      <a:pt x="15313" y="3219"/>
                    </a:cubicBezTo>
                    <a:cubicBezTo>
                      <a:pt x="15995" y="3368"/>
                      <a:pt x="15718" y="4177"/>
                      <a:pt x="15633" y="4859"/>
                    </a:cubicBezTo>
                    <a:cubicBezTo>
                      <a:pt x="15548" y="5540"/>
                      <a:pt x="16208" y="5881"/>
                      <a:pt x="16570" y="6264"/>
                    </a:cubicBezTo>
                    <a:cubicBezTo>
                      <a:pt x="16911" y="6648"/>
                      <a:pt x="16932" y="7563"/>
                      <a:pt x="17294" y="8139"/>
                    </a:cubicBezTo>
                    <a:cubicBezTo>
                      <a:pt x="17412" y="8338"/>
                      <a:pt x="17592" y="8422"/>
                      <a:pt x="17760" y="8422"/>
                    </a:cubicBezTo>
                    <a:cubicBezTo>
                      <a:pt x="18077" y="8422"/>
                      <a:pt x="18354" y="8123"/>
                      <a:pt x="18103" y="7734"/>
                    </a:cubicBezTo>
                    <a:cubicBezTo>
                      <a:pt x="17741" y="7116"/>
                      <a:pt x="16911" y="6200"/>
                      <a:pt x="16804" y="5881"/>
                    </a:cubicBezTo>
                    <a:cubicBezTo>
                      <a:pt x="16719" y="5540"/>
                      <a:pt x="16783" y="4880"/>
                      <a:pt x="16655" y="4518"/>
                    </a:cubicBezTo>
                    <a:cubicBezTo>
                      <a:pt x="16506" y="4156"/>
                      <a:pt x="16165" y="4092"/>
                      <a:pt x="16186" y="3858"/>
                    </a:cubicBezTo>
                    <a:cubicBezTo>
                      <a:pt x="16229" y="3623"/>
                      <a:pt x="16676" y="3751"/>
                      <a:pt x="16911" y="3560"/>
                    </a:cubicBezTo>
                    <a:cubicBezTo>
                      <a:pt x="17047" y="3450"/>
                      <a:pt x="17437" y="3157"/>
                      <a:pt x="17711" y="3157"/>
                    </a:cubicBezTo>
                    <a:cubicBezTo>
                      <a:pt x="17865" y="3157"/>
                      <a:pt x="17981" y="3249"/>
                      <a:pt x="17997" y="3517"/>
                    </a:cubicBezTo>
                    <a:cubicBezTo>
                      <a:pt x="18018" y="4262"/>
                      <a:pt x="18508" y="4688"/>
                      <a:pt x="19232" y="4731"/>
                    </a:cubicBezTo>
                    <a:lnTo>
                      <a:pt x="19253" y="4731"/>
                    </a:lnTo>
                    <a:cubicBezTo>
                      <a:pt x="19304" y="4733"/>
                      <a:pt x="19355" y="4734"/>
                      <a:pt x="19406" y="4734"/>
                    </a:cubicBezTo>
                    <a:cubicBezTo>
                      <a:pt x="20266" y="4734"/>
                      <a:pt x="21078" y="4396"/>
                      <a:pt x="21681" y="3773"/>
                    </a:cubicBezTo>
                    <a:lnTo>
                      <a:pt x="21703" y="3751"/>
                    </a:lnTo>
                    <a:cubicBezTo>
                      <a:pt x="21085" y="3091"/>
                      <a:pt x="20382" y="2473"/>
                      <a:pt x="19594" y="1941"/>
                    </a:cubicBezTo>
                    <a:cubicBezTo>
                      <a:pt x="17627" y="629"/>
                      <a:pt x="15398" y="1"/>
                      <a:pt x="13193"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73" name="Google Shape;1090;p50">
                <a:extLst>
                  <a:ext uri="{FF2B5EF4-FFF2-40B4-BE49-F238E27FC236}">
                    <a16:creationId xmlns:a16="http://schemas.microsoft.com/office/drawing/2014/main" xmlns="" id="{5927865A-DA90-F5FA-70AE-16D315AFD852}"/>
                  </a:ext>
                </a:extLst>
              </p:cNvPr>
              <p:cNvSpPr/>
              <p:nvPr/>
            </p:nvSpPr>
            <p:spPr>
              <a:xfrm flipH="1">
                <a:off x="336490" y="2285071"/>
                <a:ext cx="18596" cy="19723"/>
              </a:xfrm>
              <a:custGeom>
                <a:avLst/>
                <a:gdLst/>
                <a:ahLst/>
                <a:cxnLst/>
                <a:rect l="l" t="t" r="r" b="b"/>
                <a:pathLst>
                  <a:path w="363" h="385" fill="none" extrusionOk="0">
                    <a:moveTo>
                      <a:pt x="0" y="1"/>
                    </a:moveTo>
                    <a:cubicBezTo>
                      <a:pt x="0" y="1"/>
                      <a:pt x="149" y="150"/>
                      <a:pt x="362" y="384"/>
                    </a:cubicBezTo>
                  </a:path>
                </a:pathLst>
              </a:custGeom>
              <a:noFill/>
              <a:ln w="10125" cap="flat" cmpd="sng">
                <a:solidFill>
                  <a:schemeClr val="lt1"/>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74" name="Google Shape;1091;p50">
                <a:extLst>
                  <a:ext uri="{FF2B5EF4-FFF2-40B4-BE49-F238E27FC236}">
                    <a16:creationId xmlns:a16="http://schemas.microsoft.com/office/drawing/2014/main" xmlns="" id="{2B0636FB-68AE-CF15-91F1-D509C3C52537}"/>
                  </a:ext>
                </a:extLst>
              </p:cNvPr>
              <p:cNvSpPr/>
              <p:nvPr/>
            </p:nvSpPr>
            <p:spPr>
              <a:xfrm flipH="1">
                <a:off x="168464" y="2293831"/>
                <a:ext cx="753966" cy="582662"/>
              </a:xfrm>
              <a:custGeom>
                <a:avLst/>
                <a:gdLst/>
                <a:ahLst/>
                <a:cxnLst/>
                <a:rect l="l" t="t" r="r" b="b"/>
                <a:pathLst>
                  <a:path w="14718" h="11374" fill="none" extrusionOk="0">
                    <a:moveTo>
                      <a:pt x="12012" y="1108"/>
                    </a:moveTo>
                    <a:cubicBezTo>
                      <a:pt x="12162" y="1406"/>
                      <a:pt x="12247" y="1747"/>
                      <a:pt x="12225" y="2045"/>
                    </a:cubicBezTo>
                    <a:cubicBezTo>
                      <a:pt x="12162" y="3110"/>
                      <a:pt x="8520" y="0"/>
                      <a:pt x="8200" y="724"/>
                    </a:cubicBezTo>
                    <a:cubicBezTo>
                      <a:pt x="7881" y="1448"/>
                      <a:pt x="14717" y="5985"/>
                      <a:pt x="14334" y="7178"/>
                    </a:cubicBezTo>
                    <a:cubicBezTo>
                      <a:pt x="13951" y="8391"/>
                      <a:pt x="12588" y="5665"/>
                      <a:pt x="11054" y="6517"/>
                    </a:cubicBezTo>
                    <a:cubicBezTo>
                      <a:pt x="9521" y="7369"/>
                      <a:pt x="11842" y="8264"/>
                      <a:pt x="10671" y="9818"/>
                    </a:cubicBezTo>
                    <a:cubicBezTo>
                      <a:pt x="9499" y="11373"/>
                      <a:pt x="2301" y="7582"/>
                      <a:pt x="1066" y="5964"/>
                    </a:cubicBezTo>
                    <a:cubicBezTo>
                      <a:pt x="1" y="4600"/>
                      <a:pt x="2386" y="2471"/>
                      <a:pt x="1406" y="1235"/>
                    </a:cubicBezTo>
                  </a:path>
                </a:pathLst>
              </a:custGeom>
              <a:noFill/>
              <a:ln w="10125" cap="flat" cmpd="sng">
                <a:solidFill>
                  <a:schemeClr val="lt1"/>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75" name="Google Shape;1092;p50">
                <a:extLst>
                  <a:ext uri="{FF2B5EF4-FFF2-40B4-BE49-F238E27FC236}">
                    <a16:creationId xmlns:a16="http://schemas.microsoft.com/office/drawing/2014/main" xmlns="" id="{35AA3C49-B149-E394-277D-800BF07F5243}"/>
                  </a:ext>
                </a:extLst>
              </p:cNvPr>
              <p:cNvSpPr/>
              <p:nvPr/>
            </p:nvSpPr>
            <p:spPr>
              <a:xfrm flipH="1">
                <a:off x="871100" y="2327641"/>
                <a:ext cx="24026" cy="12038"/>
              </a:xfrm>
              <a:custGeom>
                <a:avLst/>
                <a:gdLst/>
                <a:ahLst/>
                <a:cxnLst/>
                <a:rect l="l" t="t" r="r" b="b"/>
                <a:pathLst>
                  <a:path w="469" h="235" fill="none" extrusionOk="0">
                    <a:moveTo>
                      <a:pt x="469" y="235"/>
                    </a:moveTo>
                    <a:cubicBezTo>
                      <a:pt x="341" y="150"/>
                      <a:pt x="192" y="86"/>
                      <a:pt x="0" y="0"/>
                    </a:cubicBezTo>
                  </a:path>
                </a:pathLst>
              </a:custGeom>
              <a:noFill/>
              <a:ln w="10125" cap="flat" cmpd="sng">
                <a:solidFill>
                  <a:schemeClr val="lt1"/>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76" name="Google Shape;1093;p50">
                <a:extLst>
                  <a:ext uri="{FF2B5EF4-FFF2-40B4-BE49-F238E27FC236}">
                    <a16:creationId xmlns:a16="http://schemas.microsoft.com/office/drawing/2014/main" xmlns="" id="{55651EC0-C5ED-4946-6DDB-6D82782E73A0}"/>
                  </a:ext>
                </a:extLst>
              </p:cNvPr>
              <p:cNvSpPr/>
              <p:nvPr/>
            </p:nvSpPr>
            <p:spPr>
              <a:xfrm flipH="1">
                <a:off x="115034" y="2185177"/>
                <a:ext cx="1220905" cy="916255"/>
              </a:xfrm>
              <a:custGeom>
                <a:avLst/>
                <a:gdLst/>
                <a:ahLst/>
                <a:cxnLst/>
                <a:rect l="l" t="t" r="r" b="b"/>
                <a:pathLst>
                  <a:path w="23833" h="17886" extrusionOk="0">
                    <a:moveTo>
                      <a:pt x="7892" y="134"/>
                    </a:moveTo>
                    <a:cubicBezTo>
                      <a:pt x="10397" y="134"/>
                      <a:pt x="13311" y="1034"/>
                      <a:pt x="15995" y="2824"/>
                    </a:cubicBezTo>
                    <a:cubicBezTo>
                      <a:pt x="21256" y="6338"/>
                      <a:pt x="23684" y="11918"/>
                      <a:pt x="21448" y="15283"/>
                    </a:cubicBezTo>
                    <a:cubicBezTo>
                      <a:pt x="20347" y="16934"/>
                      <a:pt x="18334" y="17755"/>
                      <a:pt x="15951" y="17755"/>
                    </a:cubicBezTo>
                    <a:cubicBezTo>
                      <a:pt x="13447" y="17755"/>
                      <a:pt x="10534" y="16849"/>
                      <a:pt x="7838" y="15049"/>
                    </a:cubicBezTo>
                    <a:cubicBezTo>
                      <a:pt x="2599" y="11556"/>
                      <a:pt x="150" y="5976"/>
                      <a:pt x="2407" y="2590"/>
                    </a:cubicBezTo>
                    <a:cubicBezTo>
                      <a:pt x="3498" y="949"/>
                      <a:pt x="5510" y="134"/>
                      <a:pt x="7892" y="134"/>
                    </a:cubicBezTo>
                    <a:close/>
                    <a:moveTo>
                      <a:pt x="7887" y="1"/>
                    </a:moveTo>
                    <a:cubicBezTo>
                      <a:pt x="5459" y="1"/>
                      <a:pt x="3405" y="838"/>
                      <a:pt x="2280" y="2526"/>
                    </a:cubicBezTo>
                    <a:cubicBezTo>
                      <a:pt x="1" y="5955"/>
                      <a:pt x="2450" y="11641"/>
                      <a:pt x="7774" y="15177"/>
                    </a:cubicBezTo>
                    <a:cubicBezTo>
                      <a:pt x="10479" y="16979"/>
                      <a:pt x="13410" y="17885"/>
                      <a:pt x="15939" y="17885"/>
                    </a:cubicBezTo>
                    <a:cubicBezTo>
                      <a:pt x="18369" y="17885"/>
                      <a:pt x="20427" y="17049"/>
                      <a:pt x="21554" y="15368"/>
                    </a:cubicBezTo>
                    <a:cubicBezTo>
                      <a:pt x="23833" y="11939"/>
                      <a:pt x="21384" y="6253"/>
                      <a:pt x="16081" y="2718"/>
                    </a:cubicBezTo>
                    <a:cubicBezTo>
                      <a:pt x="13362" y="912"/>
                      <a:pt x="10420" y="1"/>
                      <a:pt x="7887" y="1"/>
                    </a:cubicBez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77" name="Google Shape;1094;p50">
                <a:extLst>
                  <a:ext uri="{FF2B5EF4-FFF2-40B4-BE49-F238E27FC236}">
                    <a16:creationId xmlns:a16="http://schemas.microsoft.com/office/drawing/2014/main" xmlns="" id="{5852480F-000B-3BA2-A7BF-7572C40D9D58}"/>
                  </a:ext>
                </a:extLst>
              </p:cNvPr>
              <p:cNvSpPr/>
              <p:nvPr/>
            </p:nvSpPr>
            <p:spPr>
              <a:xfrm flipH="1">
                <a:off x="190287" y="2295112"/>
                <a:ext cx="1070347" cy="696387"/>
              </a:xfrm>
              <a:custGeom>
                <a:avLst/>
                <a:gdLst/>
                <a:ahLst/>
                <a:cxnLst/>
                <a:rect l="l" t="t" r="r" b="b"/>
                <a:pathLst>
                  <a:path w="20894" h="13594" extrusionOk="0">
                    <a:moveTo>
                      <a:pt x="1799" y="129"/>
                    </a:moveTo>
                    <a:cubicBezTo>
                      <a:pt x="2460" y="129"/>
                      <a:pt x="3442" y="372"/>
                      <a:pt x="4665" y="848"/>
                    </a:cubicBezTo>
                    <a:cubicBezTo>
                      <a:pt x="6730" y="1636"/>
                      <a:pt x="9286" y="3021"/>
                      <a:pt x="11842" y="4725"/>
                    </a:cubicBezTo>
                    <a:cubicBezTo>
                      <a:pt x="14376" y="6428"/>
                      <a:pt x="16634" y="8260"/>
                      <a:pt x="18167" y="9857"/>
                    </a:cubicBezTo>
                    <a:cubicBezTo>
                      <a:pt x="19679" y="11412"/>
                      <a:pt x="20318" y="12605"/>
                      <a:pt x="19978" y="13137"/>
                    </a:cubicBezTo>
                    <a:cubicBezTo>
                      <a:pt x="19832" y="13352"/>
                      <a:pt x="19523" y="13459"/>
                      <a:pt x="19075" y="13459"/>
                    </a:cubicBezTo>
                    <a:cubicBezTo>
                      <a:pt x="18412" y="13459"/>
                      <a:pt x="17445" y="13224"/>
                      <a:pt x="16250" y="12754"/>
                    </a:cubicBezTo>
                    <a:cubicBezTo>
                      <a:pt x="14163" y="11944"/>
                      <a:pt x="11629" y="10581"/>
                      <a:pt x="9073" y="8878"/>
                    </a:cubicBezTo>
                    <a:cubicBezTo>
                      <a:pt x="6517" y="7174"/>
                      <a:pt x="4260" y="5342"/>
                      <a:pt x="2726" y="3745"/>
                    </a:cubicBezTo>
                    <a:cubicBezTo>
                      <a:pt x="1236" y="2190"/>
                      <a:pt x="575" y="976"/>
                      <a:pt x="937" y="444"/>
                    </a:cubicBezTo>
                    <a:cubicBezTo>
                      <a:pt x="1072" y="233"/>
                      <a:pt x="1367" y="129"/>
                      <a:pt x="1799" y="129"/>
                    </a:cubicBezTo>
                    <a:close/>
                    <a:moveTo>
                      <a:pt x="1821" y="0"/>
                    </a:moveTo>
                    <a:cubicBezTo>
                      <a:pt x="1330" y="0"/>
                      <a:pt x="983" y="123"/>
                      <a:pt x="810" y="380"/>
                    </a:cubicBezTo>
                    <a:cubicBezTo>
                      <a:pt x="0" y="1594"/>
                      <a:pt x="3600" y="5385"/>
                      <a:pt x="8988" y="8984"/>
                    </a:cubicBezTo>
                    <a:cubicBezTo>
                      <a:pt x="13277" y="11838"/>
                      <a:pt x="17231" y="13594"/>
                      <a:pt x="19089" y="13594"/>
                    </a:cubicBezTo>
                    <a:cubicBezTo>
                      <a:pt x="19574" y="13594"/>
                      <a:pt x="19916" y="13474"/>
                      <a:pt x="20084" y="13222"/>
                    </a:cubicBezTo>
                    <a:cubicBezTo>
                      <a:pt x="20893" y="11987"/>
                      <a:pt x="17315" y="8217"/>
                      <a:pt x="11906" y="4618"/>
                    </a:cubicBezTo>
                    <a:cubicBezTo>
                      <a:pt x="7623" y="1768"/>
                      <a:pt x="3687" y="0"/>
                      <a:pt x="1821" y="0"/>
                    </a:cubicBez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78" name="Google Shape;1095;p50">
                <a:extLst>
                  <a:ext uri="{FF2B5EF4-FFF2-40B4-BE49-F238E27FC236}">
                    <a16:creationId xmlns:a16="http://schemas.microsoft.com/office/drawing/2014/main" xmlns="" id="{AADF6261-0CF5-8C46-9E70-5AA115F60704}"/>
                  </a:ext>
                </a:extLst>
              </p:cNvPr>
              <p:cNvSpPr/>
              <p:nvPr/>
            </p:nvSpPr>
            <p:spPr>
              <a:xfrm flipH="1">
                <a:off x="219743" y="2106133"/>
                <a:ext cx="1010360" cy="1074702"/>
              </a:xfrm>
              <a:custGeom>
                <a:avLst/>
                <a:gdLst/>
                <a:ahLst/>
                <a:cxnLst/>
                <a:rect l="l" t="t" r="r" b="b"/>
                <a:pathLst>
                  <a:path w="19723" h="20979" extrusionOk="0">
                    <a:moveTo>
                      <a:pt x="13296" y="128"/>
                    </a:moveTo>
                    <a:cubicBezTo>
                      <a:pt x="14360" y="128"/>
                      <a:pt x="15354" y="395"/>
                      <a:pt x="16208" y="959"/>
                    </a:cubicBezTo>
                    <a:cubicBezTo>
                      <a:pt x="19573" y="3217"/>
                      <a:pt x="19467" y="9308"/>
                      <a:pt x="15974" y="14569"/>
                    </a:cubicBezTo>
                    <a:cubicBezTo>
                      <a:pt x="13364" y="18483"/>
                      <a:pt x="9577" y="20840"/>
                      <a:pt x="6426" y="20840"/>
                    </a:cubicBezTo>
                    <a:cubicBezTo>
                      <a:pt x="5359" y="20840"/>
                      <a:pt x="4366" y="20570"/>
                      <a:pt x="3515" y="19999"/>
                    </a:cubicBezTo>
                    <a:cubicBezTo>
                      <a:pt x="128" y="17763"/>
                      <a:pt x="235" y="11651"/>
                      <a:pt x="3749" y="6412"/>
                    </a:cubicBezTo>
                    <a:cubicBezTo>
                      <a:pt x="6361" y="2478"/>
                      <a:pt x="10140" y="128"/>
                      <a:pt x="13296" y="128"/>
                    </a:cubicBezTo>
                    <a:close/>
                    <a:moveTo>
                      <a:pt x="13301" y="1"/>
                    </a:moveTo>
                    <a:cubicBezTo>
                      <a:pt x="10104" y="1"/>
                      <a:pt x="6275" y="2369"/>
                      <a:pt x="3621" y="6326"/>
                    </a:cubicBezTo>
                    <a:cubicBezTo>
                      <a:pt x="86" y="11651"/>
                      <a:pt x="1" y="17827"/>
                      <a:pt x="3430" y="20127"/>
                    </a:cubicBezTo>
                    <a:cubicBezTo>
                      <a:pt x="4299" y="20705"/>
                      <a:pt x="5314" y="20979"/>
                      <a:pt x="6402" y="20979"/>
                    </a:cubicBezTo>
                    <a:cubicBezTo>
                      <a:pt x="9604" y="20979"/>
                      <a:pt x="13442" y="18607"/>
                      <a:pt x="16080" y="14632"/>
                    </a:cubicBezTo>
                    <a:cubicBezTo>
                      <a:pt x="19637" y="9329"/>
                      <a:pt x="19722" y="3153"/>
                      <a:pt x="16272" y="853"/>
                    </a:cubicBezTo>
                    <a:cubicBezTo>
                      <a:pt x="15402" y="275"/>
                      <a:pt x="14388" y="1"/>
                      <a:pt x="13301" y="1"/>
                    </a:cubicBez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79" name="Google Shape;1096;p50">
                <a:extLst>
                  <a:ext uri="{FF2B5EF4-FFF2-40B4-BE49-F238E27FC236}">
                    <a16:creationId xmlns:a16="http://schemas.microsoft.com/office/drawing/2014/main" xmlns="" id="{15582949-2818-114C-ADB5-22A7D8C3019D}"/>
                  </a:ext>
                </a:extLst>
              </p:cNvPr>
              <p:cNvSpPr/>
              <p:nvPr/>
            </p:nvSpPr>
            <p:spPr>
              <a:xfrm flipH="1">
                <a:off x="333212" y="2143939"/>
                <a:ext cx="783422" cy="999090"/>
              </a:xfrm>
              <a:custGeom>
                <a:avLst/>
                <a:gdLst/>
                <a:ahLst/>
                <a:cxnLst/>
                <a:rect l="l" t="t" r="r" b="b"/>
                <a:pathLst>
                  <a:path w="15293" h="19503" extrusionOk="0">
                    <a:moveTo>
                      <a:pt x="13653" y="132"/>
                    </a:moveTo>
                    <a:cubicBezTo>
                      <a:pt x="13786" y="132"/>
                      <a:pt x="13900" y="162"/>
                      <a:pt x="13993" y="221"/>
                    </a:cubicBezTo>
                    <a:cubicBezTo>
                      <a:pt x="14526" y="583"/>
                      <a:pt x="14377" y="1947"/>
                      <a:pt x="13589" y="3949"/>
                    </a:cubicBezTo>
                    <a:cubicBezTo>
                      <a:pt x="12801" y="6036"/>
                      <a:pt x="11416" y="8570"/>
                      <a:pt x="9712" y="11126"/>
                    </a:cubicBezTo>
                    <a:cubicBezTo>
                      <a:pt x="8009" y="13681"/>
                      <a:pt x="6177" y="15939"/>
                      <a:pt x="4580" y="17472"/>
                    </a:cubicBezTo>
                    <a:cubicBezTo>
                      <a:pt x="3305" y="18695"/>
                      <a:pt x="2274" y="19359"/>
                      <a:pt x="1650" y="19359"/>
                    </a:cubicBezTo>
                    <a:cubicBezTo>
                      <a:pt x="1513" y="19359"/>
                      <a:pt x="1396" y="19327"/>
                      <a:pt x="1300" y="19261"/>
                    </a:cubicBezTo>
                    <a:cubicBezTo>
                      <a:pt x="767" y="18921"/>
                      <a:pt x="895" y="17558"/>
                      <a:pt x="1683" y="15534"/>
                    </a:cubicBezTo>
                    <a:cubicBezTo>
                      <a:pt x="2492" y="13469"/>
                      <a:pt x="3856" y="10913"/>
                      <a:pt x="5559" y="8357"/>
                    </a:cubicBezTo>
                    <a:cubicBezTo>
                      <a:pt x="7263" y="5823"/>
                      <a:pt x="9095" y="3565"/>
                      <a:pt x="10692" y="2032"/>
                    </a:cubicBezTo>
                    <a:cubicBezTo>
                      <a:pt x="11991" y="785"/>
                      <a:pt x="13030" y="132"/>
                      <a:pt x="13653" y="132"/>
                    </a:cubicBezTo>
                    <a:close/>
                    <a:moveTo>
                      <a:pt x="13644" y="1"/>
                    </a:moveTo>
                    <a:cubicBezTo>
                      <a:pt x="12126" y="1"/>
                      <a:pt x="8711" y="3397"/>
                      <a:pt x="5453" y="8293"/>
                    </a:cubicBezTo>
                    <a:cubicBezTo>
                      <a:pt x="1854" y="13703"/>
                      <a:pt x="1" y="18559"/>
                      <a:pt x="1215" y="19389"/>
                    </a:cubicBezTo>
                    <a:cubicBezTo>
                      <a:pt x="1331" y="19466"/>
                      <a:pt x="1471" y="19503"/>
                      <a:pt x="1630" y="19503"/>
                    </a:cubicBezTo>
                    <a:cubicBezTo>
                      <a:pt x="3160" y="19503"/>
                      <a:pt x="6559" y="16090"/>
                      <a:pt x="9819" y="11211"/>
                    </a:cubicBezTo>
                    <a:cubicBezTo>
                      <a:pt x="13418" y="5801"/>
                      <a:pt x="15292" y="924"/>
                      <a:pt x="14057" y="115"/>
                    </a:cubicBezTo>
                    <a:cubicBezTo>
                      <a:pt x="13942" y="38"/>
                      <a:pt x="13804" y="1"/>
                      <a:pt x="13644" y="1"/>
                    </a:cubicBez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80" name="Google Shape;1097;p50">
                <a:extLst>
                  <a:ext uri="{FF2B5EF4-FFF2-40B4-BE49-F238E27FC236}">
                    <a16:creationId xmlns:a16="http://schemas.microsoft.com/office/drawing/2014/main" xmlns="" id="{32743F21-1BA2-0D42-1F57-4BFDE74C72DD}"/>
                  </a:ext>
                </a:extLst>
              </p:cNvPr>
              <p:cNvSpPr/>
              <p:nvPr/>
            </p:nvSpPr>
            <p:spPr>
              <a:xfrm flipH="1">
                <a:off x="650720" y="2271547"/>
                <a:ext cx="45849" cy="40265"/>
              </a:xfrm>
              <a:custGeom>
                <a:avLst/>
                <a:gdLst/>
                <a:ahLst/>
                <a:cxnLst/>
                <a:rect l="l" t="t" r="r" b="b"/>
                <a:pathLst>
                  <a:path w="895" h="786" extrusionOk="0">
                    <a:moveTo>
                      <a:pt x="440" y="0"/>
                    </a:moveTo>
                    <a:cubicBezTo>
                      <a:pt x="316" y="0"/>
                      <a:pt x="194" y="62"/>
                      <a:pt x="128" y="180"/>
                    </a:cubicBezTo>
                    <a:cubicBezTo>
                      <a:pt x="0" y="350"/>
                      <a:pt x="43" y="606"/>
                      <a:pt x="235" y="712"/>
                    </a:cubicBezTo>
                    <a:cubicBezTo>
                      <a:pt x="300" y="761"/>
                      <a:pt x="378" y="785"/>
                      <a:pt x="457" y="785"/>
                    </a:cubicBezTo>
                    <a:cubicBezTo>
                      <a:pt x="582" y="785"/>
                      <a:pt x="710" y="724"/>
                      <a:pt x="788" y="606"/>
                    </a:cubicBezTo>
                    <a:cubicBezTo>
                      <a:pt x="895" y="435"/>
                      <a:pt x="852" y="180"/>
                      <a:pt x="660" y="73"/>
                    </a:cubicBezTo>
                    <a:cubicBezTo>
                      <a:pt x="595" y="24"/>
                      <a:pt x="517" y="0"/>
                      <a:pt x="440" y="0"/>
                    </a:cubicBez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81" name="Google Shape;1098;p50">
                <a:extLst>
                  <a:ext uri="{FF2B5EF4-FFF2-40B4-BE49-F238E27FC236}">
                    <a16:creationId xmlns:a16="http://schemas.microsoft.com/office/drawing/2014/main" xmlns="" id="{7C177825-AE50-FE9B-CA86-76E73F25645C}"/>
                  </a:ext>
                </a:extLst>
              </p:cNvPr>
              <p:cNvSpPr/>
              <p:nvPr/>
            </p:nvSpPr>
            <p:spPr>
              <a:xfrm flipH="1">
                <a:off x="872176" y="2308277"/>
                <a:ext cx="45900" cy="40316"/>
              </a:xfrm>
              <a:custGeom>
                <a:avLst/>
                <a:gdLst/>
                <a:ahLst/>
                <a:cxnLst/>
                <a:rect l="l" t="t" r="r" b="b"/>
                <a:pathLst>
                  <a:path w="896" h="787" extrusionOk="0">
                    <a:moveTo>
                      <a:pt x="450" y="1"/>
                    </a:moveTo>
                    <a:cubicBezTo>
                      <a:pt x="320" y="1"/>
                      <a:pt x="188" y="58"/>
                      <a:pt x="107" y="165"/>
                    </a:cubicBezTo>
                    <a:cubicBezTo>
                      <a:pt x="1" y="357"/>
                      <a:pt x="43" y="591"/>
                      <a:pt x="235" y="719"/>
                    </a:cubicBezTo>
                    <a:cubicBezTo>
                      <a:pt x="297" y="766"/>
                      <a:pt x="370" y="787"/>
                      <a:pt x="443" y="787"/>
                    </a:cubicBezTo>
                    <a:cubicBezTo>
                      <a:pt x="571" y="787"/>
                      <a:pt x="700" y="721"/>
                      <a:pt x="768" y="613"/>
                    </a:cubicBezTo>
                    <a:cubicBezTo>
                      <a:pt x="895" y="421"/>
                      <a:pt x="853" y="187"/>
                      <a:pt x="661" y="59"/>
                    </a:cubicBezTo>
                    <a:cubicBezTo>
                      <a:pt x="599" y="20"/>
                      <a:pt x="525" y="1"/>
                      <a:pt x="450" y="1"/>
                    </a:cubicBez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82" name="Google Shape;1099;p50">
                <a:extLst>
                  <a:ext uri="{FF2B5EF4-FFF2-40B4-BE49-F238E27FC236}">
                    <a16:creationId xmlns:a16="http://schemas.microsoft.com/office/drawing/2014/main" xmlns="" id="{7AFB36EA-6018-FEDC-5406-4AF2044451CF}"/>
                  </a:ext>
                </a:extLst>
              </p:cNvPr>
              <p:cNvSpPr/>
              <p:nvPr/>
            </p:nvSpPr>
            <p:spPr>
              <a:xfrm flipH="1">
                <a:off x="1068582" y="2722912"/>
                <a:ext cx="45849" cy="40265"/>
              </a:xfrm>
              <a:custGeom>
                <a:avLst/>
                <a:gdLst/>
                <a:ahLst/>
                <a:cxnLst/>
                <a:rect l="l" t="t" r="r" b="b"/>
                <a:pathLst>
                  <a:path w="895" h="786" extrusionOk="0">
                    <a:moveTo>
                      <a:pt x="450" y="0"/>
                    </a:moveTo>
                    <a:cubicBezTo>
                      <a:pt x="323" y="0"/>
                      <a:pt x="195" y="57"/>
                      <a:pt x="128" y="165"/>
                    </a:cubicBezTo>
                    <a:cubicBezTo>
                      <a:pt x="0" y="356"/>
                      <a:pt x="43" y="590"/>
                      <a:pt x="235" y="718"/>
                    </a:cubicBezTo>
                    <a:cubicBezTo>
                      <a:pt x="296" y="765"/>
                      <a:pt x="369" y="786"/>
                      <a:pt x="442" y="786"/>
                    </a:cubicBezTo>
                    <a:cubicBezTo>
                      <a:pt x="571" y="786"/>
                      <a:pt x="699" y="720"/>
                      <a:pt x="767" y="612"/>
                    </a:cubicBezTo>
                    <a:cubicBezTo>
                      <a:pt x="895" y="420"/>
                      <a:pt x="852" y="186"/>
                      <a:pt x="660" y="58"/>
                    </a:cubicBezTo>
                    <a:cubicBezTo>
                      <a:pt x="598" y="19"/>
                      <a:pt x="524" y="0"/>
                      <a:pt x="450" y="0"/>
                    </a:cubicBezTo>
                    <a:close/>
                  </a:path>
                </a:pathLst>
              </a:custGeom>
              <a:solidFill>
                <a:srgbClr val="00BFAD"/>
              </a:solidFill>
              <a:ln>
                <a:noFill/>
              </a:ln>
            </p:spPr>
            <p:txBody>
              <a:bodyPr spcFirstLastPara="1" wrap="square" lIns="115184" tIns="115184" rIns="115184" bIns="115184" anchor="ctr" anchorCtr="0">
                <a:noAutofit/>
              </a:bodyPr>
              <a:lstStyle/>
              <a:p>
                <a:pPr defTabSz="1152053">
                  <a:defRPr/>
                </a:pPr>
                <a:endParaRPr sz="1764"/>
              </a:p>
            </p:txBody>
          </p:sp>
          <p:sp>
            <p:nvSpPr>
              <p:cNvPr id="83" name="Google Shape;1100;p50">
                <a:extLst>
                  <a:ext uri="{FF2B5EF4-FFF2-40B4-BE49-F238E27FC236}">
                    <a16:creationId xmlns:a16="http://schemas.microsoft.com/office/drawing/2014/main" xmlns="" id="{EA683356-EAC0-DA17-BA97-5DF56CADE1D4}"/>
                  </a:ext>
                </a:extLst>
              </p:cNvPr>
              <p:cNvSpPr/>
              <p:nvPr/>
            </p:nvSpPr>
            <p:spPr>
              <a:xfrm flipH="1">
                <a:off x="355035" y="2619587"/>
                <a:ext cx="45900" cy="40265"/>
              </a:xfrm>
              <a:custGeom>
                <a:avLst/>
                <a:gdLst/>
                <a:ahLst/>
                <a:cxnLst/>
                <a:rect l="l" t="t" r="r" b="b"/>
                <a:pathLst>
                  <a:path w="896" h="786" extrusionOk="0">
                    <a:moveTo>
                      <a:pt x="451" y="0"/>
                    </a:moveTo>
                    <a:cubicBezTo>
                      <a:pt x="326" y="0"/>
                      <a:pt x="207" y="62"/>
                      <a:pt x="129" y="180"/>
                    </a:cubicBezTo>
                    <a:cubicBezTo>
                      <a:pt x="1" y="350"/>
                      <a:pt x="65" y="606"/>
                      <a:pt x="235" y="712"/>
                    </a:cubicBezTo>
                    <a:cubicBezTo>
                      <a:pt x="309" y="761"/>
                      <a:pt x="389" y="785"/>
                      <a:pt x="467" y="785"/>
                    </a:cubicBezTo>
                    <a:cubicBezTo>
                      <a:pt x="591" y="785"/>
                      <a:pt x="710" y="724"/>
                      <a:pt x="789" y="606"/>
                    </a:cubicBezTo>
                    <a:cubicBezTo>
                      <a:pt x="895" y="435"/>
                      <a:pt x="853" y="180"/>
                      <a:pt x="682" y="73"/>
                    </a:cubicBezTo>
                    <a:cubicBezTo>
                      <a:pt x="609" y="24"/>
                      <a:pt x="529" y="0"/>
                      <a:pt x="451" y="0"/>
                    </a:cubicBez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grpSp>
        <p:grpSp>
          <p:nvGrpSpPr>
            <p:cNvPr id="5" name="Google Shape;1101;p50">
              <a:extLst>
                <a:ext uri="{FF2B5EF4-FFF2-40B4-BE49-F238E27FC236}">
                  <a16:creationId xmlns:a16="http://schemas.microsoft.com/office/drawing/2014/main" xmlns="" id="{3C02FF60-1F1B-81EA-8C95-D0E2FEEAB363}"/>
                </a:ext>
              </a:extLst>
            </p:cNvPr>
            <p:cNvGrpSpPr/>
            <p:nvPr/>
          </p:nvGrpSpPr>
          <p:grpSpPr>
            <a:xfrm>
              <a:off x="1385545" y="2729428"/>
              <a:ext cx="748756" cy="633875"/>
              <a:chOff x="1159101" y="2939297"/>
              <a:chExt cx="623029" cy="527438"/>
            </a:xfrm>
          </p:grpSpPr>
          <p:sp>
            <p:nvSpPr>
              <p:cNvPr id="69" name="Google Shape;1102;p50">
                <a:extLst>
                  <a:ext uri="{FF2B5EF4-FFF2-40B4-BE49-F238E27FC236}">
                    <a16:creationId xmlns:a16="http://schemas.microsoft.com/office/drawing/2014/main" xmlns="" id="{DF360284-8799-F7BA-47E2-C4E62B40CDE2}"/>
                  </a:ext>
                </a:extLst>
              </p:cNvPr>
              <p:cNvSpPr/>
              <p:nvPr/>
            </p:nvSpPr>
            <p:spPr>
              <a:xfrm flipH="1">
                <a:off x="1159101" y="2939297"/>
                <a:ext cx="623029" cy="527438"/>
              </a:xfrm>
              <a:custGeom>
                <a:avLst/>
                <a:gdLst/>
                <a:ahLst/>
                <a:cxnLst/>
                <a:rect l="l" t="t" r="r" b="b"/>
                <a:pathLst>
                  <a:path w="12162" h="10296" extrusionOk="0">
                    <a:moveTo>
                      <a:pt x="8770" y="1"/>
                    </a:moveTo>
                    <a:cubicBezTo>
                      <a:pt x="8616" y="1"/>
                      <a:pt x="8460" y="24"/>
                      <a:pt x="8306" y="72"/>
                    </a:cubicBezTo>
                    <a:lnTo>
                      <a:pt x="1257" y="2287"/>
                    </a:lnTo>
                    <a:cubicBezTo>
                      <a:pt x="447" y="2543"/>
                      <a:pt x="0" y="3416"/>
                      <a:pt x="256" y="4225"/>
                    </a:cubicBezTo>
                    <a:lnTo>
                      <a:pt x="2151" y="10295"/>
                    </a:lnTo>
                    <a:lnTo>
                      <a:pt x="12161" y="7164"/>
                    </a:lnTo>
                    <a:lnTo>
                      <a:pt x="10244" y="1095"/>
                    </a:lnTo>
                    <a:cubicBezTo>
                      <a:pt x="10037" y="422"/>
                      <a:pt x="9425" y="1"/>
                      <a:pt x="8770" y="1"/>
                    </a:cubicBezTo>
                    <a:close/>
                  </a:path>
                </a:pathLst>
              </a:custGeom>
              <a:solidFill>
                <a:schemeClr val="accent6"/>
              </a:solidFill>
              <a:ln>
                <a:noFill/>
              </a:ln>
            </p:spPr>
            <p:txBody>
              <a:bodyPr spcFirstLastPara="1" wrap="square" lIns="115184" tIns="115184" rIns="115184" bIns="115184" anchor="ctr" anchorCtr="0">
                <a:noAutofit/>
              </a:bodyPr>
              <a:lstStyle/>
              <a:p>
                <a:pPr defTabSz="1152053">
                  <a:defRPr/>
                </a:pPr>
                <a:endParaRPr sz="1764"/>
              </a:p>
            </p:txBody>
          </p:sp>
          <p:sp>
            <p:nvSpPr>
              <p:cNvPr id="70" name="Google Shape;1103;p50">
                <a:extLst>
                  <a:ext uri="{FF2B5EF4-FFF2-40B4-BE49-F238E27FC236}">
                    <a16:creationId xmlns:a16="http://schemas.microsoft.com/office/drawing/2014/main" xmlns="" id="{3AA80135-4D53-B3FF-F5EA-A2B77FF6F82E}"/>
                  </a:ext>
                </a:extLst>
              </p:cNvPr>
              <p:cNvSpPr/>
              <p:nvPr/>
            </p:nvSpPr>
            <p:spPr>
              <a:xfrm flipH="1">
                <a:off x="1166786" y="3244101"/>
                <a:ext cx="523699" cy="198609"/>
              </a:xfrm>
              <a:custGeom>
                <a:avLst/>
                <a:gdLst/>
                <a:ahLst/>
                <a:cxnLst/>
                <a:rect l="l" t="t" r="r" b="b"/>
                <a:pathLst>
                  <a:path w="10223" h="3877" extrusionOk="0">
                    <a:moveTo>
                      <a:pt x="10010" y="0"/>
                    </a:moveTo>
                    <a:lnTo>
                      <a:pt x="0" y="3152"/>
                    </a:lnTo>
                    <a:lnTo>
                      <a:pt x="234" y="3877"/>
                    </a:lnTo>
                    <a:lnTo>
                      <a:pt x="10223" y="746"/>
                    </a:lnTo>
                    <a:lnTo>
                      <a:pt x="10010" y="0"/>
                    </a:lnTo>
                    <a:close/>
                  </a:path>
                </a:pathLst>
              </a:custGeom>
              <a:solidFill>
                <a:schemeClr val="dk2"/>
              </a:solidFill>
              <a:ln>
                <a:noFill/>
              </a:ln>
            </p:spPr>
            <p:txBody>
              <a:bodyPr spcFirstLastPara="1" wrap="square" lIns="115184" tIns="115184" rIns="115184" bIns="115184" anchor="ctr" anchorCtr="0">
                <a:noAutofit/>
              </a:bodyPr>
              <a:lstStyle/>
              <a:p>
                <a:pPr defTabSz="1152053">
                  <a:defRPr/>
                </a:pPr>
                <a:endParaRPr sz="1764"/>
              </a:p>
            </p:txBody>
          </p:sp>
        </p:grpSp>
        <p:grpSp>
          <p:nvGrpSpPr>
            <p:cNvPr id="6" name="Google Shape;1104;p50">
              <a:extLst>
                <a:ext uri="{FF2B5EF4-FFF2-40B4-BE49-F238E27FC236}">
                  <a16:creationId xmlns:a16="http://schemas.microsoft.com/office/drawing/2014/main" xmlns="" id="{5C03D9BA-9BB9-35C9-4266-A2AA4F3886BE}"/>
                </a:ext>
              </a:extLst>
            </p:cNvPr>
            <p:cNvGrpSpPr/>
            <p:nvPr/>
          </p:nvGrpSpPr>
          <p:grpSpPr>
            <a:xfrm flipH="1">
              <a:off x="1359885" y="1655109"/>
              <a:ext cx="726662" cy="508484"/>
              <a:chOff x="1629370" y="2726959"/>
              <a:chExt cx="726662" cy="508484"/>
            </a:xfrm>
          </p:grpSpPr>
          <p:sp>
            <p:nvSpPr>
              <p:cNvPr id="67" name="Google Shape;1105;p50">
                <a:extLst>
                  <a:ext uri="{FF2B5EF4-FFF2-40B4-BE49-F238E27FC236}">
                    <a16:creationId xmlns:a16="http://schemas.microsoft.com/office/drawing/2014/main" xmlns="" id="{88702612-6FE5-ECA8-9DB1-A7C5EDF4C8B8}"/>
                  </a:ext>
                </a:extLst>
              </p:cNvPr>
              <p:cNvSpPr/>
              <p:nvPr/>
            </p:nvSpPr>
            <p:spPr>
              <a:xfrm flipH="1">
                <a:off x="1629370" y="2726959"/>
                <a:ext cx="726662" cy="508484"/>
              </a:xfrm>
              <a:custGeom>
                <a:avLst/>
                <a:gdLst/>
                <a:ahLst/>
                <a:cxnLst/>
                <a:rect l="l" t="t" r="r" b="b"/>
                <a:pathLst>
                  <a:path w="14185" h="9926" extrusionOk="0">
                    <a:moveTo>
                      <a:pt x="14185" y="0"/>
                    </a:moveTo>
                    <a:lnTo>
                      <a:pt x="1" y="256"/>
                    </a:lnTo>
                    <a:lnTo>
                      <a:pt x="192" y="3238"/>
                    </a:lnTo>
                    <a:lnTo>
                      <a:pt x="2045" y="4665"/>
                    </a:lnTo>
                    <a:lnTo>
                      <a:pt x="789" y="5218"/>
                    </a:lnTo>
                    <a:lnTo>
                      <a:pt x="3664" y="9925"/>
                    </a:lnTo>
                    <a:lnTo>
                      <a:pt x="14185" y="0"/>
                    </a:ln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68" name="Google Shape;1106;p50">
                <a:extLst>
                  <a:ext uri="{FF2B5EF4-FFF2-40B4-BE49-F238E27FC236}">
                    <a16:creationId xmlns:a16="http://schemas.microsoft.com/office/drawing/2014/main" xmlns="" id="{B688BAED-7D40-8EED-17DB-8DCEEC079F3A}"/>
                  </a:ext>
                </a:extLst>
              </p:cNvPr>
              <p:cNvSpPr/>
              <p:nvPr/>
            </p:nvSpPr>
            <p:spPr>
              <a:xfrm flipH="1">
                <a:off x="1629370" y="2726959"/>
                <a:ext cx="716826" cy="238976"/>
              </a:xfrm>
              <a:custGeom>
                <a:avLst/>
                <a:gdLst/>
                <a:ahLst/>
                <a:cxnLst/>
                <a:rect l="l" t="t" r="r" b="b"/>
                <a:pathLst>
                  <a:path w="13993" h="4665" extrusionOk="0">
                    <a:moveTo>
                      <a:pt x="13993" y="0"/>
                    </a:moveTo>
                    <a:lnTo>
                      <a:pt x="0" y="3238"/>
                    </a:lnTo>
                    <a:lnTo>
                      <a:pt x="1853" y="4665"/>
                    </a:lnTo>
                    <a:lnTo>
                      <a:pt x="13993" y="0"/>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grpSp>
        <p:sp>
          <p:nvSpPr>
            <p:cNvPr id="7" name="Google Shape;1107;p50">
              <a:extLst>
                <a:ext uri="{FF2B5EF4-FFF2-40B4-BE49-F238E27FC236}">
                  <a16:creationId xmlns:a16="http://schemas.microsoft.com/office/drawing/2014/main" xmlns="" id="{E1C9BB4B-274A-17DC-9D35-5761296CA4A6}"/>
                </a:ext>
              </a:extLst>
            </p:cNvPr>
            <p:cNvSpPr/>
            <p:nvPr/>
          </p:nvSpPr>
          <p:spPr>
            <a:xfrm rot="-1115328" flipH="1">
              <a:off x="2600162" y="2318920"/>
              <a:ext cx="840131" cy="1454912"/>
            </a:xfrm>
            <a:custGeom>
              <a:avLst/>
              <a:gdLst/>
              <a:ahLst/>
              <a:cxnLst/>
              <a:rect l="l" t="t" r="r" b="b"/>
              <a:pathLst>
                <a:path w="16400" h="28401" extrusionOk="0">
                  <a:moveTo>
                    <a:pt x="3367" y="1"/>
                  </a:moveTo>
                  <a:cubicBezTo>
                    <a:pt x="2639" y="1"/>
                    <a:pt x="2623" y="1443"/>
                    <a:pt x="2663" y="2217"/>
                  </a:cubicBezTo>
                  <a:cubicBezTo>
                    <a:pt x="2514" y="2920"/>
                    <a:pt x="2429" y="3580"/>
                    <a:pt x="2386" y="4241"/>
                  </a:cubicBezTo>
                  <a:cubicBezTo>
                    <a:pt x="2174" y="3887"/>
                    <a:pt x="1683" y="3210"/>
                    <a:pt x="1229" y="3210"/>
                  </a:cubicBezTo>
                  <a:cubicBezTo>
                    <a:pt x="1137" y="3210"/>
                    <a:pt x="1046" y="3239"/>
                    <a:pt x="959" y="3304"/>
                  </a:cubicBezTo>
                  <a:cubicBezTo>
                    <a:pt x="405" y="3708"/>
                    <a:pt x="1917" y="4241"/>
                    <a:pt x="2386" y="4390"/>
                  </a:cubicBezTo>
                  <a:cubicBezTo>
                    <a:pt x="2322" y="5646"/>
                    <a:pt x="2429" y="6796"/>
                    <a:pt x="2684" y="7861"/>
                  </a:cubicBezTo>
                  <a:cubicBezTo>
                    <a:pt x="2308" y="7365"/>
                    <a:pt x="1518" y="6387"/>
                    <a:pt x="958" y="6387"/>
                  </a:cubicBezTo>
                  <a:cubicBezTo>
                    <a:pt x="821" y="6387"/>
                    <a:pt x="697" y="6445"/>
                    <a:pt x="597" y="6583"/>
                  </a:cubicBezTo>
                  <a:lnTo>
                    <a:pt x="597" y="6562"/>
                  </a:lnTo>
                  <a:lnTo>
                    <a:pt x="597" y="6562"/>
                  </a:lnTo>
                  <a:cubicBezTo>
                    <a:pt x="1" y="7329"/>
                    <a:pt x="2152" y="7968"/>
                    <a:pt x="2748" y="8117"/>
                  </a:cubicBezTo>
                  <a:cubicBezTo>
                    <a:pt x="3068" y="9395"/>
                    <a:pt x="3557" y="10566"/>
                    <a:pt x="4154" y="11631"/>
                  </a:cubicBezTo>
                  <a:cubicBezTo>
                    <a:pt x="3672" y="11213"/>
                    <a:pt x="2682" y="10457"/>
                    <a:pt x="1959" y="10457"/>
                  </a:cubicBezTo>
                  <a:cubicBezTo>
                    <a:pt x="1723" y="10457"/>
                    <a:pt x="1516" y="10537"/>
                    <a:pt x="1364" y="10736"/>
                  </a:cubicBezTo>
                  <a:cubicBezTo>
                    <a:pt x="704" y="11652"/>
                    <a:pt x="3600" y="11865"/>
                    <a:pt x="4303" y="11886"/>
                  </a:cubicBezTo>
                  <a:cubicBezTo>
                    <a:pt x="5155" y="13356"/>
                    <a:pt x="6156" y="14655"/>
                    <a:pt x="7072" y="15848"/>
                  </a:cubicBezTo>
                  <a:cubicBezTo>
                    <a:pt x="7178" y="15976"/>
                    <a:pt x="7284" y="16103"/>
                    <a:pt x="7370" y="16231"/>
                  </a:cubicBezTo>
                  <a:cubicBezTo>
                    <a:pt x="6885" y="16056"/>
                    <a:pt x="5686" y="15652"/>
                    <a:pt x="4794" y="15652"/>
                  </a:cubicBezTo>
                  <a:cubicBezTo>
                    <a:pt x="4274" y="15652"/>
                    <a:pt x="3859" y="15789"/>
                    <a:pt x="3749" y="16189"/>
                  </a:cubicBezTo>
                  <a:cubicBezTo>
                    <a:pt x="3629" y="16652"/>
                    <a:pt x="4096" y="16801"/>
                    <a:pt x="4743" y="16801"/>
                  </a:cubicBezTo>
                  <a:cubicBezTo>
                    <a:pt x="5702" y="16801"/>
                    <a:pt x="7056" y="16473"/>
                    <a:pt x="7476" y="16359"/>
                  </a:cubicBezTo>
                  <a:cubicBezTo>
                    <a:pt x="7710" y="16678"/>
                    <a:pt x="7945" y="16977"/>
                    <a:pt x="8158" y="17275"/>
                  </a:cubicBezTo>
                  <a:cubicBezTo>
                    <a:pt x="8882" y="18254"/>
                    <a:pt x="9819" y="19554"/>
                    <a:pt x="10777" y="20895"/>
                  </a:cubicBezTo>
                  <a:cubicBezTo>
                    <a:pt x="10238" y="20483"/>
                    <a:pt x="9215" y="19811"/>
                    <a:pt x="8279" y="19811"/>
                  </a:cubicBezTo>
                  <a:cubicBezTo>
                    <a:pt x="7958" y="19811"/>
                    <a:pt x="7647" y="19890"/>
                    <a:pt x="7370" y="20086"/>
                  </a:cubicBezTo>
                  <a:cubicBezTo>
                    <a:pt x="6092" y="21002"/>
                    <a:pt x="10138" y="21194"/>
                    <a:pt x="11012" y="21215"/>
                  </a:cubicBezTo>
                  <a:cubicBezTo>
                    <a:pt x="12162" y="22791"/>
                    <a:pt x="13333" y="24431"/>
                    <a:pt x="14270" y="25730"/>
                  </a:cubicBezTo>
                  <a:cubicBezTo>
                    <a:pt x="13651" y="25337"/>
                    <a:pt x="12164" y="24484"/>
                    <a:pt x="10957" y="24484"/>
                  </a:cubicBezTo>
                  <a:cubicBezTo>
                    <a:pt x="10462" y="24484"/>
                    <a:pt x="10013" y="24628"/>
                    <a:pt x="9691" y="25006"/>
                  </a:cubicBezTo>
                  <a:cubicBezTo>
                    <a:pt x="8959" y="25866"/>
                    <a:pt x="10497" y="26061"/>
                    <a:pt x="12034" y="26061"/>
                  </a:cubicBezTo>
                  <a:cubicBezTo>
                    <a:pt x="13045" y="26061"/>
                    <a:pt x="14056" y="25977"/>
                    <a:pt x="14419" y="25943"/>
                  </a:cubicBezTo>
                  <a:cubicBezTo>
                    <a:pt x="15441" y="27349"/>
                    <a:pt x="16144" y="28328"/>
                    <a:pt x="16144" y="28350"/>
                  </a:cubicBezTo>
                  <a:cubicBezTo>
                    <a:pt x="16175" y="28381"/>
                    <a:pt x="16207" y="28400"/>
                    <a:pt x="16238" y="28400"/>
                  </a:cubicBezTo>
                  <a:cubicBezTo>
                    <a:pt x="16249" y="28400"/>
                    <a:pt x="16261" y="28398"/>
                    <a:pt x="16272" y="28392"/>
                  </a:cubicBezTo>
                  <a:cubicBezTo>
                    <a:pt x="16293" y="28392"/>
                    <a:pt x="16315" y="28392"/>
                    <a:pt x="16336" y="28371"/>
                  </a:cubicBezTo>
                  <a:cubicBezTo>
                    <a:pt x="16379" y="28328"/>
                    <a:pt x="16400" y="28264"/>
                    <a:pt x="16357" y="28200"/>
                  </a:cubicBezTo>
                  <a:cubicBezTo>
                    <a:pt x="16336" y="28179"/>
                    <a:pt x="15654" y="27221"/>
                    <a:pt x="14675" y="25858"/>
                  </a:cubicBezTo>
                  <a:cubicBezTo>
                    <a:pt x="14952" y="25581"/>
                    <a:pt x="15782" y="24622"/>
                    <a:pt x="15804" y="23025"/>
                  </a:cubicBezTo>
                  <a:cubicBezTo>
                    <a:pt x="15804" y="21087"/>
                    <a:pt x="15505" y="20555"/>
                    <a:pt x="15037" y="20469"/>
                  </a:cubicBezTo>
                  <a:cubicBezTo>
                    <a:pt x="15032" y="20468"/>
                    <a:pt x="15027" y="20468"/>
                    <a:pt x="15021" y="20468"/>
                  </a:cubicBezTo>
                  <a:cubicBezTo>
                    <a:pt x="14599" y="20468"/>
                    <a:pt x="14104" y="23897"/>
                    <a:pt x="14462" y="25581"/>
                  </a:cubicBezTo>
                  <a:cubicBezTo>
                    <a:pt x="13546" y="24282"/>
                    <a:pt x="12375" y="22663"/>
                    <a:pt x="11267" y="21108"/>
                  </a:cubicBezTo>
                  <a:cubicBezTo>
                    <a:pt x="11650" y="20618"/>
                    <a:pt x="13248" y="18340"/>
                    <a:pt x="11501" y="16742"/>
                  </a:cubicBezTo>
                  <a:cubicBezTo>
                    <a:pt x="11252" y="16515"/>
                    <a:pt x="11061" y="16416"/>
                    <a:pt x="10916" y="16416"/>
                  </a:cubicBezTo>
                  <a:cubicBezTo>
                    <a:pt x="10070" y="16416"/>
                    <a:pt x="10824" y="19804"/>
                    <a:pt x="11097" y="20895"/>
                  </a:cubicBezTo>
                  <a:cubicBezTo>
                    <a:pt x="10074" y="19490"/>
                    <a:pt x="9116" y="18127"/>
                    <a:pt x="8371" y="17126"/>
                  </a:cubicBezTo>
                  <a:cubicBezTo>
                    <a:pt x="8158" y="16828"/>
                    <a:pt x="7923" y="16529"/>
                    <a:pt x="7668" y="16210"/>
                  </a:cubicBezTo>
                  <a:cubicBezTo>
                    <a:pt x="8009" y="15550"/>
                    <a:pt x="9499" y="12483"/>
                    <a:pt x="8115" y="12419"/>
                  </a:cubicBezTo>
                  <a:cubicBezTo>
                    <a:pt x="8096" y="12418"/>
                    <a:pt x="8077" y="12417"/>
                    <a:pt x="8058" y="12417"/>
                  </a:cubicBezTo>
                  <a:cubicBezTo>
                    <a:pt x="6852" y="12417"/>
                    <a:pt x="7330" y="15117"/>
                    <a:pt x="7540" y="16040"/>
                  </a:cubicBezTo>
                  <a:cubicBezTo>
                    <a:pt x="7455" y="15912"/>
                    <a:pt x="7370" y="15805"/>
                    <a:pt x="7263" y="15699"/>
                  </a:cubicBezTo>
                  <a:cubicBezTo>
                    <a:pt x="6369" y="14527"/>
                    <a:pt x="5389" y="13250"/>
                    <a:pt x="4558" y="11801"/>
                  </a:cubicBezTo>
                  <a:cubicBezTo>
                    <a:pt x="4984" y="11375"/>
                    <a:pt x="6837" y="9459"/>
                    <a:pt x="5964" y="9160"/>
                  </a:cubicBezTo>
                  <a:cubicBezTo>
                    <a:pt x="5913" y="9144"/>
                    <a:pt x="5863" y="9136"/>
                    <a:pt x="5815" y="9136"/>
                  </a:cubicBezTo>
                  <a:cubicBezTo>
                    <a:pt x="5055" y="9136"/>
                    <a:pt x="4615" y="11075"/>
                    <a:pt x="4494" y="11716"/>
                  </a:cubicBezTo>
                  <a:cubicBezTo>
                    <a:pt x="3856" y="10609"/>
                    <a:pt x="3323" y="9416"/>
                    <a:pt x="3004" y="8074"/>
                  </a:cubicBezTo>
                  <a:cubicBezTo>
                    <a:pt x="3430" y="7776"/>
                    <a:pt x="4984" y="6583"/>
                    <a:pt x="4409" y="6072"/>
                  </a:cubicBezTo>
                  <a:cubicBezTo>
                    <a:pt x="4346" y="6017"/>
                    <a:pt x="4281" y="5992"/>
                    <a:pt x="4215" y="5992"/>
                  </a:cubicBezTo>
                  <a:cubicBezTo>
                    <a:pt x="3722" y="5992"/>
                    <a:pt x="3168" y="7383"/>
                    <a:pt x="2961" y="7946"/>
                  </a:cubicBezTo>
                  <a:cubicBezTo>
                    <a:pt x="2705" y="6860"/>
                    <a:pt x="2578" y="5710"/>
                    <a:pt x="2642" y="4454"/>
                  </a:cubicBezTo>
                  <a:lnTo>
                    <a:pt x="2642" y="4454"/>
                  </a:lnTo>
                  <a:cubicBezTo>
                    <a:pt x="2862" y="4496"/>
                    <a:pt x="3340" y="4579"/>
                    <a:pt x="3754" y="4579"/>
                  </a:cubicBezTo>
                  <a:cubicBezTo>
                    <a:pt x="4180" y="4579"/>
                    <a:pt x="4538" y="4490"/>
                    <a:pt x="4473" y="4177"/>
                  </a:cubicBezTo>
                  <a:cubicBezTo>
                    <a:pt x="4439" y="3977"/>
                    <a:pt x="4280" y="3904"/>
                    <a:pt x="4066" y="3904"/>
                  </a:cubicBezTo>
                  <a:cubicBezTo>
                    <a:pt x="3618" y="3904"/>
                    <a:pt x="2930" y="4224"/>
                    <a:pt x="2642" y="4368"/>
                  </a:cubicBezTo>
                  <a:cubicBezTo>
                    <a:pt x="2663" y="3751"/>
                    <a:pt x="2748" y="3133"/>
                    <a:pt x="2876" y="2494"/>
                  </a:cubicBezTo>
                  <a:cubicBezTo>
                    <a:pt x="3323" y="1919"/>
                    <a:pt x="4537" y="301"/>
                    <a:pt x="3536" y="24"/>
                  </a:cubicBezTo>
                  <a:cubicBezTo>
                    <a:pt x="3476" y="8"/>
                    <a:pt x="3420" y="1"/>
                    <a:pt x="3367" y="1"/>
                  </a:cubicBezTo>
                  <a:close/>
                </a:path>
              </a:pathLst>
            </a:custGeom>
            <a:solidFill>
              <a:schemeClr val="accent6">
                <a:lumMod val="75000"/>
              </a:schemeClr>
            </a:solidFill>
            <a:ln>
              <a:noFill/>
            </a:ln>
          </p:spPr>
          <p:txBody>
            <a:bodyPr spcFirstLastPara="1" wrap="square" lIns="115184" tIns="115184" rIns="115184" bIns="115184" anchor="ctr" anchorCtr="0">
              <a:noAutofit/>
            </a:bodyPr>
            <a:lstStyle/>
            <a:p>
              <a:pPr defTabSz="1152053">
                <a:defRPr/>
              </a:pPr>
              <a:endParaRPr sz="1764"/>
            </a:p>
          </p:txBody>
        </p:sp>
        <p:grpSp>
          <p:nvGrpSpPr>
            <p:cNvPr id="8" name="Google Shape;1108;p50">
              <a:extLst>
                <a:ext uri="{FF2B5EF4-FFF2-40B4-BE49-F238E27FC236}">
                  <a16:creationId xmlns:a16="http://schemas.microsoft.com/office/drawing/2014/main" xmlns="" id="{FFD72290-D357-F2FA-B332-CC06931A9BFE}"/>
                </a:ext>
              </a:extLst>
            </p:cNvPr>
            <p:cNvGrpSpPr/>
            <p:nvPr/>
          </p:nvGrpSpPr>
          <p:grpSpPr>
            <a:xfrm>
              <a:off x="-188124" y="3531003"/>
              <a:ext cx="2578115" cy="1768877"/>
              <a:chOff x="1589003" y="3945610"/>
              <a:chExt cx="2328290" cy="1597325"/>
            </a:xfrm>
          </p:grpSpPr>
          <p:sp>
            <p:nvSpPr>
              <p:cNvPr id="53" name="Google Shape;1109;p50">
                <a:extLst>
                  <a:ext uri="{FF2B5EF4-FFF2-40B4-BE49-F238E27FC236}">
                    <a16:creationId xmlns:a16="http://schemas.microsoft.com/office/drawing/2014/main" xmlns="" id="{A58BC742-03DA-3163-DBF8-436BBD00C478}"/>
                  </a:ext>
                </a:extLst>
              </p:cNvPr>
              <p:cNvSpPr/>
              <p:nvPr/>
            </p:nvSpPr>
            <p:spPr>
              <a:xfrm flipH="1">
                <a:off x="2594906" y="4194371"/>
                <a:ext cx="1322387" cy="1179462"/>
              </a:xfrm>
              <a:custGeom>
                <a:avLst/>
                <a:gdLst/>
                <a:ahLst/>
                <a:cxnLst/>
                <a:rect l="l" t="t" r="r" b="b"/>
                <a:pathLst>
                  <a:path w="25814" h="23024" extrusionOk="0">
                    <a:moveTo>
                      <a:pt x="11033" y="1"/>
                    </a:moveTo>
                    <a:lnTo>
                      <a:pt x="1" y="15740"/>
                    </a:lnTo>
                    <a:lnTo>
                      <a:pt x="17507" y="23023"/>
                    </a:lnTo>
                    <a:lnTo>
                      <a:pt x="25813" y="6049"/>
                    </a:lnTo>
                    <a:lnTo>
                      <a:pt x="11033" y="1"/>
                    </a:ln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54" name="Google Shape;1110;p50">
                <a:extLst>
                  <a:ext uri="{FF2B5EF4-FFF2-40B4-BE49-F238E27FC236}">
                    <a16:creationId xmlns:a16="http://schemas.microsoft.com/office/drawing/2014/main" xmlns="" id="{6D965CF5-0241-CADF-D806-7165A4E440E5}"/>
                  </a:ext>
                </a:extLst>
              </p:cNvPr>
              <p:cNvSpPr/>
              <p:nvPr/>
            </p:nvSpPr>
            <p:spPr>
              <a:xfrm flipH="1">
                <a:off x="1589003" y="4548968"/>
                <a:ext cx="1431450" cy="993967"/>
              </a:xfrm>
              <a:custGeom>
                <a:avLst/>
                <a:gdLst/>
                <a:ahLst/>
                <a:cxnLst/>
                <a:rect l="l" t="t" r="r" b="b"/>
                <a:pathLst>
                  <a:path w="27943" h="19403" extrusionOk="0">
                    <a:moveTo>
                      <a:pt x="7880" y="0"/>
                    </a:moveTo>
                    <a:lnTo>
                      <a:pt x="0" y="16101"/>
                    </a:lnTo>
                    <a:lnTo>
                      <a:pt x="20361" y="19402"/>
                    </a:lnTo>
                    <a:lnTo>
                      <a:pt x="27943" y="2769"/>
                    </a:lnTo>
                    <a:lnTo>
                      <a:pt x="7880" y="0"/>
                    </a:ln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55" name="Google Shape;1111;p50">
                <a:extLst>
                  <a:ext uri="{FF2B5EF4-FFF2-40B4-BE49-F238E27FC236}">
                    <a16:creationId xmlns:a16="http://schemas.microsoft.com/office/drawing/2014/main" xmlns="" id="{4BAA7775-3943-4A2C-C49A-0FE1EE91564D}"/>
                  </a:ext>
                </a:extLst>
              </p:cNvPr>
              <p:cNvSpPr/>
              <p:nvPr/>
            </p:nvSpPr>
            <p:spPr>
              <a:xfrm flipH="1">
                <a:off x="1650066" y="4109282"/>
                <a:ext cx="2221378" cy="1379096"/>
              </a:xfrm>
              <a:custGeom>
                <a:avLst/>
                <a:gdLst/>
                <a:ahLst/>
                <a:cxnLst/>
                <a:rect l="l" t="t" r="r" b="b"/>
                <a:pathLst>
                  <a:path w="43363" h="26921" extrusionOk="0">
                    <a:moveTo>
                      <a:pt x="9967" y="0"/>
                    </a:moveTo>
                    <a:lnTo>
                      <a:pt x="0" y="15271"/>
                    </a:lnTo>
                    <a:lnTo>
                      <a:pt x="0" y="16762"/>
                    </a:lnTo>
                    <a:lnTo>
                      <a:pt x="16612" y="24109"/>
                    </a:lnTo>
                    <a:lnTo>
                      <a:pt x="36164" y="26921"/>
                    </a:lnTo>
                    <a:lnTo>
                      <a:pt x="43362" y="11735"/>
                    </a:lnTo>
                    <a:lnTo>
                      <a:pt x="43256" y="9073"/>
                    </a:lnTo>
                    <a:lnTo>
                      <a:pt x="24918" y="7710"/>
                    </a:lnTo>
                    <a:lnTo>
                      <a:pt x="9967" y="0"/>
                    </a:ln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56" name="Google Shape;1112;p50">
                <a:extLst>
                  <a:ext uri="{FF2B5EF4-FFF2-40B4-BE49-F238E27FC236}">
                    <a16:creationId xmlns:a16="http://schemas.microsoft.com/office/drawing/2014/main" xmlns="" id="{ED369D15-D224-26B5-2882-C1ADFC81DDBB}"/>
                  </a:ext>
                </a:extLst>
              </p:cNvPr>
              <p:cNvSpPr/>
              <p:nvPr/>
            </p:nvSpPr>
            <p:spPr>
              <a:xfrm flipH="1">
                <a:off x="1650066" y="4109282"/>
                <a:ext cx="2221378" cy="1379096"/>
              </a:xfrm>
              <a:custGeom>
                <a:avLst/>
                <a:gdLst/>
                <a:ahLst/>
                <a:cxnLst/>
                <a:rect l="l" t="t" r="r" b="b"/>
                <a:pathLst>
                  <a:path w="43363" h="26921" extrusionOk="0">
                    <a:moveTo>
                      <a:pt x="9967" y="0"/>
                    </a:moveTo>
                    <a:lnTo>
                      <a:pt x="0" y="15271"/>
                    </a:lnTo>
                    <a:lnTo>
                      <a:pt x="0" y="16762"/>
                    </a:lnTo>
                    <a:lnTo>
                      <a:pt x="16612" y="24109"/>
                    </a:lnTo>
                    <a:lnTo>
                      <a:pt x="36164" y="26921"/>
                    </a:lnTo>
                    <a:lnTo>
                      <a:pt x="43362" y="11735"/>
                    </a:lnTo>
                    <a:lnTo>
                      <a:pt x="43256" y="9073"/>
                    </a:lnTo>
                    <a:lnTo>
                      <a:pt x="24918" y="7710"/>
                    </a:lnTo>
                    <a:lnTo>
                      <a:pt x="9967" y="0"/>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57" name="Google Shape;1113;p50">
                <a:extLst>
                  <a:ext uri="{FF2B5EF4-FFF2-40B4-BE49-F238E27FC236}">
                    <a16:creationId xmlns:a16="http://schemas.microsoft.com/office/drawing/2014/main" xmlns="" id="{155EF678-946E-2C7B-A1A7-A546F1A733F8}"/>
                  </a:ext>
                </a:extLst>
              </p:cNvPr>
              <p:cNvSpPr/>
              <p:nvPr/>
            </p:nvSpPr>
            <p:spPr>
              <a:xfrm flipH="1">
                <a:off x="1635927" y="4377868"/>
                <a:ext cx="1384526" cy="979572"/>
              </a:xfrm>
              <a:custGeom>
                <a:avLst/>
                <a:gdLst/>
                <a:ahLst/>
                <a:cxnLst/>
                <a:rect l="l" t="t" r="r" b="b"/>
                <a:pathLst>
                  <a:path w="27027" h="19122" extrusionOk="0">
                    <a:moveTo>
                      <a:pt x="15440" y="1"/>
                    </a:moveTo>
                    <a:cubicBezTo>
                      <a:pt x="13462" y="1"/>
                      <a:pt x="11291" y="248"/>
                      <a:pt x="8967" y="891"/>
                    </a:cubicBezTo>
                    <a:cubicBezTo>
                      <a:pt x="8754" y="934"/>
                      <a:pt x="8519" y="998"/>
                      <a:pt x="8306" y="1061"/>
                    </a:cubicBezTo>
                    <a:lnTo>
                      <a:pt x="0" y="18057"/>
                    </a:lnTo>
                    <a:cubicBezTo>
                      <a:pt x="0" y="18057"/>
                      <a:pt x="3131" y="17162"/>
                      <a:pt x="7050" y="16886"/>
                    </a:cubicBezTo>
                    <a:cubicBezTo>
                      <a:pt x="7819" y="16830"/>
                      <a:pt x="8618" y="16797"/>
                      <a:pt x="9429" y="16797"/>
                    </a:cubicBezTo>
                    <a:cubicBezTo>
                      <a:pt x="12683" y="16797"/>
                      <a:pt x="16138" y="17332"/>
                      <a:pt x="18678" y="19122"/>
                    </a:cubicBezTo>
                    <a:lnTo>
                      <a:pt x="27027" y="3106"/>
                    </a:lnTo>
                    <a:cubicBezTo>
                      <a:pt x="27027" y="3106"/>
                      <a:pt x="23215" y="486"/>
                      <a:pt x="17124" y="60"/>
                    </a:cubicBezTo>
                    <a:cubicBezTo>
                      <a:pt x="16580" y="22"/>
                      <a:pt x="16018" y="1"/>
                      <a:pt x="15440" y="1"/>
                    </a:cubicBez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58" name="Google Shape;1114;p50">
                <a:extLst>
                  <a:ext uri="{FF2B5EF4-FFF2-40B4-BE49-F238E27FC236}">
                    <a16:creationId xmlns:a16="http://schemas.microsoft.com/office/drawing/2014/main" xmlns="" id="{D02F9FF3-BC8B-53A4-340D-AF83923A5DD4}"/>
                  </a:ext>
                </a:extLst>
              </p:cNvPr>
              <p:cNvSpPr/>
              <p:nvPr/>
            </p:nvSpPr>
            <p:spPr>
              <a:xfrm flipH="1">
                <a:off x="2594906" y="3945610"/>
                <a:ext cx="1308197" cy="1357273"/>
              </a:xfrm>
              <a:custGeom>
                <a:avLst/>
                <a:gdLst/>
                <a:ahLst/>
                <a:cxnLst/>
                <a:rect l="l" t="t" r="r" b="b"/>
                <a:pathLst>
                  <a:path w="25537" h="26495" extrusionOk="0">
                    <a:moveTo>
                      <a:pt x="11373" y="1"/>
                    </a:moveTo>
                    <a:lnTo>
                      <a:pt x="1" y="17997"/>
                    </a:lnTo>
                    <a:cubicBezTo>
                      <a:pt x="316" y="17980"/>
                      <a:pt x="628" y="17972"/>
                      <a:pt x="936" y="17972"/>
                    </a:cubicBezTo>
                    <a:cubicBezTo>
                      <a:pt x="8441" y="17972"/>
                      <a:pt x="13893" y="22802"/>
                      <a:pt x="16123" y="25196"/>
                    </a:cubicBezTo>
                    <a:cubicBezTo>
                      <a:pt x="16847" y="25963"/>
                      <a:pt x="17230" y="26495"/>
                      <a:pt x="17230" y="26495"/>
                    </a:cubicBezTo>
                    <a:lnTo>
                      <a:pt x="25536" y="9499"/>
                    </a:lnTo>
                    <a:cubicBezTo>
                      <a:pt x="21958" y="3621"/>
                      <a:pt x="17252" y="1385"/>
                      <a:pt x="14270" y="533"/>
                    </a:cubicBezTo>
                    <a:cubicBezTo>
                      <a:pt x="12524" y="22"/>
                      <a:pt x="11373" y="1"/>
                      <a:pt x="11373" y="1"/>
                    </a:cubicBez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59" name="Google Shape;1115;p50">
                <a:extLst>
                  <a:ext uri="{FF2B5EF4-FFF2-40B4-BE49-F238E27FC236}">
                    <a16:creationId xmlns:a16="http://schemas.microsoft.com/office/drawing/2014/main" xmlns="" id="{0CDFEF75-7AAE-7A8A-8C8A-A049C9BDE7FC}"/>
                  </a:ext>
                </a:extLst>
              </p:cNvPr>
              <p:cNvSpPr/>
              <p:nvPr/>
            </p:nvSpPr>
            <p:spPr>
              <a:xfrm flipH="1">
                <a:off x="2143233" y="4377868"/>
                <a:ext cx="877220" cy="925015"/>
              </a:xfrm>
              <a:custGeom>
                <a:avLst/>
                <a:gdLst/>
                <a:ahLst/>
                <a:cxnLst/>
                <a:rect l="l" t="t" r="r" b="b"/>
                <a:pathLst>
                  <a:path w="17124" h="18057" extrusionOk="0">
                    <a:moveTo>
                      <a:pt x="15440" y="1"/>
                    </a:moveTo>
                    <a:cubicBezTo>
                      <a:pt x="13462" y="1"/>
                      <a:pt x="11291" y="248"/>
                      <a:pt x="8967" y="891"/>
                    </a:cubicBezTo>
                    <a:lnTo>
                      <a:pt x="8306" y="1061"/>
                    </a:lnTo>
                    <a:lnTo>
                      <a:pt x="0" y="18057"/>
                    </a:lnTo>
                    <a:cubicBezTo>
                      <a:pt x="0" y="18057"/>
                      <a:pt x="3131" y="17162"/>
                      <a:pt x="7050" y="16886"/>
                    </a:cubicBezTo>
                    <a:cubicBezTo>
                      <a:pt x="8562" y="8729"/>
                      <a:pt x="13759" y="3000"/>
                      <a:pt x="17124" y="60"/>
                    </a:cubicBezTo>
                    <a:cubicBezTo>
                      <a:pt x="16580" y="22"/>
                      <a:pt x="16018" y="1"/>
                      <a:pt x="15440"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60" name="Google Shape;1116;p50">
                <a:extLst>
                  <a:ext uri="{FF2B5EF4-FFF2-40B4-BE49-F238E27FC236}">
                    <a16:creationId xmlns:a16="http://schemas.microsoft.com/office/drawing/2014/main" xmlns="" id="{4C936CA2-63DD-5EBA-AB87-044AF0FA4268}"/>
                  </a:ext>
                </a:extLst>
              </p:cNvPr>
              <p:cNvSpPr/>
              <p:nvPr/>
            </p:nvSpPr>
            <p:spPr>
              <a:xfrm flipH="1">
                <a:off x="2594906" y="3972915"/>
                <a:ext cx="577231" cy="1329968"/>
              </a:xfrm>
              <a:custGeom>
                <a:avLst/>
                <a:gdLst/>
                <a:ahLst/>
                <a:cxnLst/>
                <a:rect l="l" t="t" r="r" b="b"/>
                <a:pathLst>
                  <a:path w="11268" h="25962" extrusionOk="0">
                    <a:moveTo>
                      <a:pt x="1" y="0"/>
                    </a:moveTo>
                    <a:lnTo>
                      <a:pt x="1" y="0"/>
                    </a:lnTo>
                    <a:cubicBezTo>
                      <a:pt x="895" y="895"/>
                      <a:pt x="1918" y="1981"/>
                      <a:pt x="2961" y="3216"/>
                    </a:cubicBezTo>
                    <a:cubicBezTo>
                      <a:pt x="5666" y="6475"/>
                      <a:pt x="2876" y="20126"/>
                      <a:pt x="1854" y="24663"/>
                    </a:cubicBezTo>
                    <a:cubicBezTo>
                      <a:pt x="2578" y="25430"/>
                      <a:pt x="2961" y="25962"/>
                      <a:pt x="2961" y="25962"/>
                    </a:cubicBezTo>
                    <a:lnTo>
                      <a:pt x="11267" y="8966"/>
                    </a:lnTo>
                    <a:cubicBezTo>
                      <a:pt x="7689" y="3088"/>
                      <a:pt x="2983" y="852"/>
                      <a:pt x="1"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61" name="Google Shape;1117;p50">
                <a:extLst>
                  <a:ext uri="{FF2B5EF4-FFF2-40B4-BE49-F238E27FC236}">
                    <a16:creationId xmlns:a16="http://schemas.microsoft.com/office/drawing/2014/main" xmlns="" id="{8E0C308A-32A2-084C-3728-E48C2A0D1799}"/>
                  </a:ext>
                </a:extLst>
              </p:cNvPr>
              <p:cNvSpPr/>
              <p:nvPr/>
            </p:nvSpPr>
            <p:spPr>
              <a:xfrm flipH="1">
                <a:off x="2651666" y="4012155"/>
                <a:ext cx="664472" cy="441940"/>
              </a:xfrm>
              <a:custGeom>
                <a:avLst/>
                <a:gdLst/>
                <a:ahLst/>
                <a:cxnLst/>
                <a:rect l="l" t="t" r="r" b="b"/>
                <a:pathLst>
                  <a:path w="12971" h="8627" fill="none" extrusionOk="0">
                    <a:moveTo>
                      <a:pt x="1" y="1"/>
                    </a:moveTo>
                    <a:cubicBezTo>
                      <a:pt x="1" y="1"/>
                      <a:pt x="7540" y="1747"/>
                      <a:pt x="12971" y="8626"/>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62" name="Google Shape;1118;p50">
                <a:extLst>
                  <a:ext uri="{FF2B5EF4-FFF2-40B4-BE49-F238E27FC236}">
                    <a16:creationId xmlns:a16="http://schemas.microsoft.com/office/drawing/2014/main" xmlns="" id="{3FE1E37D-0FF1-A2CB-1EC5-DA320533274A}"/>
                  </a:ext>
                </a:extLst>
              </p:cNvPr>
              <p:cNvSpPr/>
              <p:nvPr/>
            </p:nvSpPr>
            <p:spPr>
              <a:xfrm flipH="1">
                <a:off x="2704020" y="4109282"/>
                <a:ext cx="656839" cy="418990"/>
              </a:xfrm>
              <a:custGeom>
                <a:avLst/>
                <a:gdLst/>
                <a:ahLst/>
                <a:cxnLst/>
                <a:rect l="l" t="t" r="r" b="b"/>
                <a:pathLst>
                  <a:path w="12822" h="8179" fill="none" extrusionOk="0">
                    <a:moveTo>
                      <a:pt x="0" y="0"/>
                    </a:moveTo>
                    <a:cubicBezTo>
                      <a:pt x="0" y="0"/>
                      <a:pt x="9222" y="3067"/>
                      <a:pt x="12822" y="8179"/>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63" name="Google Shape;1119;p50">
                <a:extLst>
                  <a:ext uri="{FF2B5EF4-FFF2-40B4-BE49-F238E27FC236}">
                    <a16:creationId xmlns:a16="http://schemas.microsoft.com/office/drawing/2014/main" xmlns="" id="{6CAB6DE2-F07B-BBFA-5A5B-F0C8971FC5AA}"/>
                  </a:ext>
                </a:extLst>
              </p:cNvPr>
              <p:cNvSpPr/>
              <p:nvPr/>
            </p:nvSpPr>
            <p:spPr>
              <a:xfrm flipH="1">
                <a:off x="2750945" y="4232587"/>
                <a:ext cx="700485" cy="391685"/>
              </a:xfrm>
              <a:custGeom>
                <a:avLst/>
                <a:gdLst/>
                <a:ahLst/>
                <a:cxnLst/>
                <a:rect l="l" t="t" r="r" b="b"/>
                <a:pathLst>
                  <a:path w="13674" h="7646" fill="none" extrusionOk="0">
                    <a:moveTo>
                      <a:pt x="1" y="0"/>
                    </a:moveTo>
                    <a:cubicBezTo>
                      <a:pt x="1" y="0"/>
                      <a:pt x="8648" y="2002"/>
                      <a:pt x="13674" y="7646"/>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64" name="Google Shape;1120;p50">
                <a:extLst>
                  <a:ext uri="{FF2B5EF4-FFF2-40B4-BE49-F238E27FC236}">
                    <a16:creationId xmlns:a16="http://schemas.microsoft.com/office/drawing/2014/main" xmlns="" id="{6B0BA68B-EDFA-5FF1-595E-5ECAD067C1AD}"/>
                  </a:ext>
                </a:extLst>
              </p:cNvPr>
              <p:cNvSpPr/>
              <p:nvPr/>
            </p:nvSpPr>
            <p:spPr>
              <a:xfrm flipH="1">
                <a:off x="2798945" y="4377663"/>
                <a:ext cx="736498" cy="368838"/>
              </a:xfrm>
              <a:custGeom>
                <a:avLst/>
                <a:gdLst/>
                <a:ahLst/>
                <a:cxnLst/>
                <a:rect l="l" t="t" r="r" b="b"/>
                <a:pathLst>
                  <a:path w="14377" h="7200" fill="none" extrusionOk="0">
                    <a:moveTo>
                      <a:pt x="1" y="1"/>
                    </a:moveTo>
                    <a:cubicBezTo>
                      <a:pt x="1" y="1"/>
                      <a:pt x="10799" y="5133"/>
                      <a:pt x="14377" y="7199"/>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65" name="Google Shape;1121;p50">
                <a:extLst>
                  <a:ext uri="{FF2B5EF4-FFF2-40B4-BE49-F238E27FC236}">
                    <a16:creationId xmlns:a16="http://schemas.microsoft.com/office/drawing/2014/main" xmlns="" id="{DEE69E54-4C2F-5FAE-FCCC-87FB9B3336E7}"/>
                  </a:ext>
                </a:extLst>
              </p:cNvPr>
              <p:cNvSpPr/>
              <p:nvPr/>
            </p:nvSpPr>
            <p:spPr>
              <a:xfrm flipH="1">
                <a:off x="2852375" y="4506398"/>
                <a:ext cx="755042" cy="370990"/>
              </a:xfrm>
              <a:custGeom>
                <a:avLst/>
                <a:gdLst/>
                <a:ahLst/>
                <a:cxnLst/>
                <a:rect l="l" t="t" r="r" b="b"/>
                <a:pathLst>
                  <a:path w="14739" h="7242" fill="none" extrusionOk="0">
                    <a:moveTo>
                      <a:pt x="0" y="1"/>
                    </a:moveTo>
                    <a:cubicBezTo>
                      <a:pt x="0" y="1"/>
                      <a:pt x="12268" y="6369"/>
                      <a:pt x="14738" y="7242"/>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66" name="Google Shape;1122;p50">
                <a:extLst>
                  <a:ext uri="{FF2B5EF4-FFF2-40B4-BE49-F238E27FC236}">
                    <a16:creationId xmlns:a16="http://schemas.microsoft.com/office/drawing/2014/main" xmlns="" id="{47CC8F32-AF6A-7428-F358-5295D7C3D244}"/>
                  </a:ext>
                </a:extLst>
              </p:cNvPr>
              <p:cNvSpPr/>
              <p:nvPr/>
            </p:nvSpPr>
            <p:spPr>
              <a:xfrm flipH="1">
                <a:off x="1716661" y="4365676"/>
                <a:ext cx="1014663" cy="474623"/>
              </a:xfrm>
              <a:custGeom>
                <a:avLst/>
                <a:gdLst/>
                <a:ahLst/>
                <a:cxnLst/>
                <a:rect l="l" t="t" r="r" b="b"/>
                <a:pathLst>
                  <a:path w="19807" h="9265" fill="none" extrusionOk="0">
                    <a:moveTo>
                      <a:pt x="3323" y="2386"/>
                    </a:moveTo>
                    <a:cubicBezTo>
                      <a:pt x="3323" y="2386"/>
                      <a:pt x="10564" y="0"/>
                      <a:pt x="19807" y="3834"/>
                    </a:cubicBezTo>
                    <a:lnTo>
                      <a:pt x="16825" y="9265"/>
                    </a:lnTo>
                    <a:cubicBezTo>
                      <a:pt x="16825" y="9265"/>
                      <a:pt x="6049" y="6666"/>
                      <a:pt x="0" y="8136"/>
                    </a:cubicBezTo>
                    <a:close/>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grpSp>
        <p:grpSp>
          <p:nvGrpSpPr>
            <p:cNvPr id="9" name="Google Shape;1123;p50">
              <a:extLst>
                <a:ext uri="{FF2B5EF4-FFF2-40B4-BE49-F238E27FC236}">
                  <a16:creationId xmlns:a16="http://schemas.microsoft.com/office/drawing/2014/main" xmlns="" id="{D93DF550-F4F0-5791-38FC-351466C578FE}"/>
                </a:ext>
              </a:extLst>
            </p:cNvPr>
            <p:cNvGrpSpPr/>
            <p:nvPr/>
          </p:nvGrpSpPr>
          <p:grpSpPr>
            <a:xfrm rot="2556399" flipH="1">
              <a:off x="-410477" y="2260056"/>
              <a:ext cx="1908146" cy="1904473"/>
              <a:chOff x="-247196" y="2911327"/>
              <a:chExt cx="1676932" cy="1673705"/>
            </a:xfrm>
          </p:grpSpPr>
          <p:sp>
            <p:nvSpPr>
              <p:cNvPr id="32" name="Google Shape;1124;p50">
                <a:extLst>
                  <a:ext uri="{FF2B5EF4-FFF2-40B4-BE49-F238E27FC236}">
                    <a16:creationId xmlns:a16="http://schemas.microsoft.com/office/drawing/2014/main" xmlns="" id="{908DDBD4-E9D0-B1B0-BC62-00DD704689B7}"/>
                  </a:ext>
                </a:extLst>
              </p:cNvPr>
              <p:cNvSpPr/>
              <p:nvPr/>
            </p:nvSpPr>
            <p:spPr>
              <a:xfrm flipH="1">
                <a:off x="626694" y="4353689"/>
                <a:ext cx="380825" cy="78173"/>
              </a:xfrm>
              <a:custGeom>
                <a:avLst/>
                <a:gdLst/>
                <a:ahLst/>
                <a:cxnLst/>
                <a:rect l="l" t="t" r="r" b="b"/>
                <a:pathLst>
                  <a:path w="7434" h="1526" extrusionOk="0">
                    <a:moveTo>
                      <a:pt x="7220" y="0"/>
                    </a:moveTo>
                    <a:cubicBezTo>
                      <a:pt x="7220" y="0"/>
                      <a:pt x="4584" y="879"/>
                      <a:pt x="2306" y="879"/>
                    </a:cubicBezTo>
                    <a:cubicBezTo>
                      <a:pt x="1792" y="879"/>
                      <a:pt x="1296" y="834"/>
                      <a:pt x="852" y="724"/>
                    </a:cubicBezTo>
                    <a:lnTo>
                      <a:pt x="0" y="1299"/>
                    </a:lnTo>
                    <a:cubicBezTo>
                      <a:pt x="0" y="1299"/>
                      <a:pt x="839" y="1526"/>
                      <a:pt x="2314" y="1526"/>
                    </a:cubicBezTo>
                    <a:cubicBezTo>
                      <a:pt x="3589" y="1526"/>
                      <a:pt x="5339" y="1356"/>
                      <a:pt x="7433" y="724"/>
                    </a:cubicBezTo>
                    <a:lnTo>
                      <a:pt x="7220" y="0"/>
                    </a:ln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33" name="Google Shape;1125;p50">
                <a:extLst>
                  <a:ext uri="{FF2B5EF4-FFF2-40B4-BE49-F238E27FC236}">
                    <a16:creationId xmlns:a16="http://schemas.microsoft.com/office/drawing/2014/main" xmlns="" id="{F70722F4-AC31-F112-86A3-7011360A70E1}"/>
                  </a:ext>
                </a:extLst>
              </p:cNvPr>
              <p:cNvSpPr/>
              <p:nvPr/>
            </p:nvSpPr>
            <p:spPr>
              <a:xfrm flipH="1">
                <a:off x="963822" y="3640141"/>
                <a:ext cx="449573" cy="780144"/>
              </a:xfrm>
              <a:custGeom>
                <a:avLst/>
                <a:gdLst/>
                <a:ahLst/>
                <a:cxnLst/>
                <a:rect l="l" t="t" r="r" b="b"/>
                <a:pathLst>
                  <a:path w="8776" h="15229" extrusionOk="0">
                    <a:moveTo>
                      <a:pt x="1" y="0"/>
                    </a:moveTo>
                    <a:cubicBezTo>
                      <a:pt x="1" y="1"/>
                      <a:pt x="320" y="1364"/>
                      <a:pt x="938" y="3323"/>
                    </a:cubicBezTo>
                    <a:cubicBezTo>
                      <a:pt x="2088" y="6880"/>
                      <a:pt x="4367" y="12396"/>
                      <a:pt x="7923" y="15228"/>
                    </a:cubicBezTo>
                    <a:lnTo>
                      <a:pt x="8413" y="14909"/>
                    </a:lnTo>
                    <a:lnTo>
                      <a:pt x="8775" y="14653"/>
                    </a:lnTo>
                    <a:cubicBezTo>
                      <a:pt x="8775" y="14653"/>
                      <a:pt x="4729" y="9201"/>
                      <a:pt x="3153" y="1363"/>
                    </a:cubicBezTo>
                    <a:lnTo>
                      <a:pt x="1" y="0"/>
                    </a:ln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34" name="Google Shape;1126;p50">
                <a:extLst>
                  <a:ext uri="{FF2B5EF4-FFF2-40B4-BE49-F238E27FC236}">
                    <a16:creationId xmlns:a16="http://schemas.microsoft.com/office/drawing/2014/main" xmlns="" id="{F6E3DEE9-1300-BE65-D32D-339B3A7925CC}"/>
                  </a:ext>
                </a:extLst>
              </p:cNvPr>
              <p:cNvSpPr/>
              <p:nvPr/>
            </p:nvSpPr>
            <p:spPr>
              <a:xfrm flipH="1">
                <a:off x="963822" y="3640141"/>
                <a:ext cx="449573" cy="763751"/>
              </a:xfrm>
              <a:custGeom>
                <a:avLst/>
                <a:gdLst/>
                <a:ahLst/>
                <a:cxnLst/>
                <a:rect l="l" t="t" r="r" b="b"/>
                <a:pathLst>
                  <a:path w="8776" h="14909" extrusionOk="0">
                    <a:moveTo>
                      <a:pt x="1" y="0"/>
                    </a:moveTo>
                    <a:cubicBezTo>
                      <a:pt x="1" y="1"/>
                      <a:pt x="299" y="1364"/>
                      <a:pt x="938" y="3323"/>
                    </a:cubicBezTo>
                    <a:lnTo>
                      <a:pt x="3621" y="4899"/>
                    </a:lnTo>
                    <a:cubicBezTo>
                      <a:pt x="3621" y="4899"/>
                      <a:pt x="4665" y="10458"/>
                      <a:pt x="8413" y="14909"/>
                    </a:cubicBezTo>
                    <a:lnTo>
                      <a:pt x="8775" y="14653"/>
                    </a:lnTo>
                    <a:cubicBezTo>
                      <a:pt x="8775" y="14653"/>
                      <a:pt x="4707" y="9201"/>
                      <a:pt x="3153" y="1363"/>
                    </a:cubicBezTo>
                    <a:lnTo>
                      <a:pt x="1" y="0"/>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35" name="Google Shape;1127;p50">
                <a:extLst>
                  <a:ext uri="{FF2B5EF4-FFF2-40B4-BE49-F238E27FC236}">
                    <a16:creationId xmlns:a16="http://schemas.microsoft.com/office/drawing/2014/main" xmlns="" id="{F372824E-71A4-B09A-5958-19B23C2E5D6C}"/>
                  </a:ext>
                </a:extLst>
              </p:cNvPr>
              <p:cNvSpPr/>
              <p:nvPr/>
            </p:nvSpPr>
            <p:spPr>
              <a:xfrm flipH="1">
                <a:off x="986721" y="3125151"/>
                <a:ext cx="420117" cy="584864"/>
              </a:xfrm>
              <a:custGeom>
                <a:avLst/>
                <a:gdLst/>
                <a:ahLst/>
                <a:cxnLst/>
                <a:rect l="l" t="t" r="r" b="b"/>
                <a:pathLst>
                  <a:path w="8201" h="11417" extrusionOk="0">
                    <a:moveTo>
                      <a:pt x="7710" y="1"/>
                    </a:moveTo>
                    <a:lnTo>
                      <a:pt x="1427" y="6305"/>
                    </a:lnTo>
                    <a:lnTo>
                      <a:pt x="22" y="7988"/>
                    </a:lnTo>
                    <a:lnTo>
                      <a:pt x="22" y="9564"/>
                    </a:lnTo>
                    <a:lnTo>
                      <a:pt x="1" y="10650"/>
                    </a:lnTo>
                    <a:lnTo>
                      <a:pt x="746" y="11416"/>
                    </a:lnTo>
                    <a:lnTo>
                      <a:pt x="8200" y="3323"/>
                    </a:lnTo>
                    <a:lnTo>
                      <a:pt x="7710" y="1"/>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36" name="Google Shape;1128;p50">
                <a:extLst>
                  <a:ext uri="{FF2B5EF4-FFF2-40B4-BE49-F238E27FC236}">
                    <a16:creationId xmlns:a16="http://schemas.microsoft.com/office/drawing/2014/main" xmlns="" id="{09570090-A31D-F117-BC0B-3507BCB5097E}"/>
                  </a:ext>
                </a:extLst>
              </p:cNvPr>
              <p:cNvSpPr/>
              <p:nvPr/>
            </p:nvSpPr>
            <p:spPr>
              <a:xfrm flipH="1">
                <a:off x="-228652" y="3148101"/>
                <a:ext cx="1619148" cy="1394464"/>
              </a:xfrm>
              <a:custGeom>
                <a:avLst/>
                <a:gdLst/>
                <a:ahLst/>
                <a:cxnLst/>
                <a:rect l="l" t="t" r="r" b="b"/>
                <a:pathLst>
                  <a:path w="31607" h="27221" extrusionOk="0">
                    <a:moveTo>
                      <a:pt x="17827" y="0"/>
                    </a:moveTo>
                    <a:lnTo>
                      <a:pt x="8882" y="2577"/>
                    </a:lnTo>
                    <a:lnTo>
                      <a:pt x="4750" y="3770"/>
                    </a:lnTo>
                    <a:lnTo>
                      <a:pt x="1875" y="5623"/>
                    </a:lnTo>
                    <a:lnTo>
                      <a:pt x="1023" y="7774"/>
                    </a:lnTo>
                    <a:lnTo>
                      <a:pt x="661" y="8668"/>
                    </a:lnTo>
                    <a:lnTo>
                      <a:pt x="725" y="9520"/>
                    </a:lnTo>
                    <a:lnTo>
                      <a:pt x="1" y="10138"/>
                    </a:lnTo>
                    <a:cubicBezTo>
                      <a:pt x="1" y="10138"/>
                      <a:pt x="129" y="10649"/>
                      <a:pt x="427" y="10968"/>
                    </a:cubicBezTo>
                    <a:lnTo>
                      <a:pt x="16847" y="27112"/>
                    </a:lnTo>
                    <a:cubicBezTo>
                      <a:pt x="16847" y="27112"/>
                      <a:pt x="17155" y="27221"/>
                      <a:pt x="17569" y="27221"/>
                    </a:cubicBezTo>
                    <a:cubicBezTo>
                      <a:pt x="17911" y="27221"/>
                      <a:pt x="18325" y="27147"/>
                      <a:pt x="18700" y="26878"/>
                    </a:cubicBezTo>
                    <a:cubicBezTo>
                      <a:pt x="19552" y="26281"/>
                      <a:pt x="20234" y="24492"/>
                      <a:pt x="21341" y="23662"/>
                    </a:cubicBezTo>
                    <a:cubicBezTo>
                      <a:pt x="21448" y="23577"/>
                      <a:pt x="21554" y="23491"/>
                      <a:pt x="21661" y="23428"/>
                    </a:cubicBezTo>
                    <a:cubicBezTo>
                      <a:pt x="22640" y="22725"/>
                      <a:pt x="23450" y="22363"/>
                      <a:pt x="23450" y="22363"/>
                    </a:cubicBezTo>
                    <a:cubicBezTo>
                      <a:pt x="23450" y="22363"/>
                      <a:pt x="26559" y="17166"/>
                      <a:pt x="28753" y="14696"/>
                    </a:cubicBezTo>
                    <a:cubicBezTo>
                      <a:pt x="30946" y="12204"/>
                      <a:pt x="31607" y="11820"/>
                      <a:pt x="30989" y="9925"/>
                    </a:cubicBezTo>
                    <a:cubicBezTo>
                      <a:pt x="30371" y="8008"/>
                      <a:pt x="22683" y="3323"/>
                      <a:pt x="22683" y="3323"/>
                    </a:cubicBezTo>
                    <a:lnTo>
                      <a:pt x="20958" y="2151"/>
                    </a:lnTo>
                    <a:lnTo>
                      <a:pt x="17827" y="0"/>
                    </a:ln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37" name="Google Shape;1129;p50">
                <a:extLst>
                  <a:ext uri="{FF2B5EF4-FFF2-40B4-BE49-F238E27FC236}">
                    <a16:creationId xmlns:a16="http://schemas.microsoft.com/office/drawing/2014/main" xmlns="" id="{34A5E667-5429-58EB-65C8-3E14FE73934D}"/>
                  </a:ext>
                </a:extLst>
              </p:cNvPr>
              <p:cNvSpPr/>
              <p:nvPr/>
            </p:nvSpPr>
            <p:spPr>
              <a:xfrm flipH="1">
                <a:off x="316870" y="3148101"/>
                <a:ext cx="618623" cy="575541"/>
              </a:xfrm>
              <a:custGeom>
                <a:avLst/>
                <a:gdLst/>
                <a:ahLst/>
                <a:cxnLst/>
                <a:rect l="l" t="t" r="r" b="b"/>
                <a:pathLst>
                  <a:path w="12076" h="11235" extrusionOk="0">
                    <a:moveTo>
                      <a:pt x="8945" y="0"/>
                    </a:moveTo>
                    <a:lnTo>
                      <a:pt x="0" y="2577"/>
                    </a:lnTo>
                    <a:lnTo>
                      <a:pt x="107" y="6283"/>
                    </a:lnTo>
                    <a:lnTo>
                      <a:pt x="2705" y="10415"/>
                    </a:lnTo>
                    <a:lnTo>
                      <a:pt x="3748" y="11096"/>
                    </a:lnTo>
                    <a:cubicBezTo>
                      <a:pt x="3899" y="11188"/>
                      <a:pt x="4069" y="11234"/>
                      <a:pt x="4237" y="11234"/>
                    </a:cubicBezTo>
                    <a:cubicBezTo>
                      <a:pt x="4497" y="11234"/>
                      <a:pt x="4752" y="11124"/>
                      <a:pt x="4920" y="10905"/>
                    </a:cubicBezTo>
                    <a:lnTo>
                      <a:pt x="12076" y="2151"/>
                    </a:lnTo>
                    <a:lnTo>
                      <a:pt x="8945" y="0"/>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38" name="Google Shape;1130;p50">
                <a:extLst>
                  <a:ext uri="{FF2B5EF4-FFF2-40B4-BE49-F238E27FC236}">
                    <a16:creationId xmlns:a16="http://schemas.microsoft.com/office/drawing/2014/main" xmlns="" id="{39466C5B-FB08-DAF6-EE55-D7948B90B4D1}"/>
                  </a:ext>
                </a:extLst>
              </p:cNvPr>
              <p:cNvSpPr/>
              <p:nvPr/>
            </p:nvSpPr>
            <p:spPr>
              <a:xfrm flipH="1">
                <a:off x="323376" y="2911327"/>
                <a:ext cx="1106360" cy="859956"/>
              </a:xfrm>
              <a:custGeom>
                <a:avLst/>
                <a:gdLst/>
                <a:ahLst/>
                <a:cxnLst/>
                <a:rect l="l" t="t" r="r" b="b"/>
                <a:pathLst>
                  <a:path w="21597" h="16787" extrusionOk="0">
                    <a:moveTo>
                      <a:pt x="13021" y="1"/>
                    </a:moveTo>
                    <a:cubicBezTo>
                      <a:pt x="13018" y="1"/>
                      <a:pt x="13016" y="1"/>
                      <a:pt x="13013" y="1"/>
                    </a:cubicBezTo>
                    <a:cubicBezTo>
                      <a:pt x="12076" y="43"/>
                      <a:pt x="10117" y="1002"/>
                      <a:pt x="7114" y="3174"/>
                    </a:cubicBezTo>
                    <a:cubicBezTo>
                      <a:pt x="4089" y="5368"/>
                      <a:pt x="660" y="10990"/>
                      <a:pt x="660" y="10990"/>
                    </a:cubicBezTo>
                    <a:cubicBezTo>
                      <a:pt x="660" y="10990"/>
                      <a:pt x="213" y="11906"/>
                      <a:pt x="107" y="13013"/>
                    </a:cubicBezTo>
                    <a:cubicBezTo>
                      <a:pt x="0" y="14121"/>
                      <a:pt x="426" y="14824"/>
                      <a:pt x="426" y="14824"/>
                    </a:cubicBezTo>
                    <a:lnTo>
                      <a:pt x="1172" y="15548"/>
                    </a:lnTo>
                    <a:cubicBezTo>
                      <a:pt x="618" y="14952"/>
                      <a:pt x="107" y="12588"/>
                      <a:pt x="1193" y="11970"/>
                    </a:cubicBezTo>
                    <a:cubicBezTo>
                      <a:pt x="1353" y="11881"/>
                      <a:pt x="1542" y="11837"/>
                      <a:pt x="1773" y="11837"/>
                    </a:cubicBezTo>
                    <a:cubicBezTo>
                      <a:pt x="1819" y="11837"/>
                      <a:pt x="1867" y="11839"/>
                      <a:pt x="1917" y="11842"/>
                    </a:cubicBezTo>
                    <a:cubicBezTo>
                      <a:pt x="3600" y="11970"/>
                      <a:pt x="9286" y="15463"/>
                      <a:pt x="11224" y="16677"/>
                    </a:cubicBezTo>
                    <a:cubicBezTo>
                      <a:pt x="11351" y="16751"/>
                      <a:pt x="11490" y="16787"/>
                      <a:pt x="11628" y="16787"/>
                    </a:cubicBezTo>
                    <a:cubicBezTo>
                      <a:pt x="11885" y="16787"/>
                      <a:pt x="12137" y="16664"/>
                      <a:pt x="12289" y="16442"/>
                    </a:cubicBezTo>
                    <a:cubicBezTo>
                      <a:pt x="12310" y="16421"/>
                      <a:pt x="12332" y="16400"/>
                      <a:pt x="12353" y="16357"/>
                    </a:cubicBezTo>
                    <a:cubicBezTo>
                      <a:pt x="14461" y="13226"/>
                      <a:pt x="19871" y="6816"/>
                      <a:pt x="21383" y="5027"/>
                    </a:cubicBezTo>
                    <a:cubicBezTo>
                      <a:pt x="21596" y="4771"/>
                      <a:pt x="21532" y="4409"/>
                      <a:pt x="21234" y="4239"/>
                    </a:cubicBezTo>
                    <a:cubicBezTo>
                      <a:pt x="19472" y="3199"/>
                      <a:pt x="13860" y="1"/>
                      <a:pt x="13021" y="1"/>
                    </a:cubicBezTo>
                    <a:close/>
                  </a:path>
                </a:pathLst>
              </a:custGeom>
              <a:solidFill>
                <a:schemeClr val="accent6"/>
              </a:solidFill>
              <a:ln>
                <a:noFill/>
              </a:ln>
            </p:spPr>
            <p:txBody>
              <a:bodyPr spcFirstLastPara="1" wrap="square" lIns="115184" tIns="115184" rIns="115184" bIns="115184" anchor="ctr" anchorCtr="0">
                <a:noAutofit/>
              </a:bodyPr>
              <a:lstStyle/>
              <a:p>
                <a:pPr defTabSz="1152053">
                  <a:defRPr/>
                </a:pPr>
                <a:endParaRPr sz="1764"/>
              </a:p>
            </p:txBody>
          </p:sp>
          <p:sp>
            <p:nvSpPr>
              <p:cNvPr id="39" name="Google Shape;1131;p50">
                <a:extLst>
                  <a:ext uri="{FF2B5EF4-FFF2-40B4-BE49-F238E27FC236}">
                    <a16:creationId xmlns:a16="http://schemas.microsoft.com/office/drawing/2014/main" xmlns="" id="{9A41EB19-C842-60D4-457C-4DC55AF55C0D}"/>
                  </a:ext>
                </a:extLst>
              </p:cNvPr>
              <p:cNvSpPr/>
              <p:nvPr/>
            </p:nvSpPr>
            <p:spPr>
              <a:xfrm flipH="1">
                <a:off x="-247196" y="3294304"/>
                <a:ext cx="933980" cy="931777"/>
              </a:xfrm>
              <a:custGeom>
                <a:avLst/>
                <a:gdLst/>
                <a:ahLst/>
                <a:cxnLst/>
                <a:rect l="l" t="t" r="r" b="b"/>
                <a:pathLst>
                  <a:path w="18232" h="18189" extrusionOk="0">
                    <a:moveTo>
                      <a:pt x="10437" y="0"/>
                    </a:moveTo>
                    <a:lnTo>
                      <a:pt x="8925" y="469"/>
                    </a:lnTo>
                    <a:lnTo>
                      <a:pt x="597" y="10904"/>
                    </a:lnTo>
                    <a:lnTo>
                      <a:pt x="491" y="11139"/>
                    </a:lnTo>
                    <a:lnTo>
                      <a:pt x="1" y="12204"/>
                    </a:lnTo>
                    <a:cubicBezTo>
                      <a:pt x="1" y="12204"/>
                      <a:pt x="6539" y="17081"/>
                      <a:pt x="7540" y="18188"/>
                    </a:cubicBezTo>
                    <a:lnTo>
                      <a:pt x="8286" y="17869"/>
                    </a:lnTo>
                    <a:lnTo>
                      <a:pt x="8818" y="17166"/>
                    </a:lnTo>
                    <a:lnTo>
                      <a:pt x="9201" y="17081"/>
                    </a:lnTo>
                    <a:lnTo>
                      <a:pt x="9777" y="16697"/>
                    </a:lnTo>
                    <a:lnTo>
                      <a:pt x="10266" y="16378"/>
                    </a:lnTo>
                    <a:cubicBezTo>
                      <a:pt x="10266" y="16378"/>
                      <a:pt x="16017" y="8200"/>
                      <a:pt x="17934" y="6986"/>
                    </a:cubicBezTo>
                    <a:lnTo>
                      <a:pt x="18232" y="5474"/>
                    </a:lnTo>
                    <a:lnTo>
                      <a:pt x="18232" y="5452"/>
                    </a:lnTo>
                    <a:cubicBezTo>
                      <a:pt x="18232" y="5452"/>
                      <a:pt x="12673" y="234"/>
                      <a:pt x="10437" y="0"/>
                    </a:cubicBezTo>
                    <a:close/>
                  </a:path>
                </a:pathLst>
              </a:custGeom>
              <a:solidFill>
                <a:schemeClr val="accent6">
                  <a:lumMod val="75000"/>
                </a:schemeClr>
              </a:solidFill>
              <a:ln>
                <a:noFill/>
              </a:ln>
            </p:spPr>
            <p:txBody>
              <a:bodyPr spcFirstLastPara="1" wrap="square" lIns="115184" tIns="115184" rIns="115184" bIns="115184" anchor="ctr" anchorCtr="0">
                <a:noAutofit/>
              </a:bodyPr>
              <a:lstStyle/>
              <a:p>
                <a:pPr defTabSz="1152053">
                  <a:defRPr/>
                </a:pPr>
                <a:endParaRPr sz="1764"/>
              </a:p>
            </p:txBody>
          </p:sp>
          <p:sp>
            <p:nvSpPr>
              <p:cNvPr id="40" name="Google Shape;1132;p50">
                <a:extLst>
                  <a:ext uri="{FF2B5EF4-FFF2-40B4-BE49-F238E27FC236}">
                    <a16:creationId xmlns:a16="http://schemas.microsoft.com/office/drawing/2014/main" xmlns="" id="{686AE689-3BCC-B84F-D3C2-72A519856DA8}"/>
                  </a:ext>
                </a:extLst>
              </p:cNvPr>
              <p:cNvSpPr/>
              <p:nvPr/>
            </p:nvSpPr>
            <p:spPr>
              <a:xfrm flipH="1">
                <a:off x="280857" y="3547419"/>
                <a:ext cx="1109639" cy="995145"/>
              </a:xfrm>
              <a:custGeom>
                <a:avLst/>
                <a:gdLst/>
                <a:ahLst/>
                <a:cxnLst/>
                <a:rect l="l" t="t" r="r" b="b"/>
                <a:pathLst>
                  <a:path w="21661" h="19426" extrusionOk="0">
                    <a:moveTo>
                      <a:pt x="1023" y="0"/>
                    </a:moveTo>
                    <a:lnTo>
                      <a:pt x="789" y="575"/>
                    </a:lnTo>
                    <a:lnTo>
                      <a:pt x="661" y="873"/>
                    </a:lnTo>
                    <a:lnTo>
                      <a:pt x="725" y="1725"/>
                    </a:lnTo>
                    <a:lnTo>
                      <a:pt x="1" y="2343"/>
                    </a:lnTo>
                    <a:cubicBezTo>
                      <a:pt x="1" y="2343"/>
                      <a:pt x="129" y="2854"/>
                      <a:pt x="427" y="3173"/>
                    </a:cubicBezTo>
                    <a:lnTo>
                      <a:pt x="16847" y="19317"/>
                    </a:lnTo>
                    <a:cubicBezTo>
                      <a:pt x="16847" y="19317"/>
                      <a:pt x="17155" y="19426"/>
                      <a:pt x="17569" y="19426"/>
                    </a:cubicBezTo>
                    <a:cubicBezTo>
                      <a:pt x="17911" y="19426"/>
                      <a:pt x="18325" y="19352"/>
                      <a:pt x="18700" y="19083"/>
                    </a:cubicBezTo>
                    <a:cubicBezTo>
                      <a:pt x="19297" y="18678"/>
                      <a:pt x="19808" y="17677"/>
                      <a:pt x="20447" y="16825"/>
                    </a:cubicBezTo>
                    <a:cubicBezTo>
                      <a:pt x="20702" y="16442"/>
                      <a:pt x="21000" y="16101"/>
                      <a:pt x="21341" y="15867"/>
                    </a:cubicBezTo>
                    <a:cubicBezTo>
                      <a:pt x="21448" y="15782"/>
                      <a:pt x="21554" y="15696"/>
                      <a:pt x="21661" y="15633"/>
                    </a:cubicBezTo>
                    <a:lnTo>
                      <a:pt x="21661" y="15611"/>
                    </a:lnTo>
                    <a:cubicBezTo>
                      <a:pt x="17997" y="11671"/>
                      <a:pt x="4133" y="2109"/>
                      <a:pt x="1023"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41" name="Google Shape;1133;p50">
                <a:extLst>
                  <a:ext uri="{FF2B5EF4-FFF2-40B4-BE49-F238E27FC236}">
                    <a16:creationId xmlns:a16="http://schemas.microsoft.com/office/drawing/2014/main" xmlns="" id="{9F5DF761-B6E3-B6F6-ABCF-02716E7D158C}"/>
                  </a:ext>
                </a:extLst>
              </p:cNvPr>
              <p:cNvSpPr/>
              <p:nvPr/>
            </p:nvSpPr>
            <p:spPr>
              <a:xfrm flipH="1">
                <a:off x="343047" y="3576875"/>
                <a:ext cx="1047449" cy="966202"/>
              </a:xfrm>
              <a:custGeom>
                <a:avLst/>
                <a:gdLst/>
                <a:ahLst/>
                <a:cxnLst/>
                <a:rect l="l" t="t" r="r" b="b"/>
                <a:pathLst>
                  <a:path w="20447" h="18861" extrusionOk="0">
                    <a:moveTo>
                      <a:pt x="789" y="0"/>
                    </a:moveTo>
                    <a:lnTo>
                      <a:pt x="661" y="298"/>
                    </a:lnTo>
                    <a:lnTo>
                      <a:pt x="725" y="1150"/>
                    </a:lnTo>
                    <a:lnTo>
                      <a:pt x="1" y="1768"/>
                    </a:lnTo>
                    <a:cubicBezTo>
                      <a:pt x="1" y="1768"/>
                      <a:pt x="129" y="2279"/>
                      <a:pt x="427" y="2598"/>
                    </a:cubicBezTo>
                    <a:lnTo>
                      <a:pt x="16847" y="18763"/>
                    </a:lnTo>
                    <a:cubicBezTo>
                      <a:pt x="16847" y="18763"/>
                      <a:pt x="17138" y="18860"/>
                      <a:pt x="17536" y="18860"/>
                    </a:cubicBezTo>
                    <a:cubicBezTo>
                      <a:pt x="17883" y="18860"/>
                      <a:pt x="18313" y="18786"/>
                      <a:pt x="18700" y="18508"/>
                    </a:cubicBezTo>
                    <a:cubicBezTo>
                      <a:pt x="19297" y="18103"/>
                      <a:pt x="19808" y="17102"/>
                      <a:pt x="20447" y="16250"/>
                    </a:cubicBezTo>
                    <a:lnTo>
                      <a:pt x="12375" y="10287"/>
                    </a:lnTo>
                    <a:lnTo>
                      <a:pt x="789" y="0"/>
                    </a:lnTo>
                    <a:close/>
                  </a:path>
                </a:pathLst>
              </a:custGeom>
              <a:solidFill>
                <a:srgbClr val="1F1915">
                  <a:alpha val="24000"/>
                </a:srgbClr>
              </a:solidFill>
              <a:ln>
                <a:noFill/>
              </a:ln>
            </p:spPr>
            <p:txBody>
              <a:bodyPr spcFirstLastPara="1" wrap="square" lIns="115184" tIns="115184" rIns="115184" bIns="115184" anchor="ctr" anchorCtr="0">
                <a:noAutofit/>
              </a:bodyPr>
              <a:lstStyle/>
              <a:p>
                <a:pPr defTabSz="1152053">
                  <a:defRPr/>
                </a:pPr>
                <a:endParaRPr sz="1764"/>
              </a:p>
            </p:txBody>
          </p:sp>
          <p:sp>
            <p:nvSpPr>
              <p:cNvPr id="42" name="Google Shape;1134;p50">
                <a:extLst>
                  <a:ext uri="{FF2B5EF4-FFF2-40B4-BE49-F238E27FC236}">
                    <a16:creationId xmlns:a16="http://schemas.microsoft.com/office/drawing/2014/main" xmlns="" id="{C03F5D01-7884-6202-E994-B416DC86BC8F}"/>
                  </a:ext>
                </a:extLst>
              </p:cNvPr>
              <p:cNvSpPr/>
              <p:nvPr/>
            </p:nvSpPr>
            <p:spPr>
              <a:xfrm flipH="1">
                <a:off x="338693" y="4020095"/>
                <a:ext cx="433180" cy="564937"/>
              </a:xfrm>
              <a:custGeom>
                <a:avLst/>
                <a:gdLst/>
                <a:ahLst/>
                <a:cxnLst/>
                <a:rect l="l" t="t" r="r" b="b"/>
                <a:pathLst>
                  <a:path w="8456" h="11028" extrusionOk="0">
                    <a:moveTo>
                      <a:pt x="508" y="1"/>
                    </a:moveTo>
                    <a:cubicBezTo>
                      <a:pt x="132" y="1"/>
                      <a:pt x="13" y="273"/>
                      <a:pt x="1" y="591"/>
                    </a:cubicBezTo>
                    <a:cubicBezTo>
                      <a:pt x="1" y="698"/>
                      <a:pt x="22" y="826"/>
                      <a:pt x="22" y="932"/>
                    </a:cubicBezTo>
                    <a:cubicBezTo>
                      <a:pt x="150" y="1571"/>
                      <a:pt x="1513" y="3892"/>
                      <a:pt x="1513" y="3892"/>
                    </a:cubicBezTo>
                    <a:lnTo>
                      <a:pt x="980" y="5511"/>
                    </a:lnTo>
                    <a:lnTo>
                      <a:pt x="299" y="6597"/>
                    </a:lnTo>
                    <a:cubicBezTo>
                      <a:pt x="299" y="6597"/>
                      <a:pt x="2578" y="10175"/>
                      <a:pt x="3834" y="11027"/>
                    </a:cubicBezTo>
                    <a:cubicBezTo>
                      <a:pt x="3834" y="11027"/>
                      <a:pt x="4303" y="11027"/>
                      <a:pt x="4771" y="10111"/>
                    </a:cubicBezTo>
                    <a:cubicBezTo>
                      <a:pt x="5219" y="9174"/>
                      <a:pt x="6369" y="7577"/>
                      <a:pt x="6816" y="7194"/>
                    </a:cubicBezTo>
                    <a:cubicBezTo>
                      <a:pt x="7157" y="6917"/>
                      <a:pt x="7093" y="6704"/>
                      <a:pt x="7050" y="6619"/>
                    </a:cubicBezTo>
                    <a:cubicBezTo>
                      <a:pt x="7029" y="6597"/>
                      <a:pt x="7008" y="6597"/>
                      <a:pt x="7008" y="6597"/>
                    </a:cubicBezTo>
                    <a:cubicBezTo>
                      <a:pt x="7008" y="6597"/>
                      <a:pt x="7668" y="6193"/>
                      <a:pt x="8051" y="6044"/>
                    </a:cubicBezTo>
                    <a:cubicBezTo>
                      <a:pt x="8073" y="6022"/>
                      <a:pt x="8094" y="6022"/>
                      <a:pt x="8115" y="6022"/>
                    </a:cubicBezTo>
                    <a:cubicBezTo>
                      <a:pt x="8456" y="5894"/>
                      <a:pt x="7753" y="5341"/>
                      <a:pt x="7753" y="5341"/>
                    </a:cubicBezTo>
                    <a:cubicBezTo>
                      <a:pt x="7753" y="5341"/>
                      <a:pt x="3259" y="1422"/>
                      <a:pt x="1662" y="442"/>
                    </a:cubicBezTo>
                    <a:cubicBezTo>
                      <a:pt x="1130" y="125"/>
                      <a:pt x="761" y="1"/>
                      <a:pt x="508" y="1"/>
                    </a:cubicBez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43" name="Google Shape;1135;p50">
                <a:extLst>
                  <a:ext uri="{FF2B5EF4-FFF2-40B4-BE49-F238E27FC236}">
                    <a16:creationId xmlns:a16="http://schemas.microsoft.com/office/drawing/2014/main" xmlns="" id="{8B51C3E2-A6AE-E7C6-9705-B624ACDCB782}"/>
                  </a:ext>
                </a:extLst>
              </p:cNvPr>
              <p:cNvSpPr/>
              <p:nvPr/>
            </p:nvSpPr>
            <p:spPr>
              <a:xfrm flipH="1">
                <a:off x="404162" y="4033978"/>
                <a:ext cx="367711" cy="551054"/>
              </a:xfrm>
              <a:custGeom>
                <a:avLst/>
                <a:gdLst/>
                <a:ahLst/>
                <a:cxnLst/>
                <a:rect l="l" t="t" r="r" b="b"/>
                <a:pathLst>
                  <a:path w="7178" h="10757" extrusionOk="0">
                    <a:moveTo>
                      <a:pt x="384" y="1"/>
                    </a:moveTo>
                    <a:lnTo>
                      <a:pt x="1" y="320"/>
                    </a:lnTo>
                    <a:cubicBezTo>
                      <a:pt x="1" y="427"/>
                      <a:pt x="22" y="555"/>
                      <a:pt x="22" y="661"/>
                    </a:cubicBezTo>
                    <a:cubicBezTo>
                      <a:pt x="150" y="1321"/>
                      <a:pt x="1513" y="3621"/>
                      <a:pt x="1513" y="3621"/>
                    </a:cubicBezTo>
                    <a:lnTo>
                      <a:pt x="980" y="5240"/>
                    </a:lnTo>
                    <a:lnTo>
                      <a:pt x="299" y="6326"/>
                    </a:lnTo>
                    <a:cubicBezTo>
                      <a:pt x="299" y="6326"/>
                      <a:pt x="2578" y="9904"/>
                      <a:pt x="3834" y="10756"/>
                    </a:cubicBezTo>
                    <a:cubicBezTo>
                      <a:pt x="3834" y="10756"/>
                      <a:pt x="4303" y="10756"/>
                      <a:pt x="4771" y="9840"/>
                    </a:cubicBezTo>
                    <a:cubicBezTo>
                      <a:pt x="5219" y="8903"/>
                      <a:pt x="6369" y="7306"/>
                      <a:pt x="6816" y="6944"/>
                    </a:cubicBezTo>
                    <a:lnTo>
                      <a:pt x="6816" y="6923"/>
                    </a:lnTo>
                    <a:cubicBezTo>
                      <a:pt x="7178" y="6646"/>
                      <a:pt x="7093" y="6433"/>
                      <a:pt x="7050" y="6369"/>
                    </a:cubicBezTo>
                    <a:cubicBezTo>
                      <a:pt x="3813" y="4388"/>
                      <a:pt x="384" y="1"/>
                      <a:pt x="384"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44" name="Google Shape;1136;p50">
                <a:extLst>
                  <a:ext uri="{FF2B5EF4-FFF2-40B4-BE49-F238E27FC236}">
                    <a16:creationId xmlns:a16="http://schemas.microsoft.com/office/drawing/2014/main" xmlns="" id="{D7BDF089-62A8-7CEE-BE07-13F04CA0C0B2}"/>
                  </a:ext>
                </a:extLst>
              </p:cNvPr>
              <p:cNvSpPr/>
              <p:nvPr/>
            </p:nvSpPr>
            <p:spPr>
              <a:xfrm flipH="1">
                <a:off x="185933" y="3866003"/>
                <a:ext cx="500851" cy="360078"/>
              </a:xfrm>
              <a:custGeom>
                <a:avLst/>
                <a:gdLst/>
                <a:ahLst/>
                <a:cxnLst/>
                <a:rect l="l" t="t" r="r" b="b"/>
                <a:pathLst>
                  <a:path w="9777" h="7029" extrusionOk="0">
                    <a:moveTo>
                      <a:pt x="491" y="0"/>
                    </a:moveTo>
                    <a:lnTo>
                      <a:pt x="1" y="1044"/>
                    </a:lnTo>
                    <a:cubicBezTo>
                      <a:pt x="1" y="1044"/>
                      <a:pt x="6539" y="5942"/>
                      <a:pt x="7540" y="7028"/>
                    </a:cubicBezTo>
                    <a:lnTo>
                      <a:pt x="8286" y="6709"/>
                    </a:lnTo>
                    <a:lnTo>
                      <a:pt x="8818" y="6006"/>
                    </a:lnTo>
                    <a:lnTo>
                      <a:pt x="9201" y="5921"/>
                    </a:lnTo>
                    <a:lnTo>
                      <a:pt x="9777" y="5537"/>
                    </a:lnTo>
                    <a:cubicBezTo>
                      <a:pt x="6412" y="4515"/>
                      <a:pt x="1960" y="1150"/>
                      <a:pt x="491"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45" name="Google Shape;1137;p50">
                <a:extLst>
                  <a:ext uri="{FF2B5EF4-FFF2-40B4-BE49-F238E27FC236}">
                    <a16:creationId xmlns:a16="http://schemas.microsoft.com/office/drawing/2014/main" xmlns="" id="{F2EA14AA-2908-3C07-0B08-68C35D07F67C}"/>
                  </a:ext>
                </a:extLst>
              </p:cNvPr>
              <p:cNvSpPr/>
              <p:nvPr/>
            </p:nvSpPr>
            <p:spPr>
              <a:xfrm flipH="1">
                <a:off x="796923" y="3504542"/>
                <a:ext cx="571750" cy="266742"/>
              </a:xfrm>
              <a:custGeom>
                <a:avLst/>
                <a:gdLst/>
                <a:ahLst/>
                <a:cxnLst/>
                <a:rect l="l" t="t" r="r" b="b"/>
                <a:pathLst>
                  <a:path w="11161" h="5207" extrusionOk="0">
                    <a:moveTo>
                      <a:pt x="1026" y="0"/>
                    </a:moveTo>
                    <a:cubicBezTo>
                      <a:pt x="245" y="0"/>
                      <a:pt x="14" y="365"/>
                      <a:pt x="1" y="390"/>
                    </a:cubicBezTo>
                    <a:cubicBezTo>
                      <a:pt x="161" y="301"/>
                      <a:pt x="350" y="257"/>
                      <a:pt x="581" y="257"/>
                    </a:cubicBezTo>
                    <a:cubicBezTo>
                      <a:pt x="627" y="257"/>
                      <a:pt x="675" y="259"/>
                      <a:pt x="725" y="262"/>
                    </a:cubicBezTo>
                    <a:cubicBezTo>
                      <a:pt x="2408" y="390"/>
                      <a:pt x="8094" y="3883"/>
                      <a:pt x="10032" y="5097"/>
                    </a:cubicBezTo>
                    <a:cubicBezTo>
                      <a:pt x="10159" y="5171"/>
                      <a:pt x="10298" y="5207"/>
                      <a:pt x="10436" y="5207"/>
                    </a:cubicBezTo>
                    <a:cubicBezTo>
                      <a:pt x="10693" y="5207"/>
                      <a:pt x="10945" y="5084"/>
                      <a:pt x="11097" y="4862"/>
                    </a:cubicBezTo>
                    <a:cubicBezTo>
                      <a:pt x="11118" y="4841"/>
                      <a:pt x="11140" y="4820"/>
                      <a:pt x="11161" y="4777"/>
                    </a:cubicBezTo>
                    <a:lnTo>
                      <a:pt x="10692" y="4479"/>
                    </a:lnTo>
                    <a:cubicBezTo>
                      <a:pt x="10692" y="4479"/>
                      <a:pt x="6369" y="2158"/>
                      <a:pt x="3494" y="731"/>
                    </a:cubicBezTo>
                    <a:cubicBezTo>
                      <a:pt x="2346" y="170"/>
                      <a:pt x="1558" y="0"/>
                      <a:pt x="1026"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46" name="Google Shape;1138;p50">
                <a:extLst>
                  <a:ext uri="{FF2B5EF4-FFF2-40B4-BE49-F238E27FC236}">
                    <a16:creationId xmlns:a16="http://schemas.microsoft.com/office/drawing/2014/main" xmlns="" id="{B39DF702-9971-6F08-27D4-42524333326B}"/>
                  </a:ext>
                </a:extLst>
              </p:cNvPr>
              <p:cNvSpPr/>
              <p:nvPr/>
            </p:nvSpPr>
            <p:spPr>
              <a:xfrm flipH="1">
                <a:off x="-86803" y="3612837"/>
                <a:ext cx="306597" cy="343737"/>
              </a:xfrm>
              <a:custGeom>
                <a:avLst/>
                <a:gdLst/>
                <a:ahLst/>
                <a:cxnLst/>
                <a:rect l="l" t="t" r="r" b="b"/>
                <a:pathLst>
                  <a:path w="5985" h="6710" extrusionOk="0">
                    <a:moveTo>
                      <a:pt x="5985" y="1"/>
                    </a:moveTo>
                    <a:cubicBezTo>
                      <a:pt x="5984" y="1"/>
                      <a:pt x="0" y="150"/>
                      <a:pt x="298" y="6710"/>
                    </a:cubicBezTo>
                    <a:cubicBezTo>
                      <a:pt x="298" y="6710"/>
                      <a:pt x="831" y="2748"/>
                      <a:pt x="5985"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47" name="Google Shape;1139;p50">
                <a:extLst>
                  <a:ext uri="{FF2B5EF4-FFF2-40B4-BE49-F238E27FC236}">
                    <a16:creationId xmlns:a16="http://schemas.microsoft.com/office/drawing/2014/main" xmlns="" id="{F9D3EA66-1082-F481-69FF-F3AB68701CF9}"/>
                  </a:ext>
                </a:extLst>
              </p:cNvPr>
              <p:cNvSpPr/>
              <p:nvPr/>
            </p:nvSpPr>
            <p:spPr>
              <a:xfrm flipH="1">
                <a:off x="360516" y="4029623"/>
                <a:ext cx="380774" cy="330622"/>
              </a:xfrm>
              <a:custGeom>
                <a:avLst/>
                <a:gdLst/>
                <a:ahLst/>
                <a:cxnLst/>
                <a:rect l="l" t="t" r="r" b="b"/>
                <a:pathLst>
                  <a:path w="7433" h="6454" extrusionOk="0">
                    <a:moveTo>
                      <a:pt x="0" y="1"/>
                    </a:moveTo>
                    <a:lnTo>
                      <a:pt x="6432" y="6454"/>
                    </a:lnTo>
                    <a:cubicBezTo>
                      <a:pt x="6432" y="6433"/>
                      <a:pt x="6411" y="6411"/>
                      <a:pt x="6411" y="6411"/>
                    </a:cubicBezTo>
                    <a:cubicBezTo>
                      <a:pt x="6411" y="6411"/>
                      <a:pt x="7071" y="6007"/>
                      <a:pt x="7433" y="5858"/>
                    </a:cubicBezTo>
                    <a:lnTo>
                      <a:pt x="6773" y="5708"/>
                    </a:lnTo>
                    <a:lnTo>
                      <a:pt x="0" y="1"/>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48" name="Google Shape;1140;p50">
                <a:extLst>
                  <a:ext uri="{FF2B5EF4-FFF2-40B4-BE49-F238E27FC236}">
                    <a16:creationId xmlns:a16="http://schemas.microsoft.com/office/drawing/2014/main" xmlns="" id="{3091C420-9B28-BEE5-DDDE-F1CC3230F3EA}"/>
                  </a:ext>
                </a:extLst>
              </p:cNvPr>
              <p:cNvSpPr/>
              <p:nvPr/>
            </p:nvSpPr>
            <p:spPr>
              <a:xfrm flipH="1">
                <a:off x="578745" y="3028075"/>
                <a:ext cx="456078" cy="433180"/>
              </a:xfrm>
              <a:custGeom>
                <a:avLst/>
                <a:gdLst/>
                <a:ahLst/>
                <a:cxnLst/>
                <a:rect l="l" t="t" r="r" b="b"/>
                <a:pathLst>
                  <a:path w="8903" h="8456" extrusionOk="0">
                    <a:moveTo>
                      <a:pt x="7050" y="0"/>
                    </a:moveTo>
                    <a:cubicBezTo>
                      <a:pt x="6582" y="5112"/>
                      <a:pt x="1" y="8456"/>
                      <a:pt x="1" y="8456"/>
                    </a:cubicBezTo>
                    <a:cubicBezTo>
                      <a:pt x="8903" y="6049"/>
                      <a:pt x="7051" y="1"/>
                      <a:pt x="7050"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49" name="Google Shape;1141;p50">
                <a:extLst>
                  <a:ext uri="{FF2B5EF4-FFF2-40B4-BE49-F238E27FC236}">
                    <a16:creationId xmlns:a16="http://schemas.microsoft.com/office/drawing/2014/main" xmlns="" id="{77D4C88C-9067-E2A4-80E1-08E609375952}"/>
                  </a:ext>
                </a:extLst>
              </p:cNvPr>
              <p:cNvSpPr/>
              <p:nvPr/>
            </p:nvSpPr>
            <p:spPr>
              <a:xfrm flipH="1">
                <a:off x="637605" y="3990127"/>
                <a:ext cx="243382" cy="439942"/>
              </a:xfrm>
              <a:custGeom>
                <a:avLst/>
                <a:gdLst/>
                <a:ahLst/>
                <a:cxnLst/>
                <a:rect l="l" t="t" r="r" b="b"/>
                <a:pathLst>
                  <a:path w="4751" h="8588" extrusionOk="0">
                    <a:moveTo>
                      <a:pt x="1909" y="1"/>
                    </a:moveTo>
                    <a:cubicBezTo>
                      <a:pt x="1831" y="1"/>
                      <a:pt x="1768" y="22"/>
                      <a:pt x="1726" y="69"/>
                    </a:cubicBezTo>
                    <a:cubicBezTo>
                      <a:pt x="1683" y="111"/>
                      <a:pt x="1641" y="197"/>
                      <a:pt x="1577" y="303"/>
                    </a:cubicBezTo>
                    <a:cubicBezTo>
                      <a:pt x="1087" y="1240"/>
                      <a:pt x="1" y="4307"/>
                      <a:pt x="86" y="5329"/>
                    </a:cubicBezTo>
                    <a:cubicBezTo>
                      <a:pt x="193" y="6458"/>
                      <a:pt x="2429" y="8588"/>
                      <a:pt x="2429" y="8588"/>
                    </a:cubicBezTo>
                    <a:cubicBezTo>
                      <a:pt x="2429" y="8588"/>
                      <a:pt x="4047" y="6309"/>
                      <a:pt x="4623" y="4754"/>
                    </a:cubicBezTo>
                    <a:cubicBezTo>
                      <a:pt x="4686" y="4605"/>
                      <a:pt x="4729" y="4435"/>
                      <a:pt x="4750" y="4286"/>
                    </a:cubicBezTo>
                    <a:cubicBezTo>
                      <a:pt x="4750" y="4286"/>
                      <a:pt x="1982" y="2859"/>
                      <a:pt x="2514" y="857"/>
                    </a:cubicBezTo>
                    <a:cubicBezTo>
                      <a:pt x="2514" y="857"/>
                      <a:pt x="2617" y="767"/>
                      <a:pt x="2864" y="767"/>
                    </a:cubicBezTo>
                    <a:cubicBezTo>
                      <a:pt x="3068" y="767"/>
                      <a:pt x="3369" y="828"/>
                      <a:pt x="3792" y="1049"/>
                    </a:cubicBezTo>
                    <a:cubicBezTo>
                      <a:pt x="3792" y="1049"/>
                      <a:pt x="2466" y="1"/>
                      <a:pt x="1909" y="1"/>
                    </a:cubicBez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50" name="Google Shape;1142;p50">
                <a:extLst>
                  <a:ext uri="{FF2B5EF4-FFF2-40B4-BE49-F238E27FC236}">
                    <a16:creationId xmlns:a16="http://schemas.microsoft.com/office/drawing/2014/main" xmlns="" id="{B30CC395-93D6-8602-5A75-4832488670CC}"/>
                  </a:ext>
                </a:extLst>
              </p:cNvPr>
              <p:cNvSpPr/>
              <p:nvPr/>
            </p:nvSpPr>
            <p:spPr>
              <a:xfrm flipH="1">
                <a:off x="637605" y="3990127"/>
                <a:ext cx="162647" cy="243587"/>
              </a:xfrm>
              <a:custGeom>
                <a:avLst/>
                <a:gdLst/>
                <a:ahLst/>
                <a:cxnLst/>
                <a:rect l="l" t="t" r="r" b="b"/>
                <a:pathLst>
                  <a:path w="3175" h="4755" extrusionOk="0">
                    <a:moveTo>
                      <a:pt x="319" y="1"/>
                    </a:moveTo>
                    <a:cubicBezTo>
                      <a:pt x="239" y="1"/>
                      <a:pt x="173" y="22"/>
                      <a:pt x="129" y="69"/>
                    </a:cubicBezTo>
                    <a:cubicBezTo>
                      <a:pt x="107" y="111"/>
                      <a:pt x="44" y="197"/>
                      <a:pt x="1" y="303"/>
                    </a:cubicBezTo>
                    <a:cubicBezTo>
                      <a:pt x="406" y="4286"/>
                      <a:pt x="3047" y="4754"/>
                      <a:pt x="3047" y="4754"/>
                    </a:cubicBezTo>
                    <a:cubicBezTo>
                      <a:pt x="3110" y="4605"/>
                      <a:pt x="3153" y="4435"/>
                      <a:pt x="3174" y="4286"/>
                    </a:cubicBezTo>
                    <a:cubicBezTo>
                      <a:pt x="3174" y="4286"/>
                      <a:pt x="384" y="2859"/>
                      <a:pt x="938" y="857"/>
                    </a:cubicBezTo>
                    <a:cubicBezTo>
                      <a:pt x="938" y="857"/>
                      <a:pt x="1041" y="767"/>
                      <a:pt x="1288" y="767"/>
                    </a:cubicBezTo>
                    <a:cubicBezTo>
                      <a:pt x="1492" y="767"/>
                      <a:pt x="1793" y="828"/>
                      <a:pt x="2216" y="1049"/>
                    </a:cubicBezTo>
                    <a:cubicBezTo>
                      <a:pt x="2216" y="1049"/>
                      <a:pt x="890" y="1"/>
                      <a:pt x="319"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51" name="Google Shape;1143;p50">
                <a:extLst>
                  <a:ext uri="{FF2B5EF4-FFF2-40B4-BE49-F238E27FC236}">
                    <a16:creationId xmlns:a16="http://schemas.microsoft.com/office/drawing/2014/main" xmlns="" id="{F4B5D02C-296F-AE6C-77F7-5186A9A43CDB}"/>
                  </a:ext>
                </a:extLst>
              </p:cNvPr>
              <p:cNvSpPr/>
              <p:nvPr/>
            </p:nvSpPr>
            <p:spPr>
              <a:xfrm flipH="1">
                <a:off x="436845" y="3547419"/>
                <a:ext cx="335028" cy="297888"/>
              </a:xfrm>
              <a:custGeom>
                <a:avLst/>
                <a:gdLst/>
                <a:ahLst/>
                <a:cxnLst/>
                <a:rect l="l" t="t" r="r" b="b"/>
                <a:pathLst>
                  <a:path w="6540" h="5815" extrusionOk="0">
                    <a:moveTo>
                      <a:pt x="1662" y="0"/>
                    </a:moveTo>
                    <a:lnTo>
                      <a:pt x="1" y="2130"/>
                    </a:lnTo>
                    <a:lnTo>
                      <a:pt x="1" y="2151"/>
                    </a:lnTo>
                    <a:cubicBezTo>
                      <a:pt x="1" y="2151"/>
                      <a:pt x="3046" y="4451"/>
                      <a:pt x="4622" y="5814"/>
                    </a:cubicBezTo>
                    <a:lnTo>
                      <a:pt x="6539" y="3429"/>
                    </a:lnTo>
                    <a:lnTo>
                      <a:pt x="1662" y="0"/>
                    </a:lnTo>
                    <a:close/>
                  </a:path>
                </a:pathLst>
              </a:custGeom>
              <a:solidFill>
                <a:schemeClr val="accent6"/>
              </a:solidFill>
              <a:ln>
                <a:noFill/>
              </a:ln>
            </p:spPr>
            <p:txBody>
              <a:bodyPr spcFirstLastPara="1" wrap="square" lIns="115184" tIns="115184" rIns="115184" bIns="115184" anchor="ctr" anchorCtr="0">
                <a:noAutofit/>
              </a:bodyPr>
              <a:lstStyle/>
              <a:p>
                <a:pPr defTabSz="1152053">
                  <a:defRPr/>
                </a:pPr>
                <a:endParaRPr sz="1764"/>
              </a:p>
            </p:txBody>
          </p:sp>
          <p:sp>
            <p:nvSpPr>
              <p:cNvPr id="52" name="Google Shape;1144;p50">
                <a:extLst>
                  <a:ext uri="{FF2B5EF4-FFF2-40B4-BE49-F238E27FC236}">
                    <a16:creationId xmlns:a16="http://schemas.microsoft.com/office/drawing/2014/main" xmlns="" id="{A5AB6DC1-14BA-1348-6C65-69DC281C3EA6}"/>
                  </a:ext>
                </a:extLst>
              </p:cNvPr>
              <p:cNvSpPr/>
              <p:nvPr/>
            </p:nvSpPr>
            <p:spPr>
              <a:xfrm flipH="1">
                <a:off x="148844" y="3180835"/>
                <a:ext cx="336104" cy="297888"/>
              </a:xfrm>
              <a:custGeom>
                <a:avLst/>
                <a:gdLst/>
                <a:ahLst/>
                <a:cxnLst/>
                <a:rect l="l" t="t" r="r" b="b"/>
                <a:pathLst>
                  <a:path w="6561" h="5815" extrusionOk="0">
                    <a:moveTo>
                      <a:pt x="1662" y="0"/>
                    </a:moveTo>
                    <a:lnTo>
                      <a:pt x="1" y="2130"/>
                    </a:lnTo>
                    <a:cubicBezTo>
                      <a:pt x="1" y="2130"/>
                      <a:pt x="3047" y="4451"/>
                      <a:pt x="4623" y="5814"/>
                    </a:cubicBezTo>
                    <a:lnTo>
                      <a:pt x="6561" y="3429"/>
                    </a:lnTo>
                    <a:lnTo>
                      <a:pt x="1662" y="0"/>
                    </a:lnTo>
                    <a:close/>
                  </a:path>
                </a:pathLst>
              </a:custGeom>
              <a:solidFill>
                <a:schemeClr val="accent6"/>
              </a:solidFill>
              <a:ln>
                <a:noFill/>
              </a:ln>
            </p:spPr>
            <p:txBody>
              <a:bodyPr spcFirstLastPara="1" wrap="square" lIns="115184" tIns="115184" rIns="115184" bIns="115184" anchor="ctr" anchorCtr="0">
                <a:noAutofit/>
              </a:bodyPr>
              <a:lstStyle/>
              <a:p>
                <a:pPr defTabSz="1152053">
                  <a:defRPr/>
                </a:pPr>
                <a:endParaRPr sz="1764"/>
              </a:p>
            </p:txBody>
          </p:sp>
        </p:grpSp>
        <p:grpSp>
          <p:nvGrpSpPr>
            <p:cNvPr id="10" name="Google Shape;1145;p50">
              <a:extLst>
                <a:ext uri="{FF2B5EF4-FFF2-40B4-BE49-F238E27FC236}">
                  <a16:creationId xmlns:a16="http://schemas.microsoft.com/office/drawing/2014/main" xmlns="" id="{49A4344F-0535-7AD2-6EBA-76AFD5C61974}"/>
                </a:ext>
              </a:extLst>
            </p:cNvPr>
            <p:cNvGrpSpPr/>
            <p:nvPr/>
          </p:nvGrpSpPr>
          <p:grpSpPr>
            <a:xfrm rot="5082234">
              <a:off x="3488028" y="3602944"/>
              <a:ext cx="555391" cy="746310"/>
              <a:chOff x="1195114" y="4696247"/>
              <a:chExt cx="555409" cy="746333"/>
            </a:xfrm>
          </p:grpSpPr>
          <p:sp>
            <p:nvSpPr>
              <p:cNvPr id="27" name="Google Shape;1146;p50">
                <a:extLst>
                  <a:ext uri="{FF2B5EF4-FFF2-40B4-BE49-F238E27FC236}">
                    <a16:creationId xmlns:a16="http://schemas.microsoft.com/office/drawing/2014/main" xmlns="" id="{4B412A53-3FA1-4987-32D3-05BC9A66B0A1}"/>
                  </a:ext>
                </a:extLst>
              </p:cNvPr>
              <p:cNvSpPr/>
              <p:nvPr/>
            </p:nvSpPr>
            <p:spPr>
              <a:xfrm flipH="1">
                <a:off x="1245317" y="4790096"/>
                <a:ext cx="505206" cy="652485"/>
              </a:xfrm>
              <a:custGeom>
                <a:avLst/>
                <a:gdLst/>
                <a:ahLst/>
                <a:cxnLst/>
                <a:rect l="l" t="t" r="r" b="b"/>
                <a:pathLst>
                  <a:path w="9862" h="12737" extrusionOk="0">
                    <a:moveTo>
                      <a:pt x="8477" y="0"/>
                    </a:moveTo>
                    <a:lnTo>
                      <a:pt x="1" y="11735"/>
                    </a:lnTo>
                    <a:lnTo>
                      <a:pt x="469" y="12544"/>
                    </a:lnTo>
                    <a:lnTo>
                      <a:pt x="1385" y="12736"/>
                    </a:lnTo>
                    <a:lnTo>
                      <a:pt x="9862" y="1001"/>
                    </a:lnTo>
                    <a:lnTo>
                      <a:pt x="8477" y="0"/>
                    </a:ln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28" name="Google Shape;1147;p50">
                <a:extLst>
                  <a:ext uri="{FF2B5EF4-FFF2-40B4-BE49-F238E27FC236}">
                    <a16:creationId xmlns:a16="http://schemas.microsoft.com/office/drawing/2014/main" xmlns="" id="{EFF9221E-54C5-FBDB-7839-3FFC39AAE4D8}"/>
                  </a:ext>
                </a:extLst>
              </p:cNvPr>
              <p:cNvSpPr/>
              <p:nvPr/>
            </p:nvSpPr>
            <p:spPr>
              <a:xfrm flipH="1">
                <a:off x="1195114" y="4696247"/>
                <a:ext cx="121153" cy="145179"/>
              </a:xfrm>
              <a:custGeom>
                <a:avLst/>
                <a:gdLst/>
                <a:ahLst/>
                <a:cxnLst/>
                <a:rect l="l" t="t" r="r" b="b"/>
                <a:pathLst>
                  <a:path w="2365" h="2834" extrusionOk="0">
                    <a:moveTo>
                      <a:pt x="2364" y="0"/>
                    </a:moveTo>
                    <a:lnTo>
                      <a:pt x="1001" y="1065"/>
                    </a:lnTo>
                    <a:lnTo>
                      <a:pt x="0" y="1832"/>
                    </a:lnTo>
                    <a:lnTo>
                      <a:pt x="384" y="2109"/>
                    </a:lnTo>
                    <a:lnTo>
                      <a:pt x="682" y="2322"/>
                    </a:lnTo>
                    <a:lnTo>
                      <a:pt x="873" y="2471"/>
                    </a:lnTo>
                    <a:lnTo>
                      <a:pt x="1385" y="2833"/>
                    </a:lnTo>
                    <a:lnTo>
                      <a:pt x="1789" y="1662"/>
                    </a:lnTo>
                    <a:lnTo>
                      <a:pt x="2364" y="0"/>
                    </a:ln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29" name="Google Shape;1148;p50">
                <a:extLst>
                  <a:ext uri="{FF2B5EF4-FFF2-40B4-BE49-F238E27FC236}">
                    <a16:creationId xmlns:a16="http://schemas.microsoft.com/office/drawing/2014/main" xmlns="" id="{BFCE7418-8A91-B473-6648-22BEA535550F}"/>
                  </a:ext>
                </a:extLst>
              </p:cNvPr>
              <p:cNvSpPr/>
              <p:nvPr/>
            </p:nvSpPr>
            <p:spPr>
              <a:xfrm flipH="1">
                <a:off x="1273697" y="4787893"/>
                <a:ext cx="476826" cy="644852"/>
              </a:xfrm>
              <a:custGeom>
                <a:avLst/>
                <a:gdLst/>
                <a:ahLst/>
                <a:cxnLst/>
                <a:rect l="l" t="t" r="r" b="b"/>
                <a:pathLst>
                  <a:path w="9308" h="12588" extrusionOk="0">
                    <a:moveTo>
                      <a:pt x="8818" y="0"/>
                    </a:moveTo>
                    <a:lnTo>
                      <a:pt x="8477" y="43"/>
                    </a:lnTo>
                    <a:lnTo>
                      <a:pt x="1" y="11778"/>
                    </a:lnTo>
                    <a:lnTo>
                      <a:pt x="469" y="12587"/>
                    </a:lnTo>
                    <a:lnTo>
                      <a:pt x="9308" y="363"/>
                    </a:lnTo>
                    <a:lnTo>
                      <a:pt x="8861" y="320"/>
                    </a:lnTo>
                    <a:lnTo>
                      <a:pt x="8818" y="0"/>
                    </a:ln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30" name="Google Shape;1149;p50">
                <a:extLst>
                  <a:ext uri="{FF2B5EF4-FFF2-40B4-BE49-F238E27FC236}">
                    <a16:creationId xmlns:a16="http://schemas.microsoft.com/office/drawing/2014/main" xmlns="" id="{BBAD5F98-3265-CADA-A131-359CABCCBE86}"/>
                  </a:ext>
                </a:extLst>
              </p:cNvPr>
              <p:cNvSpPr/>
              <p:nvPr/>
            </p:nvSpPr>
            <p:spPr>
              <a:xfrm flipH="1">
                <a:off x="1195114" y="4696247"/>
                <a:ext cx="69874" cy="85140"/>
              </a:xfrm>
              <a:custGeom>
                <a:avLst/>
                <a:gdLst/>
                <a:ahLst/>
                <a:cxnLst/>
                <a:rect l="l" t="t" r="r" b="b"/>
                <a:pathLst>
                  <a:path w="1364" h="1662" extrusionOk="0">
                    <a:moveTo>
                      <a:pt x="1363" y="0"/>
                    </a:moveTo>
                    <a:lnTo>
                      <a:pt x="0" y="1065"/>
                    </a:lnTo>
                    <a:cubicBezTo>
                      <a:pt x="384" y="1342"/>
                      <a:pt x="639" y="1555"/>
                      <a:pt x="788" y="1662"/>
                    </a:cubicBezTo>
                    <a:lnTo>
                      <a:pt x="1363" y="0"/>
                    </a:lnTo>
                    <a:close/>
                  </a:path>
                </a:pathLst>
              </a:custGeom>
              <a:solidFill>
                <a:schemeClr val="accent5"/>
              </a:solidFill>
              <a:ln>
                <a:noFill/>
              </a:ln>
            </p:spPr>
            <p:txBody>
              <a:bodyPr spcFirstLastPara="1" wrap="square" lIns="115184" tIns="115184" rIns="115184" bIns="115184" anchor="ctr" anchorCtr="0">
                <a:noAutofit/>
              </a:bodyPr>
              <a:lstStyle/>
              <a:p>
                <a:pPr defTabSz="1152053">
                  <a:defRPr/>
                </a:pPr>
                <a:endParaRPr sz="1764"/>
              </a:p>
            </p:txBody>
          </p:sp>
          <p:sp>
            <p:nvSpPr>
              <p:cNvPr id="31" name="Google Shape;1150;p50">
                <a:extLst>
                  <a:ext uri="{FF2B5EF4-FFF2-40B4-BE49-F238E27FC236}">
                    <a16:creationId xmlns:a16="http://schemas.microsoft.com/office/drawing/2014/main" xmlns="" id="{D00BA63D-3E16-7361-03BB-505E657BAE55}"/>
                  </a:ext>
                </a:extLst>
              </p:cNvPr>
              <p:cNvSpPr/>
              <p:nvPr/>
            </p:nvSpPr>
            <p:spPr>
              <a:xfrm flipH="1">
                <a:off x="1273697" y="4787893"/>
                <a:ext cx="476826" cy="644852"/>
              </a:xfrm>
              <a:custGeom>
                <a:avLst/>
                <a:gdLst/>
                <a:ahLst/>
                <a:cxnLst/>
                <a:rect l="l" t="t" r="r" b="b"/>
                <a:pathLst>
                  <a:path w="9308" h="12588" extrusionOk="0">
                    <a:moveTo>
                      <a:pt x="8818" y="0"/>
                    </a:moveTo>
                    <a:lnTo>
                      <a:pt x="8477" y="43"/>
                    </a:lnTo>
                    <a:lnTo>
                      <a:pt x="1" y="11778"/>
                    </a:lnTo>
                    <a:lnTo>
                      <a:pt x="469" y="12587"/>
                    </a:lnTo>
                    <a:lnTo>
                      <a:pt x="9308" y="363"/>
                    </a:lnTo>
                    <a:lnTo>
                      <a:pt x="8861" y="320"/>
                    </a:lnTo>
                    <a:lnTo>
                      <a:pt x="8818" y="0"/>
                    </a:lnTo>
                    <a:close/>
                  </a:path>
                </a:pathLst>
              </a:custGeom>
              <a:solidFill>
                <a:schemeClr val="accent4">
                  <a:alpha val="16460"/>
                </a:schemeClr>
              </a:solidFill>
              <a:ln>
                <a:noFill/>
              </a:ln>
            </p:spPr>
            <p:txBody>
              <a:bodyPr spcFirstLastPara="1" wrap="square" lIns="115184" tIns="115184" rIns="115184" bIns="115184" anchor="ctr" anchorCtr="0">
                <a:noAutofit/>
              </a:bodyPr>
              <a:lstStyle/>
              <a:p>
                <a:pPr defTabSz="1152053">
                  <a:defRPr/>
                </a:pPr>
                <a:endParaRPr sz="1764"/>
              </a:p>
            </p:txBody>
          </p:sp>
        </p:grpSp>
        <p:grpSp>
          <p:nvGrpSpPr>
            <p:cNvPr id="11" name="Google Shape;1151;p50">
              <a:extLst>
                <a:ext uri="{FF2B5EF4-FFF2-40B4-BE49-F238E27FC236}">
                  <a16:creationId xmlns:a16="http://schemas.microsoft.com/office/drawing/2014/main" xmlns="" id="{3363C9E1-059F-82D4-731B-B849061BE6CE}"/>
                </a:ext>
              </a:extLst>
            </p:cNvPr>
            <p:cNvGrpSpPr/>
            <p:nvPr/>
          </p:nvGrpSpPr>
          <p:grpSpPr>
            <a:xfrm rot="853319">
              <a:off x="1715574" y="3199569"/>
              <a:ext cx="1647838" cy="1553065"/>
              <a:chOff x="1740636" y="3333544"/>
              <a:chExt cx="1251437" cy="1179462"/>
            </a:xfrm>
          </p:grpSpPr>
          <p:sp>
            <p:nvSpPr>
              <p:cNvPr id="12" name="Google Shape;1152;p50">
                <a:extLst>
                  <a:ext uri="{FF2B5EF4-FFF2-40B4-BE49-F238E27FC236}">
                    <a16:creationId xmlns:a16="http://schemas.microsoft.com/office/drawing/2014/main" xmlns="" id="{D7326909-DF58-4AFD-CE5E-864727968C37}"/>
                  </a:ext>
                </a:extLst>
              </p:cNvPr>
              <p:cNvSpPr/>
              <p:nvPr/>
            </p:nvSpPr>
            <p:spPr>
              <a:xfrm flipH="1">
                <a:off x="1740636" y="3333544"/>
                <a:ext cx="1251437" cy="1179462"/>
              </a:xfrm>
              <a:custGeom>
                <a:avLst/>
                <a:gdLst/>
                <a:ahLst/>
                <a:cxnLst/>
                <a:rect l="l" t="t" r="r" b="b"/>
                <a:pathLst>
                  <a:path w="24429" h="23024" extrusionOk="0">
                    <a:moveTo>
                      <a:pt x="12310" y="1"/>
                    </a:moveTo>
                    <a:lnTo>
                      <a:pt x="0" y="11991"/>
                    </a:lnTo>
                    <a:lnTo>
                      <a:pt x="5729" y="13951"/>
                    </a:lnTo>
                    <a:lnTo>
                      <a:pt x="6964" y="18061"/>
                    </a:lnTo>
                    <a:lnTo>
                      <a:pt x="13268" y="18700"/>
                    </a:lnTo>
                    <a:lnTo>
                      <a:pt x="15505" y="23023"/>
                    </a:lnTo>
                    <a:lnTo>
                      <a:pt x="24428" y="11161"/>
                    </a:lnTo>
                    <a:lnTo>
                      <a:pt x="23300" y="6284"/>
                    </a:lnTo>
                    <a:lnTo>
                      <a:pt x="18188" y="5709"/>
                    </a:lnTo>
                    <a:lnTo>
                      <a:pt x="17038" y="1130"/>
                    </a:lnTo>
                    <a:lnTo>
                      <a:pt x="12310" y="1"/>
                    </a:lnTo>
                    <a:close/>
                  </a:path>
                </a:pathLst>
              </a:custGeom>
              <a:solidFill>
                <a:schemeClr val="accent3"/>
              </a:solidFill>
              <a:ln>
                <a:noFill/>
              </a:ln>
            </p:spPr>
            <p:txBody>
              <a:bodyPr spcFirstLastPara="1" wrap="square" lIns="115184" tIns="115184" rIns="115184" bIns="115184" anchor="ctr" anchorCtr="0">
                <a:noAutofit/>
              </a:bodyPr>
              <a:lstStyle/>
              <a:p>
                <a:pPr defTabSz="1152053">
                  <a:defRPr/>
                </a:pPr>
                <a:endParaRPr sz="1764"/>
              </a:p>
            </p:txBody>
          </p:sp>
          <p:sp>
            <p:nvSpPr>
              <p:cNvPr id="13" name="Google Shape;1153;p50">
                <a:extLst>
                  <a:ext uri="{FF2B5EF4-FFF2-40B4-BE49-F238E27FC236}">
                    <a16:creationId xmlns:a16="http://schemas.microsoft.com/office/drawing/2014/main" xmlns="" id="{41AC8C54-89FF-3D51-25C8-DA73B7E897CB}"/>
                  </a:ext>
                </a:extLst>
              </p:cNvPr>
              <p:cNvSpPr/>
              <p:nvPr/>
            </p:nvSpPr>
            <p:spPr>
              <a:xfrm flipH="1">
                <a:off x="1763535" y="3352089"/>
                <a:ext cx="1168551" cy="1115069"/>
              </a:xfrm>
              <a:custGeom>
                <a:avLst/>
                <a:gdLst/>
                <a:ahLst/>
                <a:cxnLst/>
                <a:rect l="l" t="t" r="r" b="b"/>
                <a:pathLst>
                  <a:path w="22811" h="21767" extrusionOk="0">
                    <a:moveTo>
                      <a:pt x="11160" y="1"/>
                    </a:moveTo>
                    <a:lnTo>
                      <a:pt x="0" y="11331"/>
                    </a:lnTo>
                    <a:cubicBezTo>
                      <a:pt x="0" y="11331"/>
                      <a:pt x="1386" y="11893"/>
                      <a:pt x="1576" y="11893"/>
                    </a:cubicBezTo>
                    <a:cubicBezTo>
                      <a:pt x="1589" y="11893"/>
                      <a:pt x="1596" y="11890"/>
                      <a:pt x="1598" y="11885"/>
                    </a:cubicBezTo>
                    <a:cubicBezTo>
                      <a:pt x="1598" y="11882"/>
                      <a:pt x="1602" y="11881"/>
                      <a:pt x="1609" y="11881"/>
                    </a:cubicBezTo>
                    <a:cubicBezTo>
                      <a:pt x="1834" y="11881"/>
                      <a:pt x="5218" y="13163"/>
                      <a:pt x="5218" y="13163"/>
                    </a:cubicBezTo>
                    <a:lnTo>
                      <a:pt x="6155" y="17209"/>
                    </a:lnTo>
                    <a:lnTo>
                      <a:pt x="12545" y="17891"/>
                    </a:lnTo>
                    <a:lnTo>
                      <a:pt x="14398" y="21767"/>
                    </a:lnTo>
                    <a:lnTo>
                      <a:pt x="22810" y="10564"/>
                    </a:lnTo>
                    <a:lnTo>
                      <a:pt x="21745" y="6390"/>
                    </a:lnTo>
                    <a:lnTo>
                      <a:pt x="16676" y="5666"/>
                    </a:lnTo>
                    <a:lnTo>
                      <a:pt x="15569" y="1066"/>
                    </a:lnTo>
                    <a:lnTo>
                      <a:pt x="11160" y="1"/>
                    </a:ln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14" name="Google Shape;1154;p50">
                <a:extLst>
                  <a:ext uri="{FF2B5EF4-FFF2-40B4-BE49-F238E27FC236}">
                    <a16:creationId xmlns:a16="http://schemas.microsoft.com/office/drawing/2014/main" xmlns="" id="{112B4930-C96C-2862-D8DF-520CDE09765A}"/>
                  </a:ext>
                </a:extLst>
              </p:cNvPr>
              <p:cNvSpPr/>
              <p:nvPr/>
            </p:nvSpPr>
            <p:spPr>
              <a:xfrm flipH="1">
                <a:off x="2088676" y="3352089"/>
                <a:ext cx="553206" cy="500544"/>
              </a:xfrm>
              <a:custGeom>
                <a:avLst/>
                <a:gdLst/>
                <a:ahLst/>
                <a:cxnLst/>
                <a:rect l="l" t="t" r="r" b="b"/>
                <a:pathLst>
                  <a:path w="10799" h="9771" extrusionOk="0">
                    <a:moveTo>
                      <a:pt x="5495" y="1"/>
                    </a:moveTo>
                    <a:lnTo>
                      <a:pt x="1" y="5581"/>
                    </a:lnTo>
                    <a:cubicBezTo>
                      <a:pt x="1" y="5581"/>
                      <a:pt x="214" y="5836"/>
                      <a:pt x="341" y="5900"/>
                    </a:cubicBezTo>
                    <a:cubicBezTo>
                      <a:pt x="490" y="5964"/>
                      <a:pt x="682" y="6113"/>
                      <a:pt x="725" y="6284"/>
                    </a:cubicBezTo>
                    <a:cubicBezTo>
                      <a:pt x="767" y="6475"/>
                      <a:pt x="1832" y="6859"/>
                      <a:pt x="2130" y="7050"/>
                    </a:cubicBezTo>
                    <a:cubicBezTo>
                      <a:pt x="2337" y="7161"/>
                      <a:pt x="2686" y="7449"/>
                      <a:pt x="3183" y="7449"/>
                    </a:cubicBezTo>
                    <a:cubicBezTo>
                      <a:pt x="3455" y="7449"/>
                      <a:pt x="3771" y="7363"/>
                      <a:pt x="4132" y="7114"/>
                    </a:cubicBezTo>
                    <a:cubicBezTo>
                      <a:pt x="4835" y="6627"/>
                      <a:pt x="5306" y="6467"/>
                      <a:pt x="5617" y="6467"/>
                    </a:cubicBezTo>
                    <a:cubicBezTo>
                      <a:pt x="5767" y="6467"/>
                      <a:pt x="5880" y="6505"/>
                      <a:pt x="5964" y="6561"/>
                    </a:cubicBezTo>
                    <a:cubicBezTo>
                      <a:pt x="6198" y="6731"/>
                      <a:pt x="6198" y="6646"/>
                      <a:pt x="6241" y="6944"/>
                    </a:cubicBezTo>
                    <a:cubicBezTo>
                      <a:pt x="6262" y="7242"/>
                      <a:pt x="6603" y="7966"/>
                      <a:pt x="6688" y="8264"/>
                    </a:cubicBezTo>
                    <a:cubicBezTo>
                      <a:pt x="6795" y="8562"/>
                      <a:pt x="6283" y="9500"/>
                      <a:pt x="6922" y="9713"/>
                    </a:cubicBezTo>
                    <a:cubicBezTo>
                      <a:pt x="7035" y="9754"/>
                      <a:pt x="7142" y="9771"/>
                      <a:pt x="7245" y="9771"/>
                    </a:cubicBezTo>
                    <a:cubicBezTo>
                      <a:pt x="7703" y="9771"/>
                      <a:pt x="8052" y="9433"/>
                      <a:pt x="8220" y="9433"/>
                    </a:cubicBezTo>
                    <a:cubicBezTo>
                      <a:pt x="8228" y="9433"/>
                      <a:pt x="8236" y="9434"/>
                      <a:pt x="8243" y="9436"/>
                    </a:cubicBezTo>
                    <a:cubicBezTo>
                      <a:pt x="8284" y="9451"/>
                      <a:pt x="8348" y="9458"/>
                      <a:pt x="8422" y="9458"/>
                    </a:cubicBezTo>
                    <a:cubicBezTo>
                      <a:pt x="8653" y="9458"/>
                      <a:pt x="8992" y="9394"/>
                      <a:pt x="9137" y="9329"/>
                    </a:cubicBezTo>
                    <a:cubicBezTo>
                      <a:pt x="9350" y="9244"/>
                      <a:pt x="9776" y="9308"/>
                      <a:pt x="9904" y="9223"/>
                    </a:cubicBezTo>
                    <a:cubicBezTo>
                      <a:pt x="10024" y="9123"/>
                      <a:pt x="9806" y="8685"/>
                      <a:pt x="9426" y="8685"/>
                    </a:cubicBezTo>
                    <a:cubicBezTo>
                      <a:pt x="9401" y="8685"/>
                      <a:pt x="9376" y="8686"/>
                      <a:pt x="9350" y="8690"/>
                    </a:cubicBezTo>
                    <a:cubicBezTo>
                      <a:pt x="9214" y="8703"/>
                      <a:pt x="9090" y="8714"/>
                      <a:pt x="8988" y="8714"/>
                    </a:cubicBezTo>
                    <a:cubicBezTo>
                      <a:pt x="8756" y="8714"/>
                      <a:pt x="8642" y="8657"/>
                      <a:pt x="8775" y="8435"/>
                    </a:cubicBezTo>
                    <a:cubicBezTo>
                      <a:pt x="8967" y="8094"/>
                      <a:pt x="8903" y="8051"/>
                      <a:pt x="8775" y="7924"/>
                    </a:cubicBezTo>
                    <a:cubicBezTo>
                      <a:pt x="8647" y="7817"/>
                      <a:pt x="7923" y="7476"/>
                      <a:pt x="8711" y="6667"/>
                    </a:cubicBezTo>
                    <a:cubicBezTo>
                      <a:pt x="9521" y="5858"/>
                      <a:pt x="9180" y="5964"/>
                      <a:pt x="9244" y="5666"/>
                    </a:cubicBezTo>
                    <a:cubicBezTo>
                      <a:pt x="9308" y="5368"/>
                      <a:pt x="10798" y="4793"/>
                      <a:pt x="10798" y="4793"/>
                    </a:cubicBezTo>
                    <a:lnTo>
                      <a:pt x="9904" y="1066"/>
                    </a:lnTo>
                    <a:lnTo>
                      <a:pt x="5495" y="1"/>
                    </a:ln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15" name="Google Shape;1155;p50">
                <a:extLst>
                  <a:ext uri="{FF2B5EF4-FFF2-40B4-BE49-F238E27FC236}">
                    <a16:creationId xmlns:a16="http://schemas.microsoft.com/office/drawing/2014/main" xmlns="" id="{7EDD33E9-55C2-222F-C4E4-DC822C0C1E76}"/>
                  </a:ext>
                </a:extLst>
              </p:cNvPr>
              <p:cNvSpPr/>
              <p:nvPr/>
            </p:nvSpPr>
            <p:spPr>
              <a:xfrm flipH="1">
                <a:off x="1803902" y="3645571"/>
                <a:ext cx="295736" cy="223301"/>
              </a:xfrm>
              <a:custGeom>
                <a:avLst/>
                <a:gdLst/>
                <a:ahLst/>
                <a:cxnLst/>
                <a:rect l="l" t="t" r="r" b="b"/>
                <a:pathLst>
                  <a:path w="5773" h="4359" extrusionOk="0">
                    <a:moveTo>
                      <a:pt x="874" y="1"/>
                    </a:moveTo>
                    <a:cubicBezTo>
                      <a:pt x="874" y="1"/>
                      <a:pt x="1" y="981"/>
                      <a:pt x="86" y="1194"/>
                    </a:cubicBezTo>
                    <a:cubicBezTo>
                      <a:pt x="171" y="1407"/>
                      <a:pt x="448" y="1918"/>
                      <a:pt x="810" y="2173"/>
                    </a:cubicBezTo>
                    <a:cubicBezTo>
                      <a:pt x="1193" y="2408"/>
                      <a:pt x="1364" y="2471"/>
                      <a:pt x="1257" y="2663"/>
                    </a:cubicBezTo>
                    <a:cubicBezTo>
                      <a:pt x="1151" y="2855"/>
                      <a:pt x="938" y="3068"/>
                      <a:pt x="916" y="3238"/>
                    </a:cubicBezTo>
                    <a:cubicBezTo>
                      <a:pt x="874" y="3409"/>
                      <a:pt x="597" y="3579"/>
                      <a:pt x="576" y="3813"/>
                    </a:cubicBezTo>
                    <a:cubicBezTo>
                      <a:pt x="556" y="4043"/>
                      <a:pt x="589" y="4358"/>
                      <a:pt x="827" y="4358"/>
                    </a:cubicBezTo>
                    <a:cubicBezTo>
                      <a:pt x="854" y="4358"/>
                      <a:pt x="884" y="4354"/>
                      <a:pt x="916" y="4346"/>
                    </a:cubicBezTo>
                    <a:cubicBezTo>
                      <a:pt x="1236" y="4260"/>
                      <a:pt x="1704" y="4282"/>
                      <a:pt x="1832" y="4047"/>
                    </a:cubicBezTo>
                    <a:cubicBezTo>
                      <a:pt x="1981" y="3792"/>
                      <a:pt x="1875" y="3068"/>
                      <a:pt x="2045" y="2770"/>
                    </a:cubicBezTo>
                    <a:cubicBezTo>
                      <a:pt x="2185" y="2470"/>
                      <a:pt x="2419" y="2169"/>
                      <a:pt x="2853" y="2169"/>
                    </a:cubicBezTo>
                    <a:cubicBezTo>
                      <a:pt x="2881" y="2169"/>
                      <a:pt x="2910" y="2171"/>
                      <a:pt x="2940" y="2173"/>
                    </a:cubicBezTo>
                    <a:cubicBezTo>
                      <a:pt x="3408" y="2216"/>
                      <a:pt x="3685" y="2173"/>
                      <a:pt x="3728" y="2301"/>
                    </a:cubicBezTo>
                    <a:cubicBezTo>
                      <a:pt x="3744" y="2399"/>
                      <a:pt x="3885" y="2634"/>
                      <a:pt x="4112" y="2634"/>
                    </a:cubicBezTo>
                    <a:cubicBezTo>
                      <a:pt x="4182" y="2634"/>
                      <a:pt x="4260" y="2612"/>
                      <a:pt x="4345" y="2557"/>
                    </a:cubicBezTo>
                    <a:cubicBezTo>
                      <a:pt x="4680" y="2340"/>
                      <a:pt x="4742" y="1996"/>
                      <a:pt x="4968" y="1996"/>
                    </a:cubicBezTo>
                    <a:cubicBezTo>
                      <a:pt x="4986" y="1996"/>
                      <a:pt x="5006" y="1998"/>
                      <a:pt x="5027" y="2003"/>
                    </a:cubicBezTo>
                    <a:cubicBezTo>
                      <a:pt x="5072" y="2013"/>
                      <a:pt x="5118" y="2018"/>
                      <a:pt x="5165" y="2018"/>
                    </a:cubicBezTo>
                    <a:cubicBezTo>
                      <a:pt x="5408" y="2018"/>
                      <a:pt x="5665" y="1890"/>
                      <a:pt x="5772" y="1747"/>
                    </a:cubicBezTo>
                    <a:lnTo>
                      <a:pt x="5495" y="661"/>
                    </a:lnTo>
                    <a:lnTo>
                      <a:pt x="874" y="1"/>
                    </a:ln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16" name="Google Shape;1156;p50">
                <a:extLst>
                  <a:ext uri="{FF2B5EF4-FFF2-40B4-BE49-F238E27FC236}">
                    <a16:creationId xmlns:a16="http://schemas.microsoft.com/office/drawing/2014/main" xmlns="" id="{9D440655-4E5B-7B94-4DCC-70674D07BA2A}"/>
                  </a:ext>
                </a:extLst>
              </p:cNvPr>
              <p:cNvSpPr/>
              <p:nvPr/>
            </p:nvSpPr>
            <p:spPr>
              <a:xfrm flipH="1">
                <a:off x="1763535" y="3825636"/>
                <a:ext cx="327395" cy="404800"/>
              </a:xfrm>
              <a:custGeom>
                <a:avLst/>
                <a:gdLst/>
                <a:ahLst/>
                <a:cxnLst/>
                <a:rect l="l" t="t" r="r" b="b"/>
                <a:pathLst>
                  <a:path w="6391" h="7902" extrusionOk="0">
                    <a:moveTo>
                      <a:pt x="6049" y="0"/>
                    </a:moveTo>
                    <a:cubicBezTo>
                      <a:pt x="6049" y="0"/>
                      <a:pt x="5496" y="703"/>
                      <a:pt x="5432" y="745"/>
                    </a:cubicBezTo>
                    <a:cubicBezTo>
                      <a:pt x="5424" y="750"/>
                      <a:pt x="5412" y="752"/>
                      <a:pt x="5396" y="752"/>
                    </a:cubicBezTo>
                    <a:cubicBezTo>
                      <a:pt x="5297" y="752"/>
                      <a:pt x="5051" y="679"/>
                      <a:pt x="4831" y="679"/>
                    </a:cubicBezTo>
                    <a:cubicBezTo>
                      <a:pt x="4765" y="679"/>
                      <a:pt x="4701" y="685"/>
                      <a:pt x="4644" y="703"/>
                    </a:cubicBezTo>
                    <a:cubicBezTo>
                      <a:pt x="4346" y="788"/>
                      <a:pt x="4218" y="1640"/>
                      <a:pt x="4069" y="1917"/>
                    </a:cubicBezTo>
                    <a:cubicBezTo>
                      <a:pt x="3941" y="2172"/>
                      <a:pt x="2322" y="2790"/>
                      <a:pt x="2067" y="2790"/>
                    </a:cubicBezTo>
                    <a:cubicBezTo>
                      <a:pt x="1997" y="2790"/>
                      <a:pt x="1866" y="2780"/>
                      <a:pt x="1704" y="2780"/>
                    </a:cubicBezTo>
                    <a:cubicBezTo>
                      <a:pt x="1273" y="2780"/>
                      <a:pt x="626" y="2848"/>
                      <a:pt x="363" y="3344"/>
                    </a:cubicBezTo>
                    <a:cubicBezTo>
                      <a:pt x="1" y="4025"/>
                      <a:pt x="555" y="3897"/>
                      <a:pt x="661" y="4068"/>
                    </a:cubicBezTo>
                    <a:cubicBezTo>
                      <a:pt x="768" y="4260"/>
                      <a:pt x="1236" y="4813"/>
                      <a:pt x="1343" y="4984"/>
                    </a:cubicBezTo>
                    <a:cubicBezTo>
                      <a:pt x="1470" y="5154"/>
                      <a:pt x="1343" y="5303"/>
                      <a:pt x="1044" y="5921"/>
                    </a:cubicBezTo>
                    <a:cubicBezTo>
                      <a:pt x="725" y="6517"/>
                      <a:pt x="1108" y="6538"/>
                      <a:pt x="1108" y="6900"/>
                    </a:cubicBezTo>
                    <a:cubicBezTo>
                      <a:pt x="1108" y="7262"/>
                      <a:pt x="1449" y="7901"/>
                      <a:pt x="1449" y="7901"/>
                    </a:cubicBezTo>
                    <a:lnTo>
                      <a:pt x="6390" y="1320"/>
                    </a:lnTo>
                    <a:lnTo>
                      <a:pt x="6049" y="0"/>
                    </a:ln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17" name="Google Shape;1157;p50">
                <a:extLst>
                  <a:ext uri="{FF2B5EF4-FFF2-40B4-BE49-F238E27FC236}">
                    <a16:creationId xmlns:a16="http://schemas.microsoft.com/office/drawing/2014/main" xmlns="" id="{6464E697-4613-BF15-3DE3-5AC9F6FE27A4}"/>
                  </a:ext>
                </a:extLst>
              </p:cNvPr>
              <p:cNvSpPr/>
              <p:nvPr/>
            </p:nvSpPr>
            <p:spPr>
              <a:xfrm flipH="1">
                <a:off x="2256702" y="3998016"/>
                <a:ext cx="404800" cy="289128"/>
              </a:xfrm>
              <a:custGeom>
                <a:avLst/>
                <a:gdLst/>
                <a:ahLst/>
                <a:cxnLst/>
                <a:rect l="l" t="t" r="r" b="b"/>
                <a:pathLst>
                  <a:path w="7902" h="5644" extrusionOk="0">
                    <a:moveTo>
                      <a:pt x="4594" y="0"/>
                    </a:moveTo>
                    <a:cubicBezTo>
                      <a:pt x="4373" y="0"/>
                      <a:pt x="4200" y="214"/>
                      <a:pt x="4061" y="214"/>
                    </a:cubicBezTo>
                    <a:cubicBezTo>
                      <a:pt x="4056" y="214"/>
                      <a:pt x="4052" y="214"/>
                      <a:pt x="4047" y="213"/>
                    </a:cubicBezTo>
                    <a:cubicBezTo>
                      <a:pt x="4043" y="213"/>
                      <a:pt x="4039" y="212"/>
                      <a:pt x="4035" y="212"/>
                    </a:cubicBezTo>
                    <a:cubicBezTo>
                      <a:pt x="3847" y="212"/>
                      <a:pt x="3193" y="664"/>
                      <a:pt x="3088" y="809"/>
                    </a:cubicBezTo>
                    <a:cubicBezTo>
                      <a:pt x="3043" y="881"/>
                      <a:pt x="2949" y="908"/>
                      <a:pt x="2847" y="908"/>
                    </a:cubicBezTo>
                    <a:cubicBezTo>
                      <a:pt x="2707" y="908"/>
                      <a:pt x="2554" y="859"/>
                      <a:pt x="2492" y="809"/>
                    </a:cubicBezTo>
                    <a:cubicBezTo>
                      <a:pt x="2480" y="804"/>
                      <a:pt x="2466" y="801"/>
                      <a:pt x="2448" y="801"/>
                    </a:cubicBezTo>
                    <a:cubicBezTo>
                      <a:pt x="2281" y="801"/>
                      <a:pt x="1874" y="1045"/>
                      <a:pt x="1758" y="1045"/>
                    </a:cubicBezTo>
                    <a:cubicBezTo>
                      <a:pt x="1754" y="1045"/>
                      <a:pt x="1750" y="1044"/>
                      <a:pt x="1747" y="1044"/>
                    </a:cubicBezTo>
                    <a:cubicBezTo>
                      <a:pt x="1731" y="1041"/>
                      <a:pt x="1707" y="1039"/>
                      <a:pt x="1676" y="1039"/>
                    </a:cubicBezTo>
                    <a:cubicBezTo>
                      <a:pt x="1492" y="1039"/>
                      <a:pt x="1074" y="1086"/>
                      <a:pt x="1001" y="1086"/>
                    </a:cubicBezTo>
                    <a:cubicBezTo>
                      <a:pt x="895" y="1086"/>
                      <a:pt x="533" y="618"/>
                      <a:pt x="256" y="554"/>
                    </a:cubicBezTo>
                    <a:cubicBezTo>
                      <a:pt x="235" y="549"/>
                      <a:pt x="216" y="546"/>
                      <a:pt x="199" y="546"/>
                    </a:cubicBezTo>
                    <a:cubicBezTo>
                      <a:pt x="0" y="546"/>
                      <a:pt x="0" y="852"/>
                      <a:pt x="0" y="852"/>
                    </a:cubicBezTo>
                    <a:lnTo>
                      <a:pt x="873" y="4622"/>
                    </a:lnTo>
                    <a:lnTo>
                      <a:pt x="7263" y="5282"/>
                    </a:lnTo>
                    <a:lnTo>
                      <a:pt x="7433" y="5644"/>
                    </a:lnTo>
                    <a:lnTo>
                      <a:pt x="7774" y="5048"/>
                    </a:lnTo>
                    <a:lnTo>
                      <a:pt x="7816" y="4941"/>
                    </a:lnTo>
                    <a:cubicBezTo>
                      <a:pt x="7859" y="4835"/>
                      <a:pt x="7902" y="4196"/>
                      <a:pt x="7816" y="4004"/>
                    </a:cubicBezTo>
                    <a:cubicBezTo>
                      <a:pt x="7731" y="3834"/>
                      <a:pt x="7199" y="3834"/>
                      <a:pt x="7114" y="3791"/>
                    </a:cubicBezTo>
                    <a:cubicBezTo>
                      <a:pt x="7050" y="3727"/>
                      <a:pt x="7199" y="3429"/>
                      <a:pt x="7007" y="3216"/>
                    </a:cubicBezTo>
                    <a:cubicBezTo>
                      <a:pt x="6927" y="3126"/>
                      <a:pt x="6797" y="3107"/>
                      <a:pt x="6660" y="3107"/>
                    </a:cubicBezTo>
                    <a:cubicBezTo>
                      <a:pt x="6553" y="3107"/>
                      <a:pt x="6441" y="3119"/>
                      <a:pt x="6349" y="3119"/>
                    </a:cubicBezTo>
                    <a:cubicBezTo>
                      <a:pt x="6309" y="3119"/>
                      <a:pt x="6272" y="3116"/>
                      <a:pt x="6240" y="3109"/>
                    </a:cubicBezTo>
                    <a:cubicBezTo>
                      <a:pt x="6027" y="3046"/>
                      <a:pt x="5985" y="2897"/>
                      <a:pt x="5921" y="2833"/>
                    </a:cubicBezTo>
                    <a:cubicBezTo>
                      <a:pt x="5836" y="2747"/>
                      <a:pt x="5729" y="2407"/>
                      <a:pt x="5751" y="2258"/>
                    </a:cubicBezTo>
                    <a:cubicBezTo>
                      <a:pt x="5772" y="2108"/>
                      <a:pt x="5857" y="1320"/>
                      <a:pt x="5942" y="1044"/>
                    </a:cubicBezTo>
                    <a:cubicBezTo>
                      <a:pt x="6049" y="745"/>
                      <a:pt x="6177" y="639"/>
                      <a:pt x="6134" y="596"/>
                    </a:cubicBezTo>
                    <a:cubicBezTo>
                      <a:pt x="6073" y="535"/>
                      <a:pt x="6090" y="339"/>
                      <a:pt x="5852" y="339"/>
                    </a:cubicBezTo>
                    <a:cubicBezTo>
                      <a:pt x="5840" y="339"/>
                      <a:pt x="5828" y="340"/>
                      <a:pt x="5814" y="341"/>
                    </a:cubicBezTo>
                    <a:cubicBezTo>
                      <a:pt x="5566" y="360"/>
                      <a:pt x="5181" y="807"/>
                      <a:pt x="4996" y="807"/>
                    </a:cubicBezTo>
                    <a:cubicBezTo>
                      <a:pt x="4975" y="807"/>
                      <a:pt x="4957" y="801"/>
                      <a:pt x="4941" y="788"/>
                    </a:cubicBezTo>
                    <a:cubicBezTo>
                      <a:pt x="4771" y="660"/>
                      <a:pt x="5005" y="234"/>
                      <a:pt x="4856" y="107"/>
                    </a:cubicBezTo>
                    <a:cubicBezTo>
                      <a:pt x="4762" y="29"/>
                      <a:pt x="4674" y="0"/>
                      <a:pt x="4594" y="0"/>
                    </a:cubicBez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18" name="Google Shape;1158;p50">
                <a:extLst>
                  <a:ext uri="{FF2B5EF4-FFF2-40B4-BE49-F238E27FC236}">
                    <a16:creationId xmlns:a16="http://schemas.microsoft.com/office/drawing/2014/main" xmlns="" id="{8EDC1898-E91E-0D25-6B8E-400B09C0471C}"/>
                  </a:ext>
                </a:extLst>
              </p:cNvPr>
              <p:cNvSpPr/>
              <p:nvPr/>
            </p:nvSpPr>
            <p:spPr>
              <a:xfrm flipH="1">
                <a:off x="2060296" y="3391380"/>
                <a:ext cx="638295" cy="867435"/>
              </a:xfrm>
              <a:custGeom>
                <a:avLst/>
                <a:gdLst/>
                <a:ahLst/>
                <a:cxnLst/>
                <a:rect l="l" t="t" r="r" b="b"/>
                <a:pathLst>
                  <a:path w="12460" h="16933" extrusionOk="0">
                    <a:moveTo>
                      <a:pt x="11309" y="1"/>
                    </a:moveTo>
                    <a:lnTo>
                      <a:pt x="0" y="12822"/>
                    </a:lnTo>
                    <a:lnTo>
                      <a:pt x="1235" y="16932"/>
                    </a:lnTo>
                    <a:lnTo>
                      <a:pt x="12459" y="4580"/>
                    </a:lnTo>
                    <a:lnTo>
                      <a:pt x="11309" y="1"/>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9" name="Google Shape;1159;p50">
                <a:extLst>
                  <a:ext uri="{FF2B5EF4-FFF2-40B4-BE49-F238E27FC236}">
                    <a16:creationId xmlns:a16="http://schemas.microsoft.com/office/drawing/2014/main" xmlns="" id="{A294F58E-3728-7262-D1C0-57F4DC3209B6}"/>
                  </a:ext>
                </a:extLst>
              </p:cNvPr>
              <p:cNvSpPr/>
              <p:nvPr/>
            </p:nvSpPr>
            <p:spPr>
              <a:xfrm flipH="1">
                <a:off x="2915692" y="3919433"/>
                <a:ext cx="16393" cy="13165"/>
              </a:xfrm>
              <a:custGeom>
                <a:avLst/>
                <a:gdLst/>
                <a:ahLst/>
                <a:cxnLst/>
                <a:rect l="l" t="t" r="r" b="b"/>
                <a:pathLst>
                  <a:path w="320" h="257" fill="none" extrusionOk="0">
                    <a:moveTo>
                      <a:pt x="0" y="256"/>
                    </a:moveTo>
                    <a:cubicBezTo>
                      <a:pt x="0" y="256"/>
                      <a:pt x="128" y="150"/>
                      <a:pt x="320" y="1"/>
                    </a:cubicBezTo>
                  </a:path>
                </a:pathLst>
              </a:custGeom>
              <a:noFill/>
              <a:ln w="480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0" name="Google Shape;1160;p50">
                <a:extLst>
                  <a:ext uri="{FF2B5EF4-FFF2-40B4-BE49-F238E27FC236}">
                    <a16:creationId xmlns:a16="http://schemas.microsoft.com/office/drawing/2014/main" xmlns="" id="{D587B646-20B7-67D5-1B4C-93A4E6DFB739}"/>
                  </a:ext>
                </a:extLst>
              </p:cNvPr>
              <p:cNvSpPr/>
              <p:nvPr/>
            </p:nvSpPr>
            <p:spPr>
              <a:xfrm flipH="1">
                <a:off x="2393069" y="3780863"/>
                <a:ext cx="489940" cy="187698"/>
              </a:xfrm>
              <a:custGeom>
                <a:avLst/>
                <a:gdLst/>
                <a:ahLst/>
                <a:cxnLst/>
                <a:rect l="l" t="t" r="r" b="b"/>
                <a:pathLst>
                  <a:path w="9564" h="3664" fill="none" extrusionOk="0">
                    <a:moveTo>
                      <a:pt x="1" y="2237"/>
                    </a:moveTo>
                    <a:cubicBezTo>
                      <a:pt x="1194" y="1364"/>
                      <a:pt x="3217" y="1"/>
                      <a:pt x="4324" y="1"/>
                    </a:cubicBezTo>
                    <a:cubicBezTo>
                      <a:pt x="5964" y="1"/>
                      <a:pt x="5134" y="3494"/>
                      <a:pt x="5048" y="3579"/>
                    </a:cubicBezTo>
                    <a:cubicBezTo>
                      <a:pt x="4984" y="3664"/>
                      <a:pt x="7838" y="2258"/>
                      <a:pt x="8925" y="2770"/>
                    </a:cubicBezTo>
                    <a:cubicBezTo>
                      <a:pt x="9180" y="2897"/>
                      <a:pt x="9393" y="2982"/>
                      <a:pt x="9563" y="3046"/>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1" name="Google Shape;1161;p50">
                <a:extLst>
                  <a:ext uri="{FF2B5EF4-FFF2-40B4-BE49-F238E27FC236}">
                    <a16:creationId xmlns:a16="http://schemas.microsoft.com/office/drawing/2014/main" xmlns="" id="{CFAF6B72-B758-C9D0-1FBB-CCC4DB2325BE}"/>
                  </a:ext>
                </a:extLst>
              </p:cNvPr>
              <p:cNvSpPr/>
              <p:nvPr/>
            </p:nvSpPr>
            <p:spPr>
              <a:xfrm flipH="1">
                <a:off x="2340715" y="3935826"/>
                <a:ext cx="33861" cy="14190"/>
              </a:xfrm>
              <a:custGeom>
                <a:avLst/>
                <a:gdLst/>
                <a:ahLst/>
                <a:cxnLst/>
                <a:rect l="l" t="t" r="r" b="b"/>
                <a:pathLst>
                  <a:path w="661" h="277" fill="none" extrusionOk="0">
                    <a:moveTo>
                      <a:pt x="1" y="170"/>
                    </a:moveTo>
                    <a:cubicBezTo>
                      <a:pt x="277" y="277"/>
                      <a:pt x="384" y="277"/>
                      <a:pt x="384" y="277"/>
                    </a:cubicBezTo>
                    <a:cubicBezTo>
                      <a:pt x="384" y="277"/>
                      <a:pt x="490" y="170"/>
                      <a:pt x="661" y="0"/>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2" name="Google Shape;1162;p50">
                <a:extLst>
                  <a:ext uri="{FF2B5EF4-FFF2-40B4-BE49-F238E27FC236}">
                    <a16:creationId xmlns:a16="http://schemas.microsoft.com/office/drawing/2014/main" xmlns="" id="{720ACFB0-49B3-223D-3B72-208B7A6840CA}"/>
                  </a:ext>
                </a:extLst>
              </p:cNvPr>
              <p:cNvSpPr/>
              <p:nvPr/>
            </p:nvSpPr>
            <p:spPr>
              <a:xfrm flipH="1">
                <a:off x="2077764" y="3755761"/>
                <a:ext cx="321914" cy="440864"/>
              </a:xfrm>
              <a:custGeom>
                <a:avLst/>
                <a:gdLst/>
                <a:ahLst/>
                <a:cxnLst/>
                <a:rect l="l" t="t" r="r" b="b"/>
                <a:pathLst>
                  <a:path w="6284" h="8606" fill="none" extrusionOk="0">
                    <a:moveTo>
                      <a:pt x="1726" y="2961"/>
                    </a:moveTo>
                    <a:cubicBezTo>
                      <a:pt x="2876" y="1854"/>
                      <a:pt x="4899" y="1"/>
                      <a:pt x="5389" y="22"/>
                    </a:cubicBezTo>
                    <a:cubicBezTo>
                      <a:pt x="6092" y="44"/>
                      <a:pt x="171" y="6113"/>
                      <a:pt x="86" y="7370"/>
                    </a:cubicBezTo>
                    <a:cubicBezTo>
                      <a:pt x="1" y="8605"/>
                      <a:pt x="4005" y="4197"/>
                      <a:pt x="5176" y="3685"/>
                    </a:cubicBezTo>
                    <a:cubicBezTo>
                      <a:pt x="5645" y="3494"/>
                      <a:pt x="6007" y="3494"/>
                      <a:pt x="6283" y="3558"/>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3" name="Google Shape;1163;p50">
                <a:extLst>
                  <a:ext uri="{FF2B5EF4-FFF2-40B4-BE49-F238E27FC236}">
                    <a16:creationId xmlns:a16="http://schemas.microsoft.com/office/drawing/2014/main" xmlns="" id="{B02ECFC5-8B7D-F4A8-144B-6A67C200AF44}"/>
                  </a:ext>
                </a:extLst>
              </p:cNvPr>
              <p:cNvSpPr/>
              <p:nvPr/>
            </p:nvSpPr>
            <p:spPr>
              <a:xfrm flipH="1">
                <a:off x="2041751" y="3944535"/>
                <a:ext cx="16444" cy="29507"/>
              </a:xfrm>
              <a:custGeom>
                <a:avLst/>
                <a:gdLst/>
                <a:ahLst/>
                <a:cxnLst/>
                <a:rect l="l" t="t" r="r" b="b"/>
                <a:pathLst>
                  <a:path w="321" h="576" fill="none" extrusionOk="0">
                    <a:moveTo>
                      <a:pt x="1" y="0"/>
                    </a:moveTo>
                    <a:cubicBezTo>
                      <a:pt x="193" y="107"/>
                      <a:pt x="320" y="235"/>
                      <a:pt x="320" y="235"/>
                    </a:cubicBezTo>
                    <a:cubicBezTo>
                      <a:pt x="320" y="235"/>
                      <a:pt x="235" y="363"/>
                      <a:pt x="107" y="575"/>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4" name="Google Shape;1164;p50">
                <a:extLst>
                  <a:ext uri="{FF2B5EF4-FFF2-40B4-BE49-F238E27FC236}">
                    <a16:creationId xmlns:a16="http://schemas.microsoft.com/office/drawing/2014/main" xmlns="" id="{DE91EB96-1CD5-F0FB-AF89-6C094A936C7D}"/>
                  </a:ext>
                </a:extLst>
              </p:cNvPr>
              <p:cNvSpPr/>
              <p:nvPr/>
            </p:nvSpPr>
            <p:spPr>
              <a:xfrm flipH="1">
                <a:off x="2072334" y="4010003"/>
                <a:ext cx="142976" cy="324065"/>
              </a:xfrm>
              <a:custGeom>
                <a:avLst/>
                <a:gdLst/>
                <a:ahLst/>
                <a:cxnLst/>
                <a:rect l="l" t="t" r="r" b="b"/>
                <a:pathLst>
                  <a:path w="2791" h="6326" fill="none" extrusionOk="0">
                    <a:moveTo>
                      <a:pt x="2791" y="0"/>
                    </a:moveTo>
                    <a:cubicBezTo>
                      <a:pt x="1833" y="1747"/>
                      <a:pt x="1" y="5176"/>
                      <a:pt x="193" y="5687"/>
                    </a:cubicBezTo>
                    <a:cubicBezTo>
                      <a:pt x="427" y="6326"/>
                      <a:pt x="1982" y="5240"/>
                      <a:pt x="2684" y="4920"/>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5" name="Google Shape;1165;p50">
                <a:extLst>
                  <a:ext uri="{FF2B5EF4-FFF2-40B4-BE49-F238E27FC236}">
                    <a16:creationId xmlns:a16="http://schemas.microsoft.com/office/drawing/2014/main" xmlns="" id="{03D0FEF0-56F9-9DDB-69B3-CFF512C5A866}"/>
                  </a:ext>
                </a:extLst>
              </p:cNvPr>
              <p:cNvSpPr/>
              <p:nvPr/>
            </p:nvSpPr>
            <p:spPr>
              <a:xfrm flipH="1">
                <a:off x="2038473" y="4254358"/>
                <a:ext cx="19723" cy="4457"/>
              </a:xfrm>
              <a:custGeom>
                <a:avLst/>
                <a:gdLst/>
                <a:ahLst/>
                <a:cxnLst/>
                <a:rect l="l" t="t" r="r" b="b"/>
                <a:pathLst>
                  <a:path w="385" h="87" fill="none" extrusionOk="0">
                    <a:moveTo>
                      <a:pt x="1" y="44"/>
                    </a:moveTo>
                    <a:cubicBezTo>
                      <a:pt x="363" y="1"/>
                      <a:pt x="384" y="86"/>
                      <a:pt x="384" y="86"/>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6" name="Google Shape;1166;p50">
                <a:extLst>
                  <a:ext uri="{FF2B5EF4-FFF2-40B4-BE49-F238E27FC236}">
                    <a16:creationId xmlns:a16="http://schemas.microsoft.com/office/drawing/2014/main" xmlns="" id="{F73C5ED9-C02B-2481-E49D-45AE35AC0E7A}"/>
                  </a:ext>
                </a:extLst>
              </p:cNvPr>
              <p:cNvSpPr/>
              <p:nvPr/>
            </p:nvSpPr>
            <p:spPr>
              <a:xfrm flipH="1">
                <a:off x="1740636" y="3655407"/>
                <a:ext cx="571750" cy="857600"/>
              </a:xfrm>
              <a:custGeom>
                <a:avLst/>
                <a:gdLst/>
                <a:ahLst/>
                <a:cxnLst/>
                <a:rect l="l" t="t" r="r" b="b"/>
                <a:pathLst>
                  <a:path w="11161" h="16741" extrusionOk="0">
                    <a:moveTo>
                      <a:pt x="10032" y="1"/>
                    </a:moveTo>
                    <a:lnTo>
                      <a:pt x="0" y="12417"/>
                    </a:lnTo>
                    <a:lnTo>
                      <a:pt x="2237" y="16740"/>
                    </a:lnTo>
                    <a:lnTo>
                      <a:pt x="11160" y="4878"/>
                    </a:lnTo>
                    <a:lnTo>
                      <a:pt x="10032" y="1"/>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grpSp>
      </p:grpSp>
      <p:sp>
        <p:nvSpPr>
          <p:cNvPr id="84" name="TextBox 83">
            <a:extLst>
              <a:ext uri="{FF2B5EF4-FFF2-40B4-BE49-F238E27FC236}">
                <a16:creationId xmlns:a16="http://schemas.microsoft.com/office/drawing/2014/main" xmlns="" id="{23F830F6-B129-EE70-00C0-2EBE88EF9F11}"/>
              </a:ext>
            </a:extLst>
          </p:cNvPr>
          <p:cNvSpPr txBox="1"/>
          <p:nvPr/>
        </p:nvSpPr>
        <p:spPr>
          <a:xfrm>
            <a:off x="5161314" y="1822696"/>
            <a:ext cx="6634751" cy="461665"/>
          </a:xfrm>
          <a:prstGeom prst="rect">
            <a:avLst/>
          </a:prstGeom>
          <a:noFill/>
        </p:spPr>
        <p:txBody>
          <a:bodyPr wrap="square" rtlCol="0">
            <a:spAutoFit/>
          </a:bodyPr>
          <a:lstStyle/>
          <a:p>
            <a:pPr algn="ctr">
              <a:buClrTx/>
              <a:defRPr/>
            </a:pPr>
            <a:r>
              <a:rPr lang="en-US" sz="2400" b="1" dirty="0">
                <a:solidFill>
                  <a:schemeClr val="tx1"/>
                </a:solidFill>
                <a:latin typeface="+mn-lt"/>
                <a:ea typeface="+mn-ea"/>
              </a:rPr>
              <a:t>HOẠT ĐỘNG NHÓM</a:t>
            </a:r>
            <a:endParaRPr lang="vi-VN" sz="2400" b="1" i="1" dirty="0">
              <a:solidFill>
                <a:schemeClr val="tx1"/>
              </a:solidFill>
              <a:latin typeface="+mn-lt"/>
              <a:ea typeface="+mn-ea"/>
            </a:endParaRPr>
          </a:p>
        </p:txBody>
      </p:sp>
      <p:grpSp>
        <p:nvGrpSpPr>
          <p:cNvPr id="85" name="Group 84">
            <a:extLst>
              <a:ext uri="{FF2B5EF4-FFF2-40B4-BE49-F238E27FC236}">
                <a16:creationId xmlns:a16="http://schemas.microsoft.com/office/drawing/2014/main" xmlns="" id="{3E5D1C8D-9E55-860D-B66A-947112327907}"/>
              </a:ext>
            </a:extLst>
          </p:cNvPr>
          <p:cNvGrpSpPr/>
          <p:nvPr/>
        </p:nvGrpSpPr>
        <p:grpSpPr>
          <a:xfrm>
            <a:off x="5924916" y="2432228"/>
            <a:ext cx="5240993" cy="3514704"/>
            <a:chOff x="1186635" y="1560873"/>
            <a:chExt cx="3953936" cy="2789721"/>
          </a:xfrm>
        </p:grpSpPr>
        <p:sp>
          <p:nvSpPr>
            <p:cNvPr id="86" name="Rectangle: Diagonal Corners Rounded 11">
              <a:extLst>
                <a:ext uri="{FF2B5EF4-FFF2-40B4-BE49-F238E27FC236}">
                  <a16:creationId xmlns:a16="http://schemas.microsoft.com/office/drawing/2014/main" xmlns="" id="{46197AF5-A301-5D13-2B09-3A05C9E1F7C8}"/>
                </a:ext>
              </a:extLst>
            </p:cNvPr>
            <p:cNvSpPr/>
            <p:nvPr/>
          </p:nvSpPr>
          <p:spPr>
            <a:xfrm>
              <a:off x="1186635" y="1855775"/>
              <a:ext cx="3853262" cy="2248857"/>
            </a:xfrm>
            <a:prstGeom prst="round2DiagRect">
              <a:avLst/>
            </a:prstGeom>
            <a:noFill/>
            <a:ln w="25400" cap="flat" cmpd="sng" algn="ctr">
              <a:solidFill>
                <a:srgbClr val="E96578">
                  <a:lumMod val="50000"/>
                </a:srgbClr>
              </a:solidFill>
              <a:prstDash val="dash"/>
            </a:ln>
            <a:effectLst/>
          </p:spPr>
          <p:txBody>
            <a:bodyPr rtlCol="0" anchor="ctr"/>
            <a:lstStyle/>
            <a:p>
              <a:pPr algn="ctr">
                <a:buClrTx/>
                <a:defRPr/>
              </a:pPr>
              <a:endParaRPr lang="en-US" sz="2400">
                <a:solidFill>
                  <a:srgbClr val="E9E1D4"/>
                </a:solidFill>
                <a:latin typeface="+mn-lt"/>
                <a:ea typeface="+mn-ea"/>
              </a:endParaRPr>
            </a:p>
          </p:txBody>
        </p:sp>
        <p:sp>
          <p:nvSpPr>
            <p:cNvPr id="87" name="Rectangle: Diagonal Corners Rounded 9">
              <a:extLst>
                <a:ext uri="{FF2B5EF4-FFF2-40B4-BE49-F238E27FC236}">
                  <a16:creationId xmlns:a16="http://schemas.microsoft.com/office/drawing/2014/main" xmlns="" id="{687B8446-2BA1-E2E4-559F-5AC5D3666B15}"/>
                </a:ext>
              </a:extLst>
            </p:cNvPr>
            <p:cNvSpPr/>
            <p:nvPr/>
          </p:nvSpPr>
          <p:spPr>
            <a:xfrm>
              <a:off x="1287309" y="1962299"/>
              <a:ext cx="3853262" cy="2388295"/>
            </a:xfrm>
            <a:prstGeom prst="round2DiagRect">
              <a:avLst/>
            </a:prstGeom>
            <a:solidFill>
              <a:schemeClr val="bg1">
                <a:lumMod val="95000"/>
              </a:schemeClr>
            </a:solidFill>
            <a:ln w="25400" cap="flat" cmpd="sng" algn="ctr">
              <a:noFill/>
              <a:prstDash val="solid"/>
            </a:ln>
            <a:effectLst/>
          </p:spPr>
          <p:txBody>
            <a:bodyPr rtlCol="0" anchor="ctr"/>
            <a:lstStyle/>
            <a:p>
              <a:pPr algn="ctr">
                <a:buClrTx/>
                <a:defRPr/>
              </a:pPr>
              <a:endParaRPr lang="en-US" sz="2400">
                <a:solidFill>
                  <a:srgbClr val="E9E1D4"/>
                </a:solidFill>
                <a:latin typeface="+mn-lt"/>
                <a:ea typeface="+mn-ea"/>
              </a:endParaRPr>
            </a:p>
          </p:txBody>
        </p:sp>
        <p:sp>
          <p:nvSpPr>
            <p:cNvPr id="88" name="TextBox 87">
              <a:extLst>
                <a:ext uri="{FF2B5EF4-FFF2-40B4-BE49-F238E27FC236}">
                  <a16:creationId xmlns:a16="http://schemas.microsoft.com/office/drawing/2014/main" xmlns="" id="{F952F9A2-AD46-3AE2-41AF-CA5894502435}"/>
                </a:ext>
              </a:extLst>
            </p:cNvPr>
            <p:cNvSpPr txBox="1"/>
            <p:nvPr/>
          </p:nvSpPr>
          <p:spPr>
            <a:xfrm>
              <a:off x="1545470" y="2304528"/>
              <a:ext cx="3336939" cy="1769889"/>
            </a:xfrm>
            <a:prstGeom prst="rect">
              <a:avLst/>
            </a:prstGeom>
            <a:noFill/>
          </p:spPr>
          <p:txBody>
            <a:bodyPr wrap="square">
              <a:spAutoFit/>
            </a:bodyPr>
            <a:lstStyle/>
            <a:p>
              <a:pPr algn="just">
                <a:lnSpc>
                  <a:spcPct val="150000"/>
                </a:lnSpc>
                <a:buClrTx/>
                <a:defRPr/>
              </a:pPr>
              <a:r>
                <a:rPr lang="vi-VN" sz="2400" dirty="0">
                  <a:solidFill>
                    <a:sysClr val="windowText" lastClr="000000"/>
                  </a:solidFill>
                  <a:latin typeface="+mn-lt"/>
                  <a:ea typeface="+mn-ea"/>
                  <a:cs typeface="Arial" panose="020B0604020202020204" pitchFamily="34" charset="0"/>
                </a:rPr>
                <a:t>Các em đọc thầm lại bài đọc và thảo luận với bạn </a:t>
              </a:r>
              <a:r>
                <a:rPr lang="en-US" sz="2400" dirty="0" err="1">
                  <a:solidFill>
                    <a:sysClr val="windowText" lastClr="000000"/>
                  </a:solidFill>
                  <a:latin typeface="+mn-lt"/>
                  <a:ea typeface="+mn-ea"/>
                  <a:cs typeface="Arial" panose="020B0604020202020204" pitchFamily="34" charset="0"/>
                </a:rPr>
                <a:t>trong</a:t>
              </a:r>
              <a:r>
                <a:rPr lang="vi-VN" sz="2400" dirty="0">
                  <a:solidFill>
                    <a:sysClr val="windowText" lastClr="000000"/>
                  </a:solidFill>
                  <a:latin typeface="+mn-lt"/>
                  <a:ea typeface="+mn-ea"/>
                  <a:cs typeface="Arial" panose="020B0604020202020204" pitchFamily="34" charset="0"/>
                </a:rPr>
                <a:t> nhóm để trả lời từng câu hỏi </a:t>
              </a:r>
              <a:r>
                <a:rPr lang="en-US" sz="2400" dirty="0" err="1">
                  <a:solidFill>
                    <a:sysClr val="windowText" lastClr="000000"/>
                  </a:solidFill>
                  <a:latin typeface="+mn-lt"/>
                  <a:ea typeface="+mn-ea"/>
                  <a:cs typeface="Arial" panose="020B0604020202020204" pitchFamily="34" charset="0"/>
                </a:rPr>
                <a:t>sau</a:t>
              </a:r>
              <a:r>
                <a:rPr lang="en-US" sz="2400" dirty="0">
                  <a:solidFill>
                    <a:sysClr val="windowText" lastClr="000000"/>
                  </a:solidFill>
                  <a:latin typeface="+mn-lt"/>
                  <a:ea typeface="+mn-ea"/>
                  <a:cs typeface="Arial" panose="020B0604020202020204" pitchFamily="34" charset="0"/>
                </a:rPr>
                <a:t>:</a:t>
              </a:r>
            </a:p>
          </p:txBody>
        </p:sp>
        <p:sp>
          <p:nvSpPr>
            <p:cNvPr id="89" name="Freeform 9">
              <a:extLst>
                <a:ext uri="{FF2B5EF4-FFF2-40B4-BE49-F238E27FC236}">
                  <a16:creationId xmlns:a16="http://schemas.microsoft.com/office/drawing/2014/main" xmlns="" id="{B47469AC-4721-043A-7F00-E5123663078D}"/>
                </a:ext>
              </a:extLst>
            </p:cNvPr>
            <p:cNvSpPr/>
            <p:nvPr/>
          </p:nvSpPr>
          <p:spPr>
            <a:xfrm>
              <a:off x="2812860" y="1560873"/>
              <a:ext cx="682229" cy="713441"/>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buClrTx/>
                <a:defRPr/>
              </a:pPr>
              <a:endParaRPr lang="en-US" sz="2400">
                <a:solidFill>
                  <a:sysClr val="windowText" lastClr="000000"/>
                </a:solidFill>
                <a:latin typeface="+mn-lt"/>
                <a:ea typeface="+mn-ea"/>
              </a:endParaRPr>
            </a:p>
          </p:txBody>
        </p:sp>
      </p:grpSp>
    </p:spTree>
    <p:extLst>
      <p:ext uri="{BB962C8B-B14F-4D97-AF65-F5344CB8AC3E}">
        <p14:creationId xmlns:p14="http://schemas.microsoft.com/office/powerpoint/2010/main" val="388253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5D4A42D4-C757-D12A-BA3A-193227F4A557}"/>
            </a:ext>
          </a:extLst>
        </p:cNvPr>
        <p:cNvGrpSpPr/>
        <p:nvPr/>
      </p:nvGrpSpPr>
      <p:grpSpPr>
        <a:xfrm>
          <a:off x="0" y="0"/>
          <a:ext cx="0" cy="0"/>
          <a:chOff x="0" y="0"/>
          <a:chExt cx="0" cy="0"/>
        </a:xfrm>
      </p:grpSpPr>
      <p:sp>
        <p:nvSpPr>
          <p:cNvPr id="2" name="Rectangle: Rounded Corners 10">
            <a:extLst>
              <a:ext uri="{FF2B5EF4-FFF2-40B4-BE49-F238E27FC236}">
                <a16:creationId xmlns:a16="http://schemas.microsoft.com/office/drawing/2014/main" xmlns="" id="{9620CF0A-E5AF-848D-9B43-9555A6F07FA9}"/>
              </a:ext>
            </a:extLst>
          </p:cNvPr>
          <p:cNvSpPr/>
          <p:nvPr/>
        </p:nvSpPr>
        <p:spPr>
          <a:xfrm>
            <a:off x="792076" y="1825974"/>
            <a:ext cx="10607847" cy="5032026"/>
          </a:xfrm>
          <a:prstGeom prst="roundRect">
            <a:avLst>
              <a:gd name="adj" fmla="val 2488"/>
            </a:avLst>
          </a:prstGeom>
          <a:solidFill>
            <a:srgbClr val="FFFFFF"/>
          </a:solidFill>
          <a:ln w="25400" cap="flat" cmpd="sng" algn="ctr">
            <a:solidFill>
              <a:schemeClr val="accent2"/>
            </a:solidFill>
            <a:prstDash val="solid"/>
          </a:ln>
          <a:effectLst/>
        </p:spPr>
        <p:txBody>
          <a:bodyPr rtlCol="0" anchor="ctr"/>
          <a:lstStyle/>
          <a:p>
            <a:pPr algn="ctr" defTabSz="1152053">
              <a:buClrTx/>
              <a:defRPr/>
            </a:pPr>
            <a:endParaRPr lang="en-US" sz="2200">
              <a:solidFill>
                <a:schemeClr val="tx1"/>
              </a:solidFill>
              <a:latin typeface="+mn-lt"/>
              <a:ea typeface="+mn-ea"/>
            </a:endParaRPr>
          </a:p>
        </p:txBody>
      </p:sp>
      <p:sp>
        <p:nvSpPr>
          <p:cNvPr id="3" name="TextBox 2">
            <a:extLst>
              <a:ext uri="{FF2B5EF4-FFF2-40B4-BE49-F238E27FC236}">
                <a16:creationId xmlns:a16="http://schemas.microsoft.com/office/drawing/2014/main" xmlns="" id="{0554BF6C-F51A-3166-A975-71EF2D84FE39}"/>
              </a:ext>
            </a:extLst>
          </p:cNvPr>
          <p:cNvSpPr txBox="1"/>
          <p:nvPr/>
        </p:nvSpPr>
        <p:spPr>
          <a:xfrm>
            <a:off x="1060137" y="2670855"/>
            <a:ext cx="10071723" cy="3575209"/>
          </a:xfrm>
          <a:prstGeom prst="rect">
            <a:avLst/>
          </a:prstGeom>
          <a:noFill/>
        </p:spPr>
        <p:txBody>
          <a:bodyPr wrap="square" rtlCol="0">
            <a:spAutoFit/>
          </a:bodyPr>
          <a:lstStyle/>
          <a:p>
            <a:pPr lvl="0" algn="just">
              <a:lnSpc>
                <a:spcPct val="150000"/>
              </a:lnSpc>
              <a:buClrTx/>
              <a:defRPr/>
            </a:pPr>
            <a:r>
              <a:rPr lang="vi-VN" sz="2200" b="1" dirty="0">
                <a:solidFill>
                  <a:schemeClr val="tx1"/>
                </a:solidFill>
                <a:latin typeface="+mn-lt"/>
              </a:rPr>
              <a:t>Câu 1. </a:t>
            </a:r>
            <a:r>
              <a:rPr lang="vi-VN" sz="2200" dirty="0">
                <a:solidFill>
                  <a:schemeClr val="tx1"/>
                </a:solidFill>
                <a:latin typeface="+mn-lt"/>
              </a:rPr>
              <a:t>Vì sao trước đây Pát-</a:t>
            </a:r>
            <a:r>
              <a:rPr lang="en-US" sz="2200" dirty="0">
                <a:solidFill>
                  <a:schemeClr val="tx1"/>
                </a:solidFill>
                <a:latin typeface="+mn-lt"/>
              </a:rPr>
              <a:t>t</a:t>
            </a:r>
            <a:r>
              <a:rPr lang="vi-VN" sz="2200" dirty="0">
                <a:solidFill>
                  <a:schemeClr val="tx1"/>
                </a:solidFill>
                <a:latin typeface="+mn-lt"/>
              </a:rPr>
              <a:t>y luôn nhận được những vai diễn không phải nói nhiều? </a:t>
            </a:r>
          </a:p>
          <a:p>
            <a:pPr lvl="0" algn="just">
              <a:lnSpc>
                <a:spcPct val="150000"/>
              </a:lnSpc>
              <a:buClrTx/>
              <a:defRPr/>
            </a:pPr>
            <a:r>
              <a:rPr lang="vi-VN" sz="2200" b="1" dirty="0">
                <a:solidFill>
                  <a:schemeClr val="tx1"/>
                </a:solidFill>
                <a:latin typeface="+mn-lt"/>
              </a:rPr>
              <a:t>Câu 2. </a:t>
            </a:r>
            <a:r>
              <a:rPr lang="vi-VN" sz="2200" dirty="0">
                <a:solidFill>
                  <a:schemeClr val="tx1"/>
                </a:solidFill>
                <a:latin typeface="+mn-lt"/>
              </a:rPr>
              <a:t>Cô giáo đã làm gì để giúp Pát-</a:t>
            </a:r>
            <a:r>
              <a:rPr lang="en-US" sz="2200" dirty="0">
                <a:solidFill>
                  <a:schemeClr val="tx1"/>
                </a:solidFill>
                <a:latin typeface="+mn-lt"/>
              </a:rPr>
              <a:t>t</a:t>
            </a:r>
            <a:r>
              <a:rPr lang="vi-VN" sz="2200" dirty="0">
                <a:solidFill>
                  <a:schemeClr val="tx1"/>
                </a:solidFill>
                <a:latin typeface="+mn-lt"/>
              </a:rPr>
              <a:t>y đạt được ước muốn của mình? </a:t>
            </a:r>
          </a:p>
          <a:p>
            <a:pPr lvl="0" algn="just">
              <a:lnSpc>
                <a:spcPct val="150000"/>
              </a:lnSpc>
              <a:buClrTx/>
              <a:defRPr/>
            </a:pPr>
            <a:r>
              <a:rPr lang="vi-VN" sz="2200" b="1" dirty="0">
                <a:solidFill>
                  <a:schemeClr val="tx1"/>
                </a:solidFill>
                <a:latin typeface="+mn-lt"/>
              </a:rPr>
              <a:t>Câu 3. </a:t>
            </a:r>
            <a:r>
              <a:rPr lang="vi-VN" sz="2200" dirty="0">
                <a:solidFill>
                  <a:schemeClr val="tx1"/>
                </a:solidFill>
                <a:latin typeface="+mn-lt"/>
              </a:rPr>
              <a:t>Tìm những chi tiết cho thấy tiết mục đọc thơ của Pát-ty đã gây bất ngờ cho mọi người và rất thành công. </a:t>
            </a:r>
          </a:p>
          <a:p>
            <a:pPr lvl="0" algn="just">
              <a:lnSpc>
                <a:spcPct val="150000"/>
              </a:lnSpc>
              <a:buClrTx/>
              <a:defRPr/>
            </a:pPr>
            <a:r>
              <a:rPr lang="vi-VN" sz="2200" b="1" dirty="0">
                <a:solidFill>
                  <a:schemeClr val="tx1"/>
                </a:solidFill>
                <a:latin typeface="+mn-lt"/>
              </a:rPr>
              <a:t>Câu 4. </a:t>
            </a:r>
            <a:r>
              <a:rPr lang="vi-VN" sz="2200" dirty="0">
                <a:solidFill>
                  <a:schemeClr val="tx1"/>
                </a:solidFill>
                <a:latin typeface="+mn-lt"/>
              </a:rPr>
              <a:t>Qua lời cô giáo ở cuối câu chuyện, em hiểu lí do thành công của Pát-ty là gì?</a:t>
            </a:r>
          </a:p>
        </p:txBody>
      </p:sp>
      <p:sp>
        <p:nvSpPr>
          <p:cNvPr id="4" name="Rectangle: Diagonal Corners Rounded 19">
            <a:extLst>
              <a:ext uri="{FF2B5EF4-FFF2-40B4-BE49-F238E27FC236}">
                <a16:creationId xmlns:a16="http://schemas.microsoft.com/office/drawing/2014/main" xmlns="" id="{775C6509-6DA4-AD2C-EDC8-6575E77F4539}"/>
              </a:ext>
            </a:extLst>
          </p:cNvPr>
          <p:cNvSpPr/>
          <p:nvPr/>
        </p:nvSpPr>
        <p:spPr>
          <a:xfrm>
            <a:off x="782933" y="1804140"/>
            <a:ext cx="3660981" cy="803422"/>
          </a:xfrm>
          <a:prstGeom prst="round2DiagRect">
            <a:avLst/>
          </a:prstGeom>
          <a:solidFill>
            <a:schemeClr val="accent2"/>
          </a:solidFill>
          <a:ln w="25400" cap="flat" cmpd="sng" algn="ctr">
            <a:solidFill>
              <a:schemeClr val="accent2"/>
            </a:solidFill>
            <a:prstDash val="solid"/>
          </a:ln>
          <a:effectLst>
            <a:outerShdw blurRad="50800" dist="38100" dir="8100000" algn="tr" rotWithShape="0">
              <a:prstClr val="black">
                <a:alpha val="40000"/>
              </a:prstClr>
            </a:outerShdw>
          </a:effectLst>
        </p:spPr>
        <p:txBody>
          <a:bodyPr rtlCol="0" anchor="ctr"/>
          <a:lstStyle/>
          <a:p>
            <a:pPr algn="ctr" defTabSz="1152053">
              <a:buClrTx/>
              <a:defRPr/>
            </a:pPr>
            <a:r>
              <a:rPr lang="en-US" sz="2200" b="1" dirty="0">
                <a:solidFill>
                  <a:schemeClr val="tx1"/>
                </a:solidFill>
                <a:latin typeface="+mn-lt"/>
                <a:ea typeface="+mn-ea"/>
              </a:rPr>
              <a:t>CÂU HỎI ĐƯA RA</a:t>
            </a:r>
          </a:p>
        </p:txBody>
      </p:sp>
    </p:spTree>
    <p:extLst>
      <p:ext uri="{BB962C8B-B14F-4D97-AF65-F5344CB8AC3E}">
        <p14:creationId xmlns:p14="http://schemas.microsoft.com/office/powerpoint/2010/main" val="12644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righ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righ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righ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B21DDA8B-C8F5-8E79-F7B2-778E56B5E69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xmlns="" id="{842476E5-911F-B63C-03FB-0CAF07E1321E}"/>
              </a:ext>
            </a:extLst>
          </p:cNvPr>
          <p:cNvGrpSpPr/>
          <p:nvPr/>
        </p:nvGrpSpPr>
        <p:grpSpPr>
          <a:xfrm>
            <a:off x="812386" y="1454593"/>
            <a:ext cx="10455503" cy="1036053"/>
            <a:chOff x="362717" y="2190060"/>
            <a:chExt cx="8298831" cy="822345"/>
          </a:xfrm>
        </p:grpSpPr>
        <p:sp>
          <p:nvSpPr>
            <p:cNvPr id="3" name="Rectangle 2">
              <a:extLst>
                <a:ext uri="{FF2B5EF4-FFF2-40B4-BE49-F238E27FC236}">
                  <a16:creationId xmlns:a16="http://schemas.microsoft.com/office/drawing/2014/main" xmlns="" id="{31177962-5700-6101-3631-E164E1D219EE}"/>
                </a:ext>
              </a:extLst>
            </p:cNvPr>
            <p:cNvSpPr/>
            <p:nvPr/>
          </p:nvSpPr>
          <p:spPr>
            <a:xfrm>
              <a:off x="362717" y="2190060"/>
              <a:ext cx="8298831" cy="822345"/>
            </a:xfrm>
            <a:prstGeom prst="rect">
              <a:avLst/>
            </a:prstGeom>
          </p:spPr>
          <p:txBody>
            <a:bodyPr wrap="square">
              <a:spAutoFit/>
            </a:bodyPr>
            <a:lstStyle/>
            <a:p>
              <a:pPr algn="just" defTabSz="1152053">
                <a:lnSpc>
                  <a:spcPct val="150000"/>
                </a:lnSpc>
                <a:buClrTx/>
                <a:defRPr/>
              </a:pPr>
              <a:r>
                <a:rPr lang="en-US" sz="2200" b="1" dirty="0">
                  <a:solidFill>
                    <a:prstClr val="black"/>
                  </a:solidFill>
                  <a:latin typeface="+mn-lt"/>
                </a:rPr>
                <a:t>      </a:t>
              </a:r>
              <a:r>
                <a:rPr lang="vi-VN" sz="2200" b="1" dirty="0">
                  <a:solidFill>
                    <a:prstClr val="black"/>
                  </a:solidFill>
                  <a:latin typeface="+mn-lt"/>
                </a:rPr>
                <a:t>Câu </a:t>
              </a:r>
              <a:r>
                <a:rPr lang="en-US" sz="2200" b="1" dirty="0">
                  <a:solidFill>
                    <a:prstClr val="black"/>
                  </a:solidFill>
                  <a:latin typeface="+mn-lt"/>
                </a:rPr>
                <a:t>1</a:t>
              </a:r>
              <a:r>
                <a:rPr lang="vi-VN" sz="2200" b="1" dirty="0">
                  <a:solidFill>
                    <a:prstClr val="black"/>
                  </a:solidFill>
                  <a:latin typeface="+mn-lt"/>
                </a:rPr>
                <a:t>: </a:t>
              </a:r>
              <a:r>
                <a:rPr lang="vi-VN" sz="2200" dirty="0">
                  <a:solidFill>
                    <a:prstClr val="black"/>
                  </a:solidFill>
                  <a:latin typeface="+mn-lt"/>
                </a:rPr>
                <a:t>Vì sao trước đây Pát-</a:t>
              </a:r>
              <a:r>
                <a:rPr lang="en-US" sz="2200" dirty="0">
                  <a:solidFill>
                    <a:prstClr val="black"/>
                  </a:solidFill>
                  <a:latin typeface="+mn-lt"/>
                </a:rPr>
                <a:t>t</a:t>
              </a:r>
              <a:r>
                <a:rPr lang="vi-VN" sz="2200" dirty="0">
                  <a:solidFill>
                    <a:prstClr val="black"/>
                  </a:solidFill>
                  <a:latin typeface="+mn-lt"/>
                </a:rPr>
                <a:t>y luôn nhận được những vai diễn không phải nói nhiều? </a:t>
              </a:r>
            </a:p>
          </p:txBody>
        </p:sp>
        <p:pic>
          <p:nvPicPr>
            <p:cNvPr id="4" name="Picture 2" descr="https://cdn-icons-png.flaticon.com/128/3524/3524032.png">
              <a:extLst>
                <a:ext uri="{FF2B5EF4-FFF2-40B4-BE49-F238E27FC236}">
                  <a16:creationId xmlns:a16="http://schemas.microsoft.com/office/drawing/2014/main" xmlns="" id="{E67F9DB1-F03F-C132-5C06-3C86BB0EEC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322" y="2320761"/>
              <a:ext cx="348629" cy="3486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xmlns="" id="{076CEFA4-A75E-A8D8-7499-4E5F27B15E18}"/>
              </a:ext>
            </a:extLst>
          </p:cNvPr>
          <p:cNvGrpSpPr/>
          <p:nvPr/>
        </p:nvGrpSpPr>
        <p:grpSpPr>
          <a:xfrm>
            <a:off x="868248" y="2571187"/>
            <a:ext cx="10455504" cy="4194173"/>
            <a:chOff x="303040" y="767302"/>
            <a:chExt cx="8305962" cy="3387691"/>
          </a:xfrm>
        </p:grpSpPr>
        <p:sp>
          <p:nvSpPr>
            <p:cNvPr id="6" name="Rectangle: Rounded Corners 6">
              <a:extLst>
                <a:ext uri="{FF2B5EF4-FFF2-40B4-BE49-F238E27FC236}">
                  <a16:creationId xmlns:a16="http://schemas.microsoft.com/office/drawing/2014/main" xmlns="" id="{C56769B9-20E4-ABB7-54EE-C3742B0CDD43}"/>
                </a:ext>
              </a:extLst>
            </p:cNvPr>
            <p:cNvSpPr/>
            <p:nvPr/>
          </p:nvSpPr>
          <p:spPr>
            <a:xfrm>
              <a:off x="303041" y="767302"/>
              <a:ext cx="8305961" cy="3387691"/>
            </a:xfrm>
            <a:prstGeom prst="roundRect">
              <a:avLst>
                <a:gd name="adj" fmla="val 2488"/>
              </a:avLst>
            </a:prstGeom>
            <a:solidFill>
              <a:srgbClr val="FFFFFF"/>
            </a:solidFill>
            <a:ln w="25400" cap="flat" cmpd="sng" algn="ctr">
              <a:solidFill>
                <a:schemeClr val="accent6"/>
              </a:solidFill>
              <a:prstDash val="solid"/>
            </a:ln>
            <a:effectLst/>
          </p:spPr>
          <p:txBody>
            <a:bodyPr rtlCol="0" anchor="ctr"/>
            <a:lstStyle/>
            <a:p>
              <a:pPr algn="ctr" defTabSz="1152053">
                <a:buClrTx/>
                <a:defRPr/>
              </a:pPr>
              <a:endParaRPr lang="en-US" sz="2000">
                <a:solidFill>
                  <a:srgbClr val="EBE0DD"/>
                </a:solidFill>
                <a:latin typeface="+mn-lt"/>
                <a:ea typeface="+mn-ea"/>
              </a:endParaRPr>
            </a:p>
          </p:txBody>
        </p:sp>
        <p:sp>
          <p:nvSpPr>
            <p:cNvPr id="7" name="Rectangle: Diagonal Corners Rounded 7">
              <a:extLst>
                <a:ext uri="{FF2B5EF4-FFF2-40B4-BE49-F238E27FC236}">
                  <a16:creationId xmlns:a16="http://schemas.microsoft.com/office/drawing/2014/main" xmlns="" id="{0B34E6F1-43C7-C965-B266-A6A54F05B4B8}"/>
                </a:ext>
              </a:extLst>
            </p:cNvPr>
            <p:cNvSpPr/>
            <p:nvPr/>
          </p:nvSpPr>
          <p:spPr>
            <a:xfrm>
              <a:off x="303040" y="767302"/>
              <a:ext cx="1489176" cy="465050"/>
            </a:xfrm>
            <a:prstGeom prst="round2DiagRect">
              <a:avLst/>
            </a:prstGeom>
            <a:solidFill>
              <a:schemeClr val="accent6"/>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1152053">
                <a:buClrTx/>
                <a:defRPr/>
              </a:pPr>
              <a:r>
                <a:rPr lang="en-US" sz="2000" b="1" dirty="0" err="1">
                  <a:solidFill>
                    <a:sysClr val="windowText" lastClr="000000"/>
                  </a:solidFill>
                  <a:latin typeface="+mn-lt"/>
                  <a:ea typeface="+mn-ea"/>
                </a:rPr>
                <a:t>Trả</a:t>
              </a:r>
              <a:r>
                <a:rPr lang="en-US" sz="2000" b="1" dirty="0">
                  <a:solidFill>
                    <a:sysClr val="windowText" lastClr="000000"/>
                  </a:solidFill>
                  <a:latin typeface="+mn-lt"/>
                  <a:ea typeface="+mn-ea"/>
                </a:rPr>
                <a:t> </a:t>
              </a:r>
              <a:r>
                <a:rPr lang="en-US" sz="2000" b="1" dirty="0" err="1">
                  <a:solidFill>
                    <a:sysClr val="windowText" lastClr="000000"/>
                  </a:solidFill>
                  <a:latin typeface="+mn-lt"/>
                  <a:ea typeface="+mn-ea"/>
                </a:rPr>
                <a:t>lời</a:t>
              </a:r>
              <a:endParaRPr lang="en-US" sz="2000" b="1" dirty="0">
                <a:solidFill>
                  <a:sysClr val="windowText" lastClr="000000"/>
                </a:solidFill>
                <a:latin typeface="+mn-lt"/>
                <a:ea typeface="+mn-ea"/>
              </a:endParaRPr>
            </a:p>
          </p:txBody>
        </p:sp>
      </p:grpSp>
      <p:sp>
        <p:nvSpPr>
          <p:cNvPr id="8" name="TextBox 7">
            <a:extLst>
              <a:ext uri="{FF2B5EF4-FFF2-40B4-BE49-F238E27FC236}">
                <a16:creationId xmlns:a16="http://schemas.microsoft.com/office/drawing/2014/main" xmlns="" id="{398C70C6-0AC2-BA79-F280-60F0AD007AAF}"/>
              </a:ext>
            </a:extLst>
          </p:cNvPr>
          <p:cNvSpPr txBox="1"/>
          <p:nvPr/>
        </p:nvSpPr>
        <p:spPr>
          <a:xfrm>
            <a:off x="1098682" y="3142347"/>
            <a:ext cx="9994636" cy="3264099"/>
          </a:xfrm>
          <a:prstGeom prst="rect">
            <a:avLst/>
          </a:prstGeom>
          <a:noFill/>
        </p:spPr>
        <p:txBody>
          <a:bodyPr wrap="square" rtlCol="0">
            <a:spAutoFit/>
          </a:bodyPr>
          <a:lstStyle/>
          <a:p>
            <a:pPr marL="360016" indent="-360016" algn="just">
              <a:lnSpc>
                <a:spcPct val="150000"/>
              </a:lnSpc>
              <a:buClrTx/>
              <a:buFont typeface="Arial" panose="020B0604020202020204" pitchFamily="34" charset="0"/>
              <a:buChar char="•"/>
              <a:defRPr/>
            </a:pPr>
            <a:r>
              <a:rPr lang="vi-VN" sz="2000" dirty="0">
                <a:solidFill>
                  <a:schemeClr val="tx1"/>
                </a:solidFill>
                <a:latin typeface="+mn-lt"/>
                <a:ea typeface="+mn-ea"/>
              </a:rPr>
              <a:t>Vì Pát-ty bị khiếm khuyết về phát âm, hay bị nói vấp nên cô giáo hoặc Pát-ty không muốn bạn ấy phải nhận vai quá khó thực hiện.</a:t>
            </a:r>
          </a:p>
          <a:p>
            <a:pPr marL="360016" indent="-360016" algn="just">
              <a:lnSpc>
                <a:spcPct val="150000"/>
              </a:lnSpc>
              <a:buClrTx/>
              <a:buFont typeface="Arial" panose="020B0604020202020204" pitchFamily="34" charset="0"/>
              <a:buChar char="•"/>
              <a:defRPr/>
            </a:pPr>
            <a:r>
              <a:rPr lang="vi-VN" sz="2000" b="1" dirty="0">
                <a:solidFill>
                  <a:schemeClr val="tx1"/>
                </a:solidFill>
                <a:latin typeface="+mn-lt"/>
                <a:ea typeface="+mn-ea"/>
              </a:rPr>
              <a:t>Chú ý</a:t>
            </a:r>
            <a:r>
              <a:rPr lang="en-US" sz="2000" b="1" dirty="0">
                <a:solidFill>
                  <a:schemeClr val="tx1"/>
                </a:solidFill>
                <a:latin typeface="+mn-lt"/>
                <a:ea typeface="+mn-ea"/>
              </a:rPr>
              <a:t>:</a:t>
            </a:r>
            <a:r>
              <a:rPr lang="vi-VN" sz="2000" b="1" dirty="0">
                <a:solidFill>
                  <a:schemeClr val="tx1"/>
                </a:solidFill>
                <a:latin typeface="+mn-lt"/>
                <a:ea typeface="+mn-ea"/>
              </a:rPr>
              <a:t> </a:t>
            </a:r>
            <a:r>
              <a:rPr lang="vi-VN" sz="2000" dirty="0">
                <a:solidFill>
                  <a:schemeClr val="tx1"/>
                </a:solidFill>
                <a:latin typeface="+mn-lt"/>
                <a:ea typeface="+mn-ea"/>
              </a:rPr>
              <a:t>lời Pát-ty nói với cô giáo: </a:t>
            </a:r>
            <a:r>
              <a:rPr lang="en-US" sz="2000" dirty="0">
                <a:solidFill>
                  <a:schemeClr val="tx1"/>
                </a:solidFill>
                <a:latin typeface="+mn-lt"/>
                <a:ea typeface="+mn-ea"/>
              </a:rPr>
              <a:t>“</a:t>
            </a:r>
            <a:r>
              <a:rPr lang="vi-VN" sz="2000" dirty="0">
                <a:solidFill>
                  <a:schemeClr val="tx1"/>
                </a:solidFill>
                <a:latin typeface="+mn-lt"/>
                <a:ea typeface="+mn-ea"/>
              </a:rPr>
              <a:t>mọi năm em đều nhận những vai không phải nói nhiều.” </a:t>
            </a:r>
            <a:r>
              <a:rPr lang="en-US" sz="2000" kern="1200" dirty="0">
                <a:solidFill>
                  <a:schemeClr val="tx1"/>
                </a:solidFill>
                <a:latin typeface="+mn-lt"/>
                <a:ea typeface="Calibri" panose="020F0502020204030204" pitchFamily="34" charset="0"/>
                <a:cs typeface="Arial" panose="020B0604020202020204" pitchFamily="34" charset="0"/>
                <a:sym typeface="Wingdings" panose="05000000000000000000" pitchFamily="2" charset="2"/>
              </a:rPr>
              <a:t></a:t>
            </a:r>
            <a:r>
              <a:rPr lang="vi-VN" sz="2000" dirty="0">
                <a:solidFill>
                  <a:schemeClr val="tx1"/>
                </a:solidFill>
                <a:latin typeface="+mn-lt"/>
                <a:ea typeface="+mn-ea"/>
              </a:rPr>
              <a:t> cho thấy mọi năm Pát-ty tự lựa chọn những vai không phải nói nhiều để tránh bộc lộ khiếm khuyết phát âm của bản thân, chứ không phải cô giáo hay các bạn yêu cầu em chọn những vai ấy.</a:t>
            </a:r>
          </a:p>
        </p:txBody>
      </p:sp>
    </p:spTree>
    <p:extLst>
      <p:ext uri="{BB962C8B-B14F-4D97-AF65-F5344CB8AC3E}">
        <p14:creationId xmlns:p14="http://schemas.microsoft.com/office/powerpoint/2010/main" val="246346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FC61BFD2-EC52-651F-3C1E-045BB6BB550F}"/>
            </a:ext>
          </a:extLst>
        </p:cNvPr>
        <p:cNvGrpSpPr/>
        <p:nvPr/>
      </p:nvGrpSpPr>
      <p:grpSpPr>
        <a:xfrm>
          <a:off x="0" y="0"/>
          <a:ext cx="0" cy="0"/>
          <a:chOff x="0" y="0"/>
          <a:chExt cx="0" cy="0"/>
        </a:xfrm>
      </p:grpSpPr>
      <p:sp>
        <p:nvSpPr>
          <p:cNvPr id="2" name="TextBox 11">
            <a:extLst>
              <a:ext uri="{FF2B5EF4-FFF2-40B4-BE49-F238E27FC236}">
                <a16:creationId xmlns:a16="http://schemas.microsoft.com/office/drawing/2014/main" xmlns="" id="{EAD577A4-BE67-A71D-87C5-6E42640BDA75}"/>
              </a:ext>
            </a:extLst>
          </p:cNvPr>
          <p:cNvSpPr txBox="1"/>
          <p:nvPr/>
        </p:nvSpPr>
        <p:spPr>
          <a:xfrm>
            <a:off x="5848835" y="2615046"/>
            <a:ext cx="5868645" cy="1898790"/>
          </a:xfrm>
          <a:prstGeom prst="rect">
            <a:avLst/>
          </a:prstGeom>
        </p:spPr>
        <p:txBody>
          <a:bodyPr wrap="square" lIns="0" tIns="0" rIns="0" bIns="0" rtlCol="0" anchor="t">
            <a:spAutoFit/>
          </a:bodyPr>
          <a:lstStyle/>
          <a:p>
            <a:pPr algn="ctr" defTabSz="576026">
              <a:lnSpc>
                <a:spcPct val="150000"/>
              </a:lnSpc>
              <a:spcBef>
                <a:spcPct val="0"/>
              </a:spcBef>
              <a:buClrTx/>
            </a:pPr>
            <a:r>
              <a:rPr lang="en-US" sz="3024" b="1" kern="1200" dirty="0">
                <a:solidFill>
                  <a:schemeClr val="tx1"/>
                </a:solidFill>
                <a:latin typeface="+mn-lt"/>
                <a:ea typeface="+mn-ea"/>
                <a:cs typeface="Arial" panose="020B0604020202020204" pitchFamily="34" charset="0"/>
              </a:rPr>
              <a:t>RÚT RA </a:t>
            </a:r>
            <a:r>
              <a:rPr lang="en-US" sz="3024" b="1" kern="1200" dirty="0" err="1">
                <a:solidFill>
                  <a:schemeClr val="tx1"/>
                </a:solidFill>
                <a:latin typeface="+mn-lt"/>
                <a:ea typeface="+mn-ea"/>
                <a:cs typeface="Arial" panose="020B0604020202020204" pitchFamily="34" charset="0"/>
              </a:rPr>
              <a:t>Ý</a:t>
            </a:r>
            <a:r>
              <a:rPr lang="en-US" sz="3024" b="1" kern="1200" dirty="0">
                <a:solidFill>
                  <a:schemeClr val="tx1"/>
                </a:solidFill>
                <a:latin typeface="+mn-lt"/>
                <a:ea typeface="+mn-ea"/>
                <a:cs typeface="Arial" panose="020B0604020202020204" pitchFamily="34" charset="0"/>
              </a:rPr>
              <a:t> ĐOẠN 1</a:t>
            </a:r>
          </a:p>
          <a:p>
            <a:pPr algn="ctr" defTabSz="576026">
              <a:lnSpc>
                <a:spcPct val="150000"/>
              </a:lnSpc>
              <a:spcBef>
                <a:spcPct val="0"/>
              </a:spcBef>
              <a:buClrTx/>
            </a:pPr>
            <a:r>
              <a:rPr lang="vi-VN" sz="2772" kern="1200" dirty="0">
                <a:solidFill>
                  <a:schemeClr val="tx1"/>
                </a:solidFill>
                <a:latin typeface="+mn-lt"/>
                <a:ea typeface="+mn-ea"/>
                <a:cs typeface="Arial" panose="020B0604020202020204" pitchFamily="34" charset="0"/>
              </a:rPr>
              <a:t>Nguyện vọng của Pát-ty năm nay muốn đọc một bài thơ. </a:t>
            </a:r>
          </a:p>
        </p:txBody>
      </p:sp>
      <p:sp>
        <p:nvSpPr>
          <p:cNvPr id="3" name="Google Shape;1081;p50">
            <a:extLst>
              <a:ext uri="{FF2B5EF4-FFF2-40B4-BE49-F238E27FC236}">
                <a16:creationId xmlns:a16="http://schemas.microsoft.com/office/drawing/2014/main" xmlns="" id="{F7A1DBB0-E21D-85D1-031A-5534CF81140A}"/>
              </a:ext>
            </a:extLst>
          </p:cNvPr>
          <p:cNvSpPr/>
          <p:nvPr/>
        </p:nvSpPr>
        <p:spPr>
          <a:xfrm rot="20280971" flipH="1">
            <a:off x="-319134" y="204652"/>
            <a:ext cx="5915850" cy="12016239"/>
          </a:xfrm>
          <a:custGeom>
            <a:avLst/>
            <a:gdLst/>
            <a:ahLst/>
            <a:cxnLst/>
            <a:rect l="l" t="t" r="r" b="b"/>
            <a:pathLst>
              <a:path w="30198" h="61338" extrusionOk="0">
                <a:moveTo>
                  <a:pt x="21993" y="1"/>
                </a:moveTo>
                <a:cubicBezTo>
                  <a:pt x="21993" y="1"/>
                  <a:pt x="9780" y="4775"/>
                  <a:pt x="17636" y="15945"/>
                </a:cubicBezTo>
                <a:cubicBezTo>
                  <a:pt x="23036" y="23616"/>
                  <a:pt x="21159" y="30615"/>
                  <a:pt x="12978" y="32817"/>
                </a:cubicBezTo>
                <a:cubicBezTo>
                  <a:pt x="5099" y="34925"/>
                  <a:pt x="0" y="41507"/>
                  <a:pt x="649" y="48298"/>
                </a:cubicBezTo>
                <a:cubicBezTo>
                  <a:pt x="1414" y="56432"/>
                  <a:pt x="6512" y="60534"/>
                  <a:pt x="13581" y="61160"/>
                </a:cubicBezTo>
                <a:cubicBezTo>
                  <a:pt x="14917" y="61280"/>
                  <a:pt x="16130" y="61338"/>
                  <a:pt x="17230" y="61338"/>
                </a:cubicBezTo>
                <a:cubicBezTo>
                  <a:pt x="23994" y="61338"/>
                  <a:pt x="26504" y="59136"/>
                  <a:pt x="27161" y="55528"/>
                </a:cubicBezTo>
                <a:cubicBezTo>
                  <a:pt x="27277" y="54810"/>
                  <a:pt x="27300" y="54068"/>
                  <a:pt x="27231" y="53350"/>
                </a:cubicBezTo>
                <a:lnTo>
                  <a:pt x="30197" y="52817"/>
                </a:lnTo>
                <a:lnTo>
                  <a:pt x="30058" y="50036"/>
                </a:lnTo>
                <a:lnTo>
                  <a:pt x="27463" y="1715"/>
                </a:lnTo>
                <a:lnTo>
                  <a:pt x="21993" y="1"/>
                </a:lnTo>
                <a:close/>
              </a:path>
            </a:pathLst>
          </a:custGeom>
          <a:solidFill>
            <a:schemeClr val="accent2">
              <a:lumMod val="20000"/>
              <a:lumOff val="80000"/>
            </a:schemeClr>
          </a:solidFill>
          <a:ln>
            <a:noFill/>
          </a:ln>
        </p:spPr>
        <p:txBody>
          <a:bodyPr spcFirstLastPara="1" wrap="square" lIns="115184" tIns="115184" rIns="115184" bIns="115184" anchor="ctr" anchorCtr="0">
            <a:noAutofit/>
          </a:bodyPr>
          <a:lstStyle/>
          <a:p>
            <a:pPr defTabSz="1152053">
              <a:defRPr/>
            </a:pPr>
            <a:endParaRPr sz="1764"/>
          </a:p>
        </p:txBody>
      </p:sp>
      <p:grpSp>
        <p:nvGrpSpPr>
          <p:cNvPr id="4" name="Google Shape;1086;p50">
            <a:extLst>
              <a:ext uri="{FF2B5EF4-FFF2-40B4-BE49-F238E27FC236}">
                <a16:creationId xmlns:a16="http://schemas.microsoft.com/office/drawing/2014/main" xmlns="" id="{38AD136F-0EFA-5129-2996-A8047754F24D}"/>
              </a:ext>
            </a:extLst>
          </p:cNvPr>
          <p:cNvGrpSpPr/>
          <p:nvPr/>
        </p:nvGrpSpPr>
        <p:grpSpPr>
          <a:xfrm>
            <a:off x="-781585" y="2148643"/>
            <a:ext cx="6256755" cy="5722783"/>
            <a:chOff x="-803247" y="1655109"/>
            <a:chExt cx="4966165" cy="4542336"/>
          </a:xfrm>
        </p:grpSpPr>
        <p:grpSp>
          <p:nvGrpSpPr>
            <p:cNvPr id="5" name="Google Shape;1087;p50">
              <a:extLst>
                <a:ext uri="{FF2B5EF4-FFF2-40B4-BE49-F238E27FC236}">
                  <a16:creationId xmlns:a16="http://schemas.microsoft.com/office/drawing/2014/main" xmlns="" id="{E3912A05-8FD0-C7E0-3BC9-68AC01388A81}"/>
                </a:ext>
              </a:extLst>
            </p:cNvPr>
            <p:cNvGrpSpPr/>
            <p:nvPr/>
          </p:nvGrpSpPr>
          <p:grpSpPr>
            <a:xfrm>
              <a:off x="1890450" y="4287155"/>
              <a:ext cx="2132495" cy="1910290"/>
              <a:chOff x="76818" y="2050398"/>
              <a:chExt cx="1323462" cy="1185558"/>
            </a:xfrm>
          </p:grpSpPr>
          <p:sp>
            <p:nvSpPr>
              <p:cNvPr id="72" name="Google Shape;1088;p50">
                <a:extLst>
                  <a:ext uri="{FF2B5EF4-FFF2-40B4-BE49-F238E27FC236}">
                    <a16:creationId xmlns:a16="http://schemas.microsoft.com/office/drawing/2014/main" xmlns="" id="{10D26B7D-9164-CA85-7008-745BBB4B0155}"/>
                  </a:ext>
                </a:extLst>
              </p:cNvPr>
              <p:cNvSpPr/>
              <p:nvPr/>
            </p:nvSpPr>
            <p:spPr>
              <a:xfrm flipH="1">
                <a:off x="76818" y="2050398"/>
                <a:ext cx="1323462" cy="1185558"/>
              </a:xfrm>
              <a:custGeom>
                <a:avLst/>
                <a:gdLst/>
                <a:ahLst/>
                <a:cxnLst/>
                <a:rect l="l" t="t" r="r" b="b"/>
                <a:pathLst>
                  <a:path w="25835" h="23143" extrusionOk="0">
                    <a:moveTo>
                      <a:pt x="13193" y="1"/>
                    </a:moveTo>
                    <a:cubicBezTo>
                      <a:pt x="9454" y="1"/>
                      <a:pt x="5781" y="1808"/>
                      <a:pt x="3557" y="5157"/>
                    </a:cubicBezTo>
                    <a:cubicBezTo>
                      <a:pt x="0" y="10481"/>
                      <a:pt x="1449" y="17659"/>
                      <a:pt x="6752" y="21194"/>
                    </a:cubicBezTo>
                    <a:cubicBezTo>
                      <a:pt x="8728" y="22512"/>
                      <a:pt x="10963" y="23143"/>
                      <a:pt x="13172" y="23143"/>
                    </a:cubicBezTo>
                    <a:cubicBezTo>
                      <a:pt x="16533" y="23143"/>
                      <a:pt x="19837" y="21682"/>
                      <a:pt x="22086" y="18958"/>
                    </a:cubicBezTo>
                    <a:cubicBezTo>
                      <a:pt x="22341" y="18660"/>
                      <a:pt x="22576" y="18340"/>
                      <a:pt x="22810" y="17999"/>
                    </a:cubicBezTo>
                    <a:cubicBezTo>
                      <a:pt x="25834" y="13463"/>
                      <a:pt x="25238" y="7585"/>
                      <a:pt x="21703" y="3751"/>
                    </a:cubicBezTo>
                    <a:cubicBezTo>
                      <a:pt x="21085" y="3091"/>
                      <a:pt x="20382" y="2473"/>
                      <a:pt x="19594" y="1941"/>
                    </a:cubicBezTo>
                    <a:cubicBezTo>
                      <a:pt x="17627" y="629"/>
                      <a:pt x="15398" y="1"/>
                      <a:pt x="13193" y="1"/>
                    </a:cubicBez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73" name="Google Shape;1089;p50">
                <a:extLst>
                  <a:ext uri="{FF2B5EF4-FFF2-40B4-BE49-F238E27FC236}">
                    <a16:creationId xmlns:a16="http://schemas.microsoft.com/office/drawing/2014/main" xmlns="" id="{53B73CA3-19EA-4009-C611-9412890D3C0A}"/>
                  </a:ext>
                </a:extLst>
              </p:cNvPr>
              <p:cNvSpPr/>
              <p:nvPr/>
            </p:nvSpPr>
            <p:spPr>
              <a:xfrm flipH="1">
                <a:off x="268870" y="2050398"/>
                <a:ext cx="1131411" cy="1185558"/>
              </a:xfrm>
              <a:custGeom>
                <a:avLst/>
                <a:gdLst/>
                <a:ahLst/>
                <a:cxnLst/>
                <a:rect l="l" t="t" r="r" b="b"/>
                <a:pathLst>
                  <a:path w="22086" h="23143" extrusionOk="0">
                    <a:moveTo>
                      <a:pt x="13193" y="1"/>
                    </a:moveTo>
                    <a:cubicBezTo>
                      <a:pt x="9454" y="1"/>
                      <a:pt x="5781" y="1808"/>
                      <a:pt x="3557" y="5157"/>
                    </a:cubicBezTo>
                    <a:cubicBezTo>
                      <a:pt x="0" y="10481"/>
                      <a:pt x="1449" y="17659"/>
                      <a:pt x="6752" y="21194"/>
                    </a:cubicBezTo>
                    <a:cubicBezTo>
                      <a:pt x="8728" y="22512"/>
                      <a:pt x="10963" y="23143"/>
                      <a:pt x="13172" y="23143"/>
                    </a:cubicBezTo>
                    <a:cubicBezTo>
                      <a:pt x="16530" y="23143"/>
                      <a:pt x="19829" y="21685"/>
                      <a:pt x="22078" y="18967"/>
                    </a:cubicBezTo>
                    <a:lnTo>
                      <a:pt x="22078" y="18967"/>
                    </a:lnTo>
                    <a:lnTo>
                      <a:pt x="22086" y="18979"/>
                    </a:lnTo>
                    <a:lnTo>
                      <a:pt x="22086" y="18958"/>
                    </a:lnTo>
                    <a:cubicBezTo>
                      <a:pt x="22083" y="18961"/>
                      <a:pt x="22081" y="18964"/>
                      <a:pt x="22078" y="18967"/>
                    </a:cubicBezTo>
                    <a:lnTo>
                      <a:pt x="22078" y="18967"/>
                    </a:lnTo>
                    <a:lnTo>
                      <a:pt x="20340" y="16253"/>
                    </a:lnTo>
                    <a:cubicBezTo>
                      <a:pt x="20340" y="16253"/>
                      <a:pt x="19839" y="15794"/>
                      <a:pt x="19376" y="15794"/>
                    </a:cubicBezTo>
                    <a:cubicBezTo>
                      <a:pt x="19170" y="15794"/>
                      <a:pt x="18972" y="15884"/>
                      <a:pt x="18827" y="16146"/>
                    </a:cubicBezTo>
                    <a:cubicBezTo>
                      <a:pt x="18508" y="16726"/>
                      <a:pt x="18367" y="17040"/>
                      <a:pt x="18094" y="17040"/>
                    </a:cubicBezTo>
                    <a:cubicBezTo>
                      <a:pt x="17967" y="17040"/>
                      <a:pt x="17810" y="16971"/>
                      <a:pt x="17592" y="16828"/>
                    </a:cubicBezTo>
                    <a:cubicBezTo>
                      <a:pt x="16932" y="16402"/>
                      <a:pt x="17699" y="16146"/>
                      <a:pt x="18082" y="15870"/>
                    </a:cubicBezTo>
                    <a:cubicBezTo>
                      <a:pt x="18465" y="15593"/>
                      <a:pt x="18614" y="15380"/>
                      <a:pt x="18551" y="15167"/>
                    </a:cubicBezTo>
                    <a:cubicBezTo>
                      <a:pt x="18487" y="14932"/>
                      <a:pt x="18636" y="14443"/>
                      <a:pt x="18849" y="14059"/>
                    </a:cubicBezTo>
                    <a:cubicBezTo>
                      <a:pt x="19040" y="13697"/>
                      <a:pt x="19339" y="13271"/>
                      <a:pt x="19019" y="12952"/>
                    </a:cubicBezTo>
                    <a:cubicBezTo>
                      <a:pt x="18859" y="12792"/>
                      <a:pt x="18540" y="12760"/>
                      <a:pt x="18223" y="12760"/>
                    </a:cubicBezTo>
                    <a:cubicBezTo>
                      <a:pt x="18012" y="12760"/>
                      <a:pt x="17802" y="12774"/>
                      <a:pt x="17641" y="12774"/>
                    </a:cubicBezTo>
                    <a:cubicBezTo>
                      <a:pt x="17561" y="12774"/>
                      <a:pt x="17493" y="12771"/>
                      <a:pt x="17443" y="12760"/>
                    </a:cubicBezTo>
                    <a:cubicBezTo>
                      <a:pt x="17145" y="12675"/>
                      <a:pt x="17060" y="12505"/>
                      <a:pt x="16612" y="12015"/>
                    </a:cubicBezTo>
                    <a:cubicBezTo>
                      <a:pt x="16368" y="11748"/>
                      <a:pt x="16026" y="11609"/>
                      <a:pt x="15709" y="11609"/>
                    </a:cubicBezTo>
                    <a:cubicBezTo>
                      <a:pt x="15417" y="11609"/>
                      <a:pt x="15147" y="11727"/>
                      <a:pt x="14994" y="11972"/>
                    </a:cubicBezTo>
                    <a:cubicBezTo>
                      <a:pt x="14653" y="12483"/>
                      <a:pt x="16612" y="12803"/>
                      <a:pt x="16549" y="13271"/>
                    </a:cubicBezTo>
                    <a:cubicBezTo>
                      <a:pt x="16527" y="13419"/>
                      <a:pt x="16361" y="13479"/>
                      <a:pt x="16124" y="13479"/>
                    </a:cubicBezTo>
                    <a:cubicBezTo>
                      <a:pt x="15645" y="13479"/>
                      <a:pt x="14875" y="13237"/>
                      <a:pt x="14419" y="12994"/>
                    </a:cubicBezTo>
                    <a:cubicBezTo>
                      <a:pt x="13983" y="12783"/>
                      <a:pt x="13473" y="12629"/>
                      <a:pt x="13072" y="12629"/>
                    </a:cubicBezTo>
                    <a:cubicBezTo>
                      <a:pt x="12827" y="12629"/>
                      <a:pt x="12623" y="12687"/>
                      <a:pt x="12502" y="12824"/>
                    </a:cubicBezTo>
                    <a:cubicBezTo>
                      <a:pt x="12237" y="13165"/>
                      <a:pt x="11601" y="13523"/>
                      <a:pt x="10969" y="13523"/>
                    </a:cubicBezTo>
                    <a:cubicBezTo>
                      <a:pt x="10890" y="13523"/>
                      <a:pt x="10812" y="13517"/>
                      <a:pt x="10734" y="13506"/>
                    </a:cubicBezTo>
                    <a:cubicBezTo>
                      <a:pt x="10679" y="13499"/>
                      <a:pt x="10617" y="13496"/>
                      <a:pt x="10550" y="13496"/>
                    </a:cubicBezTo>
                    <a:cubicBezTo>
                      <a:pt x="9742" y="13496"/>
                      <a:pt x="8167" y="13935"/>
                      <a:pt x="7518" y="13974"/>
                    </a:cubicBezTo>
                    <a:cubicBezTo>
                      <a:pt x="7476" y="13977"/>
                      <a:pt x="7433" y="13978"/>
                      <a:pt x="7390" y="13978"/>
                    </a:cubicBezTo>
                    <a:cubicBezTo>
                      <a:pt x="6709" y="13978"/>
                      <a:pt x="5907" y="13653"/>
                      <a:pt x="6028" y="12632"/>
                    </a:cubicBezTo>
                    <a:cubicBezTo>
                      <a:pt x="6155" y="11525"/>
                      <a:pt x="7625" y="11269"/>
                      <a:pt x="8306" y="10204"/>
                    </a:cubicBezTo>
                    <a:cubicBezTo>
                      <a:pt x="8988" y="9140"/>
                      <a:pt x="8498" y="9140"/>
                      <a:pt x="8860" y="8330"/>
                    </a:cubicBezTo>
                    <a:cubicBezTo>
                      <a:pt x="9243" y="7500"/>
                      <a:pt x="10457" y="7457"/>
                      <a:pt x="10564" y="6712"/>
                    </a:cubicBezTo>
                    <a:cubicBezTo>
                      <a:pt x="10670" y="5987"/>
                      <a:pt x="9180" y="5029"/>
                      <a:pt x="9158" y="4177"/>
                    </a:cubicBezTo>
                    <a:cubicBezTo>
                      <a:pt x="9140" y="3459"/>
                      <a:pt x="9743" y="2900"/>
                      <a:pt x="10416" y="2900"/>
                    </a:cubicBezTo>
                    <a:cubicBezTo>
                      <a:pt x="10521" y="2900"/>
                      <a:pt x="10628" y="2913"/>
                      <a:pt x="10734" y="2942"/>
                    </a:cubicBezTo>
                    <a:cubicBezTo>
                      <a:pt x="11136" y="3051"/>
                      <a:pt x="11294" y="3120"/>
                      <a:pt x="11491" y="3120"/>
                    </a:cubicBezTo>
                    <a:cubicBezTo>
                      <a:pt x="11680" y="3120"/>
                      <a:pt x="11905" y="3056"/>
                      <a:pt x="12417" y="2899"/>
                    </a:cubicBezTo>
                    <a:cubicBezTo>
                      <a:pt x="12567" y="2849"/>
                      <a:pt x="12703" y="2828"/>
                      <a:pt x="12826" y="2828"/>
                    </a:cubicBezTo>
                    <a:cubicBezTo>
                      <a:pt x="13541" y="2828"/>
                      <a:pt x="13839" y="3551"/>
                      <a:pt x="14184" y="3623"/>
                    </a:cubicBezTo>
                    <a:cubicBezTo>
                      <a:pt x="14205" y="3627"/>
                      <a:pt x="14225" y="3628"/>
                      <a:pt x="14244" y="3628"/>
                    </a:cubicBezTo>
                    <a:cubicBezTo>
                      <a:pt x="14559" y="3628"/>
                      <a:pt x="14649" y="3201"/>
                      <a:pt x="15132" y="3201"/>
                    </a:cubicBezTo>
                    <a:cubicBezTo>
                      <a:pt x="15187" y="3201"/>
                      <a:pt x="15247" y="3206"/>
                      <a:pt x="15313" y="3219"/>
                    </a:cubicBezTo>
                    <a:cubicBezTo>
                      <a:pt x="15995" y="3368"/>
                      <a:pt x="15718" y="4177"/>
                      <a:pt x="15633" y="4859"/>
                    </a:cubicBezTo>
                    <a:cubicBezTo>
                      <a:pt x="15548" y="5540"/>
                      <a:pt x="16208" y="5881"/>
                      <a:pt x="16570" y="6264"/>
                    </a:cubicBezTo>
                    <a:cubicBezTo>
                      <a:pt x="16911" y="6648"/>
                      <a:pt x="16932" y="7563"/>
                      <a:pt x="17294" y="8139"/>
                    </a:cubicBezTo>
                    <a:cubicBezTo>
                      <a:pt x="17412" y="8338"/>
                      <a:pt x="17592" y="8422"/>
                      <a:pt x="17760" y="8422"/>
                    </a:cubicBezTo>
                    <a:cubicBezTo>
                      <a:pt x="18077" y="8422"/>
                      <a:pt x="18354" y="8123"/>
                      <a:pt x="18103" y="7734"/>
                    </a:cubicBezTo>
                    <a:cubicBezTo>
                      <a:pt x="17741" y="7116"/>
                      <a:pt x="16911" y="6200"/>
                      <a:pt x="16804" y="5881"/>
                    </a:cubicBezTo>
                    <a:cubicBezTo>
                      <a:pt x="16719" y="5540"/>
                      <a:pt x="16783" y="4880"/>
                      <a:pt x="16655" y="4518"/>
                    </a:cubicBezTo>
                    <a:cubicBezTo>
                      <a:pt x="16506" y="4156"/>
                      <a:pt x="16165" y="4092"/>
                      <a:pt x="16186" y="3858"/>
                    </a:cubicBezTo>
                    <a:cubicBezTo>
                      <a:pt x="16229" y="3623"/>
                      <a:pt x="16676" y="3751"/>
                      <a:pt x="16911" y="3560"/>
                    </a:cubicBezTo>
                    <a:cubicBezTo>
                      <a:pt x="17047" y="3450"/>
                      <a:pt x="17437" y="3157"/>
                      <a:pt x="17711" y="3157"/>
                    </a:cubicBezTo>
                    <a:cubicBezTo>
                      <a:pt x="17865" y="3157"/>
                      <a:pt x="17981" y="3249"/>
                      <a:pt x="17997" y="3517"/>
                    </a:cubicBezTo>
                    <a:cubicBezTo>
                      <a:pt x="18018" y="4262"/>
                      <a:pt x="18508" y="4688"/>
                      <a:pt x="19232" y="4731"/>
                    </a:cubicBezTo>
                    <a:lnTo>
                      <a:pt x="19253" y="4731"/>
                    </a:lnTo>
                    <a:cubicBezTo>
                      <a:pt x="19304" y="4733"/>
                      <a:pt x="19355" y="4734"/>
                      <a:pt x="19406" y="4734"/>
                    </a:cubicBezTo>
                    <a:cubicBezTo>
                      <a:pt x="20266" y="4734"/>
                      <a:pt x="21078" y="4396"/>
                      <a:pt x="21681" y="3773"/>
                    </a:cubicBezTo>
                    <a:lnTo>
                      <a:pt x="21703" y="3751"/>
                    </a:lnTo>
                    <a:cubicBezTo>
                      <a:pt x="21085" y="3091"/>
                      <a:pt x="20382" y="2473"/>
                      <a:pt x="19594" y="1941"/>
                    </a:cubicBezTo>
                    <a:cubicBezTo>
                      <a:pt x="17627" y="629"/>
                      <a:pt x="15398" y="1"/>
                      <a:pt x="13193"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74" name="Google Shape;1090;p50">
                <a:extLst>
                  <a:ext uri="{FF2B5EF4-FFF2-40B4-BE49-F238E27FC236}">
                    <a16:creationId xmlns:a16="http://schemas.microsoft.com/office/drawing/2014/main" xmlns="" id="{1D1E94E0-8A68-1492-9E44-90E29D534E40}"/>
                  </a:ext>
                </a:extLst>
              </p:cNvPr>
              <p:cNvSpPr/>
              <p:nvPr/>
            </p:nvSpPr>
            <p:spPr>
              <a:xfrm flipH="1">
                <a:off x="336490" y="2285071"/>
                <a:ext cx="18596" cy="19723"/>
              </a:xfrm>
              <a:custGeom>
                <a:avLst/>
                <a:gdLst/>
                <a:ahLst/>
                <a:cxnLst/>
                <a:rect l="l" t="t" r="r" b="b"/>
                <a:pathLst>
                  <a:path w="363" h="385" fill="none" extrusionOk="0">
                    <a:moveTo>
                      <a:pt x="0" y="1"/>
                    </a:moveTo>
                    <a:cubicBezTo>
                      <a:pt x="0" y="1"/>
                      <a:pt x="149" y="150"/>
                      <a:pt x="362" y="384"/>
                    </a:cubicBezTo>
                  </a:path>
                </a:pathLst>
              </a:custGeom>
              <a:noFill/>
              <a:ln w="10125" cap="flat" cmpd="sng">
                <a:solidFill>
                  <a:schemeClr val="lt1"/>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75" name="Google Shape;1091;p50">
                <a:extLst>
                  <a:ext uri="{FF2B5EF4-FFF2-40B4-BE49-F238E27FC236}">
                    <a16:creationId xmlns:a16="http://schemas.microsoft.com/office/drawing/2014/main" xmlns="" id="{639B6E0A-2C77-139F-34F3-BB07E475B35F}"/>
                  </a:ext>
                </a:extLst>
              </p:cNvPr>
              <p:cNvSpPr/>
              <p:nvPr/>
            </p:nvSpPr>
            <p:spPr>
              <a:xfrm flipH="1">
                <a:off x="168464" y="2293831"/>
                <a:ext cx="753966" cy="582662"/>
              </a:xfrm>
              <a:custGeom>
                <a:avLst/>
                <a:gdLst/>
                <a:ahLst/>
                <a:cxnLst/>
                <a:rect l="l" t="t" r="r" b="b"/>
                <a:pathLst>
                  <a:path w="14718" h="11374" fill="none" extrusionOk="0">
                    <a:moveTo>
                      <a:pt x="12012" y="1108"/>
                    </a:moveTo>
                    <a:cubicBezTo>
                      <a:pt x="12162" y="1406"/>
                      <a:pt x="12247" y="1747"/>
                      <a:pt x="12225" y="2045"/>
                    </a:cubicBezTo>
                    <a:cubicBezTo>
                      <a:pt x="12162" y="3110"/>
                      <a:pt x="8520" y="0"/>
                      <a:pt x="8200" y="724"/>
                    </a:cubicBezTo>
                    <a:cubicBezTo>
                      <a:pt x="7881" y="1448"/>
                      <a:pt x="14717" y="5985"/>
                      <a:pt x="14334" y="7178"/>
                    </a:cubicBezTo>
                    <a:cubicBezTo>
                      <a:pt x="13951" y="8391"/>
                      <a:pt x="12588" y="5665"/>
                      <a:pt x="11054" y="6517"/>
                    </a:cubicBezTo>
                    <a:cubicBezTo>
                      <a:pt x="9521" y="7369"/>
                      <a:pt x="11842" y="8264"/>
                      <a:pt x="10671" y="9818"/>
                    </a:cubicBezTo>
                    <a:cubicBezTo>
                      <a:pt x="9499" y="11373"/>
                      <a:pt x="2301" y="7582"/>
                      <a:pt x="1066" y="5964"/>
                    </a:cubicBezTo>
                    <a:cubicBezTo>
                      <a:pt x="1" y="4600"/>
                      <a:pt x="2386" y="2471"/>
                      <a:pt x="1406" y="1235"/>
                    </a:cubicBezTo>
                  </a:path>
                </a:pathLst>
              </a:custGeom>
              <a:noFill/>
              <a:ln w="10125" cap="flat" cmpd="sng">
                <a:solidFill>
                  <a:schemeClr val="lt1"/>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76" name="Google Shape;1092;p50">
                <a:extLst>
                  <a:ext uri="{FF2B5EF4-FFF2-40B4-BE49-F238E27FC236}">
                    <a16:creationId xmlns:a16="http://schemas.microsoft.com/office/drawing/2014/main" xmlns="" id="{0986DDF8-B332-6F07-E5CA-32A8533F65A4}"/>
                  </a:ext>
                </a:extLst>
              </p:cNvPr>
              <p:cNvSpPr/>
              <p:nvPr/>
            </p:nvSpPr>
            <p:spPr>
              <a:xfrm flipH="1">
                <a:off x="871100" y="2327641"/>
                <a:ext cx="24026" cy="12038"/>
              </a:xfrm>
              <a:custGeom>
                <a:avLst/>
                <a:gdLst/>
                <a:ahLst/>
                <a:cxnLst/>
                <a:rect l="l" t="t" r="r" b="b"/>
                <a:pathLst>
                  <a:path w="469" h="235" fill="none" extrusionOk="0">
                    <a:moveTo>
                      <a:pt x="469" y="235"/>
                    </a:moveTo>
                    <a:cubicBezTo>
                      <a:pt x="341" y="150"/>
                      <a:pt x="192" y="86"/>
                      <a:pt x="0" y="0"/>
                    </a:cubicBezTo>
                  </a:path>
                </a:pathLst>
              </a:custGeom>
              <a:noFill/>
              <a:ln w="10125" cap="flat" cmpd="sng">
                <a:solidFill>
                  <a:schemeClr val="lt1"/>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77" name="Google Shape;1093;p50">
                <a:extLst>
                  <a:ext uri="{FF2B5EF4-FFF2-40B4-BE49-F238E27FC236}">
                    <a16:creationId xmlns:a16="http://schemas.microsoft.com/office/drawing/2014/main" xmlns="" id="{21D62E80-2033-1814-3D10-9CACEBFADD5B}"/>
                  </a:ext>
                </a:extLst>
              </p:cNvPr>
              <p:cNvSpPr/>
              <p:nvPr/>
            </p:nvSpPr>
            <p:spPr>
              <a:xfrm flipH="1">
                <a:off x="115034" y="2185177"/>
                <a:ext cx="1220905" cy="916255"/>
              </a:xfrm>
              <a:custGeom>
                <a:avLst/>
                <a:gdLst/>
                <a:ahLst/>
                <a:cxnLst/>
                <a:rect l="l" t="t" r="r" b="b"/>
                <a:pathLst>
                  <a:path w="23833" h="17886" extrusionOk="0">
                    <a:moveTo>
                      <a:pt x="7892" y="134"/>
                    </a:moveTo>
                    <a:cubicBezTo>
                      <a:pt x="10397" y="134"/>
                      <a:pt x="13311" y="1034"/>
                      <a:pt x="15995" y="2824"/>
                    </a:cubicBezTo>
                    <a:cubicBezTo>
                      <a:pt x="21256" y="6338"/>
                      <a:pt x="23684" y="11918"/>
                      <a:pt x="21448" y="15283"/>
                    </a:cubicBezTo>
                    <a:cubicBezTo>
                      <a:pt x="20347" y="16934"/>
                      <a:pt x="18334" y="17755"/>
                      <a:pt x="15951" y="17755"/>
                    </a:cubicBezTo>
                    <a:cubicBezTo>
                      <a:pt x="13447" y="17755"/>
                      <a:pt x="10534" y="16849"/>
                      <a:pt x="7838" y="15049"/>
                    </a:cubicBezTo>
                    <a:cubicBezTo>
                      <a:pt x="2599" y="11556"/>
                      <a:pt x="150" y="5976"/>
                      <a:pt x="2407" y="2590"/>
                    </a:cubicBezTo>
                    <a:cubicBezTo>
                      <a:pt x="3498" y="949"/>
                      <a:pt x="5510" y="134"/>
                      <a:pt x="7892" y="134"/>
                    </a:cubicBezTo>
                    <a:close/>
                    <a:moveTo>
                      <a:pt x="7887" y="1"/>
                    </a:moveTo>
                    <a:cubicBezTo>
                      <a:pt x="5459" y="1"/>
                      <a:pt x="3405" y="838"/>
                      <a:pt x="2280" y="2526"/>
                    </a:cubicBezTo>
                    <a:cubicBezTo>
                      <a:pt x="1" y="5955"/>
                      <a:pt x="2450" y="11641"/>
                      <a:pt x="7774" y="15177"/>
                    </a:cubicBezTo>
                    <a:cubicBezTo>
                      <a:pt x="10479" y="16979"/>
                      <a:pt x="13410" y="17885"/>
                      <a:pt x="15939" y="17885"/>
                    </a:cubicBezTo>
                    <a:cubicBezTo>
                      <a:pt x="18369" y="17885"/>
                      <a:pt x="20427" y="17049"/>
                      <a:pt x="21554" y="15368"/>
                    </a:cubicBezTo>
                    <a:cubicBezTo>
                      <a:pt x="23833" y="11939"/>
                      <a:pt x="21384" y="6253"/>
                      <a:pt x="16081" y="2718"/>
                    </a:cubicBezTo>
                    <a:cubicBezTo>
                      <a:pt x="13362" y="912"/>
                      <a:pt x="10420" y="1"/>
                      <a:pt x="7887" y="1"/>
                    </a:cubicBez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78" name="Google Shape;1094;p50">
                <a:extLst>
                  <a:ext uri="{FF2B5EF4-FFF2-40B4-BE49-F238E27FC236}">
                    <a16:creationId xmlns:a16="http://schemas.microsoft.com/office/drawing/2014/main" xmlns="" id="{126EDEB2-7557-05F3-D92A-9250314170D6}"/>
                  </a:ext>
                </a:extLst>
              </p:cNvPr>
              <p:cNvSpPr/>
              <p:nvPr/>
            </p:nvSpPr>
            <p:spPr>
              <a:xfrm flipH="1">
                <a:off x="190287" y="2295112"/>
                <a:ext cx="1070347" cy="696387"/>
              </a:xfrm>
              <a:custGeom>
                <a:avLst/>
                <a:gdLst/>
                <a:ahLst/>
                <a:cxnLst/>
                <a:rect l="l" t="t" r="r" b="b"/>
                <a:pathLst>
                  <a:path w="20894" h="13594" extrusionOk="0">
                    <a:moveTo>
                      <a:pt x="1799" y="129"/>
                    </a:moveTo>
                    <a:cubicBezTo>
                      <a:pt x="2460" y="129"/>
                      <a:pt x="3442" y="372"/>
                      <a:pt x="4665" y="848"/>
                    </a:cubicBezTo>
                    <a:cubicBezTo>
                      <a:pt x="6730" y="1636"/>
                      <a:pt x="9286" y="3021"/>
                      <a:pt x="11842" y="4725"/>
                    </a:cubicBezTo>
                    <a:cubicBezTo>
                      <a:pt x="14376" y="6428"/>
                      <a:pt x="16634" y="8260"/>
                      <a:pt x="18167" y="9857"/>
                    </a:cubicBezTo>
                    <a:cubicBezTo>
                      <a:pt x="19679" y="11412"/>
                      <a:pt x="20318" y="12605"/>
                      <a:pt x="19978" y="13137"/>
                    </a:cubicBezTo>
                    <a:cubicBezTo>
                      <a:pt x="19832" y="13352"/>
                      <a:pt x="19523" y="13459"/>
                      <a:pt x="19075" y="13459"/>
                    </a:cubicBezTo>
                    <a:cubicBezTo>
                      <a:pt x="18412" y="13459"/>
                      <a:pt x="17445" y="13224"/>
                      <a:pt x="16250" y="12754"/>
                    </a:cubicBezTo>
                    <a:cubicBezTo>
                      <a:pt x="14163" y="11944"/>
                      <a:pt x="11629" y="10581"/>
                      <a:pt x="9073" y="8878"/>
                    </a:cubicBezTo>
                    <a:cubicBezTo>
                      <a:pt x="6517" y="7174"/>
                      <a:pt x="4260" y="5342"/>
                      <a:pt x="2726" y="3745"/>
                    </a:cubicBezTo>
                    <a:cubicBezTo>
                      <a:pt x="1236" y="2190"/>
                      <a:pt x="575" y="976"/>
                      <a:pt x="937" y="444"/>
                    </a:cubicBezTo>
                    <a:cubicBezTo>
                      <a:pt x="1072" y="233"/>
                      <a:pt x="1367" y="129"/>
                      <a:pt x="1799" y="129"/>
                    </a:cubicBezTo>
                    <a:close/>
                    <a:moveTo>
                      <a:pt x="1821" y="0"/>
                    </a:moveTo>
                    <a:cubicBezTo>
                      <a:pt x="1330" y="0"/>
                      <a:pt x="983" y="123"/>
                      <a:pt x="810" y="380"/>
                    </a:cubicBezTo>
                    <a:cubicBezTo>
                      <a:pt x="0" y="1594"/>
                      <a:pt x="3600" y="5385"/>
                      <a:pt x="8988" y="8984"/>
                    </a:cubicBezTo>
                    <a:cubicBezTo>
                      <a:pt x="13277" y="11838"/>
                      <a:pt x="17231" y="13594"/>
                      <a:pt x="19089" y="13594"/>
                    </a:cubicBezTo>
                    <a:cubicBezTo>
                      <a:pt x="19574" y="13594"/>
                      <a:pt x="19916" y="13474"/>
                      <a:pt x="20084" y="13222"/>
                    </a:cubicBezTo>
                    <a:cubicBezTo>
                      <a:pt x="20893" y="11987"/>
                      <a:pt x="17315" y="8217"/>
                      <a:pt x="11906" y="4618"/>
                    </a:cubicBezTo>
                    <a:cubicBezTo>
                      <a:pt x="7623" y="1768"/>
                      <a:pt x="3687" y="0"/>
                      <a:pt x="1821" y="0"/>
                    </a:cubicBez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79" name="Google Shape;1095;p50">
                <a:extLst>
                  <a:ext uri="{FF2B5EF4-FFF2-40B4-BE49-F238E27FC236}">
                    <a16:creationId xmlns:a16="http://schemas.microsoft.com/office/drawing/2014/main" xmlns="" id="{2939BDFF-A561-0E69-9423-3555A6CF8DB4}"/>
                  </a:ext>
                </a:extLst>
              </p:cNvPr>
              <p:cNvSpPr/>
              <p:nvPr/>
            </p:nvSpPr>
            <p:spPr>
              <a:xfrm flipH="1">
                <a:off x="219743" y="2106133"/>
                <a:ext cx="1010360" cy="1074702"/>
              </a:xfrm>
              <a:custGeom>
                <a:avLst/>
                <a:gdLst/>
                <a:ahLst/>
                <a:cxnLst/>
                <a:rect l="l" t="t" r="r" b="b"/>
                <a:pathLst>
                  <a:path w="19723" h="20979" extrusionOk="0">
                    <a:moveTo>
                      <a:pt x="13296" y="128"/>
                    </a:moveTo>
                    <a:cubicBezTo>
                      <a:pt x="14360" y="128"/>
                      <a:pt x="15354" y="395"/>
                      <a:pt x="16208" y="959"/>
                    </a:cubicBezTo>
                    <a:cubicBezTo>
                      <a:pt x="19573" y="3217"/>
                      <a:pt x="19467" y="9308"/>
                      <a:pt x="15974" y="14569"/>
                    </a:cubicBezTo>
                    <a:cubicBezTo>
                      <a:pt x="13364" y="18483"/>
                      <a:pt x="9577" y="20840"/>
                      <a:pt x="6426" y="20840"/>
                    </a:cubicBezTo>
                    <a:cubicBezTo>
                      <a:pt x="5359" y="20840"/>
                      <a:pt x="4366" y="20570"/>
                      <a:pt x="3515" y="19999"/>
                    </a:cubicBezTo>
                    <a:cubicBezTo>
                      <a:pt x="128" y="17763"/>
                      <a:pt x="235" y="11651"/>
                      <a:pt x="3749" y="6412"/>
                    </a:cubicBezTo>
                    <a:cubicBezTo>
                      <a:pt x="6361" y="2478"/>
                      <a:pt x="10140" y="128"/>
                      <a:pt x="13296" y="128"/>
                    </a:cubicBezTo>
                    <a:close/>
                    <a:moveTo>
                      <a:pt x="13301" y="1"/>
                    </a:moveTo>
                    <a:cubicBezTo>
                      <a:pt x="10104" y="1"/>
                      <a:pt x="6275" y="2369"/>
                      <a:pt x="3621" y="6326"/>
                    </a:cubicBezTo>
                    <a:cubicBezTo>
                      <a:pt x="86" y="11651"/>
                      <a:pt x="1" y="17827"/>
                      <a:pt x="3430" y="20127"/>
                    </a:cubicBezTo>
                    <a:cubicBezTo>
                      <a:pt x="4299" y="20705"/>
                      <a:pt x="5314" y="20979"/>
                      <a:pt x="6402" y="20979"/>
                    </a:cubicBezTo>
                    <a:cubicBezTo>
                      <a:pt x="9604" y="20979"/>
                      <a:pt x="13442" y="18607"/>
                      <a:pt x="16080" y="14632"/>
                    </a:cubicBezTo>
                    <a:cubicBezTo>
                      <a:pt x="19637" y="9329"/>
                      <a:pt x="19722" y="3153"/>
                      <a:pt x="16272" y="853"/>
                    </a:cubicBezTo>
                    <a:cubicBezTo>
                      <a:pt x="15402" y="275"/>
                      <a:pt x="14388" y="1"/>
                      <a:pt x="13301" y="1"/>
                    </a:cubicBez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80" name="Google Shape;1096;p50">
                <a:extLst>
                  <a:ext uri="{FF2B5EF4-FFF2-40B4-BE49-F238E27FC236}">
                    <a16:creationId xmlns:a16="http://schemas.microsoft.com/office/drawing/2014/main" xmlns="" id="{B859FBBE-F184-FBF3-1DEB-88DC802BF678}"/>
                  </a:ext>
                </a:extLst>
              </p:cNvPr>
              <p:cNvSpPr/>
              <p:nvPr/>
            </p:nvSpPr>
            <p:spPr>
              <a:xfrm flipH="1">
                <a:off x="333212" y="2143939"/>
                <a:ext cx="783422" cy="999090"/>
              </a:xfrm>
              <a:custGeom>
                <a:avLst/>
                <a:gdLst/>
                <a:ahLst/>
                <a:cxnLst/>
                <a:rect l="l" t="t" r="r" b="b"/>
                <a:pathLst>
                  <a:path w="15293" h="19503" extrusionOk="0">
                    <a:moveTo>
                      <a:pt x="13653" y="132"/>
                    </a:moveTo>
                    <a:cubicBezTo>
                      <a:pt x="13786" y="132"/>
                      <a:pt x="13900" y="162"/>
                      <a:pt x="13993" y="221"/>
                    </a:cubicBezTo>
                    <a:cubicBezTo>
                      <a:pt x="14526" y="583"/>
                      <a:pt x="14377" y="1947"/>
                      <a:pt x="13589" y="3949"/>
                    </a:cubicBezTo>
                    <a:cubicBezTo>
                      <a:pt x="12801" y="6036"/>
                      <a:pt x="11416" y="8570"/>
                      <a:pt x="9712" y="11126"/>
                    </a:cubicBezTo>
                    <a:cubicBezTo>
                      <a:pt x="8009" y="13681"/>
                      <a:pt x="6177" y="15939"/>
                      <a:pt x="4580" y="17472"/>
                    </a:cubicBezTo>
                    <a:cubicBezTo>
                      <a:pt x="3305" y="18695"/>
                      <a:pt x="2274" y="19359"/>
                      <a:pt x="1650" y="19359"/>
                    </a:cubicBezTo>
                    <a:cubicBezTo>
                      <a:pt x="1513" y="19359"/>
                      <a:pt x="1396" y="19327"/>
                      <a:pt x="1300" y="19261"/>
                    </a:cubicBezTo>
                    <a:cubicBezTo>
                      <a:pt x="767" y="18921"/>
                      <a:pt x="895" y="17558"/>
                      <a:pt x="1683" y="15534"/>
                    </a:cubicBezTo>
                    <a:cubicBezTo>
                      <a:pt x="2492" y="13469"/>
                      <a:pt x="3856" y="10913"/>
                      <a:pt x="5559" y="8357"/>
                    </a:cubicBezTo>
                    <a:cubicBezTo>
                      <a:pt x="7263" y="5823"/>
                      <a:pt x="9095" y="3565"/>
                      <a:pt x="10692" y="2032"/>
                    </a:cubicBezTo>
                    <a:cubicBezTo>
                      <a:pt x="11991" y="785"/>
                      <a:pt x="13030" y="132"/>
                      <a:pt x="13653" y="132"/>
                    </a:cubicBezTo>
                    <a:close/>
                    <a:moveTo>
                      <a:pt x="13644" y="1"/>
                    </a:moveTo>
                    <a:cubicBezTo>
                      <a:pt x="12126" y="1"/>
                      <a:pt x="8711" y="3397"/>
                      <a:pt x="5453" y="8293"/>
                    </a:cubicBezTo>
                    <a:cubicBezTo>
                      <a:pt x="1854" y="13703"/>
                      <a:pt x="1" y="18559"/>
                      <a:pt x="1215" y="19389"/>
                    </a:cubicBezTo>
                    <a:cubicBezTo>
                      <a:pt x="1331" y="19466"/>
                      <a:pt x="1471" y="19503"/>
                      <a:pt x="1630" y="19503"/>
                    </a:cubicBezTo>
                    <a:cubicBezTo>
                      <a:pt x="3160" y="19503"/>
                      <a:pt x="6559" y="16090"/>
                      <a:pt x="9819" y="11211"/>
                    </a:cubicBezTo>
                    <a:cubicBezTo>
                      <a:pt x="13418" y="5801"/>
                      <a:pt x="15292" y="924"/>
                      <a:pt x="14057" y="115"/>
                    </a:cubicBezTo>
                    <a:cubicBezTo>
                      <a:pt x="13942" y="38"/>
                      <a:pt x="13804" y="1"/>
                      <a:pt x="13644" y="1"/>
                    </a:cubicBez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81" name="Google Shape;1097;p50">
                <a:extLst>
                  <a:ext uri="{FF2B5EF4-FFF2-40B4-BE49-F238E27FC236}">
                    <a16:creationId xmlns:a16="http://schemas.microsoft.com/office/drawing/2014/main" xmlns="" id="{9B4D8CDE-4A3F-0DB6-1FB5-8BCCD08340D0}"/>
                  </a:ext>
                </a:extLst>
              </p:cNvPr>
              <p:cNvSpPr/>
              <p:nvPr/>
            </p:nvSpPr>
            <p:spPr>
              <a:xfrm flipH="1">
                <a:off x="650720" y="2271547"/>
                <a:ext cx="45849" cy="40265"/>
              </a:xfrm>
              <a:custGeom>
                <a:avLst/>
                <a:gdLst/>
                <a:ahLst/>
                <a:cxnLst/>
                <a:rect l="l" t="t" r="r" b="b"/>
                <a:pathLst>
                  <a:path w="895" h="786" extrusionOk="0">
                    <a:moveTo>
                      <a:pt x="440" y="0"/>
                    </a:moveTo>
                    <a:cubicBezTo>
                      <a:pt x="316" y="0"/>
                      <a:pt x="194" y="62"/>
                      <a:pt x="128" y="180"/>
                    </a:cubicBezTo>
                    <a:cubicBezTo>
                      <a:pt x="0" y="350"/>
                      <a:pt x="43" y="606"/>
                      <a:pt x="235" y="712"/>
                    </a:cubicBezTo>
                    <a:cubicBezTo>
                      <a:pt x="300" y="761"/>
                      <a:pt x="378" y="785"/>
                      <a:pt x="457" y="785"/>
                    </a:cubicBezTo>
                    <a:cubicBezTo>
                      <a:pt x="582" y="785"/>
                      <a:pt x="710" y="724"/>
                      <a:pt x="788" y="606"/>
                    </a:cubicBezTo>
                    <a:cubicBezTo>
                      <a:pt x="895" y="435"/>
                      <a:pt x="852" y="180"/>
                      <a:pt x="660" y="73"/>
                    </a:cubicBezTo>
                    <a:cubicBezTo>
                      <a:pt x="595" y="24"/>
                      <a:pt x="517" y="0"/>
                      <a:pt x="440" y="0"/>
                    </a:cubicBez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82" name="Google Shape;1098;p50">
                <a:extLst>
                  <a:ext uri="{FF2B5EF4-FFF2-40B4-BE49-F238E27FC236}">
                    <a16:creationId xmlns:a16="http://schemas.microsoft.com/office/drawing/2014/main" xmlns="" id="{F8AB1494-8821-0FF0-EB98-F65D7005CEE4}"/>
                  </a:ext>
                </a:extLst>
              </p:cNvPr>
              <p:cNvSpPr/>
              <p:nvPr/>
            </p:nvSpPr>
            <p:spPr>
              <a:xfrm flipH="1">
                <a:off x="872176" y="2308277"/>
                <a:ext cx="45900" cy="40316"/>
              </a:xfrm>
              <a:custGeom>
                <a:avLst/>
                <a:gdLst/>
                <a:ahLst/>
                <a:cxnLst/>
                <a:rect l="l" t="t" r="r" b="b"/>
                <a:pathLst>
                  <a:path w="896" h="787" extrusionOk="0">
                    <a:moveTo>
                      <a:pt x="450" y="1"/>
                    </a:moveTo>
                    <a:cubicBezTo>
                      <a:pt x="320" y="1"/>
                      <a:pt x="188" y="58"/>
                      <a:pt x="107" y="165"/>
                    </a:cubicBezTo>
                    <a:cubicBezTo>
                      <a:pt x="1" y="357"/>
                      <a:pt x="43" y="591"/>
                      <a:pt x="235" y="719"/>
                    </a:cubicBezTo>
                    <a:cubicBezTo>
                      <a:pt x="297" y="766"/>
                      <a:pt x="370" y="787"/>
                      <a:pt x="443" y="787"/>
                    </a:cubicBezTo>
                    <a:cubicBezTo>
                      <a:pt x="571" y="787"/>
                      <a:pt x="700" y="721"/>
                      <a:pt x="768" y="613"/>
                    </a:cubicBezTo>
                    <a:cubicBezTo>
                      <a:pt x="895" y="421"/>
                      <a:pt x="853" y="187"/>
                      <a:pt x="661" y="59"/>
                    </a:cubicBezTo>
                    <a:cubicBezTo>
                      <a:pt x="599" y="20"/>
                      <a:pt x="525" y="1"/>
                      <a:pt x="450" y="1"/>
                    </a:cubicBez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83" name="Google Shape;1099;p50">
                <a:extLst>
                  <a:ext uri="{FF2B5EF4-FFF2-40B4-BE49-F238E27FC236}">
                    <a16:creationId xmlns:a16="http://schemas.microsoft.com/office/drawing/2014/main" xmlns="" id="{5D601C50-10CC-0257-0CCD-B3F6834F456B}"/>
                  </a:ext>
                </a:extLst>
              </p:cNvPr>
              <p:cNvSpPr/>
              <p:nvPr/>
            </p:nvSpPr>
            <p:spPr>
              <a:xfrm flipH="1">
                <a:off x="1068582" y="2722912"/>
                <a:ext cx="45849" cy="40265"/>
              </a:xfrm>
              <a:custGeom>
                <a:avLst/>
                <a:gdLst/>
                <a:ahLst/>
                <a:cxnLst/>
                <a:rect l="l" t="t" r="r" b="b"/>
                <a:pathLst>
                  <a:path w="895" h="786" extrusionOk="0">
                    <a:moveTo>
                      <a:pt x="450" y="0"/>
                    </a:moveTo>
                    <a:cubicBezTo>
                      <a:pt x="323" y="0"/>
                      <a:pt x="195" y="57"/>
                      <a:pt x="128" y="165"/>
                    </a:cubicBezTo>
                    <a:cubicBezTo>
                      <a:pt x="0" y="356"/>
                      <a:pt x="43" y="590"/>
                      <a:pt x="235" y="718"/>
                    </a:cubicBezTo>
                    <a:cubicBezTo>
                      <a:pt x="296" y="765"/>
                      <a:pt x="369" y="786"/>
                      <a:pt x="442" y="786"/>
                    </a:cubicBezTo>
                    <a:cubicBezTo>
                      <a:pt x="571" y="786"/>
                      <a:pt x="699" y="720"/>
                      <a:pt x="767" y="612"/>
                    </a:cubicBezTo>
                    <a:cubicBezTo>
                      <a:pt x="895" y="420"/>
                      <a:pt x="852" y="186"/>
                      <a:pt x="660" y="58"/>
                    </a:cubicBezTo>
                    <a:cubicBezTo>
                      <a:pt x="598" y="19"/>
                      <a:pt x="524" y="0"/>
                      <a:pt x="450" y="0"/>
                    </a:cubicBezTo>
                    <a:close/>
                  </a:path>
                </a:pathLst>
              </a:custGeom>
              <a:solidFill>
                <a:srgbClr val="00BFAD"/>
              </a:solidFill>
              <a:ln>
                <a:noFill/>
              </a:ln>
            </p:spPr>
            <p:txBody>
              <a:bodyPr spcFirstLastPara="1" wrap="square" lIns="115184" tIns="115184" rIns="115184" bIns="115184" anchor="ctr" anchorCtr="0">
                <a:noAutofit/>
              </a:bodyPr>
              <a:lstStyle/>
              <a:p>
                <a:pPr defTabSz="1152053">
                  <a:defRPr/>
                </a:pPr>
                <a:endParaRPr sz="1764"/>
              </a:p>
            </p:txBody>
          </p:sp>
          <p:sp>
            <p:nvSpPr>
              <p:cNvPr id="84" name="Google Shape;1100;p50">
                <a:extLst>
                  <a:ext uri="{FF2B5EF4-FFF2-40B4-BE49-F238E27FC236}">
                    <a16:creationId xmlns:a16="http://schemas.microsoft.com/office/drawing/2014/main" xmlns="" id="{0C2B75B6-3F2D-E716-4DB6-3F90CA7F00CC}"/>
                  </a:ext>
                </a:extLst>
              </p:cNvPr>
              <p:cNvSpPr/>
              <p:nvPr/>
            </p:nvSpPr>
            <p:spPr>
              <a:xfrm flipH="1">
                <a:off x="355035" y="2619587"/>
                <a:ext cx="45900" cy="40265"/>
              </a:xfrm>
              <a:custGeom>
                <a:avLst/>
                <a:gdLst/>
                <a:ahLst/>
                <a:cxnLst/>
                <a:rect l="l" t="t" r="r" b="b"/>
                <a:pathLst>
                  <a:path w="896" h="786" extrusionOk="0">
                    <a:moveTo>
                      <a:pt x="451" y="0"/>
                    </a:moveTo>
                    <a:cubicBezTo>
                      <a:pt x="326" y="0"/>
                      <a:pt x="207" y="62"/>
                      <a:pt x="129" y="180"/>
                    </a:cubicBezTo>
                    <a:cubicBezTo>
                      <a:pt x="1" y="350"/>
                      <a:pt x="65" y="606"/>
                      <a:pt x="235" y="712"/>
                    </a:cubicBezTo>
                    <a:cubicBezTo>
                      <a:pt x="309" y="761"/>
                      <a:pt x="389" y="785"/>
                      <a:pt x="467" y="785"/>
                    </a:cubicBezTo>
                    <a:cubicBezTo>
                      <a:pt x="591" y="785"/>
                      <a:pt x="710" y="724"/>
                      <a:pt x="789" y="606"/>
                    </a:cubicBezTo>
                    <a:cubicBezTo>
                      <a:pt x="895" y="435"/>
                      <a:pt x="853" y="180"/>
                      <a:pt x="682" y="73"/>
                    </a:cubicBezTo>
                    <a:cubicBezTo>
                      <a:pt x="609" y="24"/>
                      <a:pt x="529" y="0"/>
                      <a:pt x="451" y="0"/>
                    </a:cubicBez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grpSp>
        <p:grpSp>
          <p:nvGrpSpPr>
            <p:cNvPr id="6" name="Google Shape;1101;p50">
              <a:extLst>
                <a:ext uri="{FF2B5EF4-FFF2-40B4-BE49-F238E27FC236}">
                  <a16:creationId xmlns:a16="http://schemas.microsoft.com/office/drawing/2014/main" xmlns="" id="{3B001234-748B-3D53-32A5-170196DBEFD3}"/>
                </a:ext>
              </a:extLst>
            </p:cNvPr>
            <p:cNvGrpSpPr/>
            <p:nvPr/>
          </p:nvGrpSpPr>
          <p:grpSpPr>
            <a:xfrm>
              <a:off x="1385545" y="2729428"/>
              <a:ext cx="748756" cy="633875"/>
              <a:chOff x="1159101" y="2939297"/>
              <a:chExt cx="623029" cy="527438"/>
            </a:xfrm>
          </p:grpSpPr>
          <p:sp>
            <p:nvSpPr>
              <p:cNvPr id="70" name="Google Shape;1102;p50">
                <a:extLst>
                  <a:ext uri="{FF2B5EF4-FFF2-40B4-BE49-F238E27FC236}">
                    <a16:creationId xmlns:a16="http://schemas.microsoft.com/office/drawing/2014/main" xmlns="" id="{0A838C23-48BF-0268-D73D-05CE1E8F8786}"/>
                  </a:ext>
                </a:extLst>
              </p:cNvPr>
              <p:cNvSpPr/>
              <p:nvPr/>
            </p:nvSpPr>
            <p:spPr>
              <a:xfrm flipH="1">
                <a:off x="1159101" y="2939297"/>
                <a:ext cx="623029" cy="527438"/>
              </a:xfrm>
              <a:custGeom>
                <a:avLst/>
                <a:gdLst/>
                <a:ahLst/>
                <a:cxnLst/>
                <a:rect l="l" t="t" r="r" b="b"/>
                <a:pathLst>
                  <a:path w="12162" h="10296" extrusionOk="0">
                    <a:moveTo>
                      <a:pt x="8770" y="1"/>
                    </a:moveTo>
                    <a:cubicBezTo>
                      <a:pt x="8616" y="1"/>
                      <a:pt x="8460" y="24"/>
                      <a:pt x="8306" y="72"/>
                    </a:cubicBezTo>
                    <a:lnTo>
                      <a:pt x="1257" y="2287"/>
                    </a:lnTo>
                    <a:cubicBezTo>
                      <a:pt x="447" y="2543"/>
                      <a:pt x="0" y="3416"/>
                      <a:pt x="256" y="4225"/>
                    </a:cubicBezTo>
                    <a:lnTo>
                      <a:pt x="2151" y="10295"/>
                    </a:lnTo>
                    <a:lnTo>
                      <a:pt x="12161" y="7164"/>
                    </a:lnTo>
                    <a:lnTo>
                      <a:pt x="10244" y="1095"/>
                    </a:lnTo>
                    <a:cubicBezTo>
                      <a:pt x="10037" y="422"/>
                      <a:pt x="9425" y="1"/>
                      <a:pt x="8770" y="1"/>
                    </a:cubicBezTo>
                    <a:close/>
                  </a:path>
                </a:pathLst>
              </a:custGeom>
              <a:solidFill>
                <a:schemeClr val="accent6"/>
              </a:solidFill>
              <a:ln>
                <a:noFill/>
              </a:ln>
            </p:spPr>
            <p:txBody>
              <a:bodyPr spcFirstLastPara="1" wrap="square" lIns="115184" tIns="115184" rIns="115184" bIns="115184" anchor="ctr" anchorCtr="0">
                <a:noAutofit/>
              </a:bodyPr>
              <a:lstStyle/>
              <a:p>
                <a:pPr defTabSz="1152053">
                  <a:defRPr/>
                </a:pPr>
                <a:endParaRPr sz="1764"/>
              </a:p>
            </p:txBody>
          </p:sp>
          <p:sp>
            <p:nvSpPr>
              <p:cNvPr id="71" name="Google Shape;1103;p50">
                <a:extLst>
                  <a:ext uri="{FF2B5EF4-FFF2-40B4-BE49-F238E27FC236}">
                    <a16:creationId xmlns:a16="http://schemas.microsoft.com/office/drawing/2014/main" xmlns="" id="{1C99C6FD-DD09-4E01-14E2-8D3C99F59456}"/>
                  </a:ext>
                </a:extLst>
              </p:cNvPr>
              <p:cNvSpPr/>
              <p:nvPr/>
            </p:nvSpPr>
            <p:spPr>
              <a:xfrm flipH="1">
                <a:off x="1166786" y="3244101"/>
                <a:ext cx="523699" cy="198609"/>
              </a:xfrm>
              <a:custGeom>
                <a:avLst/>
                <a:gdLst/>
                <a:ahLst/>
                <a:cxnLst/>
                <a:rect l="l" t="t" r="r" b="b"/>
                <a:pathLst>
                  <a:path w="10223" h="3877" extrusionOk="0">
                    <a:moveTo>
                      <a:pt x="10010" y="0"/>
                    </a:moveTo>
                    <a:lnTo>
                      <a:pt x="0" y="3152"/>
                    </a:lnTo>
                    <a:lnTo>
                      <a:pt x="234" y="3877"/>
                    </a:lnTo>
                    <a:lnTo>
                      <a:pt x="10223" y="746"/>
                    </a:lnTo>
                    <a:lnTo>
                      <a:pt x="10010" y="0"/>
                    </a:lnTo>
                    <a:close/>
                  </a:path>
                </a:pathLst>
              </a:custGeom>
              <a:solidFill>
                <a:schemeClr val="dk2"/>
              </a:solidFill>
              <a:ln>
                <a:noFill/>
              </a:ln>
            </p:spPr>
            <p:txBody>
              <a:bodyPr spcFirstLastPara="1" wrap="square" lIns="115184" tIns="115184" rIns="115184" bIns="115184" anchor="ctr" anchorCtr="0">
                <a:noAutofit/>
              </a:bodyPr>
              <a:lstStyle/>
              <a:p>
                <a:pPr defTabSz="1152053">
                  <a:defRPr/>
                </a:pPr>
                <a:endParaRPr sz="1764"/>
              </a:p>
            </p:txBody>
          </p:sp>
        </p:grpSp>
        <p:grpSp>
          <p:nvGrpSpPr>
            <p:cNvPr id="7" name="Google Shape;1104;p50">
              <a:extLst>
                <a:ext uri="{FF2B5EF4-FFF2-40B4-BE49-F238E27FC236}">
                  <a16:creationId xmlns:a16="http://schemas.microsoft.com/office/drawing/2014/main" xmlns="" id="{8B5625E9-77AF-4DF1-AE79-6571BE8DF755}"/>
                </a:ext>
              </a:extLst>
            </p:cNvPr>
            <p:cNvGrpSpPr/>
            <p:nvPr/>
          </p:nvGrpSpPr>
          <p:grpSpPr>
            <a:xfrm flipH="1">
              <a:off x="1359885" y="1655109"/>
              <a:ext cx="726662" cy="508484"/>
              <a:chOff x="1629370" y="2726959"/>
              <a:chExt cx="726662" cy="508484"/>
            </a:xfrm>
          </p:grpSpPr>
          <p:sp>
            <p:nvSpPr>
              <p:cNvPr id="68" name="Google Shape;1105;p50">
                <a:extLst>
                  <a:ext uri="{FF2B5EF4-FFF2-40B4-BE49-F238E27FC236}">
                    <a16:creationId xmlns:a16="http://schemas.microsoft.com/office/drawing/2014/main" xmlns="" id="{21A85239-E443-CF38-95A8-A56CD6AF26BF}"/>
                  </a:ext>
                </a:extLst>
              </p:cNvPr>
              <p:cNvSpPr/>
              <p:nvPr/>
            </p:nvSpPr>
            <p:spPr>
              <a:xfrm flipH="1">
                <a:off x="1629370" y="2726959"/>
                <a:ext cx="726662" cy="508484"/>
              </a:xfrm>
              <a:custGeom>
                <a:avLst/>
                <a:gdLst/>
                <a:ahLst/>
                <a:cxnLst/>
                <a:rect l="l" t="t" r="r" b="b"/>
                <a:pathLst>
                  <a:path w="14185" h="9926" extrusionOk="0">
                    <a:moveTo>
                      <a:pt x="14185" y="0"/>
                    </a:moveTo>
                    <a:lnTo>
                      <a:pt x="1" y="256"/>
                    </a:lnTo>
                    <a:lnTo>
                      <a:pt x="192" y="3238"/>
                    </a:lnTo>
                    <a:lnTo>
                      <a:pt x="2045" y="4665"/>
                    </a:lnTo>
                    <a:lnTo>
                      <a:pt x="789" y="5218"/>
                    </a:lnTo>
                    <a:lnTo>
                      <a:pt x="3664" y="9925"/>
                    </a:lnTo>
                    <a:lnTo>
                      <a:pt x="14185" y="0"/>
                    </a:ln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69" name="Google Shape;1106;p50">
                <a:extLst>
                  <a:ext uri="{FF2B5EF4-FFF2-40B4-BE49-F238E27FC236}">
                    <a16:creationId xmlns:a16="http://schemas.microsoft.com/office/drawing/2014/main" xmlns="" id="{34D12B5B-5A9F-5938-59B3-3E6A4D1EB922}"/>
                  </a:ext>
                </a:extLst>
              </p:cNvPr>
              <p:cNvSpPr/>
              <p:nvPr/>
            </p:nvSpPr>
            <p:spPr>
              <a:xfrm flipH="1">
                <a:off x="1629370" y="2726959"/>
                <a:ext cx="716826" cy="238976"/>
              </a:xfrm>
              <a:custGeom>
                <a:avLst/>
                <a:gdLst/>
                <a:ahLst/>
                <a:cxnLst/>
                <a:rect l="l" t="t" r="r" b="b"/>
                <a:pathLst>
                  <a:path w="13993" h="4665" extrusionOk="0">
                    <a:moveTo>
                      <a:pt x="13993" y="0"/>
                    </a:moveTo>
                    <a:lnTo>
                      <a:pt x="0" y="3238"/>
                    </a:lnTo>
                    <a:lnTo>
                      <a:pt x="1853" y="4665"/>
                    </a:lnTo>
                    <a:lnTo>
                      <a:pt x="13993" y="0"/>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grpSp>
        <p:sp>
          <p:nvSpPr>
            <p:cNvPr id="8" name="Google Shape;1107;p50">
              <a:extLst>
                <a:ext uri="{FF2B5EF4-FFF2-40B4-BE49-F238E27FC236}">
                  <a16:creationId xmlns:a16="http://schemas.microsoft.com/office/drawing/2014/main" xmlns="" id="{2D2A5FAD-A578-A679-0B82-11D205E1D14D}"/>
                </a:ext>
              </a:extLst>
            </p:cNvPr>
            <p:cNvSpPr/>
            <p:nvPr/>
          </p:nvSpPr>
          <p:spPr>
            <a:xfrm rot="-1115328" flipH="1">
              <a:off x="2600162" y="2318920"/>
              <a:ext cx="840131" cy="1454912"/>
            </a:xfrm>
            <a:custGeom>
              <a:avLst/>
              <a:gdLst/>
              <a:ahLst/>
              <a:cxnLst/>
              <a:rect l="l" t="t" r="r" b="b"/>
              <a:pathLst>
                <a:path w="16400" h="28401" extrusionOk="0">
                  <a:moveTo>
                    <a:pt x="3367" y="1"/>
                  </a:moveTo>
                  <a:cubicBezTo>
                    <a:pt x="2639" y="1"/>
                    <a:pt x="2623" y="1443"/>
                    <a:pt x="2663" y="2217"/>
                  </a:cubicBezTo>
                  <a:cubicBezTo>
                    <a:pt x="2514" y="2920"/>
                    <a:pt x="2429" y="3580"/>
                    <a:pt x="2386" y="4241"/>
                  </a:cubicBezTo>
                  <a:cubicBezTo>
                    <a:pt x="2174" y="3887"/>
                    <a:pt x="1683" y="3210"/>
                    <a:pt x="1229" y="3210"/>
                  </a:cubicBezTo>
                  <a:cubicBezTo>
                    <a:pt x="1137" y="3210"/>
                    <a:pt x="1046" y="3239"/>
                    <a:pt x="959" y="3304"/>
                  </a:cubicBezTo>
                  <a:cubicBezTo>
                    <a:pt x="405" y="3708"/>
                    <a:pt x="1917" y="4241"/>
                    <a:pt x="2386" y="4390"/>
                  </a:cubicBezTo>
                  <a:cubicBezTo>
                    <a:pt x="2322" y="5646"/>
                    <a:pt x="2429" y="6796"/>
                    <a:pt x="2684" y="7861"/>
                  </a:cubicBezTo>
                  <a:cubicBezTo>
                    <a:pt x="2308" y="7365"/>
                    <a:pt x="1518" y="6387"/>
                    <a:pt x="958" y="6387"/>
                  </a:cubicBezTo>
                  <a:cubicBezTo>
                    <a:pt x="821" y="6387"/>
                    <a:pt x="697" y="6445"/>
                    <a:pt x="597" y="6583"/>
                  </a:cubicBezTo>
                  <a:lnTo>
                    <a:pt x="597" y="6562"/>
                  </a:lnTo>
                  <a:lnTo>
                    <a:pt x="597" y="6562"/>
                  </a:lnTo>
                  <a:cubicBezTo>
                    <a:pt x="1" y="7329"/>
                    <a:pt x="2152" y="7968"/>
                    <a:pt x="2748" y="8117"/>
                  </a:cubicBezTo>
                  <a:cubicBezTo>
                    <a:pt x="3068" y="9395"/>
                    <a:pt x="3557" y="10566"/>
                    <a:pt x="4154" y="11631"/>
                  </a:cubicBezTo>
                  <a:cubicBezTo>
                    <a:pt x="3672" y="11213"/>
                    <a:pt x="2682" y="10457"/>
                    <a:pt x="1959" y="10457"/>
                  </a:cubicBezTo>
                  <a:cubicBezTo>
                    <a:pt x="1723" y="10457"/>
                    <a:pt x="1516" y="10537"/>
                    <a:pt x="1364" y="10736"/>
                  </a:cubicBezTo>
                  <a:cubicBezTo>
                    <a:pt x="704" y="11652"/>
                    <a:pt x="3600" y="11865"/>
                    <a:pt x="4303" y="11886"/>
                  </a:cubicBezTo>
                  <a:cubicBezTo>
                    <a:pt x="5155" y="13356"/>
                    <a:pt x="6156" y="14655"/>
                    <a:pt x="7072" y="15848"/>
                  </a:cubicBezTo>
                  <a:cubicBezTo>
                    <a:pt x="7178" y="15976"/>
                    <a:pt x="7284" y="16103"/>
                    <a:pt x="7370" y="16231"/>
                  </a:cubicBezTo>
                  <a:cubicBezTo>
                    <a:pt x="6885" y="16056"/>
                    <a:pt x="5686" y="15652"/>
                    <a:pt x="4794" y="15652"/>
                  </a:cubicBezTo>
                  <a:cubicBezTo>
                    <a:pt x="4274" y="15652"/>
                    <a:pt x="3859" y="15789"/>
                    <a:pt x="3749" y="16189"/>
                  </a:cubicBezTo>
                  <a:cubicBezTo>
                    <a:pt x="3629" y="16652"/>
                    <a:pt x="4096" y="16801"/>
                    <a:pt x="4743" y="16801"/>
                  </a:cubicBezTo>
                  <a:cubicBezTo>
                    <a:pt x="5702" y="16801"/>
                    <a:pt x="7056" y="16473"/>
                    <a:pt x="7476" y="16359"/>
                  </a:cubicBezTo>
                  <a:cubicBezTo>
                    <a:pt x="7710" y="16678"/>
                    <a:pt x="7945" y="16977"/>
                    <a:pt x="8158" y="17275"/>
                  </a:cubicBezTo>
                  <a:cubicBezTo>
                    <a:pt x="8882" y="18254"/>
                    <a:pt x="9819" y="19554"/>
                    <a:pt x="10777" y="20895"/>
                  </a:cubicBezTo>
                  <a:cubicBezTo>
                    <a:pt x="10238" y="20483"/>
                    <a:pt x="9215" y="19811"/>
                    <a:pt x="8279" y="19811"/>
                  </a:cubicBezTo>
                  <a:cubicBezTo>
                    <a:pt x="7958" y="19811"/>
                    <a:pt x="7647" y="19890"/>
                    <a:pt x="7370" y="20086"/>
                  </a:cubicBezTo>
                  <a:cubicBezTo>
                    <a:pt x="6092" y="21002"/>
                    <a:pt x="10138" y="21194"/>
                    <a:pt x="11012" y="21215"/>
                  </a:cubicBezTo>
                  <a:cubicBezTo>
                    <a:pt x="12162" y="22791"/>
                    <a:pt x="13333" y="24431"/>
                    <a:pt x="14270" y="25730"/>
                  </a:cubicBezTo>
                  <a:cubicBezTo>
                    <a:pt x="13651" y="25337"/>
                    <a:pt x="12164" y="24484"/>
                    <a:pt x="10957" y="24484"/>
                  </a:cubicBezTo>
                  <a:cubicBezTo>
                    <a:pt x="10462" y="24484"/>
                    <a:pt x="10013" y="24628"/>
                    <a:pt x="9691" y="25006"/>
                  </a:cubicBezTo>
                  <a:cubicBezTo>
                    <a:pt x="8959" y="25866"/>
                    <a:pt x="10497" y="26061"/>
                    <a:pt x="12034" y="26061"/>
                  </a:cubicBezTo>
                  <a:cubicBezTo>
                    <a:pt x="13045" y="26061"/>
                    <a:pt x="14056" y="25977"/>
                    <a:pt x="14419" y="25943"/>
                  </a:cubicBezTo>
                  <a:cubicBezTo>
                    <a:pt x="15441" y="27349"/>
                    <a:pt x="16144" y="28328"/>
                    <a:pt x="16144" y="28350"/>
                  </a:cubicBezTo>
                  <a:cubicBezTo>
                    <a:pt x="16175" y="28381"/>
                    <a:pt x="16207" y="28400"/>
                    <a:pt x="16238" y="28400"/>
                  </a:cubicBezTo>
                  <a:cubicBezTo>
                    <a:pt x="16249" y="28400"/>
                    <a:pt x="16261" y="28398"/>
                    <a:pt x="16272" y="28392"/>
                  </a:cubicBezTo>
                  <a:cubicBezTo>
                    <a:pt x="16293" y="28392"/>
                    <a:pt x="16315" y="28392"/>
                    <a:pt x="16336" y="28371"/>
                  </a:cubicBezTo>
                  <a:cubicBezTo>
                    <a:pt x="16379" y="28328"/>
                    <a:pt x="16400" y="28264"/>
                    <a:pt x="16357" y="28200"/>
                  </a:cubicBezTo>
                  <a:cubicBezTo>
                    <a:pt x="16336" y="28179"/>
                    <a:pt x="15654" y="27221"/>
                    <a:pt x="14675" y="25858"/>
                  </a:cubicBezTo>
                  <a:cubicBezTo>
                    <a:pt x="14952" y="25581"/>
                    <a:pt x="15782" y="24622"/>
                    <a:pt x="15804" y="23025"/>
                  </a:cubicBezTo>
                  <a:cubicBezTo>
                    <a:pt x="15804" y="21087"/>
                    <a:pt x="15505" y="20555"/>
                    <a:pt x="15037" y="20469"/>
                  </a:cubicBezTo>
                  <a:cubicBezTo>
                    <a:pt x="15032" y="20468"/>
                    <a:pt x="15027" y="20468"/>
                    <a:pt x="15021" y="20468"/>
                  </a:cubicBezTo>
                  <a:cubicBezTo>
                    <a:pt x="14599" y="20468"/>
                    <a:pt x="14104" y="23897"/>
                    <a:pt x="14462" y="25581"/>
                  </a:cubicBezTo>
                  <a:cubicBezTo>
                    <a:pt x="13546" y="24282"/>
                    <a:pt x="12375" y="22663"/>
                    <a:pt x="11267" y="21108"/>
                  </a:cubicBezTo>
                  <a:cubicBezTo>
                    <a:pt x="11650" y="20618"/>
                    <a:pt x="13248" y="18340"/>
                    <a:pt x="11501" y="16742"/>
                  </a:cubicBezTo>
                  <a:cubicBezTo>
                    <a:pt x="11252" y="16515"/>
                    <a:pt x="11061" y="16416"/>
                    <a:pt x="10916" y="16416"/>
                  </a:cubicBezTo>
                  <a:cubicBezTo>
                    <a:pt x="10070" y="16416"/>
                    <a:pt x="10824" y="19804"/>
                    <a:pt x="11097" y="20895"/>
                  </a:cubicBezTo>
                  <a:cubicBezTo>
                    <a:pt x="10074" y="19490"/>
                    <a:pt x="9116" y="18127"/>
                    <a:pt x="8371" y="17126"/>
                  </a:cubicBezTo>
                  <a:cubicBezTo>
                    <a:pt x="8158" y="16828"/>
                    <a:pt x="7923" y="16529"/>
                    <a:pt x="7668" y="16210"/>
                  </a:cubicBezTo>
                  <a:cubicBezTo>
                    <a:pt x="8009" y="15550"/>
                    <a:pt x="9499" y="12483"/>
                    <a:pt x="8115" y="12419"/>
                  </a:cubicBezTo>
                  <a:cubicBezTo>
                    <a:pt x="8096" y="12418"/>
                    <a:pt x="8077" y="12417"/>
                    <a:pt x="8058" y="12417"/>
                  </a:cubicBezTo>
                  <a:cubicBezTo>
                    <a:pt x="6852" y="12417"/>
                    <a:pt x="7330" y="15117"/>
                    <a:pt x="7540" y="16040"/>
                  </a:cubicBezTo>
                  <a:cubicBezTo>
                    <a:pt x="7455" y="15912"/>
                    <a:pt x="7370" y="15805"/>
                    <a:pt x="7263" y="15699"/>
                  </a:cubicBezTo>
                  <a:cubicBezTo>
                    <a:pt x="6369" y="14527"/>
                    <a:pt x="5389" y="13250"/>
                    <a:pt x="4558" y="11801"/>
                  </a:cubicBezTo>
                  <a:cubicBezTo>
                    <a:pt x="4984" y="11375"/>
                    <a:pt x="6837" y="9459"/>
                    <a:pt x="5964" y="9160"/>
                  </a:cubicBezTo>
                  <a:cubicBezTo>
                    <a:pt x="5913" y="9144"/>
                    <a:pt x="5863" y="9136"/>
                    <a:pt x="5815" y="9136"/>
                  </a:cubicBezTo>
                  <a:cubicBezTo>
                    <a:pt x="5055" y="9136"/>
                    <a:pt x="4615" y="11075"/>
                    <a:pt x="4494" y="11716"/>
                  </a:cubicBezTo>
                  <a:cubicBezTo>
                    <a:pt x="3856" y="10609"/>
                    <a:pt x="3323" y="9416"/>
                    <a:pt x="3004" y="8074"/>
                  </a:cubicBezTo>
                  <a:cubicBezTo>
                    <a:pt x="3430" y="7776"/>
                    <a:pt x="4984" y="6583"/>
                    <a:pt x="4409" y="6072"/>
                  </a:cubicBezTo>
                  <a:cubicBezTo>
                    <a:pt x="4346" y="6017"/>
                    <a:pt x="4281" y="5992"/>
                    <a:pt x="4215" y="5992"/>
                  </a:cubicBezTo>
                  <a:cubicBezTo>
                    <a:pt x="3722" y="5992"/>
                    <a:pt x="3168" y="7383"/>
                    <a:pt x="2961" y="7946"/>
                  </a:cubicBezTo>
                  <a:cubicBezTo>
                    <a:pt x="2705" y="6860"/>
                    <a:pt x="2578" y="5710"/>
                    <a:pt x="2642" y="4454"/>
                  </a:cubicBezTo>
                  <a:lnTo>
                    <a:pt x="2642" y="4454"/>
                  </a:lnTo>
                  <a:cubicBezTo>
                    <a:pt x="2862" y="4496"/>
                    <a:pt x="3340" y="4579"/>
                    <a:pt x="3754" y="4579"/>
                  </a:cubicBezTo>
                  <a:cubicBezTo>
                    <a:pt x="4180" y="4579"/>
                    <a:pt x="4538" y="4490"/>
                    <a:pt x="4473" y="4177"/>
                  </a:cubicBezTo>
                  <a:cubicBezTo>
                    <a:pt x="4439" y="3977"/>
                    <a:pt x="4280" y="3904"/>
                    <a:pt x="4066" y="3904"/>
                  </a:cubicBezTo>
                  <a:cubicBezTo>
                    <a:pt x="3618" y="3904"/>
                    <a:pt x="2930" y="4224"/>
                    <a:pt x="2642" y="4368"/>
                  </a:cubicBezTo>
                  <a:cubicBezTo>
                    <a:pt x="2663" y="3751"/>
                    <a:pt x="2748" y="3133"/>
                    <a:pt x="2876" y="2494"/>
                  </a:cubicBezTo>
                  <a:cubicBezTo>
                    <a:pt x="3323" y="1919"/>
                    <a:pt x="4537" y="301"/>
                    <a:pt x="3536" y="24"/>
                  </a:cubicBezTo>
                  <a:cubicBezTo>
                    <a:pt x="3476" y="8"/>
                    <a:pt x="3420" y="1"/>
                    <a:pt x="3367" y="1"/>
                  </a:cubicBezTo>
                  <a:close/>
                </a:path>
              </a:pathLst>
            </a:custGeom>
            <a:solidFill>
              <a:schemeClr val="accent6">
                <a:lumMod val="75000"/>
              </a:schemeClr>
            </a:solidFill>
            <a:ln>
              <a:noFill/>
            </a:ln>
          </p:spPr>
          <p:txBody>
            <a:bodyPr spcFirstLastPara="1" wrap="square" lIns="115184" tIns="115184" rIns="115184" bIns="115184" anchor="ctr" anchorCtr="0">
              <a:noAutofit/>
            </a:bodyPr>
            <a:lstStyle/>
            <a:p>
              <a:pPr defTabSz="1152053">
                <a:defRPr/>
              </a:pPr>
              <a:endParaRPr sz="1764"/>
            </a:p>
          </p:txBody>
        </p:sp>
        <p:grpSp>
          <p:nvGrpSpPr>
            <p:cNvPr id="9" name="Google Shape;1108;p50">
              <a:extLst>
                <a:ext uri="{FF2B5EF4-FFF2-40B4-BE49-F238E27FC236}">
                  <a16:creationId xmlns:a16="http://schemas.microsoft.com/office/drawing/2014/main" xmlns="" id="{AA610BF1-7185-BCB9-D7A2-083FE4B57133}"/>
                </a:ext>
              </a:extLst>
            </p:cNvPr>
            <p:cNvGrpSpPr/>
            <p:nvPr/>
          </p:nvGrpSpPr>
          <p:grpSpPr>
            <a:xfrm>
              <a:off x="-188124" y="3531003"/>
              <a:ext cx="2578115" cy="1768877"/>
              <a:chOff x="1589003" y="3945610"/>
              <a:chExt cx="2328290" cy="1597325"/>
            </a:xfrm>
          </p:grpSpPr>
          <p:sp>
            <p:nvSpPr>
              <p:cNvPr id="54" name="Google Shape;1109;p50">
                <a:extLst>
                  <a:ext uri="{FF2B5EF4-FFF2-40B4-BE49-F238E27FC236}">
                    <a16:creationId xmlns:a16="http://schemas.microsoft.com/office/drawing/2014/main" xmlns="" id="{44369975-6A6F-B1D3-D39C-D399D5E7D101}"/>
                  </a:ext>
                </a:extLst>
              </p:cNvPr>
              <p:cNvSpPr/>
              <p:nvPr/>
            </p:nvSpPr>
            <p:spPr>
              <a:xfrm flipH="1">
                <a:off x="2594906" y="4194371"/>
                <a:ext cx="1322387" cy="1179462"/>
              </a:xfrm>
              <a:custGeom>
                <a:avLst/>
                <a:gdLst/>
                <a:ahLst/>
                <a:cxnLst/>
                <a:rect l="l" t="t" r="r" b="b"/>
                <a:pathLst>
                  <a:path w="25814" h="23024" extrusionOk="0">
                    <a:moveTo>
                      <a:pt x="11033" y="1"/>
                    </a:moveTo>
                    <a:lnTo>
                      <a:pt x="1" y="15740"/>
                    </a:lnTo>
                    <a:lnTo>
                      <a:pt x="17507" y="23023"/>
                    </a:lnTo>
                    <a:lnTo>
                      <a:pt x="25813" y="6049"/>
                    </a:lnTo>
                    <a:lnTo>
                      <a:pt x="11033" y="1"/>
                    </a:ln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55" name="Google Shape;1110;p50">
                <a:extLst>
                  <a:ext uri="{FF2B5EF4-FFF2-40B4-BE49-F238E27FC236}">
                    <a16:creationId xmlns:a16="http://schemas.microsoft.com/office/drawing/2014/main" xmlns="" id="{8DEF7C74-9AD7-78F3-2724-6F7548CDC38E}"/>
                  </a:ext>
                </a:extLst>
              </p:cNvPr>
              <p:cNvSpPr/>
              <p:nvPr/>
            </p:nvSpPr>
            <p:spPr>
              <a:xfrm flipH="1">
                <a:off x="1589003" y="4548968"/>
                <a:ext cx="1431450" cy="993967"/>
              </a:xfrm>
              <a:custGeom>
                <a:avLst/>
                <a:gdLst/>
                <a:ahLst/>
                <a:cxnLst/>
                <a:rect l="l" t="t" r="r" b="b"/>
                <a:pathLst>
                  <a:path w="27943" h="19403" extrusionOk="0">
                    <a:moveTo>
                      <a:pt x="7880" y="0"/>
                    </a:moveTo>
                    <a:lnTo>
                      <a:pt x="0" y="16101"/>
                    </a:lnTo>
                    <a:lnTo>
                      <a:pt x="20361" y="19402"/>
                    </a:lnTo>
                    <a:lnTo>
                      <a:pt x="27943" y="2769"/>
                    </a:lnTo>
                    <a:lnTo>
                      <a:pt x="7880" y="0"/>
                    </a:ln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56" name="Google Shape;1111;p50">
                <a:extLst>
                  <a:ext uri="{FF2B5EF4-FFF2-40B4-BE49-F238E27FC236}">
                    <a16:creationId xmlns:a16="http://schemas.microsoft.com/office/drawing/2014/main" xmlns="" id="{E884AA9F-07A8-2E3C-07D7-DA9E629FAE37}"/>
                  </a:ext>
                </a:extLst>
              </p:cNvPr>
              <p:cNvSpPr/>
              <p:nvPr/>
            </p:nvSpPr>
            <p:spPr>
              <a:xfrm flipH="1">
                <a:off x="1650066" y="4109282"/>
                <a:ext cx="2221378" cy="1379096"/>
              </a:xfrm>
              <a:custGeom>
                <a:avLst/>
                <a:gdLst/>
                <a:ahLst/>
                <a:cxnLst/>
                <a:rect l="l" t="t" r="r" b="b"/>
                <a:pathLst>
                  <a:path w="43363" h="26921" extrusionOk="0">
                    <a:moveTo>
                      <a:pt x="9967" y="0"/>
                    </a:moveTo>
                    <a:lnTo>
                      <a:pt x="0" y="15271"/>
                    </a:lnTo>
                    <a:lnTo>
                      <a:pt x="0" y="16762"/>
                    </a:lnTo>
                    <a:lnTo>
                      <a:pt x="16612" y="24109"/>
                    </a:lnTo>
                    <a:lnTo>
                      <a:pt x="36164" y="26921"/>
                    </a:lnTo>
                    <a:lnTo>
                      <a:pt x="43362" y="11735"/>
                    </a:lnTo>
                    <a:lnTo>
                      <a:pt x="43256" y="9073"/>
                    </a:lnTo>
                    <a:lnTo>
                      <a:pt x="24918" y="7710"/>
                    </a:lnTo>
                    <a:lnTo>
                      <a:pt x="9967" y="0"/>
                    </a:ln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57" name="Google Shape;1112;p50">
                <a:extLst>
                  <a:ext uri="{FF2B5EF4-FFF2-40B4-BE49-F238E27FC236}">
                    <a16:creationId xmlns:a16="http://schemas.microsoft.com/office/drawing/2014/main" xmlns="" id="{F57C80A4-4004-C3F8-31E4-88C43F4B9785}"/>
                  </a:ext>
                </a:extLst>
              </p:cNvPr>
              <p:cNvSpPr/>
              <p:nvPr/>
            </p:nvSpPr>
            <p:spPr>
              <a:xfrm flipH="1">
                <a:off x="1650066" y="4109282"/>
                <a:ext cx="2221378" cy="1379096"/>
              </a:xfrm>
              <a:custGeom>
                <a:avLst/>
                <a:gdLst/>
                <a:ahLst/>
                <a:cxnLst/>
                <a:rect l="l" t="t" r="r" b="b"/>
                <a:pathLst>
                  <a:path w="43363" h="26921" extrusionOk="0">
                    <a:moveTo>
                      <a:pt x="9967" y="0"/>
                    </a:moveTo>
                    <a:lnTo>
                      <a:pt x="0" y="15271"/>
                    </a:lnTo>
                    <a:lnTo>
                      <a:pt x="0" y="16762"/>
                    </a:lnTo>
                    <a:lnTo>
                      <a:pt x="16612" y="24109"/>
                    </a:lnTo>
                    <a:lnTo>
                      <a:pt x="36164" y="26921"/>
                    </a:lnTo>
                    <a:lnTo>
                      <a:pt x="43362" y="11735"/>
                    </a:lnTo>
                    <a:lnTo>
                      <a:pt x="43256" y="9073"/>
                    </a:lnTo>
                    <a:lnTo>
                      <a:pt x="24918" y="7710"/>
                    </a:lnTo>
                    <a:lnTo>
                      <a:pt x="9967" y="0"/>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58" name="Google Shape;1113;p50">
                <a:extLst>
                  <a:ext uri="{FF2B5EF4-FFF2-40B4-BE49-F238E27FC236}">
                    <a16:creationId xmlns:a16="http://schemas.microsoft.com/office/drawing/2014/main" xmlns="" id="{AB469A78-6319-3FCC-48D2-92B5B1813BF2}"/>
                  </a:ext>
                </a:extLst>
              </p:cNvPr>
              <p:cNvSpPr/>
              <p:nvPr/>
            </p:nvSpPr>
            <p:spPr>
              <a:xfrm flipH="1">
                <a:off x="1635927" y="4377868"/>
                <a:ext cx="1384526" cy="979572"/>
              </a:xfrm>
              <a:custGeom>
                <a:avLst/>
                <a:gdLst/>
                <a:ahLst/>
                <a:cxnLst/>
                <a:rect l="l" t="t" r="r" b="b"/>
                <a:pathLst>
                  <a:path w="27027" h="19122" extrusionOk="0">
                    <a:moveTo>
                      <a:pt x="15440" y="1"/>
                    </a:moveTo>
                    <a:cubicBezTo>
                      <a:pt x="13462" y="1"/>
                      <a:pt x="11291" y="248"/>
                      <a:pt x="8967" y="891"/>
                    </a:cubicBezTo>
                    <a:cubicBezTo>
                      <a:pt x="8754" y="934"/>
                      <a:pt x="8519" y="998"/>
                      <a:pt x="8306" y="1061"/>
                    </a:cubicBezTo>
                    <a:lnTo>
                      <a:pt x="0" y="18057"/>
                    </a:lnTo>
                    <a:cubicBezTo>
                      <a:pt x="0" y="18057"/>
                      <a:pt x="3131" y="17162"/>
                      <a:pt x="7050" y="16886"/>
                    </a:cubicBezTo>
                    <a:cubicBezTo>
                      <a:pt x="7819" y="16830"/>
                      <a:pt x="8618" y="16797"/>
                      <a:pt x="9429" y="16797"/>
                    </a:cubicBezTo>
                    <a:cubicBezTo>
                      <a:pt x="12683" y="16797"/>
                      <a:pt x="16138" y="17332"/>
                      <a:pt x="18678" y="19122"/>
                    </a:cubicBezTo>
                    <a:lnTo>
                      <a:pt x="27027" y="3106"/>
                    </a:lnTo>
                    <a:cubicBezTo>
                      <a:pt x="27027" y="3106"/>
                      <a:pt x="23215" y="486"/>
                      <a:pt x="17124" y="60"/>
                    </a:cubicBezTo>
                    <a:cubicBezTo>
                      <a:pt x="16580" y="22"/>
                      <a:pt x="16018" y="1"/>
                      <a:pt x="15440" y="1"/>
                    </a:cubicBez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59" name="Google Shape;1114;p50">
                <a:extLst>
                  <a:ext uri="{FF2B5EF4-FFF2-40B4-BE49-F238E27FC236}">
                    <a16:creationId xmlns:a16="http://schemas.microsoft.com/office/drawing/2014/main" xmlns="" id="{8465CC98-9762-993B-2C26-403D0BE8E037}"/>
                  </a:ext>
                </a:extLst>
              </p:cNvPr>
              <p:cNvSpPr/>
              <p:nvPr/>
            </p:nvSpPr>
            <p:spPr>
              <a:xfrm flipH="1">
                <a:off x="2594906" y="3945610"/>
                <a:ext cx="1308197" cy="1357273"/>
              </a:xfrm>
              <a:custGeom>
                <a:avLst/>
                <a:gdLst/>
                <a:ahLst/>
                <a:cxnLst/>
                <a:rect l="l" t="t" r="r" b="b"/>
                <a:pathLst>
                  <a:path w="25537" h="26495" extrusionOk="0">
                    <a:moveTo>
                      <a:pt x="11373" y="1"/>
                    </a:moveTo>
                    <a:lnTo>
                      <a:pt x="1" y="17997"/>
                    </a:lnTo>
                    <a:cubicBezTo>
                      <a:pt x="316" y="17980"/>
                      <a:pt x="628" y="17972"/>
                      <a:pt x="936" y="17972"/>
                    </a:cubicBezTo>
                    <a:cubicBezTo>
                      <a:pt x="8441" y="17972"/>
                      <a:pt x="13893" y="22802"/>
                      <a:pt x="16123" y="25196"/>
                    </a:cubicBezTo>
                    <a:cubicBezTo>
                      <a:pt x="16847" y="25963"/>
                      <a:pt x="17230" y="26495"/>
                      <a:pt x="17230" y="26495"/>
                    </a:cubicBezTo>
                    <a:lnTo>
                      <a:pt x="25536" y="9499"/>
                    </a:lnTo>
                    <a:cubicBezTo>
                      <a:pt x="21958" y="3621"/>
                      <a:pt x="17252" y="1385"/>
                      <a:pt x="14270" y="533"/>
                    </a:cubicBezTo>
                    <a:cubicBezTo>
                      <a:pt x="12524" y="22"/>
                      <a:pt x="11373" y="1"/>
                      <a:pt x="11373" y="1"/>
                    </a:cubicBez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60" name="Google Shape;1115;p50">
                <a:extLst>
                  <a:ext uri="{FF2B5EF4-FFF2-40B4-BE49-F238E27FC236}">
                    <a16:creationId xmlns:a16="http://schemas.microsoft.com/office/drawing/2014/main" xmlns="" id="{DC44DCF6-9164-FCAD-7DD5-17028015F510}"/>
                  </a:ext>
                </a:extLst>
              </p:cNvPr>
              <p:cNvSpPr/>
              <p:nvPr/>
            </p:nvSpPr>
            <p:spPr>
              <a:xfrm flipH="1">
                <a:off x="2143233" y="4377868"/>
                <a:ext cx="877220" cy="925015"/>
              </a:xfrm>
              <a:custGeom>
                <a:avLst/>
                <a:gdLst/>
                <a:ahLst/>
                <a:cxnLst/>
                <a:rect l="l" t="t" r="r" b="b"/>
                <a:pathLst>
                  <a:path w="17124" h="18057" extrusionOk="0">
                    <a:moveTo>
                      <a:pt x="15440" y="1"/>
                    </a:moveTo>
                    <a:cubicBezTo>
                      <a:pt x="13462" y="1"/>
                      <a:pt x="11291" y="248"/>
                      <a:pt x="8967" y="891"/>
                    </a:cubicBezTo>
                    <a:lnTo>
                      <a:pt x="8306" y="1061"/>
                    </a:lnTo>
                    <a:lnTo>
                      <a:pt x="0" y="18057"/>
                    </a:lnTo>
                    <a:cubicBezTo>
                      <a:pt x="0" y="18057"/>
                      <a:pt x="3131" y="17162"/>
                      <a:pt x="7050" y="16886"/>
                    </a:cubicBezTo>
                    <a:cubicBezTo>
                      <a:pt x="8562" y="8729"/>
                      <a:pt x="13759" y="3000"/>
                      <a:pt x="17124" y="60"/>
                    </a:cubicBezTo>
                    <a:cubicBezTo>
                      <a:pt x="16580" y="22"/>
                      <a:pt x="16018" y="1"/>
                      <a:pt x="15440"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61" name="Google Shape;1116;p50">
                <a:extLst>
                  <a:ext uri="{FF2B5EF4-FFF2-40B4-BE49-F238E27FC236}">
                    <a16:creationId xmlns:a16="http://schemas.microsoft.com/office/drawing/2014/main" xmlns="" id="{62017C4C-0C7B-61B0-7A79-EB56AC8C162E}"/>
                  </a:ext>
                </a:extLst>
              </p:cNvPr>
              <p:cNvSpPr/>
              <p:nvPr/>
            </p:nvSpPr>
            <p:spPr>
              <a:xfrm flipH="1">
                <a:off x="2594906" y="3972915"/>
                <a:ext cx="577231" cy="1329968"/>
              </a:xfrm>
              <a:custGeom>
                <a:avLst/>
                <a:gdLst/>
                <a:ahLst/>
                <a:cxnLst/>
                <a:rect l="l" t="t" r="r" b="b"/>
                <a:pathLst>
                  <a:path w="11268" h="25962" extrusionOk="0">
                    <a:moveTo>
                      <a:pt x="1" y="0"/>
                    </a:moveTo>
                    <a:lnTo>
                      <a:pt x="1" y="0"/>
                    </a:lnTo>
                    <a:cubicBezTo>
                      <a:pt x="895" y="895"/>
                      <a:pt x="1918" y="1981"/>
                      <a:pt x="2961" y="3216"/>
                    </a:cubicBezTo>
                    <a:cubicBezTo>
                      <a:pt x="5666" y="6475"/>
                      <a:pt x="2876" y="20126"/>
                      <a:pt x="1854" y="24663"/>
                    </a:cubicBezTo>
                    <a:cubicBezTo>
                      <a:pt x="2578" y="25430"/>
                      <a:pt x="2961" y="25962"/>
                      <a:pt x="2961" y="25962"/>
                    </a:cubicBezTo>
                    <a:lnTo>
                      <a:pt x="11267" y="8966"/>
                    </a:lnTo>
                    <a:cubicBezTo>
                      <a:pt x="7689" y="3088"/>
                      <a:pt x="2983" y="852"/>
                      <a:pt x="1"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62" name="Google Shape;1117;p50">
                <a:extLst>
                  <a:ext uri="{FF2B5EF4-FFF2-40B4-BE49-F238E27FC236}">
                    <a16:creationId xmlns:a16="http://schemas.microsoft.com/office/drawing/2014/main" xmlns="" id="{79E9E8CB-4054-FB58-D507-C1B6F5C53C78}"/>
                  </a:ext>
                </a:extLst>
              </p:cNvPr>
              <p:cNvSpPr/>
              <p:nvPr/>
            </p:nvSpPr>
            <p:spPr>
              <a:xfrm flipH="1">
                <a:off x="2651666" y="4012155"/>
                <a:ext cx="664472" cy="441940"/>
              </a:xfrm>
              <a:custGeom>
                <a:avLst/>
                <a:gdLst/>
                <a:ahLst/>
                <a:cxnLst/>
                <a:rect l="l" t="t" r="r" b="b"/>
                <a:pathLst>
                  <a:path w="12971" h="8627" fill="none" extrusionOk="0">
                    <a:moveTo>
                      <a:pt x="1" y="1"/>
                    </a:moveTo>
                    <a:cubicBezTo>
                      <a:pt x="1" y="1"/>
                      <a:pt x="7540" y="1747"/>
                      <a:pt x="12971" y="8626"/>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63" name="Google Shape;1118;p50">
                <a:extLst>
                  <a:ext uri="{FF2B5EF4-FFF2-40B4-BE49-F238E27FC236}">
                    <a16:creationId xmlns:a16="http://schemas.microsoft.com/office/drawing/2014/main" xmlns="" id="{6D7F63F5-0F41-BAE3-90DE-5B04E8E870FF}"/>
                  </a:ext>
                </a:extLst>
              </p:cNvPr>
              <p:cNvSpPr/>
              <p:nvPr/>
            </p:nvSpPr>
            <p:spPr>
              <a:xfrm flipH="1">
                <a:off x="2704020" y="4109282"/>
                <a:ext cx="656839" cy="418990"/>
              </a:xfrm>
              <a:custGeom>
                <a:avLst/>
                <a:gdLst/>
                <a:ahLst/>
                <a:cxnLst/>
                <a:rect l="l" t="t" r="r" b="b"/>
                <a:pathLst>
                  <a:path w="12822" h="8179" fill="none" extrusionOk="0">
                    <a:moveTo>
                      <a:pt x="0" y="0"/>
                    </a:moveTo>
                    <a:cubicBezTo>
                      <a:pt x="0" y="0"/>
                      <a:pt x="9222" y="3067"/>
                      <a:pt x="12822" y="8179"/>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64" name="Google Shape;1119;p50">
                <a:extLst>
                  <a:ext uri="{FF2B5EF4-FFF2-40B4-BE49-F238E27FC236}">
                    <a16:creationId xmlns:a16="http://schemas.microsoft.com/office/drawing/2014/main" xmlns="" id="{5422D6ED-C153-2F15-62AA-7AD820C812A4}"/>
                  </a:ext>
                </a:extLst>
              </p:cNvPr>
              <p:cNvSpPr/>
              <p:nvPr/>
            </p:nvSpPr>
            <p:spPr>
              <a:xfrm flipH="1">
                <a:off x="2750945" y="4232587"/>
                <a:ext cx="700485" cy="391685"/>
              </a:xfrm>
              <a:custGeom>
                <a:avLst/>
                <a:gdLst/>
                <a:ahLst/>
                <a:cxnLst/>
                <a:rect l="l" t="t" r="r" b="b"/>
                <a:pathLst>
                  <a:path w="13674" h="7646" fill="none" extrusionOk="0">
                    <a:moveTo>
                      <a:pt x="1" y="0"/>
                    </a:moveTo>
                    <a:cubicBezTo>
                      <a:pt x="1" y="0"/>
                      <a:pt x="8648" y="2002"/>
                      <a:pt x="13674" y="7646"/>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65" name="Google Shape;1120;p50">
                <a:extLst>
                  <a:ext uri="{FF2B5EF4-FFF2-40B4-BE49-F238E27FC236}">
                    <a16:creationId xmlns:a16="http://schemas.microsoft.com/office/drawing/2014/main" xmlns="" id="{937E553D-A31F-DFA7-8351-E1B2BB7BCD52}"/>
                  </a:ext>
                </a:extLst>
              </p:cNvPr>
              <p:cNvSpPr/>
              <p:nvPr/>
            </p:nvSpPr>
            <p:spPr>
              <a:xfrm flipH="1">
                <a:off x="2798945" y="4377663"/>
                <a:ext cx="736498" cy="368838"/>
              </a:xfrm>
              <a:custGeom>
                <a:avLst/>
                <a:gdLst/>
                <a:ahLst/>
                <a:cxnLst/>
                <a:rect l="l" t="t" r="r" b="b"/>
                <a:pathLst>
                  <a:path w="14377" h="7200" fill="none" extrusionOk="0">
                    <a:moveTo>
                      <a:pt x="1" y="1"/>
                    </a:moveTo>
                    <a:cubicBezTo>
                      <a:pt x="1" y="1"/>
                      <a:pt x="10799" y="5133"/>
                      <a:pt x="14377" y="7199"/>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66" name="Google Shape;1121;p50">
                <a:extLst>
                  <a:ext uri="{FF2B5EF4-FFF2-40B4-BE49-F238E27FC236}">
                    <a16:creationId xmlns:a16="http://schemas.microsoft.com/office/drawing/2014/main" xmlns="" id="{67AE61D0-0995-5566-A94F-4EF7E331FE7A}"/>
                  </a:ext>
                </a:extLst>
              </p:cNvPr>
              <p:cNvSpPr/>
              <p:nvPr/>
            </p:nvSpPr>
            <p:spPr>
              <a:xfrm flipH="1">
                <a:off x="2852375" y="4506398"/>
                <a:ext cx="755042" cy="370990"/>
              </a:xfrm>
              <a:custGeom>
                <a:avLst/>
                <a:gdLst/>
                <a:ahLst/>
                <a:cxnLst/>
                <a:rect l="l" t="t" r="r" b="b"/>
                <a:pathLst>
                  <a:path w="14739" h="7242" fill="none" extrusionOk="0">
                    <a:moveTo>
                      <a:pt x="0" y="1"/>
                    </a:moveTo>
                    <a:cubicBezTo>
                      <a:pt x="0" y="1"/>
                      <a:pt x="12268" y="6369"/>
                      <a:pt x="14738" y="7242"/>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67" name="Google Shape;1122;p50">
                <a:extLst>
                  <a:ext uri="{FF2B5EF4-FFF2-40B4-BE49-F238E27FC236}">
                    <a16:creationId xmlns:a16="http://schemas.microsoft.com/office/drawing/2014/main" xmlns="" id="{9B2BF698-A3C3-E918-0241-2BA24052BAD2}"/>
                  </a:ext>
                </a:extLst>
              </p:cNvPr>
              <p:cNvSpPr/>
              <p:nvPr/>
            </p:nvSpPr>
            <p:spPr>
              <a:xfrm flipH="1">
                <a:off x="1716661" y="4365676"/>
                <a:ext cx="1014663" cy="474623"/>
              </a:xfrm>
              <a:custGeom>
                <a:avLst/>
                <a:gdLst/>
                <a:ahLst/>
                <a:cxnLst/>
                <a:rect l="l" t="t" r="r" b="b"/>
                <a:pathLst>
                  <a:path w="19807" h="9265" fill="none" extrusionOk="0">
                    <a:moveTo>
                      <a:pt x="3323" y="2386"/>
                    </a:moveTo>
                    <a:cubicBezTo>
                      <a:pt x="3323" y="2386"/>
                      <a:pt x="10564" y="0"/>
                      <a:pt x="19807" y="3834"/>
                    </a:cubicBezTo>
                    <a:lnTo>
                      <a:pt x="16825" y="9265"/>
                    </a:lnTo>
                    <a:cubicBezTo>
                      <a:pt x="16825" y="9265"/>
                      <a:pt x="6049" y="6666"/>
                      <a:pt x="0" y="8136"/>
                    </a:cubicBezTo>
                    <a:close/>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grpSp>
        <p:grpSp>
          <p:nvGrpSpPr>
            <p:cNvPr id="10" name="Google Shape;1123;p50">
              <a:extLst>
                <a:ext uri="{FF2B5EF4-FFF2-40B4-BE49-F238E27FC236}">
                  <a16:creationId xmlns:a16="http://schemas.microsoft.com/office/drawing/2014/main" xmlns="" id="{E00D9011-CF96-599C-07CE-7445F73171C4}"/>
                </a:ext>
              </a:extLst>
            </p:cNvPr>
            <p:cNvGrpSpPr/>
            <p:nvPr/>
          </p:nvGrpSpPr>
          <p:grpSpPr>
            <a:xfrm rot="2556399" flipH="1">
              <a:off x="-410477" y="2260056"/>
              <a:ext cx="1908146" cy="1904473"/>
              <a:chOff x="-247196" y="2911327"/>
              <a:chExt cx="1676932" cy="1673705"/>
            </a:xfrm>
          </p:grpSpPr>
          <p:sp>
            <p:nvSpPr>
              <p:cNvPr id="33" name="Google Shape;1124;p50">
                <a:extLst>
                  <a:ext uri="{FF2B5EF4-FFF2-40B4-BE49-F238E27FC236}">
                    <a16:creationId xmlns:a16="http://schemas.microsoft.com/office/drawing/2014/main" xmlns="" id="{AB31A5A0-3D94-6338-AE51-0B610201B2C0}"/>
                  </a:ext>
                </a:extLst>
              </p:cNvPr>
              <p:cNvSpPr/>
              <p:nvPr/>
            </p:nvSpPr>
            <p:spPr>
              <a:xfrm flipH="1">
                <a:off x="626694" y="4353689"/>
                <a:ext cx="380825" cy="78173"/>
              </a:xfrm>
              <a:custGeom>
                <a:avLst/>
                <a:gdLst/>
                <a:ahLst/>
                <a:cxnLst/>
                <a:rect l="l" t="t" r="r" b="b"/>
                <a:pathLst>
                  <a:path w="7434" h="1526" extrusionOk="0">
                    <a:moveTo>
                      <a:pt x="7220" y="0"/>
                    </a:moveTo>
                    <a:cubicBezTo>
                      <a:pt x="7220" y="0"/>
                      <a:pt x="4584" y="879"/>
                      <a:pt x="2306" y="879"/>
                    </a:cubicBezTo>
                    <a:cubicBezTo>
                      <a:pt x="1792" y="879"/>
                      <a:pt x="1296" y="834"/>
                      <a:pt x="852" y="724"/>
                    </a:cubicBezTo>
                    <a:lnTo>
                      <a:pt x="0" y="1299"/>
                    </a:lnTo>
                    <a:cubicBezTo>
                      <a:pt x="0" y="1299"/>
                      <a:pt x="839" y="1526"/>
                      <a:pt x="2314" y="1526"/>
                    </a:cubicBezTo>
                    <a:cubicBezTo>
                      <a:pt x="3589" y="1526"/>
                      <a:pt x="5339" y="1356"/>
                      <a:pt x="7433" y="724"/>
                    </a:cubicBezTo>
                    <a:lnTo>
                      <a:pt x="7220" y="0"/>
                    </a:ln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34" name="Google Shape;1125;p50">
                <a:extLst>
                  <a:ext uri="{FF2B5EF4-FFF2-40B4-BE49-F238E27FC236}">
                    <a16:creationId xmlns:a16="http://schemas.microsoft.com/office/drawing/2014/main" xmlns="" id="{65704CC6-780E-2E07-6778-4D5B55CAF09A}"/>
                  </a:ext>
                </a:extLst>
              </p:cNvPr>
              <p:cNvSpPr/>
              <p:nvPr/>
            </p:nvSpPr>
            <p:spPr>
              <a:xfrm flipH="1">
                <a:off x="963822" y="3640141"/>
                <a:ext cx="449573" cy="780144"/>
              </a:xfrm>
              <a:custGeom>
                <a:avLst/>
                <a:gdLst/>
                <a:ahLst/>
                <a:cxnLst/>
                <a:rect l="l" t="t" r="r" b="b"/>
                <a:pathLst>
                  <a:path w="8776" h="15229" extrusionOk="0">
                    <a:moveTo>
                      <a:pt x="1" y="0"/>
                    </a:moveTo>
                    <a:cubicBezTo>
                      <a:pt x="1" y="1"/>
                      <a:pt x="320" y="1364"/>
                      <a:pt x="938" y="3323"/>
                    </a:cubicBezTo>
                    <a:cubicBezTo>
                      <a:pt x="2088" y="6880"/>
                      <a:pt x="4367" y="12396"/>
                      <a:pt x="7923" y="15228"/>
                    </a:cubicBezTo>
                    <a:lnTo>
                      <a:pt x="8413" y="14909"/>
                    </a:lnTo>
                    <a:lnTo>
                      <a:pt x="8775" y="14653"/>
                    </a:lnTo>
                    <a:cubicBezTo>
                      <a:pt x="8775" y="14653"/>
                      <a:pt x="4729" y="9201"/>
                      <a:pt x="3153" y="1363"/>
                    </a:cubicBezTo>
                    <a:lnTo>
                      <a:pt x="1" y="0"/>
                    </a:ln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35" name="Google Shape;1126;p50">
                <a:extLst>
                  <a:ext uri="{FF2B5EF4-FFF2-40B4-BE49-F238E27FC236}">
                    <a16:creationId xmlns:a16="http://schemas.microsoft.com/office/drawing/2014/main" xmlns="" id="{39024D5F-40DC-36FE-7B22-B38FB1D2B480}"/>
                  </a:ext>
                </a:extLst>
              </p:cNvPr>
              <p:cNvSpPr/>
              <p:nvPr/>
            </p:nvSpPr>
            <p:spPr>
              <a:xfrm flipH="1">
                <a:off x="963822" y="3640141"/>
                <a:ext cx="449573" cy="763751"/>
              </a:xfrm>
              <a:custGeom>
                <a:avLst/>
                <a:gdLst/>
                <a:ahLst/>
                <a:cxnLst/>
                <a:rect l="l" t="t" r="r" b="b"/>
                <a:pathLst>
                  <a:path w="8776" h="14909" extrusionOk="0">
                    <a:moveTo>
                      <a:pt x="1" y="0"/>
                    </a:moveTo>
                    <a:cubicBezTo>
                      <a:pt x="1" y="1"/>
                      <a:pt x="299" y="1364"/>
                      <a:pt x="938" y="3323"/>
                    </a:cubicBezTo>
                    <a:lnTo>
                      <a:pt x="3621" y="4899"/>
                    </a:lnTo>
                    <a:cubicBezTo>
                      <a:pt x="3621" y="4899"/>
                      <a:pt x="4665" y="10458"/>
                      <a:pt x="8413" y="14909"/>
                    </a:cubicBezTo>
                    <a:lnTo>
                      <a:pt x="8775" y="14653"/>
                    </a:lnTo>
                    <a:cubicBezTo>
                      <a:pt x="8775" y="14653"/>
                      <a:pt x="4707" y="9201"/>
                      <a:pt x="3153" y="1363"/>
                    </a:cubicBezTo>
                    <a:lnTo>
                      <a:pt x="1" y="0"/>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36" name="Google Shape;1127;p50">
                <a:extLst>
                  <a:ext uri="{FF2B5EF4-FFF2-40B4-BE49-F238E27FC236}">
                    <a16:creationId xmlns:a16="http://schemas.microsoft.com/office/drawing/2014/main" xmlns="" id="{25F754B2-E3BE-BD30-A278-0496672E2DD6}"/>
                  </a:ext>
                </a:extLst>
              </p:cNvPr>
              <p:cNvSpPr/>
              <p:nvPr/>
            </p:nvSpPr>
            <p:spPr>
              <a:xfrm flipH="1">
                <a:off x="986721" y="3125151"/>
                <a:ext cx="420117" cy="584864"/>
              </a:xfrm>
              <a:custGeom>
                <a:avLst/>
                <a:gdLst/>
                <a:ahLst/>
                <a:cxnLst/>
                <a:rect l="l" t="t" r="r" b="b"/>
                <a:pathLst>
                  <a:path w="8201" h="11417" extrusionOk="0">
                    <a:moveTo>
                      <a:pt x="7710" y="1"/>
                    </a:moveTo>
                    <a:lnTo>
                      <a:pt x="1427" y="6305"/>
                    </a:lnTo>
                    <a:lnTo>
                      <a:pt x="22" y="7988"/>
                    </a:lnTo>
                    <a:lnTo>
                      <a:pt x="22" y="9564"/>
                    </a:lnTo>
                    <a:lnTo>
                      <a:pt x="1" y="10650"/>
                    </a:lnTo>
                    <a:lnTo>
                      <a:pt x="746" y="11416"/>
                    </a:lnTo>
                    <a:lnTo>
                      <a:pt x="8200" y="3323"/>
                    </a:lnTo>
                    <a:lnTo>
                      <a:pt x="7710" y="1"/>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37" name="Google Shape;1128;p50">
                <a:extLst>
                  <a:ext uri="{FF2B5EF4-FFF2-40B4-BE49-F238E27FC236}">
                    <a16:creationId xmlns:a16="http://schemas.microsoft.com/office/drawing/2014/main" xmlns="" id="{1B031DE1-8C1C-133A-EF0A-C4F41E234852}"/>
                  </a:ext>
                </a:extLst>
              </p:cNvPr>
              <p:cNvSpPr/>
              <p:nvPr/>
            </p:nvSpPr>
            <p:spPr>
              <a:xfrm flipH="1">
                <a:off x="-228652" y="3148101"/>
                <a:ext cx="1619148" cy="1394464"/>
              </a:xfrm>
              <a:custGeom>
                <a:avLst/>
                <a:gdLst/>
                <a:ahLst/>
                <a:cxnLst/>
                <a:rect l="l" t="t" r="r" b="b"/>
                <a:pathLst>
                  <a:path w="31607" h="27221" extrusionOk="0">
                    <a:moveTo>
                      <a:pt x="17827" y="0"/>
                    </a:moveTo>
                    <a:lnTo>
                      <a:pt x="8882" y="2577"/>
                    </a:lnTo>
                    <a:lnTo>
                      <a:pt x="4750" y="3770"/>
                    </a:lnTo>
                    <a:lnTo>
                      <a:pt x="1875" y="5623"/>
                    </a:lnTo>
                    <a:lnTo>
                      <a:pt x="1023" y="7774"/>
                    </a:lnTo>
                    <a:lnTo>
                      <a:pt x="661" y="8668"/>
                    </a:lnTo>
                    <a:lnTo>
                      <a:pt x="725" y="9520"/>
                    </a:lnTo>
                    <a:lnTo>
                      <a:pt x="1" y="10138"/>
                    </a:lnTo>
                    <a:cubicBezTo>
                      <a:pt x="1" y="10138"/>
                      <a:pt x="129" y="10649"/>
                      <a:pt x="427" y="10968"/>
                    </a:cubicBezTo>
                    <a:lnTo>
                      <a:pt x="16847" y="27112"/>
                    </a:lnTo>
                    <a:cubicBezTo>
                      <a:pt x="16847" y="27112"/>
                      <a:pt x="17155" y="27221"/>
                      <a:pt x="17569" y="27221"/>
                    </a:cubicBezTo>
                    <a:cubicBezTo>
                      <a:pt x="17911" y="27221"/>
                      <a:pt x="18325" y="27147"/>
                      <a:pt x="18700" y="26878"/>
                    </a:cubicBezTo>
                    <a:cubicBezTo>
                      <a:pt x="19552" y="26281"/>
                      <a:pt x="20234" y="24492"/>
                      <a:pt x="21341" y="23662"/>
                    </a:cubicBezTo>
                    <a:cubicBezTo>
                      <a:pt x="21448" y="23577"/>
                      <a:pt x="21554" y="23491"/>
                      <a:pt x="21661" y="23428"/>
                    </a:cubicBezTo>
                    <a:cubicBezTo>
                      <a:pt x="22640" y="22725"/>
                      <a:pt x="23450" y="22363"/>
                      <a:pt x="23450" y="22363"/>
                    </a:cubicBezTo>
                    <a:cubicBezTo>
                      <a:pt x="23450" y="22363"/>
                      <a:pt x="26559" y="17166"/>
                      <a:pt x="28753" y="14696"/>
                    </a:cubicBezTo>
                    <a:cubicBezTo>
                      <a:pt x="30946" y="12204"/>
                      <a:pt x="31607" y="11820"/>
                      <a:pt x="30989" y="9925"/>
                    </a:cubicBezTo>
                    <a:cubicBezTo>
                      <a:pt x="30371" y="8008"/>
                      <a:pt x="22683" y="3323"/>
                      <a:pt x="22683" y="3323"/>
                    </a:cubicBezTo>
                    <a:lnTo>
                      <a:pt x="20958" y="2151"/>
                    </a:lnTo>
                    <a:lnTo>
                      <a:pt x="17827" y="0"/>
                    </a:ln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38" name="Google Shape;1129;p50">
                <a:extLst>
                  <a:ext uri="{FF2B5EF4-FFF2-40B4-BE49-F238E27FC236}">
                    <a16:creationId xmlns:a16="http://schemas.microsoft.com/office/drawing/2014/main" xmlns="" id="{E2B9D3FE-B348-5775-1599-72F9EDC215B1}"/>
                  </a:ext>
                </a:extLst>
              </p:cNvPr>
              <p:cNvSpPr/>
              <p:nvPr/>
            </p:nvSpPr>
            <p:spPr>
              <a:xfrm flipH="1">
                <a:off x="316870" y="3148101"/>
                <a:ext cx="618623" cy="575541"/>
              </a:xfrm>
              <a:custGeom>
                <a:avLst/>
                <a:gdLst/>
                <a:ahLst/>
                <a:cxnLst/>
                <a:rect l="l" t="t" r="r" b="b"/>
                <a:pathLst>
                  <a:path w="12076" h="11235" extrusionOk="0">
                    <a:moveTo>
                      <a:pt x="8945" y="0"/>
                    </a:moveTo>
                    <a:lnTo>
                      <a:pt x="0" y="2577"/>
                    </a:lnTo>
                    <a:lnTo>
                      <a:pt x="107" y="6283"/>
                    </a:lnTo>
                    <a:lnTo>
                      <a:pt x="2705" y="10415"/>
                    </a:lnTo>
                    <a:lnTo>
                      <a:pt x="3748" y="11096"/>
                    </a:lnTo>
                    <a:cubicBezTo>
                      <a:pt x="3899" y="11188"/>
                      <a:pt x="4069" y="11234"/>
                      <a:pt x="4237" y="11234"/>
                    </a:cubicBezTo>
                    <a:cubicBezTo>
                      <a:pt x="4497" y="11234"/>
                      <a:pt x="4752" y="11124"/>
                      <a:pt x="4920" y="10905"/>
                    </a:cubicBezTo>
                    <a:lnTo>
                      <a:pt x="12076" y="2151"/>
                    </a:lnTo>
                    <a:lnTo>
                      <a:pt x="8945" y="0"/>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39" name="Google Shape;1130;p50">
                <a:extLst>
                  <a:ext uri="{FF2B5EF4-FFF2-40B4-BE49-F238E27FC236}">
                    <a16:creationId xmlns:a16="http://schemas.microsoft.com/office/drawing/2014/main" xmlns="" id="{9FBE8250-1ADA-50EE-29CE-E2C2331E81BA}"/>
                  </a:ext>
                </a:extLst>
              </p:cNvPr>
              <p:cNvSpPr/>
              <p:nvPr/>
            </p:nvSpPr>
            <p:spPr>
              <a:xfrm flipH="1">
                <a:off x="323376" y="2911327"/>
                <a:ext cx="1106360" cy="859956"/>
              </a:xfrm>
              <a:custGeom>
                <a:avLst/>
                <a:gdLst/>
                <a:ahLst/>
                <a:cxnLst/>
                <a:rect l="l" t="t" r="r" b="b"/>
                <a:pathLst>
                  <a:path w="21597" h="16787" extrusionOk="0">
                    <a:moveTo>
                      <a:pt x="13021" y="1"/>
                    </a:moveTo>
                    <a:cubicBezTo>
                      <a:pt x="13018" y="1"/>
                      <a:pt x="13016" y="1"/>
                      <a:pt x="13013" y="1"/>
                    </a:cubicBezTo>
                    <a:cubicBezTo>
                      <a:pt x="12076" y="43"/>
                      <a:pt x="10117" y="1002"/>
                      <a:pt x="7114" y="3174"/>
                    </a:cubicBezTo>
                    <a:cubicBezTo>
                      <a:pt x="4089" y="5368"/>
                      <a:pt x="660" y="10990"/>
                      <a:pt x="660" y="10990"/>
                    </a:cubicBezTo>
                    <a:cubicBezTo>
                      <a:pt x="660" y="10990"/>
                      <a:pt x="213" y="11906"/>
                      <a:pt x="107" y="13013"/>
                    </a:cubicBezTo>
                    <a:cubicBezTo>
                      <a:pt x="0" y="14121"/>
                      <a:pt x="426" y="14824"/>
                      <a:pt x="426" y="14824"/>
                    </a:cubicBezTo>
                    <a:lnTo>
                      <a:pt x="1172" y="15548"/>
                    </a:lnTo>
                    <a:cubicBezTo>
                      <a:pt x="618" y="14952"/>
                      <a:pt x="107" y="12588"/>
                      <a:pt x="1193" y="11970"/>
                    </a:cubicBezTo>
                    <a:cubicBezTo>
                      <a:pt x="1353" y="11881"/>
                      <a:pt x="1542" y="11837"/>
                      <a:pt x="1773" y="11837"/>
                    </a:cubicBezTo>
                    <a:cubicBezTo>
                      <a:pt x="1819" y="11837"/>
                      <a:pt x="1867" y="11839"/>
                      <a:pt x="1917" y="11842"/>
                    </a:cubicBezTo>
                    <a:cubicBezTo>
                      <a:pt x="3600" y="11970"/>
                      <a:pt x="9286" y="15463"/>
                      <a:pt x="11224" y="16677"/>
                    </a:cubicBezTo>
                    <a:cubicBezTo>
                      <a:pt x="11351" y="16751"/>
                      <a:pt x="11490" y="16787"/>
                      <a:pt x="11628" y="16787"/>
                    </a:cubicBezTo>
                    <a:cubicBezTo>
                      <a:pt x="11885" y="16787"/>
                      <a:pt x="12137" y="16664"/>
                      <a:pt x="12289" y="16442"/>
                    </a:cubicBezTo>
                    <a:cubicBezTo>
                      <a:pt x="12310" y="16421"/>
                      <a:pt x="12332" y="16400"/>
                      <a:pt x="12353" y="16357"/>
                    </a:cubicBezTo>
                    <a:cubicBezTo>
                      <a:pt x="14461" y="13226"/>
                      <a:pt x="19871" y="6816"/>
                      <a:pt x="21383" y="5027"/>
                    </a:cubicBezTo>
                    <a:cubicBezTo>
                      <a:pt x="21596" y="4771"/>
                      <a:pt x="21532" y="4409"/>
                      <a:pt x="21234" y="4239"/>
                    </a:cubicBezTo>
                    <a:cubicBezTo>
                      <a:pt x="19472" y="3199"/>
                      <a:pt x="13860" y="1"/>
                      <a:pt x="13021" y="1"/>
                    </a:cubicBezTo>
                    <a:close/>
                  </a:path>
                </a:pathLst>
              </a:custGeom>
              <a:solidFill>
                <a:schemeClr val="accent6"/>
              </a:solidFill>
              <a:ln>
                <a:noFill/>
              </a:ln>
            </p:spPr>
            <p:txBody>
              <a:bodyPr spcFirstLastPara="1" wrap="square" lIns="115184" tIns="115184" rIns="115184" bIns="115184" anchor="ctr" anchorCtr="0">
                <a:noAutofit/>
              </a:bodyPr>
              <a:lstStyle/>
              <a:p>
                <a:pPr defTabSz="1152053">
                  <a:defRPr/>
                </a:pPr>
                <a:endParaRPr sz="1764"/>
              </a:p>
            </p:txBody>
          </p:sp>
          <p:sp>
            <p:nvSpPr>
              <p:cNvPr id="40" name="Google Shape;1131;p50">
                <a:extLst>
                  <a:ext uri="{FF2B5EF4-FFF2-40B4-BE49-F238E27FC236}">
                    <a16:creationId xmlns:a16="http://schemas.microsoft.com/office/drawing/2014/main" xmlns="" id="{ED2A8287-4B07-47A1-43E8-8641D3B52432}"/>
                  </a:ext>
                </a:extLst>
              </p:cNvPr>
              <p:cNvSpPr/>
              <p:nvPr/>
            </p:nvSpPr>
            <p:spPr>
              <a:xfrm flipH="1">
                <a:off x="-247196" y="3294304"/>
                <a:ext cx="933980" cy="931777"/>
              </a:xfrm>
              <a:custGeom>
                <a:avLst/>
                <a:gdLst/>
                <a:ahLst/>
                <a:cxnLst/>
                <a:rect l="l" t="t" r="r" b="b"/>
                <a:pathLst>
                  <a:path w="18232" h="18189" extrusionOk="0">
                    <a:moveTo>
                      <a:pt x="10437" y="0"/>
                    </a:moveTo>
                    <a:lnTo>
                      <a:pt x="8925" y="469"/>
                    </a:lnTo>
                    <a:lnTo>
                      <a:pt x="597" y="10904"/>
                    </a:lnTo>
                    <a:lnTo>
                      <a:pt x="491" y="11139"/>
                    </a:lnTo>
                    <a:lnTo>
                      <a:pt x="1" y="12204"/>
                    </a:lnTo>
                    <a:cubicBezTo>
                      <a:pt x="1" y="12204"/>
                      <a:pt x="6539" y="17081"/>
                      <a:pt x="7540" y="18188"/>
                    </a:cubicBezTo>
                    <a:lnTo>
                      <a:pt x="8286" y="17869"/>
                    </a:lnTo>
                    <a:lnTo>
                      <a:pt x="8818" y="17166"/>
                    </a:lnTo>
                    <a:lnTo>
                      <a:pt x="9201" y="17081"/>
                    </a:lnTo>
                    <a:lnTo>
                      <a:pt x="9777" y="16697"/>
                    </a:lnTo>
                    <a:lnTo>
                      <a:pt x="10266" y="16378"/>
                    </a:lnTo>
                    <a:cubicBezTo>
                      <a:pt x="10266" y="16378"/>
                      <a:pt x="16017" y="8200"/>
                      <a:pt x="17934" y="6986"/>
                    </a:cubicBezTo>
                    <a:lnTo>
                      <a:pt x="18232" y="5474"/>
                    </a:lnTo>
                    <a:lnTo>
                      <a:pt x="18232" y="5452"/>
                    </a:lnTo>
                    <a:cubicBezTo>
                      <a:pt x="18232" y="5452"/>
                      <a:pt x="12673" y="234"/>
                      <a:pt x="10437" y="0"/>
                    </a:cubicBezTo>
                    <a:close/>
                  </a:path>
                </a:pathLst>
              </a:custGeom>
              <a:solidFill>
                <a:schemeClr val="accent6">
                  <a:lumMod val="75000"/>
                </a:schemeClr>
              </a:solidFill>
              <a:ln>
                <a:noFill/>
              </a:ln>
            </p:spPr>
            <p:txBody>
              <a:bodyPr spcFirstLastPara="1" wrap="square" lIns="115184" tIns="115184" rIns="115184" bIns="115184" anchor="ctr" anchorCtr="0">
                <a:noAutofit/>
              </a:bodyPr>
              <a:lstStyle/>
              <a:p>
                <a:pPr defTabSz="1152053">
                  <a:defRPr/>
                </a:pPr>
                <a:endParaRPr sz="1764"/>
              </a:p>
            </p:txBody>
          </p:sp>
          <p:sp>
            <p:nvSpPr>
              <p:cNvPr id="41" name="Google Shape;1132;p50">
                <a:extLst>
                  <a:ext uri="{FF2B5EF4-FFF2-40B4-BE49-F238E27FC236}">
                    <a16:creationId xmlns:a16="http://schemas.microsoft.com/office/drawing/2014/main" xmlns="" id="{2F3E38F9-BBE3-4BC5-23CC-CD99241F467B}"/>
                  </a:ext>
                </a:extLst>
              </p:cNvPr>
              <p:cNvSpPr/>
              <p:nvPr/>
            </p:nvSpPr>
            <p:spPr>
              <a:xfrm flipH="1">
                <a:off x="280857" y="3547419"/>
                <a:ext cx="1109639" cy="995145"/>
              </a:xfrm>
              <a:custGeom>
                <a:avLst/>
                <a:gdLst/>
                <a:ahLst/>
                <a:cxnLst/>
                <a:rect l="l" t="t" r="r" b="b"/>
                <a:pathLst>
                  <a:path w="21661" h="19426" extrusionOk="0">
                    <a:moveTo>
                      <a:pt x="1023" y="0"/>
                    </a:moveTo>
                    <a:lnTo>
                      <a:pt x="789" y="575"/>
                    </a:lnTo>
                    <a:lnTo>
                      <a:pt x="661" y="873"/>
                    </a:lnTo>
                    <a:lnTo>
                      <a:pt x="725" y="1725"/>
                    </a:lnTo>
                    <a:lnTo>
                      <a:pt x="1" y="2343"/>
                    </a:lnTo>
                    <a:cubicBezTo>
                      <a:pt x="1" y="2343"/>
                      <a:pt x="129" y="2854"/>
                      <a:pt x="427" y="3173"/>
                    </a:cubicBezTo>
                    <a:lnTo>
                      <a:pt x="16847" y="19317"/>
                    </a:lnTo>
                    <a:cubicBezTo>
                      <a:pt x="16847" y="19317"/>
                      <a:pt x="17155" y="19426"/>
                      <a:pt x="17569" y="19426"/>
                    </a:cubicBezTo>
                    <a:cubicBezTo>
                      <a:pt x="17911" y="19426"/>
                      <a:pt x="18325" y="19352"/>
                      <a:pt x="18700" y="19083"/>
                    </a:cubicBezTo>
                    <a:cubicBezTo>
                      <a:pt x="19297" y="18678"/>
                      <a:pt x="19808" y="17677"/>
                      <a:pt x="20447" y="16825"/>
                    </a:cubicBezTo>
                    <a:cubicBezTo>
                      <a:pt x="20702" y="16442"/>
                      <a:pt x="21000" y="16101"/>
                      <a:pt x="21341" y="15867"/>
                    </a:cubicBezTo>
                    <a:cubicBezTo>
                      <a:pt x="21448" y="15782"/>
                      <a:pt x="21554" y="15696"/>
                      <a:pt x="21661" y="15633"/>
                    </a:cubicBezTo>
                    <a:lnTo>
                      <a:pt x="21661" y="15611"/>
                    </a:lnTo>
                    <a:cubicBezTo>
                      <a:pt x="17997" y="11671"/>
                      <a:pt x="4133" y="2109"/>
                      <a:pt x="1023"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42" name="Google Shape;1133;p50">
                <a:extLst>
                  <a:ext uri="{FF2B5EF4-FFF2-40B4-BE49-F238E27FC236}">
                    <a16:creationId xmlns:a16="http://schemas.microsoft.com/office/drawing/2014/main" xmlns="" id="{0EE15504-9A68-90A9-7490-00B2AF4A8D97}"/>
                  </a:ext>
                </a:extLst>
              </p:cNvPr>
              <p:cNvSpPr/>
              <p:nvPr/>
            </p:nvSpPr>
            <p:spPr>
              <a:xfrm flipH="1">
                <a:off x="343047" y="3576875"/>
                <a:ext cx="1047449" cy="966202"/>
              </a:xfrm>
              <a:custGeom>
                <a:avLst/>
                <a:gdLst/>
                <a:ahLst/>
                <a:cxnLst/>
                <a:rect l="l" t="t" r="r" b="b"/>
                <a:pathLst>
                  <a:path w="20447" h="18861" extrusionOk="0">
                    <a:moveTo>
                      <a:pt x="789" y="0"/>
                    </a:moveTo>
                    <a:lnTo>
                      <a:pt x="661" y="298"/>
                    </a:lnTo>
                    <a:lnTo>
                      <a:pt x="725" y="1150"/>
                    </a:lnTo>
                    <a:lnTo>
                      <a:pt x="1" y="1768"/>
                    </a:lnTo>
                    <a:cubicBezTo>
                      <a:pt x="1" y="1768"/>
                      <a:pt x="129" y="2279"/>
                      <a:pt x="427" y="2598"/>
                    </a:cubicBezTo>
                    <a:lnTo>
                      <a:pt x="16847" y="18763"/>
                    </a:lnTo>
                    <a:cubicBezTo>
                      <a:pt x="16847" y="18763"/>
                      <a:pt x="17138" y="18860"/>
                      <a:pt x="17536" y="18860"/>
                    </a:cubicBezTo>
                    <a:cubicBezTo>
                      <a:pt x="17883" y="18860"/>
                      <a:pt x="18313" y="18786"/>
                      <a:pt x="18700" y="18508"/>
                    </a:cubicBezTo>
                    <a:cubicBezTo>
                      <a:pt x="19297" y="18103"/>
                      <a:pt x="19808" y="17102"/>
                      <a:pt x="20447" y="16250"/>
                    </a:cubicBezTo>
                    <a:lnTo>
                      <a:pt x="12375" y="10287"/>
                    </a:lnTo>
                    <a:lnTo>
                      <a:pt x="789" y="0"/>
                    </a:lnTo>
                    <a:close/>
                  </a:path>
                </a:pathLst>
              </a:custGeom>
              <a:solidFill>
                <a:srgbClr val="1F1915">
                  <a:alpha val="24000"/>
                </a:srgbClr>
              </a:solidFill>
              <a:ln>
                <a:noFill/>
              </a:ln>
            </p:spPr>
            <p:txBody>
              <a:bodyPr spcFirstLastPara="1" wrap="square" lIns="115184" tIns="115184" rIns="115184" bIns="115184" anchor="ctr" anchorCtr="0">
                <a:noAutofit/>
              </a:bodyPr>
              <a:lstStyle/>
              <a:p>
                <a:pPr defTabSz="1152053">
                  <a:defRPr/>
                </a:pPr>
                <a:endParaRPr sz="1764"/>
              </a:p>
            </p:txBody>
          </p:sp>
          <p:sp>
            <p:nvSpPr>
              <p:cNvPr id="43" name="Google Shape;1134;p50">
                <a:extLst>
                  <a:ext uri="{FF2B5EF4-FFF2-40B4-BE49-F238E27FC236}">
                    <a16:creationId xmlns:a16="http://schemas.microsoft.com/office/drawing/2014/main" xmlns="" id="{36313845-6415-72EF-EABA-B794FA211BFD}"/>
                  </a:ext>
                </a:extLst>
              </p:cNvPr>
              <p:cNvSpPr/>
              <p:nvPr/>
            </p:nvSpPr>
            <p:spPr>
              <a:xfrm flipH="1">
                <a:off x="338693" y="4020095"/>
                <a:ext cx="433180" cy="564937"/>
              </a:xfrm>
              <a:custGeom>
                <a:avLst/>
                <a:gdLst/>
                <a:ahLst/>
                <a:cxnLst/>
                <a:rect l="l" t="t" r="r" b="b"/>
                <a:pathLst>
                  <a:path w="8456" h="11028" extrusionOk="0">
                    <a:moveTo>
                      <a:pt x="508" y="1"/>
                    </a:moveTo>
                    <a:cubicBezTo>
                      <a:pt x="132" y="1"/>
                      <a:pt x="13" y="273"/>
                      <a:pt x="1" y="591"/>
                    </a:cubicBezTo>
                    <a:cubicBezTo>
                      <a:pt x="1" y="698"/>
                      <a:pt x="22" y="826"/>
                      <a:pt x="22" y="932"/>
                    </a:cubicBezTo>
                    <a:cubicBezTo>
                      <a:pt x="150" y="1571"/>
                      <a:pt x="1513" y="3892"/>
                      <a:pt x="1513" y="3892"/>
                    </a:cubicBezTo>
                    <a:lnTo>
                      <a:pt x="980" y="5511"/>
                    </a:lnTo>
                    <a:lnTo>
                      <a:pt x="299" y="6597"/>
                    </a:lnTo>
                    <a:cubicBezTo>
                      <a:pt x="299" y="6597"/>
                      <a:pt x="2578" y="10175"/>
                      <a:pt x="3834" y="11027"/>
                    </a:cubicBezTo>
                    <a:cubicBezTo>
                      <a:pt x="3834" y="11027"/>
                      <a:pt x="4303" y="11027"/>
                      <a:pt x="4771" y="10111"/>
                    </a:cubicBezTo>
                    <a:cubicBezTo>
                      <a:pt x="5219" y="9174"/>
                      <a:pt x="6369" y="7577"/>
                      <a:pt x="6816" y="7194"/>
                    </a:cubicBezTo>
                    <a:cubicBezTo>
                      <a:pt x="7157" y="6917"/>
                      <a:pt x="7093" y="6704"/>
                      <a:pt x="7050" y="6619"/>
                    </a:cubicBezTo>
                    <a:cubicBezTo>
                      <a:pt x="7029" y="6597"/>
                      <a:pt x="7008" y="6597"/>
                      <a:pt x="7008" y="6597"/>
                    </a:cubicBezTo>
                    <a:cubicBezTo>
                      <a:pt x="7008" y="6597"/>
                      <a:pt x="7668" y="6193"/>
                      <a:pt x="8051" y="6044"/>
                    </a:cubicBezTo>
                    <a:cubicBezTo>
                      <a:pt x="8073" y="6022"/>
                      <a:pt x="8094" y="6022"/>
                      <a:pt x="8115" y="6022"/>
                    </a:cubicBezTo>
                    <a:cubicBezTo>
                      <a:pt x="8456" y="5894"/>
                      <a:pt x="7753" y="5341"/>
                      <a:pt x="7753" y="5341"/>
                    </a:cubicBezTo>
                    <a:cubicBezTo>
                      <a:pt x="7753" y="5341"/>
                      <a:pt x="3259" y="1422"/>
                      <a:pt x="1662" y="442"/>
                    </a:cubicBezTo>
                    <a:cubicBezTo>
                      <a:pt x="1130" y="125"/>
                      <a:pt x="761" y="1"/>
                      <a:pt x="508" y="1"/>
                    </a:cubicBez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44" name="Google Shape;1135;p50">
                <a:extLst>
                  <a:ext uri="{FF2B5EF4-FFF2-40B4-BE49-F238E27FC236}">
                    <a16:creationId xmlns:a16="http://schemas.microsoft.com/office/drawing/2014/main" xmlns="" id="{2FCB4115-AFF3-83DF-CAAA-9E98E0EC2E8A}"/>
                  </a:ext>
                </a:extLst>
              </p:cNvPr>
              <p:cNvSpPr/>
              <p:nvPr/>
            </p:nvSpPr>
            <p:spPr>
              <a:xfrm flipH="1">
                <a:off x="404162" y="4033978"/>
                <a:ext cx="367711" cy="551054"/>
              </a:xfrm>
              <a:custGeom>
                <a:avLst/>
                <a:gdLst/>
                <a:ahLst/>
                <a:cxnLst/>
                <a:rect l="l" t="t" r="r" b="b"/>
                <a:pathLst>
                  <a:path w="7178" h="10757" extrusionOk="0">
                    <a:moveTo>
                      <a:pt x="384" y="1"/>
                    </a:moveTo>
                    <a:lnTo>
                      <a:pt x="1" y="320"/>
                    </a:lnTo>
                    <a:cubicBezTo>
                      <a:pt x="1" y="427"/>
                      <a:pt x="22" y="555"/>
                      <a:pt x="22" y="661"/>
                    </a:cubicBezTo>
                    <a:cubicBezTo>
                      <a:pt x="150" y="1321"/>
                      <a:pt x="1513" y="3621"/>
                      <a:pt x="1513" y="3621"/>
                    </a:cubicBezTo>
                    <a:lnTo>
                      <a:pt x="980" y="5240"/>
                    </a:lnTo>
                    <a:lnTo>
                      <a:pt x="299" y="6326"/>
                    </a:lnTo>
                    <a:cubicBezTo>
                      <a:pt x="299" y="6326"/>
                      <a:pt x="2578" y="9904"/>
                      <a:pt x="3834" y="10756"/>
                    </a:cubicBezTo>
                    <a:cubicBezTo>
                      <a:pt x="3834" y="10756"/>
                      <a:pt x="4303" y="10756"/>
                      <a:pt x="4771" y="9840"/>
                    </a:cubicBezTo>
                    <a:cubicBezTo>
                      <a:pt x="5219" y="8903"/>
                      <a:pt x="6369" y="7306"/>
                      <a:pt x="6816" y="6944"/>
                    </a:cubicBezTo>
                    <a:lnTo>
                      <a:pt x="6816" y="6923"/>
                    </a:lnTo>
                    <a:cubicBezTo>
                      <a:pt x="7178" y="6646"/>
                      <a:pt x="7093" y="6433"/>
                      <a:pt x="7050" y="6369"/>
                    </a:cubicBezTo>
                    <a:cubicBezTo>
                      <a:pt x="3813" y="4388"/>
                      <a:pt x="384" y="1"/>
                      <a:pt x="384"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45" name="Google Shape;1136;p50">
                <a:extLst>
                  <a:ext uri="{FF2B5EF4-FFF2-40B4-BE49-F238E27FC236}">
                    <a16:creationId xmlns:a16="http://schemas.microsoft.com/office/drawing/2014/main" xmlns="" id="{276CD2D7-DD13-E074-6806-FD8C03EF06C3}"/>
                  </a:ext>
                </a:extLst>
              </p:cNvPr>
              <p:cNvSpPr/>
              <p:nvPr/>
            </p:nvSpPr>
            <p:spPr>
              <a:xfrm flipH="1">
                <a:off x="185933" y="3866003"/>
                <a:ext cx="500851" cy="360078"/>
              </a:xfrm>
              <a:custGeom>
                <a:avLst/>
                <a:gdLst/>
                <a:ahLst/>
                <a:cxnLst/>
                <a:rect l="l" t="t" r="r" b="b"/>
                <a:pathLst>
                  <a:path w="9777" h="7029" extrusionOk="0">
                    <a:moveTo>
                      <a:pt x="491" y="0"/>
                    </a:moveTo>
                    <a:lnTo>
                      <a:pt x="1" y="1044"/>
                    </a:lnTo>
                    <a:cubicBezTo>
                      <a:pt x="1" y="1044"/>
                      <a:pt x="6539" y="5942"/>
                      <a:pt x="7540" y="7028"/>
                    </a:cubicBezTo>
                    <a:lnTo>
                      <a:pt x="8286" y="6709"/>
                    </a:lnTo>
                    <a:lnTo>
                      <a:pt x="8818" y="6006"/>
                    </a:lnTo>
                    <a:lnTo>
                      <a:pt x="9201" y="5921"/>
                    </a:lnTo>
                    <a:lnTo>
                      <a:pt x="9777" y="5537"/>
                    </a:lnTo>
                    <a:cubicBezTo>
                      <a:pt x="6412" y="4515"/>
                      <a:pt x="1960" y="1150"/>
                      <a:pt x="491"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46" name="Google Shape;1137;p50">
                <a:extLst>
                  <a:ext uri="{FF2B5EF4-FFF2-40B4-BE49-F238E27FC236}">
                    <a16:creationId xmlns:a16="http://schemas.microsoft.com/office/drawing/2014/main" xmlns="" id="{2506D454-C2CE-8523-88B7-F8C17C830220}"/>
                  </a:ext>
                </a:extLst>
              </p:cNvPr>
              <p:cNvSpPr/>
              <p:nvPr/>
            </p:nvSpPr>
            <p:spPr>
              <a:xfrm flipH="1">
                <a:off x="796923" y="3504542"/>
                <a:ext cx="571750" cy="266742"/>
              </a:xfrm>
              <a:custGeom>
                <a:avLst/>
                <a:gdLst/>
                <a:ahLst/>
                <a:cxnLst/>
                <a:rect l="l" t="t" r="r" b="b"/>
                <a:pathLst>
                  <a:path w="11161" h="5207" extrusionOk="0">
                    <a:moveTo>
                      <a:pt x="1026" y="0"/>
                    </a:moveTo>
                    <a:cubicBezTo>
                      <a:pt x="245" y="0"/>
                      <a:pt x="14" y="365"/>
                      <a:pt x="1" y="390"/>
                    </a:cubicBezTo>
                    <a:cubicBezTo>
                      <a:pt x="161" y="301"/>
                      <a:pt x="350" y="257"/>
                      <a:pt x="581" y="257"/>
                    </a:cubicBezTo>
                    <a:cubicBezTo>
                      <a:pt x="627" y="257"/>
                      <a:pt x="675" y="259"/>
                      <a:pt x="725" y="262"/>
                    </a:cubicBezTo>
                    <a:cubicBezTo>
                      <a:pt x="2408" y="390"/>
                      <a:pt x="8094" y="3883"/>
                      <a:pt x="10032" y="5097"/>
                    </a:cubicBezTo>
                    <a:cubicBezTo>
                      <a:pt x="10159" y="5171"/>
                      <a:pt x="10298" y="5207"/>
                      <a:pt x="10436" y="5207"/>
                    </a:cubicBezTo>
                    <a:cubicBezTo>
                      <a:pt x="10693" y="5207"/>
                      <a:pt x="10945" y="5084"/>
                      <a:pt x="11097" y="4862"/>
                    </a:cubicBezTo>
                    <a:cubicBezTo>
                      <a:pt x="11118" y="4841"/>
                      <a:pt x="11140" y="4820"/>
                      <a:pt x="11161" y="4777"/>
                    </a:cubicBezTo>
                    <a:lnTo>
                      <a:pt x="10692" y="4479"/>
                    </a:lnTo>
                    <a:cubicBezTo>
                      <a:pt x="10692" y="4479"/>
                      <a:pt x="6369" y="2158"/>
                      <a:pt x="3494" y="731"/>
                    </a:cubicBezTo>
                    <a:cubicBezTo>
                      <a:pt x="2346" y="170"/>
                      <a:pt x="1558" y="0"/>
                      <a:pt x="1026"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47" name="Google Shape;1138;p50">
                <a:extLst>
                  <a:ext uri="{FF2B5EF4-FFF2-40B4-BE49-F238E27FC236}">
                    <a16:creationId xmlns:a16="http://schemas.microsoft.com/office/drawing/2014/main" xmlns="" id="{0202C57E-E9D6-0BDE-06EA-F04B1B6E56D2}"/>
                  </a:ext>
                </a:extLst>
              </p:cNvPr>
              <p:cNvSpPr/>
              <p:nvPr/>
            </p:nvSpPr>
            <p:spPr>
              <a:xfrm flipH="1">
                <a:off x="-86803" y="3612837"/>
                <a:ext cx="306597" cy="343737"/>
              </a:xfrm>
              <a:custGeom>
                <a:avLst/>
                <a:gdLst/>
                <a:ahLst/>
                <a:cxnLst/>
                <a:rect l="l" t="t" r="r" b="b"/>
                <a:pathLst>
                  <a:path w="5985" h="6710" extrusionOk="0">
                    <a:moveTo>
                      <a:pt x="5985" y="1"/>
                    </a:moveTo>
                    <a:cubicBezTo>
                      <a:pt x="5984" y="1"/>
                      <a:pt x="0" y="150"/>
                      <a:pt x="298" y="6710"/>
                    </a:cubicBezTo>
                    <a:cubicBezTo>
                      <a:pt x="298" y="6710"/>
                      <a:pt x="831" y="2748"/>
                      <a:pt x="5985"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48" name="Google Shape;1139;p50">
                <a:extLst>
                  <a:ext uri="{FF2B5EF4-FFF2-40B4-BE49-F238E27FC236}">
                    <a16:creationId xmlns:a16="http://schemas.microsoft.com/office/drawing/2014/main" xmlns="" id="{E3B4A1D2-F236-9C7E-0907-D2BEED22D067}"/>
                  </a:ext>
                </a:extLst>
              </p:cNvPr>
              <p:cNvSpPr/>
              <p:nvPr/>
            </p:nvSpPr>
            <p:spPr>
              <a:xfrm flipH="1">
                <a:off x="360516" y="4029623"/>
                <a:ext cx="380774" cy="330622"/>
              </a:xfrm>
              <a:custGeom>
                <a:avLst/>
                <a:gdLst/>
                <a:ahLst/>
                <a:cxnLst/>
                <a:rect l="l" t="t" r="r" b="b"/>
                <a:pathLst>
                  <a:path w="7433" h="6454" extrusionOk="0">
                    <a:moveTo>
                      <a:pt x="0" y="1"/>
                    </a:moveTo>
                    <a:lnTo>
                      <a:pt x="6432" y="6454"/>
                    </a:lnTo>
                    <a:cubicBezTo>
                      <a:pt x="6432" y="6433"/>
                      <a:pt x="6411" y="6411"/>
                      <a:pt x="6411" y="6411"/>
                    </a:cubicBezTo>
                    <a:cubicBezTo>
                      <a:pt x="6411" y="6411"/>
                      <a:pt x="7071" y="6007"/>
                      <a:pt x="7433" y="5858"/>
                    </a:cubicBezTo>
                    <a:lnTo>
                      <a:pt x="6773" y="5708"/>
                    </a:lnTo>
                    <a:lnTo>
                      <a:pt x="0" y="1"/>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49" name="Google Shape;1140;p50">
                <a:extLst>
                  <a:ext uri="{FF2B5EF4-FFF2-40B4-BE49-F238E27FC236}">
                    <a16:creationId xmlns:a16="http://schemas.microsoft.com/office/drawing/2014/main" xmlns="" id="{4A8A6F68-4C3D-9CA5-E3CA-9DDC5CD5BB43}"/>
                  </a:ext>
                </a:extLst>
              </p:cNvPr>
              <p:cNvSpPr/>
              <p:nvPr/>
            </p:nvSpPr>
            <p:spPr>
              <a:xfrm flipH="1">
                <a:off x="578745" y="3028075"/>
                <a:ext cx="456078" cy="433180"/>
              </a:xfrm>
              <a:custGeom>
                <a:avLst/>
                <a:gdLst/>
                <a:ahLst/>
                <a:cxnLst/>
                <a:rect l="l" t="t" r="r" b="b"/>
                <a:pathLst>
                  <a:path w="8903" h="8456" extrusionOk="0">
                    <a:moveTo>
                      <a:pt x="7050" y="0"/>
                    </a:moveTo>
                    <a:cubicBezTo>
                      <a:pt x="6582" y="5112"/>
                      <a:pt x="1" y="8456"/>
                      <a:pt x="1" y="8456"/>
                    </a:cubicBezTo>
                    <a:cubicBezTo>
                      <a:pt x="8903" y="6049"/>
                      <a:pt x="7051" y="1"/>
                      <a:pt x="7050"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50" name="Google Shape;1141;p50">
                <a:extLst>
                  <a:ext uri="{FF2B5EF4-FFF2-40B4-BE49-F238E27FC236}">
                    <a16:creationId xmlns:a16="http://schemas.microsoft.com/office/drawing/2014/main" xmlns="" id="{F34E8F93-67CA-A0FB-7648-C38C27D3100F}"/>
                  </a:ext>
                </a:extLst>
              </p:cNvPr>
              <p:cNvSpPr/>
              <p:nvPr/>
            </p:nvSpPr>
            <p:spPr>
              <a:xfrm flipH="1">
                <a:off x="637605" y="3990127"/>
                <a:ext cx="243382" cy="439942"/>
              </a:xfrm>
              <a:custGeom>
                <a:avLst/>
                <a:gdLst/>
                <a:ahLst/>
                <a:cxnLst/>
                <a:rect l="l" t="t" r="r" b="b"/>
                <a:pathLst>
                  <a:path w="4751" h="8588" extrusionOk="0">
                    <a:moveTo>
                      <a:pt x="1909" y="1"/>
                    </a:moveTo>
                    <a:cubicBezTo>
                      <a:pt x="1831" y="1"/>
                      <a:pt x="1768" y="22"/>
                      <a:pt x="1726" y="69"/>
                    </a:cubicBezTo>
                    <a:cubicBezTo>
                      <a:pt x="1683" y="111"/>
                      <a:pt x="1641" y="197"/>
                      <a:pt x="1577" y="303"/>
                    </a:cubicBezTo>
                    <a:cubicBezTo>
                      <a:pt x="1087" y="1240"/>
                      <a:pt x="1" y="4307"/>
                      <a:pt x="86" y="5329"/>
                    </a:cubicBezTo>
                    <a:cubicBezTo>
                      <a:pt x="193" y="6458"/>
                      <a:pt x="2429" y="8588"/>
                      <a:pt x="2429" y="8588"/>
                    </a:cubicBezTo>
                    <a:cubicBezTo>
                      <a:pt x="2429" y="8588"/>
                      <a:pt x="4047" y="6309"/>
                      <a:pt x="4623" y="4754"/>
                    </a:cubicBezTo>
                    <a:cubicBezTo>
                      <a:pt x="4686" y="4605"/>
                      <a:pt x="4729" y="4435"/>
                      <a:pt x="4750" y="4286"/>
                    </a:cubicBezTo>
                    <a:cubicBezTo>
                      <a:pt x="4750" y="4286"/>
                      <a:pt x="1982" y="2859"/>
                      <a:pt x="2514" y="857"/>
                    </a:cubicBezTo>
                    <a:cubicBezTo>
                      <a:pt x="2514" y="857"/>
                      <a:pt x="2617" y="767"/>
                      <a:pt x="2864" y="767"/>
                    </a:cubicBezTo>
                    <a:cubicBezTo>
                      <a:pt x="3068" y="767"/>
                      <a:pt x="3369" y="828"/>
                      <a:pt x="3792" y="1049"/>
                    </a:cubicBezTo>
                    <a:cubicBezTo>
                      <a:pt x="3792" y="1049"/>
                      <a:pt x="2466" y="1"/>
                      <a:pt x="1909" y="1"/>
                    </a:cubicBez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51" name="Google Shape;1142;p50">
                <a:extLst>
                  <a:ext uri="{FF2B5EF4-FFF2-40B4-BE49-F238E27FC236}">
                    <a16:creationId xmlns:a16="http://schemas.microsoft.com/office/drawing/2014/main" xmlns="" id="{9935E282-A23F-9695-FBD0-B18905911D78}"/>
                  </a:ext>
                </a:extLst>
              </p:cNvPr>
              <p:cNvSpPr/>
              <p:nvPr/>
            </p:nvSpPr>
            <p:spPr>
              <a:xfrm flipH="1">
                <a:off x="637605" y="3990127"/>
                <a:ext cx="162647" cy="243587"/>
              </a:xfrm>
              <a:custGeom>
                <a:avLst/>
                <a:gdLst/>
                <a:ahLst/>
                <a:cxnLst/>
                <a:rect l="l" t="t" r="r" b="b"/>
                <a:pathLst>
                  <a:path w="3175" h="4755" extrusionOk="0">
                    <a:moveTo>
                      <a:pt x="319" y="1"/>
                    </a:moveTo>
                    <a:cubicBezTo>
                      <a:pt x="239" y="1"/>
                      <a:pt x="173" y="22"/>
                      <a:pt x="129" y="69"/>
                    </a:cubicBezTo>
                    <a:cubicBezTo>
                      <a:pt x="107" y="111"/>
                      <a:pt x="44" y="197"/>
                      <a:pt x="1" y="303"/>
                    </a:cubicBezTo>
                    <a:cubicBezTo>
                      <a:pt x="406" y="4286"/>
                      <a:pt x="3047" y="4754"/>
                      <a:pt x="3047" y="4754"/>
                    </a:cubicBezTo>
                    <a:cubicBezTo>
                      <a:pt x="3110" y="4605"/>
                      <a:pt x="3153" y="4435"/>
                      <a:pt x="3174" y="4286"/>
                    </a:cubicBezTo>
                    <a:cubicBezTo>
                      <a:pt x="3174" y="4286"/>
                      <a:pt x="384" y="2859"/>
                      <a:pt x="938" y="857"/>
                    </a:cubicBezTo>
                    <a:cubicBezTo>
                      <a:pt x="938" y="857"/>
                      <a:pt x="1041" y="767"/>
                      <a:pt x="1288" y="767"/>
                    </a:cubicBezTo>
                    <a:cubicBezTo>
                      <a:pt x="1492" y="767"/>
                      <a:pt x="1793" y="828"/>
                      <a:pt x="2216" y="1049"/>
                    </a:cubicBezTo>
                    <a:cubicBezTo>
                      <a:pt x="2216" y="1049"/>
                      <a:pt x="890" y="1"/>
                      <a:pt x="319"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52" name="Google Shape;1143;p50">
                <a:extLst>
                  <a:ext uri="{FF2B5EF4-FFF2-40B4-BE49-F238E27FC236}">
                    <a16:creationId xmlns:a16="http://schemas.microsoft.com/office/drawing/2014/main" xmlns="" id="{63E0DB60-A153-D382-DD98-5049B196DA7B}"/>
                  </a:ext>
                </a:extLst>
              </p:cNvPr>
              <p:cNvSpPr/>
              <p:nvPr/>
            </p:nvSpPr>
            <p:spPr>
              <a:xfrm flipH="1">
                <a:off x="436845" y="3547419"/>
                <a:ext cx="335028" cy="297888"/>
              </a:xfrm>
              <a:custGeom>
                <a:avLst/>
                <a:gdLst/>
                <a:ahLst/>
                <a:cxnLst/>
                <a:rect l="l" t="t" r="r" b="b"/>
                <a:pathLst>
                  <a:path w="6540" h="5815" extrusionOk="0">
                    <a:moveTo>
                      <a:pt x="1662" y="0"/>
                    </a:moveTo>
                    <a:lnTo>
                      <a:pt x="1" y="2130"/>
                    </a:lnTo>
                    <a:lnTo>
                      <a:pt x="1" y="2151"/>
                    </a:lnTo>
                    <a:cubicBezTo>
                      <a:pt x="1" y="2151"/>
                      <a:pt x="3046" y="4451"/>
                      <a:pt x="4622" y="5814"/>
                    </a:cubicBezTo>
                    <a:lnTo>
                      <a:pt x="6539" y="3429"/>
                    </a:lnTo>
                    <a:lnTo>
                      <a:pt x="1662" y="0"/>
                    </a:lnTo>
                    <a:close/>
                  </a:path>
                </a:pathLst>
              </a:custGeom>
              <a:solidFill>
                <a:schemeClr val="accent6"/>
              </a:solidFill>
              <a:ln>
                <a:noFill/>
              </a:ln>
            </p:spPr>
            <p:txBody>
              <a:bodyPr spcFirstLastPara="1" wrap="square" lIns="115184" tIns="115184" rIns="115184" bIns="115184" anchor="ctr" anchorCtr="0">
                <a:noAutofit/>
              </a:bodyPr>
              <a:lstStyle/>
              <a:p>
                <a:pPr defTabSz="1152053">
                  <a:defRPr/>
                </a:pPr>
                <a:endParaRPr sz="1764"/>
              </a:p>
            </p:txBody>
          </p:sp>
          <p:sp>
            <p:nvSpPr>
              <p:cNvPr id="53" name="Google Shape;1144;p50">
                <a:extLst>
                  <a:ext uri="{FF2B5EF4-FFF2-40B4-BE49-F238E27FC236}">
                    <a16:creationId xmlns:a16="http://schemas.microsoft.com/office/drawing/2014/main" xmlns="" id="{D7844387-29F1-44F9-1413-1F36A53687B6}"/>
                  </a:ext>
                </a:extLst>
              </p:cNvPr>
              <p:cNvSpPr/>
              <p:nvPr/>
            </p:nvSpPr>
            <p:spPr>
              <a:xfrm flipH="1">
                <a:off x="148844" y="3180835"/>
                <a:ext cx="336104" cy="297888"/>
              </a:xfrm>
              <a:custGeom>
                <a:avLst/>
                <a:gdLst/>
                <a:ahLst/>
                <a:cxnLst/>
                <a:rect l="l" t="t" r="r" b="b"/>
                <a:pathLst>
                  <a:path w="6561" h="5815" extrusionOk="0">
                    <a:moveTo>
                      <a:pt x="1662" y="0"/>
                    </a:moveTo>
                    <a:lnTo>
                      <a:pt x="1" y="2130"/>
                    </a:lnTo>
                    <a:cubicBezTo>
                      <a:pt x="1" y="2130"/>
                      <a:pt x="3047" y="4451"/>
                      <a:pt x="4623" y="5814"/>
                    </a:cubicBezTo>
                    <a:lnTo>
                      <a:pt x="6561" y="3429"/>
                    </a:lnTo>
                    <a:lnTo>
                      <a:pt x="1662" y="0"/>
                    </a:lnTo>
                    <a:close/>
                  </a:path>
                </a:pathLst>
              </a:custGeom>
              <a:solidFill>
                <a:schemeClr val="accent6"/>
              </a:solidFill>
              <a:ln>
                <a:noFill/>
              </a:ln>
            </p:spPr>
            <p:txBody>
              <a:bodyPr spcFirstLastPara="1" wrap="square" lIns="115184" tIns="115184" rIns="115184" bIns="115184" anchor="ctr" anchorCtr="0">
                <a:noAutofit/>
              </a:bodyPr>
              <a:lstStyle/>
              <a:p>
                <a:pPr defTabSz="1152053">
                  <a:defRPr/>
                </a:pPr>
                <a:endParaRPr sz="1764"/>
              </a:p>
            </p:txBody>
          </p:sp>
        </p:grpSp>
        <p:grpSp>
          <p:nvGrpSpPr>
            <p:cNvPr id="11" name="Google Shape;1145;p50">
              <a:extLst>
                <a:ext uri="{FF2B5EF4-FFF2-40B4-BE49-F238E27FC236}">
                  <a16:creationId xmlns:a16="http://schemas.microsoft.com/office/drawing/2014/main" xmlns="" id="{6CA932D0-308D-62EC-16B1-C71C66422EF5}"/>
                </a:ext>
              </a:extLst>
            </p:cNvPr>
            <p:cNvGrpSpPr/>
            <p:nvPr/>
          </p:nvGrpSpPr>
          <p:grpSpPr>
            <a:xfrm rot="5082234">
              <a:off x="3488028" y="3602944"/>
              <a:ext cx="555391" cy="746310"/>
              <a:chOff x="1195114" y="4696247"/>
              <a:chExt cx="555409" cy="746333"/>
            </a:xfrm>
          </p:grpSpPr>
          <p:sp>
            <p:nvSpPr>
              <p:cNvPr id="28" name="Google Shape;1146;p50">
                <a:extLst>
                  <a:ext uri="{FF2B5EF4-FFF2-40B4-BE49-F238E27FC236}">
                    <a16:creationId xmlns:a16="http://schemas.microsoft.com/office/drawing/2014/main" xmlns="" id="{F289E7AB-46D7-1805-BEE2-A1B21328954E}"/>
                  </a:ext>
                </a:extLst>
              </p:cNvPr>
              <p:cNvSpPr/>
              <p:nvPr/>
            </p:nvSpPr>
            <p:spPr>
              <a:xfrm flipH="1">
                <a:off x="1245317" y="4790096"/>
                <a:ext cx="505206" cy="652485"/>
              </a:xfrm>
              <a:custGeom>
                <a:avLst/>
                <a:gdLst/>
                <a:ahLst/>
                <a:cxnLst/>
                <a:rect l="l" t="t" r="r" b="b"/>
                <a:pathLst>
                  <a:path w="9862" h="12737" extrusionOk="0">
                    <a:moveTo>
                      <a:pt x="8477" y="0"/>
                    </a:moveTo>
                    <a:lnTo>
                      <a:pt x="1" y="11735"/>
                    </a:lnTo>
                    <a:lnTo>
                      <a:pt x="469" y="12544"/>
                    </a:lnTo>
                    <a:lnTo>
                      <a:pt x="1385" y="12736"/>
                    </a:lnTo>
                    <a:lnTo>
                      <a:pt x="9862" y="1001"/>
                    </a:lnTo>
                    <a:lnTo>
                      <a:pt x="8477" y="0"/>
                    </a:ln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29" name="Google Shape;1147;p50">
                <a:extLst>
                  <a:ext uri="{FF2B5EF4-FFF2-40B4-BE49-F238E27FC236}">
                    <a16:creationId xmlns:a16="http://schemas.microsoft.com/office/drawing/2014/main" xmlns="" id="{E1511474-CC06-A614-D532-5A48D9E82F94}"/>
                  </a:ext>
                </a:extLst>
              </p:cNvPr>
              <p:cNvSpPr/>
              <p:nvPr/>
            </p:nvSpPr>
            <p:spPr>
              <a:xfrm flipH="1">
                <a:off x="1195114" y="4696247"/>
                <a:ext cx="121153" cy="145179"/>
              </a:xfrm>
              <a:custGeom>
                <a:avLst/>
                <a:gdLst/>
                <a:ahLst/>
                <a:cxnLst/>
                <a:rect l="l" t="t" r="r" b="b"/>
                <a:pathLst>
                  <a:path w="2365" h="2834" extrusionOk="0">
                    <a:moveTo>
                      <a:pt x="2364" y="0"/>
                    </a:moveTo>
                    <a:lnTo>
                      <a:pt x="1001" y="1065"/>
                    </a:lnTo>
                    <a:lnTo>
                      <a:pt x="0" y="1832"/>
                    </a:lnTo>
                    <a:lnTo>
                      <a:pt x="384" y="2109"/>
                    </a:lnTo>
                    <a:lnTo>
                      <a:pt x="682" y="2322"/>
                    </a:lnTo>
                    <a:lnTo>
                      <a:pt x="873" y="2471"/>
                    </a:lnTo>
                    <a:lnTo>
                      <a:pt x="1385" y="2833"/>
                    </a:lnTo>
                    <a:lnTo>
                      <a:pt x="1789" y="1662"/>
                    </a:lnTo>
                    <a:lnTo>
                      <a:pt x="2364" y="0"/>
                    </a:ln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30" name="Google Shape;1148;p50">
                <a:extLst>
                  <a:ext uri="{FF2B5EF4-FFF2-40B4-BE49-F238E27FC236}">
                    <a16:creationId xmlns:a16="http://schemas.microsoft.com/office/drawing/2014/main" xmlns="" id="{962F7B17-651D-B489-56DF-8CAF55BA2D10}"/>
                  </a:ext>
                </a:extLst>
              </p:cNvPr>
              <p:cNvSpPr/>
              <p:nvPr/>
            </p:nvSpPr>
            <p:spPr>
              <a:xfrm flipH="1">
                <a:off x="1273697" y="4787893"/>
                <a:ext cx="476826" cy="644852"/>
              </a:xfrm>
              <a:custGeom>
                <a:avLst/>
                <a:gdLst/>
                <a:ahLst/>
                <a:cxnLst/>
                <a:rect l="l" t="t" r="r" b="b"/>
                <a:pathLst>
                  <a:path w="9308" h="12588" extrusionOk="0">
                    <a:moveTo>
                      <a:pt x="8818" y="0"/>
                    </a:moveTo>
                    <a:lnTo>
                      <a:pt x="8477" y="43"/>
                    </a:lnTo>
                    <a:lnTo>
                      <a:pt x="1" y="11778"/>
                    </a:lnTo>
                    <a:lnTo>
                      <a:pt x="469" y="12587"/>
                    </a:lnTo>
                    <a:lnTo>
                      <a:pt x="9308" y="363"/>
                    </a:lnTo>
                    <a:lnTo>
                      <a:pt x="8861" y="320"/>
                    </a:lnTo>
                    <a:lnTo>
                      <a:pt x="8818" y="0"/>
                    </a:ln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31" name="Google Shape;1149;p50">
                <a:extLst>
                  <a:ext uri="{FF2B5EF4-FFF2-40B4-BE49-F238E27FC236}">
                    <a16:creationId xmlns:a16="http://schemas.microsoft.com/office/drawing/2014/main" xmlns="" id="{1E2D1885-08A5-911C-64F8-1D174AE4E452}"/>
                  </a:ext>
                </a:extLst>
              </p:cNvPr>
              <p:cNvSpPr/>
              <p:nvPr/>
            </p:nvSpPr>
            <p:spPr>
              <a:xfrm flipH="1">
                <a:off x="1195114" y="4696247"/>
                <a:ext cx="69874" cy="85140"/>
              </a:xfrm>
              <a:custGeom>
                <a:avLst/>
                <a:gdLst/>
                <a:ahLst/>
                <a:cxnLst/>
                <a:rect l="l" t="t" r="r" b="b"/>
                <a:pathLst>
                  <a:path w="1364" h="1662" extrusionOk="0">
                    <a:moveTo>
                      <a:pt x="1363" y="0"/>
                    </a:moveTo>
                    <a:lnTo>
                      <a:pt x="0" y="1065"/>
                    </a:lnTo>
                    <a:cubicBezTo>
                      <a:pt x="384" y="1342"/>
                      <a:pt x="639" y="1555"/>
                      <a:pt x="788" y="1662"/>
                    </a:cubicBezTo>
                    <a:lnTo>
                      <a:pt x="1363" y="0"/>
                    </a:lnTo>
                    <a:close/>
                  </a:path>
                </a:pathLst>
              </a:custGeom>
              <a:solidFill>
                <a:schemeClr val="accent5"/>
              </a:solidFill>
              <a:ln>
                <a:noFill/>
              </a:ln>
            </p:spPr>
            <p:txBody>
              <a:bodyPr spcFirstLastPara="1" wrap="square" lIns="115184" tIns="115184" rIns="115184" bIns="115184" anchor="ctr" anchorCtr="0">
                <a:noAutofit/>
              </a:bodyPr>
              <a:lstStyle/>
              <a:p>
                <a:pPr defTabSz="1152053">
                  <a:defRPr/>
                </a:pPr>
                <a:endParaRPr sz="1764"/>
              </a:p>
            </p:txBody>
          </p:sp>
          <p:sp>
            <p:nvSpPr>
              <p:cNvPr id="32" name="Google Shape;1150;p50">
                <a:extLst>
                  <a:ext uri="{FF2B5EF4-FFF2-40B4-BE49-F238E27FC236}">
                    <a16:creationId xmlns:a16="http://schemas.microsoft.com/office/drawing/2014/main" xmlns="" id="{EAECEF13-3618-0FBA-3769-06AA4551CC70}"/>
                  </a:ext>
                </a:extLst>
              </p:cNvPr>
              <p:cNvSpPr/>
              <p:nvPr/>
            </p:nvSpPr>
            <p:spPr>
              <a:xfrm flipH="1">
                <a:off x="1273697" y="4787893"/>
                <a:ext cx="476826" cy="644852"/>
              </a:xfrm>
              <a:custGeom>
                <a:avLst/>
                <a:gdLst/>
                <a:ahLst/>
                <a:cxnLst/>
                <a:rect l="l" t="t" r="r" b="b"/>
                <a:pathLst>
                  <a:path w="9308" h="12588" extrusionOk="0">
                    <a:moveTo>
                      <a:pt x="8818" y="0"/>
                    </a:moveTo>
                    <a:lnTo>
                      <a:pt x="8477" y="43"/>
                    </a:lnTo>
                    <a:lnTo>
                      <a:pt x="1" y="11778"/>
                    </a:lnTo>
                    <a:lnTo>
                      <a:pt x="469" y="12587"/>
                    </a:lnTo>
                    <a:lnTo>
                      <a:pt x="9308" y="363"/>
                    </a:lnTo>
                    <a:lnTo>
                      <a:pt x="8861" y="320"/>
                    </a:lnTo>
                    <a:lnTo>
                      <a:pt x="8818" y="0"/>
                    </a:lnTo>
                    <a:close/>
                  </a:path>
                </a:pathLst>
              </a:custGeom>
              <a:solidFill>
                <a:schemeClr val="accent4">
                  <a:alpha val="16460"/>
                </a:schemeClr>
              </a:solidFill>
              <a:ln>
                <a:noFill/>
              </a:ln>
            </p:spPr>
            <p:txBody>
              <a:bodyPr spcFirstLastPara="1" wrap="square" lIns="115184" tIns="115184" rIns="115184" bIns="115184" anchor="ctr" anchorCtr="0">
                <a:noAutofit/>
              </a:bodyPr>
              <a:lstStyle/>
              <a:p>
                <a:pPr defTabSz="1152053">
                  <a:defRPr/>
                </a:pPr>
                <a:endParaRPr sz="1764"/>
              </a:p>
            </p:txBody>
          </p:sp>
        </p:grpSp>
        <p:grpSp>
          <p:nvGrpSpPr>
            <p:cNvPr id="12" name="Google Shape;1151;p50">
              <a:extLst>
                <a:ext uri="{FF2B5EF4-FFF2-40B4-BE49-F238E27FC236}">
                  <a16:creationId xmlns:a16="http://schemas.microsoft.com/office/drawing/2014/main" xmlns="" id="{46900C29-031C-9FD0-6D60-66AF73FDF78D}"/>
                </a:ext>
              </a:extLst>
            </p:cNvPr>
            <p:cNvGrpSpPr/>
            <p:nvPr/>
          </p:nvGrpSpPr>
          <p:grpSpPr>
            <a:xfrm rot="853319">
              <a:off x="1715574" y="3199569"/>
              <a:ext cx="1647838" cy="1553065"/>
              <a:chOff x="1740636" y="3333544"/>
              <a:chExt cx="1251437" cy="1179462"/>
            </a:xfrm>
          </p:grpSpPr>
          <p:sp>
            <p:nvSpPr>
              <p:cNvPr id="13" name="Google Shape;1152;p50">
                <a:extLst>
                  <a:ext uri="{FF2B5EF4-FFF2-40B4-BE49-F238E27FC236}">
                    <a16:creationId xmlns:a16="http://schemas.microsoft.com/office/drawing/2014/main" xmlns="" id="{6B051269-8871-A9A8-FF5A-599C5325F642}"/>
                  </a:ext>
                </a:extLst>
              </p:cNvPr>
              <p:cNvSpPr/>
              <p:nvPr/>
            </p:nvSpPr>
            <p:spPr>
              <a:xfrm flipH="1">
                <a:off x="1740636" y="3333544"/>
                <a:ext cx="1251437" cy="1179462"/>
              </a:xfrm>
              <a:custGeom>
                <a:avLst/>
                <a:gdLst/>
                <a:ahLst/>
                <a:cxnLst/>
                <a:rect l="l" t="t" r="r" b="b"/>
                <a:pathLst>
                  <a:path w="24429" h="23024" extrusionOk="0">
                    <a:moveTo>
                      <a:pt x="12310" y="1"/>
                    </a:moveTo>
                    <a:lnTo>
                      <a:pt x="0" y="11991"/>
                    </a:lnTo>
                    <a:lnTo>
                      <a:pt x="5729" y="13951"/>
                    </a:lnTo>
                    <a:lnTo>
                      <a:pt x="6964" y="18061"/>
                    </a:lnTo>
                    <a:lnTo>
                      <a:pt x="13268" y="18700"/>
                    </a:lnTo>
                    <a:lnTo>
                      <a:pt x="15505" y="23023"/>
                    </a:lnTo>
                    <a:lnTo>
                      <a:pt x="24428" y="11161"/>
                    </a:lnTo>
                    <a:lnTo>
                      <a:pt x="23300" y="6284"/>
                    </a:lnTo>
                    <a:lnTo>
                      <a:pt x="18188" y="5709"/>
                    </a:lnTo>
                    <a:lnTo>
                      <a:pt x="17038" y="1130"/>
                    </a:lnTo>
                    <a:lnTo>
                      <a:pt x="12310" y="1"/>
                    </a:lnTo>
                    <a:close/>
                  </a:path>
                </a:pathLst>
              </a:custGeom>
              <a:solidFill>
                <a:schemeClr val="accent3"/>
              </a:solidFill>
              <a:ln>
                <a:noFill/>
              </a:ln>
            </p:spPr>
            <p:txBody>
              <a:bodyPr spcFirstLastPara="1" wrap="square" lIns="115184" tIns="115184" rIns="115184" bIns="115184" anchor="ctr" anchorCtr="0">
                <a:noAutofit/>
              </a:bodyPr>
              <a:lstStyle/>
              <a:p>
                <a:pPr defTabSz="1152053">
                  <a:defRPr/>
                </a:pPr>
                <a:endParaRPr sz="1764"/>
              </a:p>
            </p:txBody>
          </p:sp>
          <p:sp>
            <p:nvSpPr>
              <p:cNvPr id="14" name="Google Shape;1153;p50">
                <a:extLst>
                  <a:ext uri="{FF2B5EF4-FFF2-40B4-BE49-F238E27FC236}">
                    <a16:creationId xmlns:a16="http://schemas.microsoft.com/office/drawing/2014/main" xmlns="" id="{4DB31CDE-CC18-CDA6-11C2-AC79B8DA7737}"/>
                  </a:ext>
                </a:extLst>
              </p:cNvPr>
              <p:cNvSpPr/>
              <p:nvPr/>
            </p:nvSpPr>
            <p:spPr>
              <a:xfrm flipH="1">
                <a:off x="1763535" y="3352089"/>
                <a:ext cx="1168551" cy="1115069"/>
              </a:xfrm>
              <a:custGeom>
                <a:avLst/>
                <a:gdLst/>
                <a:ahLst/>
                <a:cxnLst/>
                <a:rect l="l" t="t" r="r" b="b"/>
                <a:pathLst>
                  <a:path w="22811" h="21767" extrusionOk="0">
                    <a:moveTo>
                      <a:pt x="11160" y="1"/>
                    </a:moveTo>
                    <a:lnTo>
                      <a:pt x="0" y="11331"/>
                    </a:lnTo>
                    <a:cubicBezTo>
                      <a:pt x="0" y="11331"/>
                      <a:pt x="1386" y="11893"/>
                      <a:pt x="1576" y="11893"/>
                    </a:cubicBezTo>
                    <a:cubicBezTo>
                      <a:pt x="1589" y="11893"/>
                      <a:pt x="1596" y="11890"/>
                      <a:pt x="1598" y="11885"/>
                    </a:cubicBezTo>
                    <a:cubicBezTo>
                      <a:pt x="1598" y="11882"/>
                      <a:pt x="1602" y="11881"/>
                      <a:pt x="1609" y="11881"/>
                    </a:cubicBezTo>
                    <a:cubicBezTo>
                      <a:pt x="1834" y="11881"/>
                      <a:pt x="5218" y="13163"/>
                      <a:pt x="5218" y="13163"/>
                    </a:cubicBezTo>
                    <a:lnTo>
                      <a:pt x="6155" y="17209"/>
                    </a:lnTo>
                    <a:lnTo>
                      <a:pt x="12545" y="17891"/>
                    </a:lnTo>
                    <a:lnTo>
                      <a:pt x="14398" y="21767"/>
                    </a:lnTo>
                    <a:lnTo>
                      <a:pt x="22810" y="10564"/>
                    </a:lnTo>
                    <a:lnTo>
                      <a:pt x="21745" y="6390"/>
                    </a:lnTo>
                    <a:lnTo>
                      <a:pt x="16676" y="5666"/>
                    </a:lnTo>
                    <a:lnTo>
                      <a:pt x="15569" y="1066"/>
                    </a:lnTo>
                    <a:lnTo>
                      <a:pt x="11160" y="1"/>
                    </a:ln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15" name="Google Shape;1154;p50">
                <a:extLst>
                  <a:ext uri="{FF2B5EF4-FFF2-40B4-BE49-F238E27FC236}">
                    <a16:creationId xmlns:a16="http://schemas.microsoft.com/office/drawing/2014/main" xmlns="" id="{AB098C74-1EBC-DEC6-6B5F-CB991F5B5116}"/>
                  </a:ext>
                </a:extLst>
              </p:cNvPr>
              <p:cNvSpPr/>
              <p:nvPr/>
            </p:nvSpPr>
            <p:spPr>
              <a:xfrm flipH="1">
                <a:off x="2088676" y="3352089"/>
                <a:ext cx="553206" cy="500544"/>
              </a:xfrm>
              <a:custGeom>
                <a:avLst/>
                <a:gdLst/>
                <a:ahLst/>
                <a:cxnLst/>
                <a:rect l="l" t="t" r="r" b="b"/>
                <a:pathLst>
                  <a:path w="10799" h="9771" extrusionOk="0">
                    <a:moveTo>
                      <a:pt x="5495" y="1"/>
                    </a:moveTo>
                    <a:lnTo>
                      <a:pt x="1" y="5581"/>
                    </a:lnTo>
                    <a:cubicBezTo>
                      <a:pt x="1" y="5581"/>
                      <a:pt x="214" y="5836"/>
                      <a:pt x="341" y="5900"/>
                    </a:cubicBezTo>
                    <a:cubicBezTo>
                      <a:pt x="490" y="5964"/>
                      <a:pt x="682" y="6113"/>
                      <a:pt x="725" y="6284"/>
                    </a:cubicBezTo>
                    <a:cubicBezTo>
                      <a:pt x="767" y="6475"/>
                      <a:pt x="1832" y="6859"/>
                      <a:pt x="2130" y="7050"/>
                    </a:cubicBezTo>
                    <a:cubicBezTo>
                      <a:pt x="2337" y="7161"/>
                      <a:pt x="2686" y="7449"/>
                      <a:pt x="3183" y="7449"/>
                    </a:cubicBezTo>
                    <a:cubicBezTo>
                      <a:pt x="3455" y="7449"/>
                      <a:pt x="3771" y="7363"/>
                      <a:pt x="4132" y="7114"/>
                    </a:cubicBezTo>
                    <a:cubicBezTo>
                      <a:pt x="4835" y="6627"/>
                      <a:pt x="5306" y="6467"/>
                      <a:pt x="5617" y="6467"/>
                    </a:cubicBezTo>
                    <a:cubicBezTo>
                      <a:pt x="5767" y="6467"/>
                      <a:pt x="5880" y="6505"/>
                      <a:pt x="5964" y="6561"/>
                    </a:cubicBezTo>
                    <a:cubicBezTo>
                      <a:pt x="6198" y="6731"/>
                      <a:pt x="6198" y="6646"/>
                      <a:pt x="6241" y="6944"/>
                    </a:cubicBezTo>
                    <a:cubicBezTo>
                      <a:pt x="6262" y="7242"/>
                      <a:pt x="6603" y="7966"/>
                      <a:pt x="6688" y="8264"/>
                    </a:cubicBezTo>
                    <a:cubicBezTo>
                      <a:pt x="6795" y="8562"/>
                      <a:pt x="6283" y="9500"/>
                      <a:pt x="6922" y="9713"/>
                    </a:cubicBezTo>
                    <a:cubicBezTo>
                      <a:pt x="7035" y="9754"/>
                      <a:pt x="7142" y="9771"/>
                      <a:pt x="7245" y="9771"/>
                    </a:cubicBezTo>
                    <a:cubicBezTo>
                      <a:pt x="7703" y="9771"/>
                      <a:pt x="8052" y="9433"/>
                      <a:pt x="8220" y="9433"/>
                    </a:cubicBezTo>
                    <a:cubicBezTo>
                      <a:pt x="8228" y="9433"/>
                      <a:pt x="8236" y="9434"/>
                      <a:pt x="8243" y="9436"/>
                    </a:cubicBezTo>
                    <a:cubicBezTo>
                      <a:pt x="8284" y="9451"/>
                      <a:pt x="8348" y="9458"/>
                      <a:pt x="8422" y="9458"/>
                    </a:cubicBezTo>
                    <a:cubicBezTo>
                      <a:pt x="8653" y="9458"/>
                      <a:pt x="8992" y="9394"/>
                      <a:pt x="9137" y="9329"/>
                    </a:cubicBezTo>
                    <a:cubicBezTo>
                      <a:pt x="9350" y="9244"/>
                      <a:pt x="9776" y="9308"/>
                      <a:pt x="9904" y="9223"/>
                    </a:cubicBezTo>
                    <a:cubicBezTo>
                      <a:pt x="10024" y="9123"/>
                      <a:pt x="9806" y="8685"/>
                      <a:pt x="9426" y="8685"/>
                    </a:cubicBezTo>
                    <a:cubicBezTo>
                      <a:pt x="9401" y="8685"/>
                      <a:pt x="9376" y="8686"/>
                      <a:pt x="9350" y="8690"/>
                    </a:cubicBezTo>
                    <a:cubicBezTo>
                      <a:pt x="9214" y="8703"/>
                      <a:pt x="9090" y="8714"/>
                      <a:pt x="8988" y="8714"/>
                    </a:cubicBezTo>
                    <a:cubicBezTo>
                      <a:pt x="8756" y="8714"/>
                      <a:pt x="8642" y="8657"/>
                      <a:pt x="8775" y="8435"/>
                    </a:cubicBezTo>
                    <a:cubicBezTo>
                      <a:pt x="8967" y="8094"/>
                      <a:pt x="8903" y="8051"/>
                      <a:pt x="8775" y="7924"/>
                    </a:cubicBezTo>
                    <a:cubicBezTo>
                      <a:pt x="8647" y="7817"/>
                      <a:pt x="7923" y="7476"/>
                      <a:pt x="8711" y="6667"/>
                    </a:cubicBezTo>
                    <a:cubicBezTo>
                      <a:pt x="9521" y="5858"/>
                      <a:pt x="9180" y="5964"/>
                      <a:pt x="9244" y="5666"/>
                    </a:cubicBezTo>
                    <a:cubicBezTo>
                      <a:pt x="9308" y="5368"/>
                      <a:pt x="10798" y="4793"/>
                      <a:pt x="10798" y="4793"/>
                    </a:cubicBezTo>
                    <a:lnTo>
                      <a:pt x="9904" y="1066"/>
                    </a:lnTo>
                    <a:lnTo>
                      <a:pt x="5495" y="1"/>
                    </a:ln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16" name="Google Shape;1155;p50">
                <a:extLst>
                  <a:ext uri="{FF2B5EF4-FFF2-40B4-BE49-F238E27FC236}">
                    <a16:creationId xmlns:a16="http://schemas.microsoft.com/office/drawing/2014/main" xmlns="" id="{F710318F-FC3F-382F-DCCD-D81AE718315E}"/>
                  </a:ext>
                </a:extLst>
              </p:cNvPr>
              <p:cNvSpPr/>
              <p:nvPr/>
            </p:nvSpPr>
            <p:spPr>
              <a:xfrm flipH="1">
                <a:off x="1803902" y="3645571"/>
                <a:ext cx="295736" cy="223301"/>
              </a:xfrm>
              <a:custGeom>
                <a:avLst/>
                <a:gdLst/>
                <a:ahLst/>
                <a:cxnLst/>
                <a:rect l="l" t="t" r="r" b="b"/>
                <a:pathLst>
                  <a:path w="5773" h="4359" extrusionOk="0">
                    <a:moveTo>
                      <a:pt x="874" y="1"/>
                    </a:moveTo>
                    <a:cubicBezTo>
                      <a:pt x="874" y="1"/>
                      <a:pt x="1" y="981"/>
                      <a:pt x="86" y="1194"/>
                    </a:cubicBezTo>
                    <a:cubicBezTo>
                      <a:pt x="171" y="1407"/>
                      <a:pt x="448" y="1918"/>
                      <a:pt x="810" y="2173"/>
                    </a:cubicBezTo>
                    <a:cubicBezTo>
                      <a:pt x="1193" y="2408"/>
                      <a:pt x="1364" y="2471"/>
                      <a:pt x="1257" y="2663"/>
                    </a:cubicBezTo>
                    <a:cubicBezTo>
                      <a:pt x="1151" y="2855"/>
                      <a:pt x="938" y="3068"/>
                      <a:pt x="916" y="3238"/>
                    </a:cubicBezTo>
                    <a:cubicBezTo>
                      <a:pt x="874" y="3409"/>
                      <a:pt x="597" y="3579"/>
                      <a:pt x="576" y="3813"/>
                    </a:cubicBezTo>
                    <a:cubicBezTo>
                      <a:pt x="556" y="4043"/>
                      <a:pt x="589" y="4358"/>
                      <a:pt x="827" y="4358"/>
                    </a:cubicBezTo>
                    <a:cubicBezTo>
                      <a:pt x="854" y="4358"/>
                      <a:pt x="884" y="4354"/>
                      <a:pt x="916" y="4346"/>
                    </a:cubicBezTo>
                    <a:cubicBezTo>
                      <a:pt x="1236" y="4260"/>
                      <a:pt x="1704" y="4282"/>
                      <a:pt x="1832" y="4047"/>
                    </a:cubicBezTo>
                    <a:cubicBezTo>
                      <a:pt x="1981" y="3792"/>
                      <a:pt x="1875" y="3068"/>
                      <a:pt x="2045" y="2770"/>
                    </a:cubicBezTo>
                    <a:cubicBezTo>
                      <a:pt x="2185" y="2470"/>
                      <a:pt x="2419" y="2169"/>
                      <a:pt x="2853" y="2169"/>
                    </a:cubicBezTo>
                    <a:cubicBezTo>
                      <a:pt x="2881" y="2169"/>
                      <a:pt x="2910" y="2171"/>
                      <a:pt x="2940" y="2173"/>
                    </a:cubicBezTo>
                    <a:cubicBezTo>
                      <a:pt x="3408" y="2216"/>
                      <a:pt x="3685" y="2173"/>
                      <a:pt x="3728" y="2301"/>
                    </a:cubicBezTo>
                    <a:cubicBezTo>
                      <a:pt x="3744" y="2399"/>
                      <a:pt x="3885" y="2634"/>
                      <a:pt x="4112" y="2634"/>
                    </a:cubicBezTo>
                    <a:cubicBezTo>
                      <a:pt x="4182" y="2634"/>
                      <a:pt x="4260" y="2612"/>
                      <a:pt x="4345" y="2557"/>
                    </a:cubicBezTo>
                    <a:cubicBezTo>
                      <a:pt x="4680" y="2340"/>
                      <a:pt x="4742" y="1996"/>
                      <a:pt x="4968" y="1996"/>
                    </a:cubicBezTo>
                    <a:cubicBezTo>
                      <a:pt x="4986" y="1996"/>
                      <a:pt x="5006" y="1998"/>
                      <a:pt x="5027" y="2003"/>
                    </a:cubicBezTo>
                    <a:cubicBezTo>
                      <a:pt x="5072" y="2013"/>
                      <a:pt x="5118" y="2018"/>
                      <a:pt x="5165" y="2018"/>
                    </a:cubicBezTo>
                    <a:cubicBezTo>
                      <a:pt x="5408" y="2018"/>
                      <a:pt x="5665" y="1890"/>
                      <a:pt x="5772" y="1747"/>
                    </a:cubicBezTo>
                    <a:lnTo>
                      <a:pt x="5495" y="661"/>
                    </a:lnTo>
                    <a:lnTo>
                      <a:pt x="874" y="1"/>
                    </a:ln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17" name="Google Shape;1156;p50">
                <a:extLst>
                  <a:ext uri="{FF2B5EF4-FFF2-40B4-BE49-F238E27FC236}">
                    <a16:creationId xmlns:a16="http://schemas.microsoft.com/office/drawing/2014/main" xmlns="" id="{AE557ED6-49DE-1546-2289-4835CCCE8436}"/>
                  </a:ext>
                </a:extLst>
              </p:cNvPr>
              <p:cNvSpPr/>
              <p:nvPr/>
            </p:nvSpPr>
            <p:spPr>
              <a:xfrm flipH="1">
                <a:off x="1763535" y="3825636"/>
                <a:ext cx="327395" cy="404800"/>
              </a:xfrm>
              <a:custGeom>
                <a:avLst/>
                <a:gdLst/>
                <a:ahLst/>
                <a:cxnLst/>
                <a:rect l="l" t="t" r="r" b="b"/>
                <a:pathLst>
                  <a:path w="6391" h="7902" extrusionOk="0">
                    <a:moveTo>
                      <a:pt x="6049" y="0"/>
                    </a:moveTo>
                    <a:cubicBezTo>
                      <a:pt x="6049" y="0"/>
                      <a:pt x="5496" y="703"/>
                      <a:pt x="5432" y="745"/>
                    </a:cubicBezTo>
                    <a:cubicBezTo>
                      <a:pt x="5424" y="750"/>
                      <a:pt x="5412" y="752"/>
                      <a:pt x="5396" y="752"/>
                    </a:cubicBezTo>
                    <a:cubicBezTo>
                      <a:pt x="5297" y="752"/>
                      <a:pt x="5051" y="679"/>
                      <a:pt x="4831" y="679"/>
                    </a:cubicBezTo>
                    <a:cubicBezTo>
                      <a:pt x="4765" y="679"/>
                      <a:pt x="4701" y="685"/>
                      <a:pt x="4644" y="703"/>
                    </a:cubicBezTo>
                    <a:cubicBezTo>
                      <a:pt x="4346" y="788"/>
                      <a:pt x="4218" y="1640"/>
                      <a:pt x="4069" y="1917"/>
                    </a:cubicBezTo>
                    <a:cubicBezTo>
                      <a:pt x="3941" y="2172"/>
                      <a:pt x="2322" y="2790"/>
                      <a:pt x="2067" y="2790"/>
                    </a:cubicBezTo>
                    <a:cubicBezTo>
                      <a:pt x="1997" y="2790"/>
                      <a:pt x="1866" y="2780"/>
                      <a:pt x="1704" y="2780"/>
                    </a:cubicBezTo>
                    <a:cubicBezTo>
                      <a:pt x="1273" y="2780"/>
                      <a:pt x="626" y="2848"/>
                      <a:pt x="363" y="3344"/>
                    </a:cubicBezTo>
                    <a:cubicBezTo>
                      <a:pt x="1" y="4025"/>
                      <a:pt x="555" y="3897"/>
                      <a:pt x="661" y="4068"/>
                    </a:cubicBezTo>
                    <a:cubicBezTo>
                      <a:pt x="768" y="4260"/>
                      <a:pt x="1236" y="4813"/>
                      <a:pt x="1343" y="4984"/>
                    </a:cubicBezTo>
                    <a:cubicBezTo>
                      <a:pt x="1470" y="5154"/>
                      <a:pt x="1343" y="5303"/>
                      <a:pt x="1044" y="5921"/>
                    </a:cubicBezTo>
                    <a:cubicBezTo>
                      <a:pt x="725" y="6517"/>
                      <a:pt x="1108" y="6538"/>
                      <a:pt x="1108" y="6900"/>
                    </a:cubicBezTo>
                    <a:cubicBezTo>
                      <a:pt x="1108" y="7262"/>
                      <a:pt x="1449" y="7901"/>
                      <a:pt x="1449" y="7901"/>
                    </a:cubicBezTo>
                    <a:lnTo>
                      <a:pt x="6390" y="1320"/>
                    </a:lnTo>
                    <a:lnTo>
                      <a:pt x="6049" y="0"/>
                    </a:ln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18" name="Google Shape;1157;p50">
                <a:extLst>
                  <a:ext uri="{FF2B5EF4-FFF2-40B4-BE49-F238E27FC236}">
                    <a16:creationId xmlns:a16="http://schemas.microsoft.com/office/drawing/2014/main" xmlns="" id="{0EF7591C-495E-B83F-664A-B3EAB2C30B3A}"/>
                  </a:ext>
                </a:extLst>
              </p:cNvPr>
              <p:cNvSpPr/>
              <p:nvPr/>
            </p:nvSpPr>
            <p:spPr>
              <a:xfrm flipH="1">
                <a:off x="2256702" y="3998016"/>
                <a:ext cx="404800" cy="289128"/>
              </a:xfrm>
              <a:custGeom>
                <a:avLst/>
                <a:gdLst/>
                <a:ahLst/>
                <a:cxnLst/>
                <a:rect l="l" t="t" r="r" b="b"/>
                <a:pathLst>
                  <a:path w="7902" h="5644" extrusionOk="0">
                    <a:moveTo>
                      <a:pt x="4594" y="0"/>
                    </a:moveTo>
                    <a:cubicBezTo>
                      <a:pt x="4373" y="0"/>
                      <a:pt x="4200" y="214"/>
                      <a:pt x="4061" y="214"/>
                    </a:cubicBezTo>
                    <a:cubicBezTo>
                      <a:pt x="4056" y="214"/>
                      <a:pt x="4052" y="214"/>
                      <a:pt x="4047" y="213"/>
                    </a:cubicBezTo>
                    <a:cubicBezTo>
                      <a:pt x="4043" y="213"/>
                      <a:pt x="4039" y="212"/>
                      <a:pt x="4035" y="212"/>
                    </a:cubicBezTo>
                    <a:cubicBezTo>
                      <a:pt x="3847" y="212"/>
                      <a:pt x="3193" y="664"/>
                      <a:pt x="3088" y="809"/>
                    </a:cubicBezTo>
                    <a:cubicBezTo>
                      <a:pt x="3043" y="881"/>
                      <a:pt x="2949" y="908"/>
                      <a:pt x="2847" y="908"/>
                    </a:cubicBezTo>
                    <a:cubicBezTo>
                      <a:pt x="2707" y="908"/>
                      <a:pt x="2554" y="859"/>
                      <a:pt x="2492" y="809"/>
                    </a:cubicBezTo>
                    <a:cubicBezTo>
                      <a:pt x="2480" y="804"/>
                      <a:pt x="2466" y="801"/>
                      <a:pt x="2448" y="801"/>
                    </a:cubicBezTo>
                    <a:cubicBezTo>
                      <a:pt x="2281" y="801"/>
                      <a:pt x="1874" y="1045"/>
                      <a:pt x="1758" y="1045"/>
                    </a:cubicBezTo>
                    <a:cubicBezTo>
                      <a:pt x="1754" y="1045"/>
                      <a:pt x="1750" y="1044"/>
                      <a:pt x="1747" y="1044"/>
                    </a:cubicBezTo>
                    <a:cubicBezTo>
                      <a:pt x="1731" y="1041"/>
                      <a:pt x="1707" y="1039"/>
                      <a:pt x="1676" y="1039"/>
                    </a:cubicBezTo>
                    <a:cubicBezTo>
                      <a:pt x="1492" y="1039"/>
                      <a:pt x="1074" y="1086"/>
                      <a:pt x="1001" y="1086"/>
                    </a:cubicBezTo>
                    <a:cubicBezTo>
                      <a:pt x="895" y="1086"/>
                      <a:pt x="533" y="618"/>
                      <a:pt x="256" y="554"/>
                    </a:cubicBezTo>
                    <a:cubicBezTo>
                      <a:pt x="235" y="549"/>
                      <a:pt x="216" y="546"/>
                      <a:pt x="199" y="546"/>
                    </a:cubicBezTo>
                    <a:cubicBezTo>
                      <a:pt x="0" y="546"/>
                      <a:pt x="0" y="852"/>
                      <a:pt x="0" y="852"/>
                    </a:cubicBezTo>
                    <a:lnTo>
                      <a:pt x="873" y="4622"/>
                    </a:lnTo>
                    <a:lnTo>
                      <a:pt x="7263" y="5282"/>
                    </a:lnTo>
                    <a:lnTo>
                      <a:pt x="7433" y="5644"/>
                    </a:lnTo>
                    <a:lnTo>
                      <a:pt x="7774" y="5048"/>
                    </a:lnTo>
                    <a:lnTo>
                      <a:pt x="7816" y="4941"/>
                    </a:lnTo>
                    <a:cubicBezTo>
                      <a:pt x="7859" y="4835"/>
                      <a:pt x="7902" y="4196"/>
                      <a:pt x="7816" y="4004"/>
                    </a:cubicBezTo>
                    <a:cubicBezTo>
                      <a:pt x="7731" y="3834"/>
                      <a:pt x="7199" y="3834"/>
                      <a:pt x="7114" y="3791"/>
                    </a:cubicBezTo>
                    <a:cubicBezTo>
                      <a:pt x="7050" y="3727"/>
                      <a:pt x="7199" y="3429"/>
                      <a:pt x="7007" y="3216"/>
                    </a:cubicBezTo>
                    <a:cubicBezTo>
                      <a:pt x="6927" y="3126"/>
                      <a:pt x="6797" y="3107"/>
                      <a:pt x="6660" y="3107"/>
                    </a:cubicBezTo>
                    <a:cubicBezTo>
                      <a:pt x="6553" y="3107"/>
                      <a:pt x="6441" y="3119"/>
                      <a:pt x="6349" y="3119"/>
                    </a:cubicBezTo>
                    <a:cubicBezTo>
                      <a:pt x="6309" y="3119"/>
                      <a:pt x="6272" y="3116"/>
                      <a:pt x="6240" y="3109"/>
                    </a:cubicBezTo>
                    <a:cubicBezTo>
                      <a:pt x="6027" y="3046"/>
                      <a:pt x="5985" y="2897"/>
                      <a:pt x="5921" y="2833"/>
                    </a:cubicBezTo>
                    <a:cubicBezTo>
                      <a:pt x="5836" y="2747"/>
                      <a:pt x="5729" y="2407"/>
                      <a:pt x="5751" y="2258"/>
                    </a:cubicBezTo>
                    <a:cubicBezTo>
                      <a:pt x="5772" y="2108"/>
                      <a:pt x="5857" y="1320"/>
                      <a:pt x="5942" y="1044"/>
                    </a:cubicBezTo>
                    <a:cubicBezTo>
                      <a:pt x="6049" y="745"/>
                      <a:pt x="6177" y="639"/>
                      <a:pt x="6134" y="596"/>
                    </a:cubicBezTo>
                    <a:cubicBezTo>
                      <a:pt x="6073" y="535"/>
                      <a:pt x="6090" y="339"/>
                      <a:pt x="5852" y="339"/>
                    </a:cubicBezTo>
                    <a:cubicBezTo>
                      <a:pt x="5840" y="339"/>
                      <a:pt x="5828" y="340"/>
                      <a:pt x="5814" y="341"/>
                    </a:cubicBezTo>
                    <a:cubicBezTo>
                      <a:pt x="5566" y="360"/>
                      <a:pt x="5181" y="807"/>
                      <a:pt x="4996" y="807"/>
                    </a:cubicBezTo>
                    <a:cubicBezTo>
                      <a:pt x="4975" y="807"/>
                      <a:pt x="4957" y="801"/>
                      <a:pt x="4941" y="788"/>
                    </a:cubicBezTo>
                    <a:cubicBezTo>
                      <a:pt x="4771" y="660"/>
                      <a:pt x="5005" y="234"/>
                      <a:pt x="4856" y="107"/>
                    </a:cubicBezTo>
                    <a:cubicBezTo>
                      <a:pt x="4762" y="29"/>
                      <a:pt x="4674" y="0"/>
                      <a:pt x="4594" y="0"/>
                    </a:cubicBez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19" name="Google Shape;1158;p50">
                <a:extLst>
                  <a:ext uri="{FF2B5EF4-FFF2-40B4-BE49-F238E27FC236}">
                    <a16:creationId xmlns:a16="http://schemas.microsoft.com/office/drawing/2014/main" xmlns="" id="{030990EF-C7FB-939E-6981-E9BF9120B20E}"/>
                  </a:ext>
                </a:extLst>
              </p:cNvPr>
              <p:cNvSpPr/>
              <p:nvPr/>
            </p:nvSpPr>
            <p:spPr>
              <a:xfrm flipH="1">
                <a:off x="2060296" y="3391380"/>
                <a:ext cx="638295" cy="867435"/>
              </a:xfrm>
              <a:custGeom>
                <a:avLst/>
                <a:gdLst/>
                <a:ahLst/>
                <a:cxnLst/>
                <a:rect l="l" t="t" r="r" b="b"/>
                <a:pathLst>
                  <a:path w="12460" h="16933" extrusionOk="0">
                    <a:moveTo>
                      <a:pt x="11309" y="1"/>
                    </a:moveTo>
                    <a:lnTo>
                      <a:pt x="0" y="12822"/>
                    </a:lnTo>
                    <a:lnTo>
                      <a:pt x="1235" y="16932"/>
                    </a:lnTo>
                    <a:lnTo>
                      <a:pt x="12459" y="4580"/>
                    </a:lnTo>
                    <a:lnTo>
                      <a:pt x="11309" y="1"/>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20" name="Google Shape;1159;p50">
                <a:extLst>
                  <a:ext uri="{FF2B5EF4-FFF2-40B4-BE49-F238E27FC236}">
                    <a16:creationId xmlns:a16="http://schemas.microsoft.com/office/drawing/2014/main" xmlns="" id="{AE5319FC-5ECB-B70F-4A62-C9B0312E52AF}"/>
                  </a:ext>
                </a:extLst>
              </p:cNvPr>
              <p:cNvSpPr/>
              <p:nvPr/>
            </p:nvSpPr>
            <p:spPr>
              <a:xfrm flipH="1">
                <a:off x="2915692" y="3919433"/>
                <a:ext cx="16393" cy="13165"/>
              </a:xfrm>
              <a:custGeom>
                <a:avLst/>
                <a:gdLst/>
                <a:ahLst/>
                <a:cxnLst/>
                <a:rect l="l" t="t" r="r" b="b"/>
                <a:pathLst>
                  <a:path w="320" h="257" fill="none" extrusionOk="0">
                    <a:moveTo>
                      <a:pt x="0" y="256"/>
                    </a:moveTo>
                    <a:cubicBezTo>
                      <a:pt x="0" y="256"/>
                      <a:pt x="128" y="150"/>
                      <a:pt x="320" y="1"/>
                    </a:cubicBezTo>
                  </a:path>
                </a:pathLst>
              </a:custGeom>
              <a:noFill/>
              <a:ln w="480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1" name="Google Shape;1160;p50">
                <a:extLst>
                  <a:ext uri="{FF2B5EF4-FFF2-40B4-BE49-F238E27FC236}">
                    <a16:creationId xmlns:a16="http://schemas.microsoft.com/office/drawing/2014/main" xmlns="" id="{866E7109-1072-B9F6-07BB-7A617D33303B}"/>
                  </a:ext>
                </a:extLst>
              </p:cNvPr>
              <p:cNvSpPr/>
              <p:nvPr/>
            </p:nvSpPr>
            <p:spPr>
              <a:xfrm flipH="1">
                <a:off x="2393069" y="3780863"/>
                <a:ext cx="489940" cy="187698"/>
              </a:xfrm>
              <a:custGeom>
                <a:avLst/>
                <a:gdLst/>
                <a:ahLst/>
                <a:cxnLst/>
                <a:rect l="l" t="t" r="r" b="b"/>
                <a:pathLst>
                  <a:path w="9564" h="3664" fill="none" extrusionOk="0">
                    <a:moveTo>
                      <a:pt x="1" y="2237"/>
                    </a:moveTo>
                    <a:cubicBezTo>
                      <a:pt x="1194" y="1364"/>
                      <a:pt x="3217" y="1"/>
                      <a:pt x="4324" y="1"/>
                    </a:cubicBezTo>
                    <a:cubicBezTo>
                      <a:pt x="5964" y="1"/>
                      <a:pt x="5134" y="3494"/>
                      <a:pt x="5048" y="3579"/>
                    </a:cubicBezTo>
                    <a:cubicBezTo>
                      <a:pt x="4984" y="3664"/>
                      <a:pt x="7838" y="2258"/>
                      <a:pt x="8925" y="2770"/>
                    </a:cubicBezTo>
                    <a:cubicBezTo>
                      <a:pt x="9180" y="2897"/>
                      <a:pt x="9393" y="2982"/>
                      <a:pt x="9563" y="3046"/>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2" name="Google Shape;1161;p50">
                <a:extLst>
                  <a:ext uri="{FF2B5EF4-FFF2-40B4-BE49-F238E27FC236}">
                    <a16:creationId xmlns:a16="http://schemas.microsoft.com/office/drawing/2014/main" xmlns="" id="{947F0A3C-8E2F-FDBA-564D-F69ED674D442}"/>
                  </a:ext>
                </a:extLst>
              </p:cNvPr>
              <p:cNvSpPr/>
              <p:nvPr/>
            </p:nvSpPr>
            <p:spPr>
              <a:xfrm flipH="1">
                <a:off x="2340715" y="3935826"/>
                <a:ext cx="33861" cy="14190"/>
              </a:xfrm>
              <a:custGeom>
                <a:avLst/>
                <a:gdLst/>
                <a:ahLst/>
                <a:cxnLst/>
                <a:rect l="l" t="t" r="r" b="b"/>
                <a:pathLst>
                  <a:path w="661" h="277" fill="none" extrusionOk="0">
                    <a:moveTo>
                      <a:pt x="1" y="170"/>
                    </a:moveTo>
                    <a:cubicBezTo>
                      <a:pt x="277" y="277"/>
                      <a:pt x="384" y="277"/>
                      <a:pt x="384" y="277"/>
                    </a:cubicBezTo>
                    <a:cubicBezTo>
                      <a:pt x="384" y="277"/>
                      <a:pt x="490" y="170"/>
                      <a:pt x="661" y="0"/>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3" name="Google Shape;1162;p50">
                <a:extLst>
                  <a:ext uri="{FF2B5EF4-FFF2-40B4-BE49-F238E27FC236}">
                    <a16:creationId xmlns:a16="http://schemas.microsoft.com/office/drawing/2014/main" xmlns="" id="{E298EF8F-BD79-2CEF-400B-A7D8F8163726}"/>
                  </a:ext>
                </a:extLst>
              </p:cNvPr>
              <p:cNvSpPr/>
              <p:nvPr/>
            </p:nvSpPr>
            <p:spPr>
              <a:xfrm flipH="1">
                <a:off x="2077764" y="3755761"/>
                <a:ext cx="321914" cy="440864"/>
              </a:xfrm>
              <a:custGeom>
                <a:avLst/>
                <a:gdLst/>
                <a:ahLst/>
                <a:cxnLst/>
                <a:rect l="l" t="t" r="r" b="b"/>
                <a:pathLst>
                  <a:path w="6284" h="8606" fill="none" extrusionOk="0">
                    <a:moveTo>
                      <a:pt x="1726" y="2961"/>
                    </a:moveTo>
                    <a:cubicBezTo>
                      <a:pt x="2876" y="1854"/>
                      <a:pt x="4899" y="1"/>
                      <a:pt x="5389" y="22"/>
                    </a:cubicBezTo>
                    <a:cubicBezTo>
                      <a:pt x="6092" y="44"/>
                      <a:pt x="171" y="6113"/>
                      <a:pt x="86" y="7370"/>
                    </a:cubicBezTo>
                    <a:cubicBezTo>
                      <a:pt x="1" y="8605"/>
                      <a:pt x="4005" y="4197"/>
                      <a:pt x="5176" y="3685"/>
                    </a:cubicBezTo>
                    <a:cubicBezTo>
                      <a:pt x="5645" y="3494"/>
                      <a:pt x="6007" y="3494"/>
                      <a:pt x="6283" y="3558"/>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4" name="Google Shape;1163;p50">
                <a:extLst>
                  <a:ext uri="{FF2B5EF4-FFF2-40B4-BE49-F238E27FC236}">
                    <a16:creationId xmlns:a16="http://schemas.microsoft.com/office/drawing/2014/main" xmlns="" id="{249FEE8C-76B7-6A9F-765F-2A134D565F6B}"/>
                  </a:ext>
                </a:extLst>
              </p:cNvPr>
              <p:cNvSpPr/>
              <p:nvPr/>
            </p:nvSpPr>
            <p:spPr>
              <a:xfrm flipH="1">
                <a:off x="2041751" y="3944535"/>
                <a:ext cx="16444" cy="29507"/>
              </a:xfrm>
              <a:custGeom>
                <a:avLst/>
                <a:gdLst/>
                <a:ahLst/>
                <a:cxnLst/>
                <a:rect l="l" t="t" r="r" b="b"/>
                <a:pathLst>
                  <a:path w="321" h="576" fill="none" extrusionOk="0">
                    <a:moveTo>
                      <a:pt x="1" y="0"/>
                    </a:moveTo>
                    <a:cubicBezTo>
                      <a:pt x="193" y="107"/>
                      <a:pt x="320" y="235"/>
                      <a:pt x="320" y="235"/>
                    </a:cubicBezTo>
                    <a:cubicBezTo>
                      <a:pt x="320" y="235"/>
                      <a:pt x="235" y="363"/>
                      <a:pt x="107" y="575"/>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5" name="Google Shape;1164;p50">
                <a:extLst>
                  <a:ext uri="{FF2B5EF4-FFF2-40B4-BE49-F238E27FC236}">
                    <a16:creationId xmlns:a16="http://schemas.microsoft.com/office/drawing/2014/main" xmlns="" id="{85AF69CA-ED54-615E-B878-BDED44E0383F}"/>
                  </a:ext>
                </a:extLst>
              </p:cNvPr>
              <p:cNvSpPr/>
              <p:nvPr/>
            </p:nvSpPr>
            <p:spPr>
              <a:xfrm flipH="1">
                <a:off x="2072334" y="4010003"/>
                <a:ext cx="142976" cy="324065"/>
              </a:xfrm>
              <a:custGeom>
                <a:avLst/>
                <a:gdLst/>
                <a:ahLst/>
                <a:cxnLst/>
                <a:rect l="l" t="t" r="r" b="b"/>
                <a:pathLst>
                  <a:path w="2791" h="6326" fill="none" extrusionOk="0">
                    <a:moveTo>
                      <a:pt x="2791" y="0"/>
                    </a:moveTo>
                    <a:cubicBezTo>
                      <a:pt x="1833" y="1747"/>
                      <a:pt x="1" y="5176"/>
                      <a:pt x="193" y="5687"/>
                    </a:cubicBezTo>
                    <a:cubicBezTo>
                      <a:pt x="427" y="6326"/>
                      <a:pt x="1982" y="5240"/>
                      <a:pt x="2684" y="4920"/>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6" name="Google Shape;1165;p50">
                <a:extLst>
                  <a:ext uri="{FF2B5EF4-FFF2-40B4-BE49-F238E27FC236}">
                    <a16:creationId xmlns:a16="http://schemas.microsoft.com/office/drawing/2014/main" xmlns="" id="{C1AD653A-D637-7DCE-BB4F-B69C44039CAA}"/>
                  </a:ext>
                </a:extLst>
              </p:cNvPr>
              <p:cNvSpPr/>
              <p:nvPr/>
            </p:nvSpPr>
            <p:spPr>
              <a:xfrm flipH="1">
                <a:off x="2038473" y="4254358"/>
                <a:ext cx="19723" cy="4457"/>
              </a:xfrm>
              <a:custGeom>
                <a:avLst/>
                <a:gdLst/>
                <a:ahLst/>
                <a:cxnLst/>
                <a:rect l="l" t="t" r="r" b="b"/>
                <a:pathLst>
                  <a:path w="385" h="87" fill="none" extrusionOk="0">
                    <a:moveTo>
                      <a:pt x="1" y="44"/>
                    </a:moveTo>
                    <a:cubicBezTo>
                      <a:pt x="363" y="1"/>
                      <a:pt x="384" y="86"/>
                      <a:pt x="384" y="86"/>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27" name="Google Shape;1166;p50">
                <a:extLst>
                  <a:ext uri="{FF2B5EF4-FFF2-40B4-BE49-F238E27FC236}">
                    <a16:creationId xmlns:a16="http://schemas.microsoft.com/office/drawing/2014/main" xmlns="" id="{D29C87BE-BF25-1520-FA90-B547D727ABC3}"/>
                  </a:ext>
                </a:extLst>
              </p:cNvPr>
              <p:cNvSpPr/>
              <p:nvPr/>
            </p:nvSpPr>
            <p:spPr>
              <a:xfrm flipH="1">
                <a:off x="1740636" y="3655407"/>
                <a:ext cx="571750" cy="857600"/>
              </a:xfrm>
              <a:custGeom>
                <a:avLst/>
                <a:gdLst/>
                <a:ahLst/>
                <a:cxnLst/>
                <a:rect l="l" t="t" r="r" b="b"/>
                <a:pathLst>
                  <a:path w="11161" h="16741" extrusionOk="0">
                    <a:moveTo>
                      <a:pt x="10032" y="1"/>
                    </a:moveTo>
                    <a:lnTo>
                      <a:pt x="0" y="12417"/>
                    </a:lnTo>
                    <a:lnTo>
                      <a:pt x="2237" y="16740"/>
                    </a:lnTo>
                    <a:lnTo>
                      <a:pt x="11160" y="4878"/>
                    </a:lnTo>
                    <a:lnTo>
                      <a:pt x="10032" y="1"/>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grpSp>
      </p:grpSp>
    </p:spTree>
    <p:extLst>
      <p:ext uri="{BB962C8B-B14F-4D97-AF65-F5344CB8AC3E}">
        <p14:creationId xmlns:p14="http://schemas.microsoft.com/office/powerpoint/2010/main" val="255498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D5E4550C-382A-B8E6-CF25-79368DEE0E0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xmlns="" id="{A8EDA347-8D9C-D676-2F49-C8AD2C88B984}"/>
              </a:ext>
            </a:extLst>
          </p:cNvPr>
          <p:cNvGrpSpPr/>
          <p:nvPr/>
        </p:nvGrpSpPr>
        <p:grpSpPr>
          <a:xfrm>
            <a:off x="5817612" y="2933761"/>
            <a:ext cx="5064069" cy="3329312"/>
            <a:chOff x="5786286" y="1446549"/>
            <a:chExt cx="4019496" cy="2642570"/>
          </a:xfrm>
        </p:grpSpPr>
        <p:grpSp>
          <p:nvGrpSpPr>
            <p:cNvPr id="3" name="Group 2">
              <a:extLst>
                <a:ext uri="{FF2B5EF4-FFF2-40B4-BE49-F238E27FC236}">
                  <a16:creationId xmlns:a16="http://schemas.microsoft.com/office/drawing/2014/main" xmlns="" id="{2C60C6F3-B852-B9C6-13EB-01A3D5007EEC}"/>
                </a:ext>
              </a:extLst>
            </p:cNvPr>
            <p:cNvGrpSpPr/>
            <p:nvPr/>
          </p:nvGrpSpPr>
          <p:grpSpPr>
            <a:xfrm>
              <a:off x="6107453" y="1710872"/>
              <a:ext cx="3698329" cy="2378247"/>
              <a:chOff x="290286" y="2989943"/>
              <a:chExt cx="3698329" cy="2378247"/>
            </a:xfrm>
          </p:grpSpPr>
          <p:sp>
            <p:nvSpPr>
              <p:cNvPr id="5" name="Rectangle 4">
                <a:extLst>
                  <a:ext uri="{FF2B5EF4-FFF2-40B4-BE49-F238E27FC236}">
                    <a16:creationId xmlns:a16="http://schemas.microsoft.com/office/drawing/2014/main" xmlns="" id="{7AA338B0-97F5-4359-17A5-113DACAE8231}"/>
                  </a:ext>
                </a:extLst>
              </p:cNvPr>
              <p:cNvSpPr/>
              <p:nvPr/>
            </p:nvSpPr>
            <p:spPr>
              <a:xfrm>
                <a:off x="290286" y="2989943"/>
                <a:ext cx="3618499" cy="2305674"/>
              </a:xfrm>
              <a:prstGeom prst="rect">
                <a:avLst/>
              </a:prstGeom>
              <a:noFill/>
              <a:ln w="12700" cap="flat" cmpd="sng" algn="ctr">
                <a:solidFill>
                  <a:srgbClr val="000000"/>
                </a:solidFill>
                <a:prstDash val="solid"/>
              </a:ln>
              <a:effectLst/>
            </p:spPr>
            <p:txBody>
              <a:bodyPr rtlCol="0" anchor="ctr"/>
              <a:lstStyle/>
              <a:p>
                <a:pPr algn="just" defTabSz="1152053">
                  <a:buClrTx/>
                  <a:defRPr/>
                </a:pPr>
                <a:endParaRPr lang="en-US" sz="2268">
                  <a:solidFill>
                    <a:srgbClr val="F2FFCF"/>
                  </a:solidFill>
                  <a:latin typeface="+mn-lt"/>
                  <a:ea typeface="+mn-ea"/>
                  <a:cs typeface="+mn-cs"/>
                </a:endParaRPr>
              </a:p>
            </p:txBody>
          </p:sp>
          <p:sp>
            <p:nvSpPr>
              <p:cNvPr id="6" name="Rectangle 5">
                <a:extLst>
                  <a:ext uri="{FF2B5EF4-FFF2-40B4-BE49-F238E27FC236}">
                    <a16:creationId xmlns:a16="http://schemas.microsoft.com/office/drawing/2014/main" xmlns="" id="{C7CE48F0-8020-A344-26F2-2DB866C9D2EF}"/>
                  </a:ext>
                </a:extLst>
              </p:cNvPr>
              <p:cNvSpPr/>
              <p:nvPr/>
            </p:nvSpPr>
            <p:spPr>
              <a:xfrm>
                <a:off x="370116" y="3062516"/>
                <a:ext cx="3618499" cy="2305674"/>
              </a:xfrm>
              <a:prstGeom prst="rect">
                <a:avLst/>
              </a:prstGeom>
              <a:solidFill>
                <a:srgbClr val="FFF0EB"/>
              </a:solidFill>
              <a:ln w="12700" cap="flat" cmpd="sng" algn="ctr">
                <a:solidFill>
                  <a:srgbClr val="000000"/>
                </a:solidFill>
                <a:prstDash val="solid"/>
              </a:ln>
              <a:effectLst/>
            </p:spPr>
            <p:txBody>
              <a:bodyPr rtlCol="0" anchor="ctr"/>
              <a:lstStyle/>
              <a:p>
                <a:pPr algn="just" defTabSz="1152053">
                  <a:buClrTx/>
                  <a:defRPr/>
                </a:pPr>
                <a:endParaRPr lang="en-US" sz="2268" dirty="0">
                  <a:solidFill>
                    <a:srgbClr val="F2FFCF"/>
                  </a:solidFill>
                  <a:latin typeface="+mn-lt"/>
                  <a:ea typeface="+mn-ea"/>
                  <a:cs typeface="+mn-cs"/>
                </a:endParaRPr>
              </a:p>
            </p:txBody>
          </p:sp>
          <p:sp>
            <p:nvSpPr>
              <p:cNvPr id="7" name="TextBox 6">
                <a:extLst>
                  <a:ext uri="{FF2B5EF4-FFF2-40B4-BE49-F238E27FC236}">
                    <a16:creationId xmlns:a16="http://schemas.microsoft.com/office/drawing/2014/main" xmlns="" id="{E4AAB9AB-1BDC-E1B3-FD53-6B3470ADD2B2}"/>
                  </a:ext>
                </a:extLst>
              </p:cNvPr>
              <p:cNvSpPr txBox="1"/>
              <p:nvPr/>
            </p:nvSpPr>
            <p:spPr>
              <a:xfrm>
                <a:off x="428199" y="3477697"/>
                <a:ext cx="3502333" cy="1330164"/>
              </a:xfrm>
              <a:prstGeom prst="rect">
                <a:avLst/>
              </a:prstGeom>
              <a:noFill/>
            </p:spPr>
            <p:txBody>
              <a:bodyPr wrap="square">
                <a:spAutoFit/>
              </a:bodyPr>
              <a:lstStyle/>
              <a:p>
                <a:pPr algn="just" defTabSz="1152053">
                  <a:lnSpc>
                    <a:spcPct val="150000"/>
                  </a:lnSpc>
                  <a:buClrTx/>
                  <a:defRPr/>
                </a:pPr>
                <a:r>
                  <a:rPr lang="vi-VN" sz="2400" dirty="0">
                    <a:solidFill>
                      <a:sysClr val="windowText" lastClr="000000"/>
                    </a:solidFill>
                    <a:latin typeface="+mn-lt"/>
                  </a:rPr>
                  <a:t>Cô giáo quyết định cùng tập với Pát-ty để giúp em khắc phục các lỗi phát âm.</a:t>
                </a:r>
              </a:p>
            </p:txBody>
          </p:sp>
        </p:grpSp>
        <p:pic>
          <p:nvPicPr>
            <p:cNvPr id="4" name="Picture 3">
              <a:extLst>
                <a:ext uri="{FF2B5EF4-FFF2-40B4-BE49-F238E27FC236}">
                  <a16:creationId xmlns:a16="http://schemas.microsoft.com/office/drawing/2014/main" xmlns="" id="{1F85623B-FEED-E915-3EE3-37DDFAB1D0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5346">
              <a:off x="5786286" y="1446549"/>
              <a:ext cx="952304" cy="896830"/>
            </a:xfrm>
            <a:prstGeom prst="rect">
              <a:avLst/>
            </a:prstGeom>
          </p:spPr>
        </p:pic>
      </p:grpSp>
      <p:grpSp>
        <p:nvGrpSpPr>
          <p:cNvPr id="17" name="Group 16">
            <a:extLst>
              <a:ext uri="{FF2B5EF4-FFF2-40B4-BE49-F238E27FC236}">
                <a16:creationId xmlns:a16="http://schemas.microsoft.com/office/drawing/2014/main" xmlns="" id="{04755474-FEBB-A908-37BF-11895DE9A4DE}"/>
              </a:ext>
            </a:extLst>
          </p:cNvPr>
          <p:cNvGrpSpPr/>
          <p:nvPr/>
        </p:nvGrpSpPr>
        <p:grpSpPr>
          <a:xfrm>
            <a:off x="332768" y="1734878"/>
            <a:ext cx="11526463" cy="987835"/>
            <a:chOff x="283919" y="338011"/>
            <a:chExt cx="9148882" cy="784073"/>
          </a:xfrm>
        </p:grpSpPr>
        <p:grpSp>
          <p:nvGrpSpPr>
            <p:cNvPr id="18" name="Group 17">
              <a:extLst>
                <a:ext uri="{FF2B5EF4-FFF2-40B4-BE49-F238E27FC236}">
                  <a16:creationId xmlns:a16="http://schemas.microsoft.com/office/drawing/2014/main" xmlns="" id="{AFC4873F-6263-AF4D-95FA-A42207A0AE90}"/>
                </a:ext>
              </a:extLst>
            </p:cNvPr>
            <p:cNvGrpSpPr/>
            <p:nvPr/>
          </p:nvGrpSpPr>
          <p:grpSpPr>
            <a:xfrm>
              <a:off x="491098" y="338011"/>
              <a:ext cx="8941703" cy="784073"/>
              <a:chOff x="546975" y="1956609"/>
              <a:chExt cx="8941703" cy="784073"/>
            </a:xfrm>
          </p:grpSpPr>
          <p:sp>
            <p:nvSpPr>
              <p:cNvPr id="20" name="Rounded Rectangle 151">
                <a:extLst>
                  <a:ext uri="{FF2B5EF4-FFF2-40B4-BE49-F238E27FC236}">
                    <a16:creationId xmlns:a16="http://schemas.microsoft.com/office/drawing/2014/main" xmlns="" id="{14832612-C9D6-DFC9-AF46-3209BA43BF8D}"/>
                  </a:ext>
                </a:extLst>
              </p:cNvPr>
              <p:cNvSpPr/>
              <p:nvPr/>
            </p:nvSpPr>
            <p:spPr>
              <a:xfrm>
                <a:off x="546975" y="1956609"/>
                <a:ext cx="8933262" cy="784073"/>
              </a:xfrm>
              <a:prstGeom prst="roundRect">
                <a:avLst/>
              </a:prstGeom>
              <a:solidFill>
                <a:srgbClr val="FFFFFF"/>
              </a:solidFill>
              <a:ln w="12700" cap="flat" cmpd="sng" algn="ctr">
                <a:solidFill>
                  <a:srgbClr val="000000"/>
                </a:solidFill>
                <a:prstDash val="solid"/>
              </a:ln>
              <a:effectLst/>
            </p:spPr>
            <p:txBody>
              <a:bodyPr rtlCol="0" anchor="ctr"/>
              <a:lstStyle/>
              <a:p>
                <a:pPr algn="ctr" defTabSz="1152053">
                  <a:buClrTx/>
                  <a:defRPr/>
                </a:pPr>
                <a:endParaRPr lang="en-US" sz="2268">
                  <a:solidFill>
                    <a:srgbClr val="FFFFFF"/>
                  </a:solidFill>
                  <a:latin typeface="+mn-lt"/>
                  <a:ea typeface="+mn-ea"/>
                  <a:cs typeface="Arial" panose="020B0604020202020204" pitchFamily="34" charset="0"/>
                </a:endParaRPr>
              </a:p>
            </p:txBody>
          </p:sp>
          <p:sp>
            <p:nvSpPr>
              <p:cNvPr id="21" name="TextBox 20">
                <a:extLst>
                  <a:ext uri="{FF2B5EF4-FFF2-40B4-BE49-F238E27FC236}">
                    <a16:creationId xmlns:a16="http://schemas.microsoft.com/office/drawing/2014/main" xmlns="" id="{30E5B60E-293F-7E9B-D2DD-71CE3AE81F3A}"/>
                  </a:ext>
                </a:extLst>
              </p:cNvPr>
              <p:cNvSpPr txBox="1"/>
              <p:nvPr/>
            </p:nvSpPr>
            <p:spPr>
              <a:xfrm>
                <a:off x="762595" y="2067779"/>
                <a:ext cx="8726083" cy="454992"/>
              </a:xfrm>
              <a:prstGeom prst="rect">
                <a:avLst/>
              </a:prstGeom>
              <a:noFill/>
            </p:spPr>
            <p:txBody>
              <a:bodyPr wrap="square" rtlCol="0">
                <a:spAutoFit/>
              </a:bodyPr>
              <a:lstStyle/>
              <a:p>
                <a:pPr algn="just" defTabSz="1152053">
                  <a:lnSpc>
                    <a:spcPct val="150000"/>
                  </a:lnSpc>
                  <a:buClrTx/>
                  <a:defRPr/>
                </a:pPr>
                <a:r>
                  <a:rPr lang="vi-VN" sz="2400" b="1" dirty="0">
                    <a:solidFill>
                      <a:prstClr val="black"/>
                    </a:solidFill>
                    <a:latin typeface="+mn-lt"/>
                    <a:ea typeface="+mn-ea"/>
                    <a:cs typeface="Arial" panose="020B0604020202020204" pitchFamily="34" charset="0"/>
                  </a:rPr>
                  <a:t>Câu </a:t>
                </a:r>
                <a:r>
                  <a:rPr lang="en-US" sz="2400" b="1" dirty="0">
                    <a:solidFill>
                      <a:prstClr val="black"/>
                    </a:solidFill>
                    <a:latin typeface="+mn-lt"/>
                    <a:ea typeface="+mn-ea"/>
                    <a:cs typeface="Arial" panose="020B0604020202020204" pitchFamily="34" charset="0"/>
                  </a:rPr>
                  <a:t>2</a:t>
                </a:r>
                <a:r>
                  <a:rPr lang="vi-VN" sz="2400" b="1" dirty="0">
                    <a:solidFill>
                      <a:prstClr val="black"/>
                    </a:solidFill>
                    <a:latin typeface="+mn-lt"/>
                    <a:ea typeface="+mn-ea"/>
                    <a:cs typeface="Arial" panose="020B0604020202020204" pitchFamily="34" charset="0"/>
                  </a:rPr>
                  <a:t>: </a:t>
                </a:r>
                <a:r>
                  <a:rPr lang="vi-VN" sz="2400" dirty="0">
                    <a:solidFill>
                      <a:prstClr val="black"/>
                    </a:solidFill>
                    <a:latin typeface="+mn-lt"/>
                    <a:ea typeface="+mn-ea"/>
                    <a:cs typeface="Arial" panose="020B0604020202020204" pitchFamily="34" charset="0"/>
                  </a:rPr>
                  <a:t>Cô giáo đã làm gì để giúp Pát-</a:t>
                </a:r>
                <a:r>
                  <a:rPr lang="en-US" sz="2400" dirty="0">
                    <a:solidFill>
                      <a:prstClr val="black"/>
                    </a:solidFill>
                    <a:latin typeface="+mn-lt"/>
                    <a:ea typeface="+mn-ea"/>
                    <a:cs typeface="Arial" panose="020B0604020202020204" pitchFamily="34" charset="0"/>
                  </a:rPr>
                  <a:t>t</a:t>
                </a:r>
                <a:r>
                  <a:rPr lang="vi-VN" sz="2400" dirty="0">
                    <a:solidFill>
                      <a:prstClr val="black"/>
                    </a:solidFill>
                    <a:latin typeface="+mn-lt"/>
                    <a:ea typeface="+mn-ea"/>
                    <a:cs typeface="Arial" panose="020B0604020202020204" pitchFamily="34" charset="0"/>
                  </a:rPr>
                  <a:t>y đạt được ước muốn của mình? </a:t>
                </a:r>
              </a:p>
            </p:txBody>
          </p:sp>
        </p:grpSp>
        <p:sp>
          <p:nvSpPr>
            <p:cNvPr id="19" name="Oval 18">
              <a:extLst>
                <a:ext uri="{FF2B5EF4-FFF2-40B4-BE49-F238E27FC236}">
                  <a16:creationId xmlns:a16="http://schemas.microsoft.com/office/drawing/2014/main" xmlns="" id="{7BB7D3C0-B21F-2CD5-A16F-1C9A3AC918D3}"/>
                </a:ext>
              </a:extLst>
            </p:cNvPr>
            <p:cNvSpPr/>
            <p:nvPr/>
          </p:nvSpPr>
          <p:spPr>
            <a:xfrm>
              <a:off x="283919" y="497859"/>
              <a:ext cx="400039" cy="400039"/>
            </a:xfrm>
            <a:prstGeom prst="ellipse">
              <a:avLst/>
            </a:prstGeom>
            <a:solidFill>
              <a:schemeClr val="accent2"/>
            </a:solidFill>
            <a:ln w="25400" cap="flat" cmpd="sng" algn="ctr">
              <a:noFill/>
              <a:prstDash val="solid"/>
            </a:ln>
            <a:effectLst/>
          </p:spPr>
          <p:txBody>
            <a:bodyPr rtlCol="0" anchor="ctr"/>
            <a:lstStyle/>
            <a:p>
              <a:pPr algn="ctr" defTabSz="1152053">
                <a:buClrTx/>
                <a:defRPr/>
              </a:pPr>
              <a:r>
                <a:rPr lang="en-US" sz="2520" b="1">
                  <a:solidFill>
                    <a:schemeClr val="tx1"/>
                  </a:solidFill>
                  <a:latin typeface="+mn-lt"/>
                  <a:ea typeface="+mn-ea"/>
                  <a:cs typeface="Arial" panose="020B0604020202020204" pitchFamily="34" charset="0"/>
                </a:rPr>
                <a:t>?</a:t>
              </a:r>
            </a:p>
          </p:txBody>
        </p:sp>
      </p:grpSp>
      <p:grpSp>
        <p:nvGrpSpPr>
          <p:cNvPr id="23" name="Group 22">
            <a:extLst>
              <a:ext uri="{FF2B5EF4-FFF2-40B4-BE49-F238E27FC236}">
                <a16:creationId xmlns:a16="http://schemas.microsoft.com/office/drawing/2014/main" xmlns="" id="{9DA706D4-3600-678A-5F81-5F45AF4E9DEF}"/>
              </a:ext>
            </a:extLst>
          </p:cNvPr>
          <p:cNvGrpSpPr/>
          <p:nvPr/>
        </p:nvGrpSpPr>
        <p:grpSpPr>
          <a:xfrm>
            <a:off x="970566" y="2927333"/>
            <a:ext cx="4696222" cy="3766614"/>
            <a:chOff x="179476" y="1957869"/>
            <a:chExt cx="5307571" cy="4256948"/>
          </a:xfrm>
        </p:grpSpPr>
        <p:grpSp>
          <p:nvGrpSpPr>
            <p:cNvPr id="8" name="Google Shape;440;p28">
              <a:extLst>
                <a:ext uri="{FF2B5EF4-FFF2-40B4-BE49-F238E27FC236}">
                  <a16:creationId xmlns:a16="http://schemas.microsoft.com/office/drawing/2014/main" xmlns="" id="{E7B2D90C-9AA3-EB80-59DA-5703E4DC8AEB}"/>
                </a:ext>
              </a:extLst>
            </p:cNvPr>
            <p:cNvGrpSpPr/>
            <p:nvPr/>
          </p:nvGrpSpPr>
          <p:grpSpPr>
            <a:xfrm>
              <a:off x="677192" y="1957869"/>
              <a:ext cx="2790614" cy="3689087"/>
              <a:chOff x="624596" y="982906"/>
              <a:chExt cx="2001980" cy="3181003"/>
            </a:xfrm>
          </p:grpSpPr>
          <p:sp>
            <p:nvSpPr>
              <p:cNvPr id="9" name="Google Shape;441;p28">
                <a:extLst>
                  <a:ext uri="{FF2B5EF4-FFF2-40B4-BE49-F238E27FC236}">
                    <a16:creationId xmlns:a16="http://schemas.microsoft.com/office/drawing/2014/main" xmlns="" id="{5B272030-6149-E2F3-4F65-B66E3C113970}"/>
                  </a:ext>
                </a:extLst>
              </p:cNvPr>
              <p:cNvSpPr/>
              <p:nvPr/>
            </p:nvSpPr>
            <p:spPr>
              <a:xfrm>
                <a:off x="744759" y="1142009"/>
                <a:ext cx="1881817" cy="3021900"/>
              </a:xfrm>
              <a:prstGeom prst="roundRect">
                <a:avLst>
                  <a:gd name="adj" fmla="val 4313"/>
                </a:avLst>
              </a:prstGeom>
              <a:solidFill>
                <a:srgbClr val="E56F5C">
                  <a:lumMod val="60000"/>
                  <a:lumOff val="40000"/>
                </a:srgbClr>
              </a:solidFill>
              <a:ln>
                <a:noFill/>
              </a:ln>
            </p:spPr>
            <p:txBody>
              <a:bodyPr spcFirstLastPara="1" wrap="square" lIns="115184" tIns="115184" rIns="115184" bIns="115184" anchor="ctr" anchorCtr="0">
                <a:noAutofit/>
              </a:bodyPr>
              <a:lstStyle/>
              <a:p>
                <a:pPr defTabSz="1152053">
                  <a:buClrTx/>
                  <a:defRPr/>
                </a:pPr>
                <a:endParaRPr sz="2268">
                  <a:solidFill>
                    <a:sysClr val="windowText" lastClr="000000"/>
                  </a:solidFill>
                  <a:latin typeface="+mn-lt"/>
                </a:endParaRPr>
              </a:p>
            </p:txBody>
          </p:sp>
          <p:sp>
            <p:nvSpPr>
              <p:cNvPr id="10" name="Google Shape;442;p28">
                <a:extLst>
                  <a:ext uri="{FF2B5EF4-FFF2-40B4-BE49-F238E27FC236}">
                    <a16:creationId xmlns:a16="http://schemas.microsoft.com/office/drawing/2014/main" xmlns="" id="{4BC4FFA4-456F-CB41-3033-F4C0599AA8B4}"/>
                  </a:ext>
                </a:extLst>
              </p:cNvPr>
              <p:cNvSpPr/>
              <p:nvPr/>
            </p:nvSpPr>
            <p:spPr>
              <a:xfrm>
                <a:off x="624596" y="982906"/>
                <a:ext cx="1881817" cy="2984405"/>
              </a:xfrm>
              <a:custGeom>
                <a:avLst/>
                <a:gdLst/>
                <a:ahLst/>
                <a:cxnLst/>
                <a:rect l="l" t="t" r="r" b="b"/>
                <a:pathLst>
                  <a:path w="53747" h="74336" extrusionOk="0">
                    <a:moveTo>
                      <a:pt x="52246" y="65"/>
                    </a:moveTo>
                    <a:cubicBezTo>
                      <a:pt x="53040" y="65"/>
                      <a:pt x="53682" y="711"/>
                      <a:pt x="53682" y="1501"/>
                    </a:cubicBezTo>
                    <a:lnTo>
                      <a:pt x="53682" y="72835"/>
                    </a:lnTo>
                    <a:cubicBezTo>
                      <a:pt x="53682" y="73625"/>
                      <a:pt x="53040" y="74268"/>
                      <a:pt x="52246" y="74268"/>
                    </a:cubicBezTo>
                    <a:lnTo>
                      <a:pt x="1501" y="74268"/>
                    </a:lnTo>
                    <a:cubicBezTo>
                      <a:pt x="711" y="74268"/>
                      <a:pt x="65" y="73625"/>
                      <a:pt x="65" y="72835"/>
                    </a:cubicBezTo>
                    <a:lnTo>
                      <a:pt x="65" y="1501"/>
                    </a:lnTo>
                    <a:cubicBezTo>
                      <a:pt x="65" y="711"/>
                      <a:pt x="711" y="65"/>
                      <a:pt x="1501" y="65"/>
                    </a:cubicBezTo>
                    <a:close/>
                    <a:moveTo>
                      <a:pt x="1501" y="1"/>
                    </a:moveTo>
                    <a:cubicBezTo>
                      <a:pt x="676" y="1"/>
                      <a:pt x="0" y="675"/>
                      <a:pt x="0" y="1501"/>
                    </a:cubicBezTo>
                    <a:lnTo>
                      <a:pt x="0" y="72835"/>
                    </a:lnTo>
                    <a:cubicBezTo>
                      <a:pt x="0" y="73660"/>
                      <a:pt x="676" y="74336"/>
                      <a:pt x="1501" y="74336"/>
                    </a:cubicBezTo>
                    <a:lnTo>
                      <a:pt x="52246" y="74336"/>
                    </a:lnTo>
                    <a:cubicBezTo>
                      <a:pt x="53076" y="74336"/>
                      <a:pt x="53747" y="73660"/>
                      <a:pt x="53747" y="72835"/>
                    </a:cubicBezTo>
                    <a:lnTo>
                      <a:pt x="53747" y="1501"/>
                    </a:lnTo>
                    <a:cubicBezTo>
                      <a:pt x="53747" y="675"/>
                      <a:pt x="53076" y="1"/>
                      <a:pt x="52246"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115184" tIns="115184" rIns="115184" bIns="115184" anchor="ctr" anchorCtr="0">
                <a:noAutofit/>
              </a:bodyPr>
              <a:lstStyle/>
              <a:p>
                <a:pPr defTabSz="1152053">
                  <a:buClrTx/>
                  <a:defRPr/>
                </a:pPr>
                <a:endParaRPr sz="2268">
                  <a:solidFill>
                    <a:sysClr val="windowText" lastClr="000000"/>
                  </a:solidFill>
                  <a:latin typeface="+mn-lt"/>
                </a:endParaRPr>
              </a:p>
            </p:txBody>
          </p:sp>
        </p:grpSp>
        <p:grpSp>
          <p:nvGrpSpPr>
            <p:cNvPr id="11" name="Google Shape;443;p28">
              <a:extLst>
                <a:ext uri="{FF2B5EF4-FFF2-40B4-BE49-F238E27FC236}">
                  <a16:creationId xmlns:a16="http://schemas.microsoft.com/office/drawing/2014/main" xmlns="" id="{0D23F910-10F1-108F-B9AF-C93A6C394A99}"/>
                </a:ext>
              </a:extLst>
            </p:cNvPr>
            <p:cNvGrpSpPr/>
            <p:nvPr/>
          </p:nvGrpSpPr>
          <p:grpSpPr>
            <a:xfrm>
              <a:off x="179476" y="5994858"/>
              <a:ext cx="5307571" cy="219959"/>
              <a:chOff x="0" y="4397412"/>
              <a:chExt cx="4600713" cy="150450"/>
            </a:xfrm>
          </p:grpSpPr>
          <p:sp>
            <p:nvSpPr>
              <p:cNvPr id="12" name="Google Shape;444;p28">
                <a:extLst>
                  <a:ext uri="{FF2B5EF4-FFF2-40B4-BE49-F238E27FC236}">
                    <a16:creationId xmlns:a16="http://schemas.microsoft.com/office/drawing/2014/main" xmlns="" id="{DD2F93C8-2B95-263F-1388-E0B6E02F029C}"/>
                  </a:ext>
                </a:extLst>
              </p:cNvPr>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115184" tIns="115184" rIns="115184" bIns="115184" anchor="ctr" anchorCtr="0">
                <a:noAutofit/>
              </a:bodyPr>
              <a:lstStyle/>
              <a:p>
                <a:pPr defTabSz="1152053">
                  <a:buClrTx/>
                  <a:defRPr/>
                </a:pPr>
                <a:endParaRPr sz="2268">
                  <a:solidFill>
                    <a:sysClr val="windowText" lastClr="000000"/>
                  </a:solidFill>
                  <a:latin typeface="+mn-lt"/>
                </a:endParaRPr>
              </a:p>
            </p:txBody>
          </p:sp>
          <p:sp>
            <p:nvSpPr>
              <p:cNvPr id="13" name="Google Shape;445;p28">
                <a:extLst>
                  <a:ext uri="{FF2B5EF4-FFF2-40B4-BE49-F238E27FC236}">
                    <a16:creationId xmlns:a16="http://schemas.microsoft.com/office/drawing/2014/main" xmlns="" id="{67C33D40-5301-C660-B817-83F663D821EC}"/>
                  </a:ext>
                </a:extLst>
              </p:cNvPr>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115184" tIns="115184" rIns="115184" bIns="115184" anchor="ctr" anchorCtr="0">
                <a:noAutofit/>
              </a:bodyPr>
              <a:lstStyle/>
              <a:p>
                <a:pPr defTabSz="1152053">
                  <a:buClrTx/>
                  <a:defRPr/>
                </a:pPr>
                <a:endParaRPr sz="2268">
                  <a:solidFill>
                    <a:sysClr val="windowText" lastClr="000000"/>
                  </a:solidFill>
                  <a:latin typeface="+mn-lt"/>
                </a:endParaRPr>
              </a:p>
            </p:txBody>
          </p:sp>
          <p:sp>
            <p:nvSpPr>
              <p:cNvPr id="14" name="Google Shape;446;p28">
                <a:extLst>
                  <a:ext uri="{FF2B5EF4-FFF2-40B4-BE49-F238E27FC236}">
                    <a16:creationId xmlns:a16="http://schemas.microsoft.com/office/drawing/2014/main" xmlns="" id="{264D0FB3-BC2A-B2B6-D292-B8C33FD5BFE7}"/>
                  </a:ext>
                </a:extLst>
              </p:cNvPr>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115184" tIns="115184" rIns="115184" bIns="115184" anchor="ctr" anchorCtr="0">
                <a:noAutofit/>
              </a:bodyPr>
              <a:lstStyle/>
              <a:p>
                <a:pPr defTabSz="1152053">
                  <a:buClrTx/>
                  <a:defRPr/>
                </a:pPr>
                <a:endParaRPr sz="2268">
                  <a:solidFill>
                    <a:sysClr val="windowText" lastClr="000000"/>
                  </a:solidFill>
                  <a:latin typeface="+mn-lt"/>
                </a:endParaRPr>
              </a:p>
            </p:txBody>
          </p:sp>
          <p:sp>
            <p:nvSpPr>
              <p:cNvPr id="15" name="Google Shape;447;p28">
                <a:extLst>
                  <a:ext uri="{FF2B5EF4-FFF2-40B4-BE49-F238E27FC236}">
                    <a16:creationId xmlns:a16="http://schemas.microsoft.com/office/drawing/2014/main" xmlns="" id="{7B8FC879-65E0-3FA2-D7CC-93F99850059D}"/>
                  </a:ext>
                </a:extLst>
              </p:cNvPr>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115184" tIns="115184" rIns="115184" bIns="115184" anchor="ctr" anchorCtr="0">
                <a:noAutofit/>
              </a:bodyPr>
              <a:lstStyle/>
              <a:p>
                <a:pPr defTabSz="1152053">
                  <a:buClrTx/>
                  <a:defRPr/>
                </a:pPr>
                <a:endParaRPr sz="2268">
                  <a:solidFill>
                    <a:sysClr val="windowText" lastClr="000000"/>
                  </a:solidFill>
                  <a:latin typeface="+mn-lt"/>
                </a:endParaRPr>
              </a:p>
            </p:txBody>
          </p:sp>
          <p:sp>
            <p:nvSpPr>
              <p:cNvPr id="16" name="Google Shape;448;p28">
                <a:extLst>
                  <a:ext uri="{FF2B5EF4-FFF2-40B4-BE49-F238E27FC236}">
                    <a16:creationId xmlns:a16="http://schemas.microsoft.com/office/drawing/2014/main" xmlns="" id="{1F775BEE-26C4-7608-E2F2-05169827FC51}"/>
                  </a:ext>
                </a:extLst>
              </p:cNvPr>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115184" tIns="115184" rIns="115184" bIns="115184" anchor="ctr" anchorCtr="0">
                <a:noAutofit/>
              </a:bodyPr>
              <a:lstStyle/>
              <a:p>
                <a:pPr defTabSz="1152053">
                  <a:buClrTx/>
                  <a:defRPr/>
                </a:pPr>
                <a:endParaRPr sz="2268">
                  <a:solidFill>
                    <a:sysClr val="windowText" lastClr="000000"/>
                  </a:solidFill>
                  <a:latin typeface="+mn-lt"/>
                </a:endParaRPr>
              </a:p>
            </p:txBody>
          </p:sp>
        </p:grpSp>
        <p:pic>
          <p:nvPicPr>
            <p:cNvPr id="22" name="Picture 21" descr="A person and a child playing with balls&#10;&#10;Description automatically generated">
              <a:extLst>
                <a:ext uri="{FF2B5EF4-FFF2-40B4-BE49-F238E27FC236}">
                  <a16:creationId xmlns:a16="http://schemas.microsoft.com/office/drawing/2014/main" xmlns="" id="{FA9D404E-FD3E-C5ED-84BE-472BB8D91BB8}"/>
                </a:ext>
              </a:extLst>
            </p:cNvPr>
            <p:cNvPicPr>
              <a:picLocks noChangeAspect="1"/>
            </p:cNvPicPr>
            <p:nvPr/>
          </p:nvPicPr>
          <p:blipFill>
            <a:blip r:embed="rId4"/>
            <a:stretch>
              <a:fillRect/>
            </a:stretch>
          </p:blipFill>
          <p:spPr>
            <a:xfrm>
              <a:off x="1036346" y="3009940"/>
              <a:ext cx="4221528" cy="2984918"/>
            </a:xfrm>
            <a:prstGeom prst="rect">
              <a:avLst/>
            </a:prstGeom>
          </p:spPr>
        </p:pic>
      </p:grpSp>
    </p:spTree>
    <p:extLst>
      <p:ext uri="{BB962C8B-B14F-4D97-AF65-F5344CB8AC3E}">
        <p14:creationId xmlns:p14="http://schemas.microsoft.com/office/powerpoint/2010/main" val="263095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81CE2009-0F5C-7260-4DBF-F6F73783C3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B50290B8-5176-1941-4466-BB6EACA8AECE}"/>
              </a:ext>
            </a:extLst>
          </p:cNvPr>
          <p:cNvSpPr txBox="1"/>
          <p:nvPr/>
        </p:nvSpPr>
        <p:spPr>
          <a:xfrm>
            <a:off x="5607989" y="2516637"/>
            <a:ext cx="5803455" cy="2043957"/>
          </a:xfrm>
          <a:prstGeom prst="rect">
            <a:avLst/>
          </a:prstGeom>
          <a:noFill/>
        </p:spPr>
        <p:txBody>
          <a:bodyPr wrap="square">
            <a:spAutoFit/>
          </a:bodyPr>
          <a:lstStyle/>
          <a:p>
            <a:pPr algn="ctr" defTabSz="576026">
              <a:lnSpc>
                <a:spcPct val="150000"/>
              </a:lnSpc>
              <a:buClrTx/>
            </a:pPr>
            <a:r>
              <a:rPr lang="en-US" sz="3276" b="1" kern="1200" dirty="0">
                <a:solidFill>
                  <a:schemeClr val="tx1"/>
                </a:solidFill>
                <a:latin typeface="+mn-lt"/>
                <a:ea typeface="+mn-ea"/>
                <a:cs typeface="Arial" panose="020B0604020202020204" pitchFamily="34" charset="0"/>
              </a:rPr>
              <a:t>RÚT RA </a:t>
            </a:r>
            <a:r>
              <a:rPr lang="en-US" sz="3276" b="1" kern="1200" dirty="0" err="1">
                <a:solidFill>
                  <a:schemeClr val="tx1"/>
                </a:solidFill>
                <a:latin typeface="+mn-lt"/>
                <a:ea typeface="+mn-ea"/>
                <a:cs typeface="Arial" panose="020B0604020202020204" pitchFamily="34" charset="0"/>
              </a:rPr>
              <a:t>Ý</a:t>
            </a:r>
            <a:r>
              <a:rPr lang="en-US" sz="3276" b="1" kern="1200" dirty="0">
                <a:solidFill>
                  <a:schemeClr val="tx1"/>
                </a:solidFill>
                <a:latin typeface="+mn-lt"/>
                <a:ea typeface="+mn-ea"/>
                <a:cs typeface="Arial" panose="020B0604020202020204" pitchFamily="34" charset="0"/>
              </a:rPr>
              <a:t> ĐOẠN 2</a:t>
            </a:r>
          </a:p>
          <a:p>
            <a:pPr algn="ctr" defTabSz="576026">
              <a:lnSpc>
                <a:spcPct val="150000"/>
              </a:lnSpc>
              <a:buClrTx/>
            </a:pPr>
            <a:r>
              <a:rPr lang="en-US" sz="2772" kern="1200" dirty="0" err="1">
                <a:solidFill>
                  <a:schemeClr val="tx1"/>
                </a:solidFill>
                <a:latin typeface="+mn-lt"/>
                <a:ea typeface="+mn-ea"/>
                <a:cs typeface="Arial" panose="020B0604020202020204" pitchFamily="34" charset="0"/>
              </a:rPr>
              <a:t>Cô</a:t>
            </a:r>
            <a:r>
              <a:rPr lang="en-US" sz="2772" kern="1200" dirty="0">
                <a:solidFill>
                  <a:schemeClr val="tx1"/>
                </a:solidFill>
                <a:latin typeface="+mn-lt"/>
                <a:ea typeface="+mn-ea"/>
                <a:cs typeface="Arial" panose="020B0604020202020204" pitchFamily="34" charset="0"/>
              </a:rPr>
              <a:t> </a:t>
            </a:r>
            <a:r>
              <a:rPr lang="en-US" sz="2772" kern="1200" dirty="0" err="1">
                <a:solidFill>
                  <a:schemeClr val="tx1"/>
                </a:solidFill>
                <a:latin typeface="+mn-lt"/>
                <a:ea typeface="+mn-ea"/>
                <a:cs typeface="Arial" panose="020B0604020202020204" pitchFamily="34" charset="0"/>
              </a:rPr>
              <a:t>giáo</a:t>
            </a:r>
            <a:r>
              <a:rPr lang="en-US" sz="2772" kern="1200" dirty="0">
                <a:solidFill>
                  <a:schemeClr val="tx1"/>
                </a:solidFill>
                <a:latin typeface="+mn-lt"/>
                <a:ea typeface="+mn-ea"/>
                <a:cs typeface="Arial" panose="020B0604020202020204" pitchFamily="34" charset="0"/>
              </a:rPr>
              <a:t> </a:t>
            </a:r>
            <a:r>
              <a:rPr lang="en-US" sz="2772" kern="1200" dirty="0" err="1">
                <a:solidFill>
                  <a:schemeClr val="tx1"/>
                </a:solidFill>
                <a:latin typeface="+mn-lt"/>
                <a:ea typeface="+mn-ea"/>
                <a:cs typeface="Arial" panose="020B0604020202020204" pitchFamily="34" charset="0"/>
              </a:rPr>
              <a:t>đồng</a:t>
            </a:r>
            <a:r>
              <a:rPr lang="en-US" sz="2772" kern="1200" dirty="0">
                <a:solidFill>
                  <a:schemeClr val="tx1"/>
                </a:solidFill>
                <a:latin typeface="+mn-lt"/>
                <a:ea typeface="+mn-ea"/>
                <a:cs typeface="Arial" panose="020B0604020202020204" pitchFamily="34" charset="0"/>
              </a:rPr>
              <a:t> </a:t>
            </a:r>
            <a:r>
              <a:rPr lang="en-US" sz="2772" kern="1200" dirty="0" err="1">
                <a:solidFill>
                  <a:schemeClr val="tx1"/>
                </a:solidFill>
                <a:latin typeface="+mn-lt"/>
                <a:ea typeface="+mn-ea"/>
                <a:cs typeface="Arial" panose="020B0604020202020204" pitchFamily="34" charset="0"/>
              </a:rPr>
              <a:t>ý</a:t>
            </a:r>
            <a:r>
              <a:rPr lang="en-US" sz="2772" kern="1200" dirty="0">
                <a:solidFill>
                  <a:schemeClr val="tx1"/>
                </a:solidFill>
                <a:latin typeface="+mn-lt"/>
                <a:ea typeface="+mn-ea"/>
                <a:cs typeface="Arial" panose="020B0604020202020204" pitchFamily="34" charset="0"/>
              </a:rPr>
              <a:t> </a:t>
            </a:r>
            <a:r>
              <a:rPr lang="en-US" sz="2772" kern="1200" dirty="0" err="1">
                <a:solidFill>
                  <a:schemeClr val="tx1"/>
                </a:solidFill>
                <a:latin typeface="+mn-lt"/>
                <a:ea typeface="+mn-ea"/>
                <a:cs typeface="Arial" panose="020B0604020202020204" pitchFamily="34" charset="0"/>
              </a:rPr>
              <a:t>và</a:t>
            </a:r>
            <a:r>
              <a:rPr lang="en-US" sz="2772" kern="1200" dirty="0">
                <a:solidFill>
                  <a:schemeClr val="tx1"/>
                </a:solidFill>
                <a:latin typeface="+mn-lt"/>
                <a:ea typeface="+mn-ea"/>
                <a:cs typeface="Arial" panose="020B0604020202020204" pitchFamily="34" charset="0"/>
              </a:rPr>
              <a:t> </a:t>
            </a:r>
            <a:r>
              <a:rPr lang="en-US" sz="2772" kern="1200" dirty="0" err="1">
                <a:solidFill>
                  <a:schemeClr val="tx1"/>
                </a:solidFill>
                <a:latin typeface="+mn-lt"/>
                <a:ea typeface="+mn-ea"/>
                <a:cs typeface="Arial" panose="020B0604020202020204" pitchFamily="34" charset="0"/>
              </a:rPr>
              <a:t>những</a:t>
            </a:r>
            <a:r>
              <a:rPr lang="en-US" sz="2772" kern="1200" dirty="0">
                <a:solidFill>
                  <a:schemeClr val="tx1"/>
                </a:solidFill>
                <a:latin typeface="+mn-lt"/>
                <a:ea typeface="+mn-ea"/>
                <a:cs typeface="Arial" panose="020B0604020202020204" pitchFamily="34" charset="0"/>
              </a:rPr>
              <a:t> </a:t>
            </a:r>
            <a:r>
              <a:rPr lang="en-US" sz="2772" kern="1200" dirty="0" err="1">
                <a:solidFill>
                  <a:schemeClr val="tx1"/>
                </a:solidFill>
                <a:latin typeface="+mn-lt"/>
                <a:ea typeface="+mn-ea"/>
                <a:cs typeface="Arial" panose="020B0604020202020204" pitchFamily="34" charset="0"/>
              </a:rPr>
              <a:t>ngày</a:t>
            </a:r>
            <a:r>
              <a:rPr lang="en-US" sz="2772" kern="1200" dirty="0">
                <a:solidFill>
                  <a:schemeClr val="tx1"/>
                </a:solidFill>
                <a:latin typeface="+mn-lt"/>
                <a:ea typeface="+mn-ea"/>
                <a:cs typeface="Arial" panose="020B0604020202020204" pitchFamily="34" charset="0"/>
              </a:rPr>
              <a:t> </a:t>
            </a:r>
            <a:r>
              <a:rPr lang="en-US" sz="2772" kern="1200" dirty="0" err="1">
                <a:solidFill>
                  <a:schemeClr val="tx1"/>
                </a:solidFill>
                <a:latin typeface="+mn-lt"/>
                <a:ea typeface="+mn-ea"/>
                <a:cs typeface="Arial" panose="020B0604020202020204" pitchFamily="34" charset="0"/>
              </a:rPr>
              <a:t>tập</a:t>
            </a:r>
            <a:r>
              <a:rPr lang="en-US" sz="2772" kern="1200" dirty="0">
                <a:solidFill>
                  <a:schemeClr val="tx1"/>
                </a:solidFill>
                <a:latin typeface="+mn-lt"/>
                <a:ea typeface="+mn-ea"/>
                <a:cs typeface="Arial" panose="020B0604020202020204" pitchFamily="34" charset="0"/>
              </a:rPr>
              <a:t> </a:t>
            </a:r>
            <a:r>
              <a:rPr lang="en-US" sz="2772" kern="1200" dirty="0" err="1">
                <a:solidFill>
                  <a:schemeClr val="tx1"/>
                </a:solidFill>
                <a:latin typeface="+mn-lt"/>
                <a:ea typeface="+mn-ea"/>
                <a:cs typeface="Arial" panose="020B0604020202020204" pitchFamily="34" charset="0"/>
              </a:rPr>
              <a:t>luyện</a:t>
            </a:r>
            <a:r>
              <a:rPr lang="en-US" sz="2772" kern="1200" dirty="0">
                <a:solidFill>
                  <a:schemeClr val="tx1"/>
                </a:solidFill>
                <a:latin typeface="+mn-lt"/>
                <a:ea typeface="+mn-ea"/>
                <a:cs typeface="Arial" panose="020B0604020202020204" pitchFamily="34" charset="0"/>
              </a:rPr>
              <a:t> </a:t>
            </a:r>
            <a:r>
              <a:rPr lang="en-US" sz="2772" kern="1200" dirty="0" err="1">
                <a:solidFill>
                  <a:schemeClr val="tx1"/>
                </a:solidFill>
                <a:latin typeface="+mn-lt"/>
                <a:ea typeface="+mn-ea"/>
                <a:cs typeface="Arial" panose="020B0604020202020204" pitchFamily="34" charset="0"/>
              </a:rPr>
              <a:t>chăm</a:t>
            </a:r>
            <a:r>
              <a:rPr lang="en-US" sz="2772" kern="1200" dirty="0">
                <a:solidFill>
                  <a:schemeClr val="tx1"/>
                </a:solidFill>
                <a:latin typeface="+mn-lt"/>
                <a:ea typeface="+mn-ea"/>
                <a:cs typeface="Arial" panose="020B0604020202020204" pitchFamily="34" charset="0"/>
              </a:rPr>
              <a:t> </a:t>
            </a:r>
            <a:r>
              <a:rPr lang="en-US" sz="2772" kern="1200" dirty="0" err="1">
                <a:solidFill>
                  <a:schemeClr val="tx1"/>
                </a:solidFill>
                <a:latin typeface="+mn-lt"/>
                <a:ea typeface="+mn-ea"/>
                <a:cs typeface="Arial" panose="020B0604020202020204" pitchFamily="34" charset="0"/>
              </a:rPr>
              <a:t>chỉ</a:t>
            </a:r>
            <a:r>
              <a:rPr lang="en-US" sz="2772" kern="1200" dirty="0">
                <a:solidFill>
                  <a:schemeClr val="tx1"/>
                </a:solidFill>
                <a:latin typeface="+mn-lt"/>
                <a:ea typeface="+mn-ea"/>
                <a:cs typeface="Arial" panose="020B0604020202020204" pitchFamily="34" charset="0"/>
              </a:rPr>
              <a:t> </a:t>
            </a:r>
            <a:r>
              <a:rPr lang="en-US" sz="2772" kern="1200" dirty="0" err="1">
                <a:solidFill>
                  <a:schemeClr val="tx1"/>
                </a:solidFill>
                <a:latin typeface="+mn-lt"/>
                <a:ea typeface="+mn-ea"/>
                <a:cs typeface="Arial" panose="020B0604020202020204" pitchFamily="34" charset="0"/>
              </a:rPr>
              <a:t>của</a:t>
            </a:r>
            <a:r>
              <a:rPr lang="en-US" sz="2772" kern="1200" dirty="0">
                <a:solidFill>
                  <a:schemeClr val="tx1"/>
                </a:solidFill>
                <a:latin typeface="+mn-lt"/>
                <a:ea typeface="+mn-ea"/>
                <a:cs typeface="Arial" panose="020B0604020202020204" pitchFamily="34" charset="0"/>
              </a:rPr>
              <a:t> </a:t>
            </a:r>
            <a:r>
              <a:rPr lang="en-US" sz="2772" kern="1200" dirty="0" err="1">
                <a:solidFill>
                  <a:schemeClr val="tx1"/>
                </a:solidFill>
                <a:latin typeface="+mn-lt"/>
                <a:ea typeface="+mn-ea"/>
                <a:cs typeface="Arial" panose="020B0604020202020204" pitchFamily="34" charset="0"/>
              </a:rPr>
              <a:t>Pát</a:t>
            </a:r>
            <a:r>
              <a:rPr lang="en-US" sz="2772" kern="1200" dirty="0">
                <a:solidFill>
                  <a:schemeClr val="tx1"/>
                </a:solidFill>
                <a:latin typeface="+mn-lt"/>
                <a:ea typeface="+mn-ea"/>
                <a:cs typeface="Arial" panose="020B0604020202020204" pitchFamily="34" charset="0"/>
              </a:rPr>
              <a:t>-ty. </a:t>
            </a:r>
            <a:endParaRPr lang="en-US" sz="2772" b="1" i="1" kern="1200" dirty="0">
              <a:solidFill>
                <a:schemeClr val="tx1"/>
              </a:solidFill>
              <a:latin typeface="+mn-lt"/>
              <a:ea typeface="+mn-ea"/>
              <a:cs typeface="Arial" panose="020B0604020202020204" pitchFamily="34" charset="0"/>
            </a:endParaRPr>
          </a:p>
        </p:txBody>
      </p:sp>
      <p:sp>
        <p:nvSpPr>
          <p:cNvPr id="84" name="Google Shape;1081;p50">
            <a:extLst>
              <a:ext uri="{FF2B5EF4-FFF2-40B4-BE49-F238E27FC236}">
                <a16:creationId xmlns:a16="http://schemas.microsoft.com/office/drawing/2014/main" xmlns="" id="{0578A058-635B-95FF-D142-3ACB72565661}"/>
              </a:ext>
            </a:extLst>
          </p:cNvPr>
          <p:cNvSpPr/>
          <p:nvPr/>
        </p:nvSpPr>
        <p:spPr>
          <a:xfrm rot="20280971" flipH="1">
            <a:off x="-319134" y="204652"/>
            <a:ext cx="5915850" cy="12016239"/>
          </a:xfrm>
          <a:custGeom>
            <a:avLst/>
            <a:gdLst/>
            <a:ahLst/>
            <a:cxnLst/>
            <a:rect l="l" t="t" r="r" b="b"/>
            <a:pathLst>
              <a:path w="30198" h="61338" extrusionOk="0">
                <a:moveTo>
                  <a:pt x="21993" y="1"/>
                </a:moveTo>
                <a:cubicBezTo>
                  <a:pt x="21993" y="1"/>
                  <a:pt x="9780" y="4775"/>
                  <a:pt x="17636" y="15945"/>
                </a:cubicBezTo>
                <a:cubicBezTo>
                  <a:pt x="23036" y="23616"/>
                  <a:pt x="21159" y="30615"/>
                  <a:pt x="12978" y="32817"/>
                </a:cubicBezTo>
                <a:cubicBezTo>
                  <a:pt x="5099" y="34925"/>
                  <a:pt x="0" y="41507"/>
                  <a:pt x="649" y="48298"/>
                </a:cubicBezTo>
                <a:cubicBezTo>
                  <a:pt x="1414" y="56432"/>
                  <a:pt x="6512" y="60534"/>
                  <a:pt x="13581" y="61160"/>
                </a:cubicBezTo>
                <a:cubicBezTo>
                  <a:pt x="14917" y="61280"/>
                  <a:pt x="16130" y="61338"/>
                  <a:pt x="17230" y="61338"/>
                </a:cubicBezTo>
                <a:cubicBezTo>
                  <a:pt x="23994" y="61338"/>
                  <a:pt x="26504" y="59136"/>
                  <a:pt x="27161" y="55528"/>
                </a:cubicBezTo>
                <a:cubicBezTo>
                  <a:pt x="27277" y="54810"/>
                  <a:pt x="27300" y="54068"/>
                  <a:pt x="27231" y="53350"/>
                </a:cubicBezTo>
                <a:lnTo>
                  <a:pt x="30197" y="52817"/>
                </a:lnTo>
                <a:lnTo>
                  <a:pt x="30058" y="50036"/>
                </a:lnTo>
                <a:lnTo>
                  <a:pt x="27463" y="1715"/>
                </a:lnTo>
                <a:lnTo>
                  <a:pt x="21993" y="1"/>
                </a:lnTo>
                <a:close/>
              </a:path>
            </a:pathLst>
          </a:custGeom>
          <a:solidFill>
            <a:schemeClr val="accent2">
              <a:lumMod val="20000"/>
              <a:lumOff val="80000"/>
            </a:schemeClr>
          </a:solidFill>
          <a:ln>
            <a:noFill/>
          </a:ln>
        </p:spPr>
        <p:txBody>
          <a:bodyPr spcFirstLastPara="1" wrap="square" lIns="115184" tIns="115184" rIns="115184" bIns="115184" anchor="ctr" anchorCtr="0">
            <a:noAutofit/>
          </a:bodyPr>
          <a:lstStyle/>
          <a:p>
            <a:pPr defTabSz="1152053">
              <a:defRPr/>
            </a:pPr>
            <a:endParaRPr sz="1764"/>
          </a:p>
        </p:txBody>
      </p:sp>
      <p:grpSp>
        <p:nvGrpSpPr>
          <p:cNvPr id="85" name="Google Shape;1086;p50">
            <a:extLst>
              <a:ext uri="{FF2B5EF4-FFF2-40B4-BE49-F238E27FC236}">
                <a16:creationId xmlns:a16="http://schemas.microsoft.com/office/drawing/2014/main" xmlns="" id="{4F2E7A4C-8910-FC5F-8274-5B8F7BF43991}"/>
              </a:ext>
            </a:extLst>
          </p:cNvPr>
          <p:cNvGrpSpPr/>
          <p:nvPr/>
        </p:nvGrpSpPr>
        <p:grpSpPr>
          <a:xfrm>
            <a:off x="-781585" y="2148643"/>
            <a:ext cx="6256755" cy="5722783"/>
            <a:chOff x="-803247" y="1655109"/>
            <a:chExt cx="4966165" cy="4542336"/>
          </a:xfrm>
        </p:grpSpPr>
        <p:grpSp>
          <p:nvGrpSpPr>
            <p:cNvPr id="86" name="Google Shape;1087;p50">
              <a:extLst>
                <a:ext uri="{FF2B5EF4-FFF2-40B4-BE49-F238E27FC236}">
                  <a16:creationId xmlns:a16="http://schemas.microsoft.com/office/drawing/2014/main" xmlns="" id="{F03F3642-FC3A-74F8-CE96-EAD13053FAF9}"/>
                </a:ext>
              </a:extLst>
            </p:cNvPr>
            <p:cNvGrpSpPr/>
            <p:nvPr/>
          </p:nvGrpSpPr>
          <p:grpSpPr>
            <a:xfrm>
              <a:off x="1890450" y="4287155"/>
              <a:ext cx="2132495" cy="1910290"/>
              <a:chOff x="76818" y="2050398"/>
              <a:chExt cx="1323462" cy="1185558"/>
            </a:xfrm>
          </p:grpSpPr>
          <p:sp>
            <p:nvSpPr>
              <p:cNvPr id="153" name="Google Shape;1088;p50">
                <a:extLst>
                  <a:ext uri="{FF2B5EF4-FFF2-40B4-BE49-F238E27FC236}">
                    <a16:creationId xmlns:a16="http://schemas.microsoft.com/office/drawing/2014/main" xmlns="" id="{AB9DA093-A9F0-50A5-D6F1-95D23F667266}"/>
                  </a:ext>
                </a:extLst>
              </p:cNvPr>
              <p:cNvSpPr/>
              <p:nvPr/>
            </p:nvSpPr>
            <p:spPr>
              <a:xfrm flipH="1">
                <a:off x="76818" y="2050398"/>
                <a:ext cx="1323462" cy="1185558"/>
              </a:xfrm>
              <a:custGeom>
                <a:avLst/>
                <a:gdLst/>
                <a:ahLst/>
                <a:cxnLst/>
                <a:rect l="l" t="t" r="r" b="b"/>
                <a:pathLst>
                  <a:path w="25835" h="23143" extrusionOk="0">
                    <a:moveTo>
                      <a:pt x="13193" y="1"/>
                    </a:moveTo>
                    <a:cubicBezTo>
                      <a:pt x="9454" y="1"/>
                      <a:pt x="5781" y="1808"/>
                      <a:pt x="3557" y="5157"/>
                    </a:cubicBezTo>
                    <a:cubicBezTo>
                      <a:pt x="0" y="10481"/>
                      <a:pt x="1449" y="17659"/>
                      <a:pt x="6752" y="21194"/>
                    </a:cubicBezTo>
                    <a:cubicBezTo>
                      <a:pt x="8728" y="22512"/>
                      <a:pt x="10963" y="23143"/>
                      <a:pt x="13172" y="23143"/>
                    </a:cubicBezTo>
                    <a:cubicBezTo>
                      <a:pt x="16533" y="23143"/>
                      <a:pt x="19837" y="21682"/>
                      <a:pt x="22086" y="18958"/>
                    </a:cubicBezTo>
                    <a:cubicBezTo>
                      <a:pt x="22341" y="18660"/>
                      <a:pt x="22576" y="18340"/>
                      <a:pt x="22810" y="17999"/>
                    </a:cubicBezTo>
                    <a:cubicBezTo>
                      <a:pt x="25834" y="13463"/>
                      <a:pt x="25238" y="7585"/>
                      <a:pt x="21703" y="3751"/>
                    </a:cubicBezTo>
                    <a:cubicBezTo>
                      <a:pt x="21085" y="3091"/>
                      <a:pt x="20382" y="2473"/>
                      <a:pt x="19594" y="1941"/>
                    </a:cubicBezTo>
                    <a:cubicBezTo>
                      <a:pt x="17627" y="629"/>
                      <a:pt x="15398" y="1"/>
                      <a:pt x="13193" y="1"/>
                    </a:cubicBez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154" name="Google Shape;1089;p50">
                <a:extLst>
                  <a:ext uri="{FF2B5EF4-FFF2-40B4-BE49-F238E27FC236}">
                    <a16:creationId xmlns:a16="http://schemas.microsoft.com/office/drawing/2014/main" xmlns="" id="{A8F3E6B3-4727-B0DE-DF04-2D67BEFA1ADD}"/>
                  </a:ext>
                </a:extLst>
              </p:cNvPr>
              <p:cNvSpPr/>
              <p:nvPr/>
            </p:nvSpPr>
            <p:spPr>
              <a:xfrm flipH="1">
                <a:off x="268870" y="2050398"/>
                <a:ext cx="1131411" cy="1185558"/>
              </a:xfrm>
              <a:custGeom>
                <a:avLst/>
                <a:gdLst/>
                <a:ahLst/>
                <a:cxnLst/>
                <a:rect l="l" t="t" r="r" b="b"/>
                <a:pathLst>
                  <a:path w="22086" h="23143" extrusionOk="0">
                    <a:moveTo>
                      <a:pt x="13193" y="1"/>
                    </a:moveTo>
                    <a:cubicBezTo>
                      <a:pt x="9454" y="1"/>
                      <a:pt x="5781" y="1808"/>
                      <a:pt x="3557" y="5157"/>
                    </a:cubicBezTo>
                    <a:cubicBezTo>
                      <a:pt x="0" y="10481"/>
                      <a:pt x="1449" y="17659"/>
                      <a:pt x="6752" y="21194"/>
                    </a:cubicBezTo>
                    <a:cubicBezTo>
                      <a:pt x="8728" y="22512"/>
                      <a:pt x="10963" y="23143"/>
                      <a:pt x="13172" y="23143"/>
                    </a:cubicBezTo>
                    <a:cubicBezTo>
                      <a:pt x="16530" y="23143"/>
                      <a:pt x="19829" y="21685"/>
                      <a:pt x="22078" y="18967"/>
                    </a:cubicBezTo>
                    <a:lnTo>
                      <a:pt x="22078" y="18967"/>
                    </a:lnTo>
                    <a:lnTo>
                      <a:pt x="22086" y="18979"/>
                    </a:lnTo>
                    <a:lnTo>
                      <a:pt x="22086" y="18958"/>
                    </a:lnTo>
                    <a:cubicBezTo>
                      <a:pt x="22083" y="18961"/>
                      <a:pt x="22081" y="18964"/>
                      <a:pt x="22078" y="18967"/>
                    </a:cubicBezTo>
                    <a:lnTo>
                      <a:pt x="22078" y="18967"/>
                    </a:lnTo>
                    <a:lnTo>
                      <a:pt x="20340" y="16253"/>
                    </a:lnTo>
                    <a:cubicBezTo>
                      <a:pt x="20340" y="16253"/>
                      <a:pt x="19839" y="15794"/>
                      <a:pt x="19376" y="15794"/>
                    </a:cubicBezTo>
                    <a:cubicBezTo>
                      <a:pt x="19170" y="15794"/>
                      <a:pt x="18972" y="15884"/>
                      <a:pt x="18827" y="16146"/>
                    </a:cubicBezTo>
                    <a:cubicBezTo>
                      <a:pt x="18508" y="16726"/>
                      <a:pt x="18367" y="17040"/>
                      <a:pt x="18094" y="17040"/>
                    </a:cubicBezTo>
                    <a:cubicBezTo>
                      <a:pt x="17967" y="17040"/>
                      <a:pt x="17810" y="16971"/>
                      <a:pt x="17592" y="16828"/>
                    </a:cubicBezTo>
                    <a:cubicBezTo>
                      <a:pt x="16932" y="16402"/>
                      <a:pt x="17699" y="16146"/>
                      <a:pt x="18082" y="15870"/>
                    </a:cubicBezTo>
                    <a:cubicBezTo>
                      <a:pt x="18465" y="15593"/>
                      <a:pt x="18614" y="15380"/>
                      <a:pt x="18551" y="15167"/>
                    </a:cubicBezTo>
                    <a:cubicBezTo>
                      <a:pt x="18487" y="14932"/>
                      <a:pt x="18636" y="14443"/>
                      <a:pt x="18849" y="14059"/>
                    </a:cubicBezTo>
                    <a:cubicBezTo>
                      <a:pt x="19040" y="13697"/>
                      <a:pt x="19339" y="13271"/>
                      <a:pt x="19019" y="12952"/>
                    </a:cubicBezTo>
                    <a:cubicBezTo>
                      <a:pt x="18859" y="12792"/>
                      <a:pt x="18540" y="12760"/>
                      <a:pt x="18223" y="12760"/>
                    </a:cubicBezTo>
                    <a:cubicBezTo>
                      <a:pt x="18012" y="12760"/>
                      <a:pt x="17802" y="12774"/>
                      <a:pt x="17641" y="12774"/>
                    </a:cubicBezTo>
                    <a:cubicBezTo>
                      <a:pt x="17561" y="12774"/>
                      <a:pt x="17493" y="12771"/>
                      <a:pt x="17443" y="12760"/>
                    </a:cubicBezTo>
                    <a:cubicBezTo>
                      <a:pt x="17145" y="12675"/>
                      <a:pt x="17060" y="12505"/>
                      <a:pt x="16612" y="12015"/>
                    </a:cubicBezTo>
                    <a:cubicBezTo>
                      <a:pt x="16368" y="11748"/>
                      <a:pt x="16026" y="11609"/>
                      <a:pt x="15709" y="11609"/>
                    </a:cubicBezTo>
                    <a:cubicBezTo>
                      <a:pt x="15417" y="11609"/>
                      <a:pt x="15147" y="11727"/>
                      <a:pt x="14994" y="11972"/>
                    </a:cubicBezTo>
                    <a:cubicBezTo>
                      <a:pt x="14653" y="12483"/>
                      <a:pt x="16612" y="12803"/>
                      <a:pt x="16549" y="13271"/>
                    </a:cubicBezTo>
                    <a:cubicBezTo>
                      <a:pt x="16527" y="13419"/>
                      <a:pt x="16361" y="13479"/>
                      <a:pt x="16124" y="13479"/>
                    </a:cubicBezTo>
                    <a:cubicBezTo>
                      <a:pt x="15645" y="13479"/>
                      <a:pt x="14875" y="13237"/>
                      <a:pt x="14419" y="12994"/>
                    </a:cubicBezTo>
                    <a:cubicBezTo>
                      <a:pt x="13983" y="12783"/>
                      <a:pt x="13473" y="12629"/>
                      <a:pt x="13072" y="12629"/>
                    </a:cubicBezTo>
                    <a:cubicBezTo>
                      <a:pt x="12827" y="12629"/>
                      <a:pt x="12623" y="12687"/>
                      <a:pt x="12502" y="12824"/>
                    </a:cubicBezTo>
                    <a:cubicBezTo>
                      <a:pt x="12237" y="13165"/>
                      <a:pt x="11601" y="13523"/>
                      <a:pt x="10969" y="13523"/>
                    </a:cubicBezTo>
                    <a:cubicBezTo>
                      <a:pt x="10890" y="13523"/>
                      <a:pt x="10812" y="13517"/>
                      <a:pt x="10734" y="13506"/>
                    </a:cubicBezTo>
                    <a:cubicBezTo>
                      <a:pt x="10679" y="13499"/>
                      <a:pt x="10617" y="13496"/>
                      <a:pt x="10550" y="13496"/>
                    </a:cubicBezTo>
                    <a:cubicBezTo>
                      <a:pt x="9742" y="13496"/>
                      <a:pt x="8167" y="13935"/>
                      <a:pt x="7518" y="13974"/>
                    </a:cubicBezTo>
                    <a:cubicBezTo>
                      <a:pt x="7476" y="13977"/>
                      <a:pt x="7433" y="13978"/>
                      <a:pt x="7390" y="13978"/>
                    </a:cubicBezTo>
                    <a:cubicBezTo>
                      <a:pt x="6709" y="13978"/>
                      <a:pt x="5907" y="13653"/>
                      <a:pt x="6028" y="12632"/>
                    </a:cubicBezTo>
                    <a:cubicBezTo>
                      <a:pt x="6155" y="11525"/>
                      <a:pt x="7625" y="11269"/>
                      <a:pt x="8306" y="10204"/>
                    </a:cubicBezTo>
                    <a:cubicBezTo>
                      <a:pt x="8988" y="9140"/>
                      <a:pt x="8498" y="9140"/>
                      <a:pt x="8860" y="8330"/>
                    </a:cubicBezTo>
                    <a:cubicBezTo>
                      <a:pt x="9243" y="7500"/>
                      <a:pt x="10457" y="7457"/>
                      <a:pt x="10564" y="6712"/>
                    </a:cubicBezTo>
                    <a:cubicBezTo>
                      <a:pt x="10670" y="5987"/>
                      <a:pt x="9180" y="5029"/>
                      <a:pt x="9158" y="4177"/>
                    </a:cubicBezTo>
                    <a:cubicBezTo>
                      <a:pt x="9140" y="3459"/>
                      <a:pt x="9743" y="2900"/>
                      <a:pt x="10416" y="2900"/>
                    </a:cubicBezTo>
                    <a:cubicBezTo>
                      <a:pt x="10521" y="2900"/>
                      <a:pt x="10628" y="2913"/>
                      <a:pt x="10734" y="2942"/>
                    </a:cubicBezTo>
                    <a:cubicBezTo>
                      <a:pt x="11136" y="3051"/>
                      <a:pt x="11294" y="3120"/>
                      <a:pt x="11491" y="3120"/>
                    </a:cubicBezTo>
                    <a:cubicBezTo>
                      <a:pt x="11680" y="3120"/>
                      <a:pt x="11905" y="3056"/>
                      <a:pt x="12417" y="2899"/>
                    </a:cubicBezTo>
                    <a:cubicBezTo>
                      <a:pt x="12567" y="2849"/>
                      <a:pt x="12703" y="2828"/>
                      <a:pt x="12826" y="2828"/>
                    </a:cubicBezTo>
                    <a:cubicBezTo>
                      <a:pt x="13541" y="2828"/>
                      <a:pt x="13839" y="3551"/>
                      <a:pt x="14184" y="3623"/>
                    </a:cubicBezTo>
                    <a:cubicBezTo>
                      <a:pt x="14205" y="3627"/>
                      <a:pt x="14225" y="3628"/>
                      <a:pt x="14244" y="3628"/>
                    </a:cubicBezTo>
                    <a:cubicBezTo>
                      <a:pt x="14559" y="3628"/>
                      <a:pt x="14649" y="3201"/>
                      <a:pt x="15132" y="3201"/>
                    </a:cubicBezTo>
                    <a:cubicBezTo>
                      <a:pt x="15187" y="3201"/>
                      <a:pt x="15247" y="3206"/>
                      <a:pt x="15313" y="3219"/>
                    </a:cubicBezTo>
                    <a:cubicBezTo>
                      <a:pt x="15995" y="3368"/>
                      <a:pt x="15718" y="4177"/>
                      <a:pt x="15633" y="4859"/>
                    </a:cubicBezTo>
                    <a:cubicBezTo>
                      <a:pt x="15548" y="5540"/>
                      <a:pt x="16208" y="5881"/>
                      <a:pt x="16570" y="6264"/>
                    </a:cubicBezTo>
                    <a:cubicBezTo>
                      <a:pt x="16911" y="6648"/>
                      <a:pt x="16932" y="7563"/>
                      <a:pt x="17294" y="8139"/>
                    </a:cubicBezTo>
                    <a:cubicBezTo>
                      <a:pt x="17412" y="8338"/>
                      <a:pt x="17592" y="8422"/>
                      <a:pt x="17760" y="8422"/>
                    </a:cubicBezTo>
                    <a:cubicBezTo>
                      <a:pt x="18077" y="8422"/>
                      <a:pt x="18354" y="8123"/>
                      <a:pt x="18103" y="7734"/>
                    </a:cubicBezTo>
                    <a:cubicBezTo>
                      <a:pt x="17741" y="7116"/>
                      <a:pt x="16911" y="6200"/>
                      <a:pt x="16804" y="5881"/>
                    </a:cubicBezTo>
                    <a:cubicBezTo>
                      <a:pt x="16719" y="5540"/>
                      <a:pt x="16783" y="4880"/>
                      <a:pt x="16655" y="4518"/>
                    </a:cubicBezTo>
                    <a:cubicBezTo>
                      <a:pt x="16506" y="4156"/>
                      <a:pt x="16165" y="4092"/>
                      <a:pt x="16186" y="3858"/>
                    </a:cubicBezTo>
                    <a:cubicBezTo>
                      <a:pt x="16229" y="3623"/>
                      <a:pt x="16676" y="3751"/>
                      <a:pt x="16911" y="3560"/>
                    </a:cubicBezTo>
                    <a:cubicBezTo>
                      <a:pt x="17047" y="3450"/>
                      <a:pt x="17437" y="3157"/>
                      <a:pt x="17711" y="3157"/>
                    </a:cubicBezTo>
                    <a:cubicBezTo>
                      <a:pt x="17865" y="3157"/>
                      <a:pt x="17981" y="3249"/>
                      <a:pt x="17997" y="3517"/>
                    </a:cubicBezTo>
                    <a:cubicBezTo>
                      <a:pt x="18018" y="4262"/>
                      <a:pt x="18508" y="4688"/>
                      <a:pt x="19232" y="4731"/>
                    </a:cubicBezTo>
                    <a:lnTo>
                      <a:pt x="19253" y="4731"/>
                    </a:lnTo>
                    <a:cubicBezTo>
                      <a:pt x="19304" y="4733"/>
                      <a:pt x="19355" y="4734"/>
                      <a:pt x="19406" y="4734"/>
                    </a:cubicBezTo>
                    <a:cubicBezTo>
                      <a:pt x="20266" y="4734"/>
                      <a:pt x="21078" y="4396"/>
                      <a:pt x="21681" y="3773"/>
                    </a:cubicBezTo>
                    <a:lnTo>
                      <a:pt x="21703" y="3751"/>
                    </a:lnTo>
                    <a:cubicBezTo>
                      <a:pt x="21085" y="3091"/>
                      <a:pt x="20382" y="2473"/>
                      <a:pt x="19594" y="1941"/>
                    </a:cubicBezTo>
                    <a:cubicBezTo>
                      <a:pt x="17627" y="629"/>
                      <a:pt x="15398" y="1"/>
                      <a:pt x="13193"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55" name="Google Shape;1090;p50">
                <a:extLst>
                  <a:ext uri="{FF2B5EF4-FFF2-40B4-BE49-F238E27FC236}">
                    <a16:creationId xmlns:a16="http://schemas.microsoft.com/office/drawing/2014/main" xmlns="" id="{E0F87A37-E743-CE92-F4B8-2CFFD3D846EB}"/>
                  </a:ext>
                </a:extLst>
              </p:cNvPr>
              <p:cNvSpPr/>
              <p:nvPr/>
            </p:nvSpPr>
            <p:spPr>
              <a:xfrm flipH="1">
                <a:off x="336490" y="2285071"/>
                <a:ext cx="18596" cy="19723"/>
              </a:xfrm>
              <a:custGeom>
                <a:avLst/>
                <a:gdLst/>
                <a:ahLst/>
                <a:cxnLst/>
                <a:rect l="l" t="t" r="r" b="b"/>
                <a:pathLst>
                  <a:path w="363" h="385" fill="none" extrusionOk="0">
                    <a:moveTo>
                      <a:pt x="0" y="1"/>
                    </a:moveTo>
                    <a:cubicBezTo>
                      <a:pt x="0" y="1"/>
                      <a:pt x="149" y="150"/>
                      <a:pt x="362" y="384"/>
                    </a:cubicBezTo>
                  </a:path>
                </a:pathLst>
              </a:custGeom>
              <a:noFill/>
              <a:ln w="10125" cap="flat" cmpd="sng">
                <a:solidFill>
                  <a:schemeClr val="lt1"/>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56" name="Google Shape;1091;p50">
                <a:extLst>
                  <a:ext uri="{FF2B5EF4-FFF2-40B4-BE49-F238E27FC236}">
                    <a16:creationId xmlns:a16="http://schemas.microsoft.com/office/drawing/2014/main" xmlns="" id="{B7049CE1-EFCE-FCA8-5DC9-2CEA55963E42}"/>
                  </a:ext>
                </a:extLst>
              </p:cNvPr>
              <p:cNvSpPr/>
              <p:nvPr/>
            </p:nvSpPr>
            <p:spPr>
              <a:xfrm flipH="1">
                <a:off x="168464" y="2293831"/>
                <a:ext cx="753966" cy="582662"/>
              </a:xfrm>
              <a:custGeom>
                <a:avLst/>
                <a:gdLst/>
                <a:ahLst/>
                <a:cxnLst/>
                <a:rect l="l" t="t" r="r" b="b"/>
                <a:pathLst>
                  <a:path w="14718" h="11374" fill="none" extrusionOk="0">
                    <a:moveTo>
                      <a:pt x="12012" y="1108"/>
                    </a:moveTo>
                    <a:cubicBezTo>
                      <a:pt x="12162" y="1406"/>
                      <a:pt x="12247" y="1747"/>
                      <a:pt x="12225" y="2045"/>
                    </a:cubicBezTo>
                    <a:cubicBezTo>
                      <a:pt x="12162" y="3110"/>
                      <a:pt x="8520" y="0"/>
                      <a:pt x="8200" y="724"/>
                    </a:cubicBezTo>
                    <a:cubicBezTo>
                      <a:pt x="7881" y="1448"/>
                      <a:pt x="14717" y="5985"/>
                      <a:pt x="14334" y="7178"/>
                    </a:cubicBezTo>
                    <a:cubicBezTo>
                      <a:pt x="13951" y="8391"/>
                      <a:pt x="12588" y="5665"/>
                      <a:pt x="11054" y="6517"/>
                    </a:cubicBezTo>
                    <a:cubicBezTo>
                      <a:pt x="9521" y="7369"/>
                      <a:pt x="11842" y="8264"/>
                      <a:pt x="10671" y="9818"/>
                    </a:cubicBezTo>
                    <a:cubicBezTo>
                      <a:pt x="9499" y="11373"/>
                      <a:pt x="2301" y="7582"/>
                      <a:pt x="1066" y="5964"/>
                    </a:cubicBezTo>
                    <a:cubicBezTo>
                      <a:pt x="1" y="4600"/>
                      <a:pt x="2386" y="2471"/>
                      <a:pt x="1406" y="1235"/>
                    </a:cubicBezTo>
                  </a:path>
                </a:pathLst>
              </a:custGeom>
              <a:noFill/>
              <a:ln w="10125" cap="flat" cmpd="sng">
                <a:solidFill>
                  <a:schemeClr val="lt1"/>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57" name="Google Shape;1092;p50">
                <a:extLst>
                  <a:ext uri="{FF2B5EF4-FFF2-40B4-BE49-F238E27FC236}">
                    <a16:creationId xmlns:a16="http://schemas.microsoft.com/office/drawing/2014/main" xmlns="" id="{5C528B78-28D2-8E9B-B80D-C908A2F23F6F}"/>
                  </a:ext>
                </a:extLst>
              </p:cNvPr>
              <p:cNvSpPr/>
              <p:nvPr/>
            </p:nvSpPr>
            <p:spPr>
              <a:xfrm flipH="1">
                <a:off x="871100" y="2327641"/>
                <a:ext cx="24026" cy="12038"/>
              </a:xfrm>
              <a:custGeom>
                <a:avLst/>
                <a:gdLst/>
                <a:ahLst/>
                <a:cxnLst/>
                <a:rect l="l" t="t" r="r" b="b"/>
                <a:pathLst>
                  <a:path w="469" h="235" fill="none" extrusionOk="0">
                    <a:moveTo>
                      <a:pt x="469" y="235"/>
                    </a:moveTo>
                    <a:cubicBezTo>
                      <a:pt x="341" y="150"/>
                      <a:pt x="192" y="86"/>
                      <a:pt x="0" y="0"/>
                    </a:cubicBezTo>
                  </a:path>
                </a:pathLst>
              </a:custGeom>
              <a:noFill/>
              <a:ln w="10125" cap="flat" cmpd="sng">
                <a:solidFill>
                  <a:schemeClr val="lt1"/>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58" name="Google Shape;1093;p50">
                <a:extLst>
                  <a:ext uri="{FF2B5EF4-FFF2-40B4-BE49-F238E27FC236}">
                    <a16:creationId xmlns:a16="http://schemas.microsoft.com/office/drawing/2014/main" xmlns="" id="{D88F48B8-E201-16E6-1E53-EABCD9A51C6E}"/>
                  </a:ext>
                </a:extLst>
              </p:cNvPr>
              <p:cNvSpPr/>
              <p:nvPr/>
            </p:nvSpPr>
            <p:spPr>
              <a:xfrm flipH="1">
                <a:off x="115034" y="2185177"/>
                <a:ext cx="1220905" cy="916255"/>
              </a:xfrm>
              <a:custGeom>
                <a:avLst/>
                <a:gdLst/>
                <a:ahLst/>
                <a:cxnLst/>
                <a:rect l="l" t="t" r="r" b="b"/>
                <a:pathLst>
                  <a:path w="23833" h="17886" extrusionOk="0">
                    <a:moveTo>
                      <a:pt x="7892" y="134"/>
                    </a:moveTo>
                    <a:cubicBezTo>
                      <a:pt x="10397" y="134"/>
                      <a:pt x="13311" y="1034"/>
                      <a:pt x="15995" y="2824"/>
                    </a:cubicBezTo>
                    <a:cubicBezTo>
                      <a:pt x="21256" y="6338"/>
                      <a:pt x="23684" y="11918"/>
                      <a:pt x="21448" y="15283"/>
                    </a:cubicBezTo>
                    <a:cubicBezTo>
                      <a:pt x="20347" y="16934"/>
                      <a:pt x="18334" y="17755"/>
                      <a:pt x="15951" y="17755"/>
                    </a:cubicBezTo>
                    <a:cubicBezTo>
                      <a:pt x="13447" y="17755"/>
                      <a:pt x="10534" y="16849"/>
                      <a:pt x="7838" y="15049"/>
                    </a:cubicBezTo>
                    <a:cubicBezTo>
                      <a:pt x="2599" y="11556"/>
                      <a:pt x="150" y="5976"/>
                      <a:pt x="2407" y="2590"/>
                    </a:cubicBezTo>
                    <a:cubicBezTo>
                      <a:pt x="3498" y="949"/>
                      <a:pt x="5510" y="134"/>
                      <a:pt x="7892" y="134"/>
                    </a:cubicBezTo>
                    <a:close/>
                    <a:moveTo>
                      <a:pt x="7887" y="1"/>
                    </a:moveTo>
                    <a:cubicBezTo>
                      <a:pt x="5459" y="1"/>
                      <a:pt x="3405" y="838"/>
                      <a:pt x="2280" y="2526"/>
                    </a:cubicBezTo>
                    <a:cubicBezTo>
                      <a:pt x="1" y="5955"/>
                      <a:pt x="2450" y="11641"/>
                      <a:pt x="7774" y="15177"/>
                    </a:cubicBezTo>
                    <a:cubicBezTo>
                      <a:pt x="10479" y="16979"/>
                      <a:pt x="13410" y="17885"/>
                      <a:pt x="15939" y="17885"/>
                    </a:cubicBezTo>
                    <a:cubicBezTo>
                      <a:pt x="18369" y="17885"/>
                      <a:pt x="20427" y="17049"/>
                      <a:pt x="21554" y="15368"/>
                    </a:cubicBezTo>
                    <a:cubicBezTo>
                      <a:pt x="23833" y="11939"/>
                      <a:pt x="21384" y="6253"/>
                      <a:pt x="16081" y="2718"/>
                    </a:cubicBezTo>
                    <a:cubicBezTo>
                      <a:pt x="13362" y="912"/>
                      <a:pt x="10420" y="1"/>
                      <a:pt x="7887" y="1"/>
                    </a:cubicBez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159" name="Google Shape;1094;p50">
                <a:extLst>
                  <a:ext uri="{FF2B5EF4-FFF2-40B4-BE49-F238E27FC236}">
                    <a16:creationId xmlns:a16="http://schemas.microsoft.com/office/drawing/2014/main" xmlns="" id="{3804812E-7097-6531-F4CC-0FFFDC5C9BEE}"/>
                  </a:ext>
                </a:extLst>
              </p:cNvPr>
              <p:cNvSpPr/>
              <p:nvPr/>
            </p:nvSpPr>
            <p:spPr>
              <a:xfrm flipH="1">
                <a:off x="190287" y="2295112"/>
                <a:ext cx="1070347" cy="696387"/>
              </a:xfrm>
              <a:custGeom>
                <a:avLst/>
                <a:gdLst/>
                <a:ahLst/>
                <a:cxnLst/>
                <a:rect l="l" t="t" r="r" b="b"/>
                <a:pathLst>
                  <a:path w="20894" h="13594" extrusionOk="0">
                    <a:moveTo>
                      <a:pt x="1799" y="129"/>
                    </a:moveTo>
                    <a:cubicBezTo>
                      <a:pt x="2460" y="129"/>
                      <a:pt x="3442" y="372"/>
                      <a:pt x="4665" y="848"/>
                    </a:cubicBezTo>
                    <a:cubicBezTo>
                      <a:pt x="6730" y="1636"/>
                      <a:pt x="9286" y="3021"/>
                      <a:pt x="11842" y="4725"/>
                    </a:cubicBezTo>
                    <a:cubicBezTo>
                      <a:pt x="14376" y="6428"/>
                      <a:pt x="16634" y="8260"/>
                      <a:pt x="18167" y="9857"/>
                    </a:cubicBezTo>
                    <a:cubicBezTo>
                      <a:pt x="19679" y="11412"/>
                      <a:pt x="20318" y="12605"/>
                      <a:pt x="19978" y="13137"/>
                    </a:cubicBezTo>
                    <a:cubicBezTo>
                      <a:pt x="19832" y="13352"/>
                      <a:pt x="19523" y="13459"/>
                      <a:pt x="19075" y="13459"/>
                    </a:cubicBezTo>
                    <a:cubicBezTo>
                      <a:pt x="18412" y="13459"/>
                      <a:pt x="17445" y="13224"/>
                      <a:pt x="16250" y="12754"/>
                    </a:cubicBezTo>
                    <a:cubicBezTo>
                      <a:pt x="14163" y="11944"/>
                      <a:pt x="11629" y="10581"/>
                      <a:pt x="9073" y="8878"/>
                    </a:cubicBezTo>
                    <a:cubicBezTo>
                      <a:pt x="6517" y="7174"/>
                      <a:pt x="4260" y="5342"/>
                      <a:pt x="2726" y="3745"/>
                    </a:cubicBezTo>
                    <a:cubicBezTo>
                      <a:pt x="1236" y="2190"/>
                      <a:pt x="575" y="976"/>
                      <a:pt x="937" y="444"/>
                    </a:cubicBezTo>
                    <a:cubicBezTo>
                      <a:pt x="1072" y="233"/>
                      <a:pt x="1367" y="129"/>
                      <a:pt x="1799" y="129"/>
                    </a:cubicBezTo>
                    <a:close/>
                    <a:moveTo>
                      <a:pt x="1821" y="0"/>
                    </a:moveTo>
                    <a:cubicBezTo>
                      <a:pt x="1330" y="0"/>
                      <a:pt x="983" y="123"/>
                      <a:pt x="810" y="380"/>
                    </a:cubicBezTo>
                    <a:cubicBezTo>
                      <a:pt x="0" y="1594"/>
                      <a:pt x="3600" y="5385"/>
                      <a:pt x="8988" y="8984"/>
                    </a:cubicBezTo>
                    <a:cubicBezTo>
                      <a:pt x="13277" y="11838"/>
                      <a:pt x="17231" y="13594"/>
                      <a:pt x="19089" y="13594"/>
                    </a:cubicBezTo>
                    <a:cubicBezTo>
                      <a:pt x="19574" y="13594"/>
                      <a:pt x="19916" y="13474"/>
                      <a:pt x="20084" y="13222"/>
                    </a:cubicBezTo>
                    <a:cubicBezTo>
                      <a:pt x="20893" y="11987"/>
                      <a:pt x="17315" y="8217"/>
                      <a:pt x="11906" y="4618"/>
                    </a:cubicBezTo>
                    <a:cubicBezTo>
                      <a:pt x="7623" y="1768"/>
                      <a:pt x="3687" y="0"/>
                      <a:pt x="1821" y="0"/>
                    </a:cubicBez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160" name="Google Shape;1095;p50">
                <a:extLst>
                  <a:ext uri="{FF2B5EF4-FFF2-40B4-BE49-F238E27FC236}">
                    <a16:creationId xmlns:a16="http://schemas.microsoft.com/office/drawing/2014/main" xmlns="" id="{4B32ED99-ABDE-C0FA-1501-AE3CC58080E1}"/>
                  </a:ext>
                </a:extLst>
              </p:cNvPr>
              <p:cNvSpPr/>
              <p:nvPr/>
            </p:nvSpPr>
            <p:spPr>
              <a:xfrm flipH="1">
                <a:off x="219743" y="2106133"/>
                <a:ext cx="1010360" cy="1074702"/>
              </a:xfrm>
              <a:custGeom>
                <a:avLst/>
                <a:gdLst/>
                <a:ahLst/>
                <a:cxnLst/>
                <a:rect l="l" t="t" r="r" b="b"/>
                <a:pathLst>
                  <a:path w="19723" h="20979" extrusionOk="0">
                    <a:moveTo>
                      <a:pt x="13296" y="128"/>
                    </a:moveTo>
                    <a:cubicBezTo>
                      <a:pt x="14360" y="128"/>
                      <a:pt x="15354" y="395"/>
                      <a:pt x="16208" y="959"/>
                    </a:cubicBezTo>
                    <a:cubicBezTo>
                      <a:pt x="19573" y="3217"/>
                      <a:pt x="19467" y="9308"/>
                      <a:pt x="15974" y="14569"/>
                    </a:cubicBezTo>
                    <a:cubicBezTo>
                      <a:pt x="13364" y="18483"/>
                      <a:pt x="9577" y="20840"/>
                      <a:pt x="6426" y="20840"/>
                    </a:cubicBezTo>
                    <a:cubicBezTo>
                      <a:pt x="5359" y="20840"/>
                      <a:pt x="4366" y="20570"/>
                      <a:pt x="3515" y="19999"/>
                    </a:cubicBezTo>
                    <a:cubicBezTo>
                      <a:pt x="128" y="17763"/>
                      <a:pt x="235" y="11651"/>
                      <a:pt x="3749" y="6412"/>
                    </a:cubicBezTo>
                    <a:cubicBezTo>
                      <a:pt x="6361" y="2478"/>
                      <a:pt x="10140" y="128"/>
                      <a:pt x="13296" y="128"/>
                    </a:cubicBezTo>
                    <a:close/>
                    <a:moveTo>
                      <a:pt x="13301" y="1"/>
                    </a:moveTo>
                    <a:cubicBezTo>
                      <a:pt x="10104" y="1"/>
                      <a:pt x="6275" y="2369"/>
                      <a:pt x="3621" y="6326"/>
                    </a:cubicBezTo>
                    <a:cubicBezTo>
                      <a:pt x="86" y="11651"/>
                      <a:pt x="1" y="17827"/>
                      <a:pt x="3430" y="20127"/>
                    </a:cubicBezTo>
                    <a:cubicBezTo>
                      <a:pt x="4299" y="20705"/>
                      <a:pt x="5314" y="20979"/>
                      <a:pt x="6402" y="20979"/>
                    </a:cubicBezTo>
                    <a:cubicBezTo>
                      <a:pt x="9604" y="20979"/>
                      <a:pt x="13442" y="18607"/>
                      <a:pt x="16080" y="14632"/>
                    </a:cubicBezTo>
                    <a:cubicBezTo>
                      <a:pt x="19637" y="9329"/>
                      <a:pt x="19722" y="3153"/>
                      <a:pt x="16272" y="853"/>
                    </a:cubicBezTo>
                    <a:cubicBezTo>
                      <a:pt x="15402" y="275"/>
                      <a:pt x="14388" y="1"/>
                      <a:pt x="13301" y="1"/>
                    </a:cubicBez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161" name="Google Shape;1096;p50">
                <a:extLst>
                  <a:ext uri="{FF2B5EF4-FFF2-40B4-BE49-F238E27FC236}">
                    <a16:creationId xmlns:a16="http://schemas.microsoft.com/office/drawing/2014/main" xmlns="" id="{84593DF9-94BB-CA20-FED3-E321A50B799A}"/>
                  </a:ext>
                </a:extLst>
              </p:cNvPr>
              <p:cNvSpPr/>
              <p:nvPr/>
            </p:nvSpPr>
            <p:spPr>
              <a:xfrm flipH="1">
                <a:off x="333212" y="2143939"/>
                <a:ext cx="783422" cy="999090"/>
              </a:xfrm>
              <a:custGeom>
                <a:avLst/>
                <a:gdLst/>
                <a:ahLst/>
                <a:cxnLst/>
                <a:rect l="l" t="t" r="r" b="b"/>
                <a:pathLst>
                  <a:path w="15293" h="19503" extrusionOk="0">
                    <a:moveTo>
                      <a:pt x="13653" y="132"/>
                    </a:moveTo>
                    <a:cubicBezTo>
                      <a:pt x="13786" y="132"/>
                      <a:pt x="13900" y="162"/>
                      <a:pt x="13993" y="221"/>
                    </a:cubicBezTo>
                    <a:cubicBezTo>
                      <a:pt x="14526" y="583"/>
                      <a:pt x="14377" y="1947"/>
                      <a:pt x="13589" y="3949"/>
                    </a:cubicBezTo>
                    <a:cubicBezTo>
                      <a:pt x="12801" y="6036"/>
                      <a:pt x="11416" y="8570"/>
                      <a:pt x="9712" y="11126"/>
                    </a:cubicBezTo>
                    <a:cubicBezTo>
                      <a:pt x="8009" y="13681"/>
                      <a:pt x="6177" y="15939"/>
                      <a:pt x="4580" y="17472"/>
                    </a:cubicBezTo>
                    <a:cubicBezTo>
                      <a:pt x="3305" y="18695"/>
                      <a:pt x="2274" y="19359"/>
                      <a:pt x="1650" y="19359"/>
                    </a:cubicBezTo>
                    <a:cubicBezTo>
                      <a:pt x="1513" y="19359"/>
                      <a:pt x="1396" y="19327"/>
                      <a:pt x="1300" y="19261"/>
                    </a:cubicBezTo>
                    <a:cubicBezTo>
                      <a:pt x="767" y="18921"/>
                      <a:pt x="895" y="17558"/>
                      <a:pt x="1683" y="15534"/>
                    </a:cubicBezTo>
                    <a:cubicBezTo>
                      <a:pt x="2492" y="13469"/>
                      <a:pt x="3856" y="10913"/>
                      <a:pt x="5559" y="8357"/>
                    </a:cubicBezTo>
                    <a:cubicBezTo>
                      <a:pt x="7263" y="5823"/>
                      <a:pt x="9095" y="3565"/>
                      <a:pt x="10692" y="2032"/>
                    </a:cubicBezTo>
                    <a:cubicBezTo>
                      <a:pt x="11991" y="785"/>
                      <a:pt x="13030" y="132"/>
                      <a:pt x="13653" y="132"/>
                    </a:cubicBezTo>
                    <a:close/>
                    <a:moveTo>
                      <a:pt x="13644" y="1"/>
                    </a:moveTo>
                    <a:cubicBezTo>
                      <a:pt x="12126" y="1"/>
                      <a:pt x="8711" y="3397"/>
                      <a:pt x="5453" y="8293"/>
                    </a:cubicBezTo>
                    <a:cubicBezTo>
                      <a:pt x="1854" y="13703"/>
                      <a:pt x="1" y="18559"/>
                      <a:pt x="1215" y="19389"/>
                    </a:cubicBezTo>
                    <a:cubicBezTo>
                      <a:pt x="1331" y="19466"/>
                      <a:pt x="1471" y="19503"/>
                      <a:pt x="1630" y="19503"/>
                    </a:cubicBezTo>
                    <a:cubicBezTo>
                      <a:pt x="3160" y="19503"/>
                      <a:pt x="6559" y="16090"/>
                      <a:pt x="9819" y="11211"/>
                    </a:cubicBezTo>
                    <a:cubicBezTo>
                      <a:pt x="13418" y="5801"/>
                      <a:pt x="15292" y="924"/>
                      <a:pt x="14057" y="115"/>
                    </a:cubicBezTo>
                    <a:cubicBezTo>
                      <a:pt x="13942" y="38"/>
                      <a:pt x="13804" y="1"/>
                      <a:pt x="13644" y="1"/>
                    </a:cubicBez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162" name="Google Shape;1097;p50">
                <a:extLst>
                  <a:ext uri="{FF2B5EF4-FFF2-40B4-BE49-F238E27FC236}">
                    <a16:creationId xmlns:a16="http://schemas.microsoft.com/office/drawing/2014/main" xmlns="" id="{D627A79A-69F7-623C-9549-461AE5C851D9}"/>
                  </a:ext>
                </a:extLst>
              </p:cNvPr>
              <p:cNvSpPr/>
              <p:nvPr/>
            </p:nvSpPr>
            <p:spPr>
              <a:xfrm flipH="1">
                <a:off x="650720" y="2271547"/>
                <a:ext cx="45849" cy="40265"/>
              </a:xfrm>
              <a:custGeom>
                <a:avLst/>
                <a:gdLst/>
                <a:ahLst/>
                <a:cxnLst/>
                <a:rect l="l" t="t" r="r" b="b"/>
                <a:pathLst>
                  <a:path w="895" h="786" extrusionOk="0">
                    <a:moveTo>
                      <a:pt x="440" y="0"/>
                    </a:moveTo>
                    <a:cubicBezTo>
                      <a:pt x="316" y="0"/>
                      <a:pt x="194" y="62"/>
                      <a:pt x="128" y="180"/>
                    </a:cubicBezTo>
                    <a:cubicBezTo>
                      <a:pt x="0" y="350"/>
                      <a:pt x="43" y="606"/>
                      <a:pt x="235" y="712"/>
                    </a:cubicBezTo>
                    <a:cubicBezTo>
                      <a:pt x="300" y="761"/>
                      <a:pt x="378" y="785"/>
                      <a:pt x="457" y="785"/>
                    </a:cubicBezTo>
                    <a:cubicBezTo>
                      <a:pt x="582" y="785"/>
                      <a:pt x="710" y="724"/>
                      <a:pt x="788" y="606"/>
                    </a:cubicBezTo>
                    <a:cubicBezTo>
                      <a:pt x="895" y="435"/>
                      <a:pt x="852" y="180"/>
                      <a:pt x="660" y="73"/>
                    </a:cubicBezTo>
                    <a:cubicBezTo>
                      <a:pt x="595" y="24"/>
                      <a:pt x="517" y="0"/>
                      <a:pt x="440" y="0"/>
                    </a:cubicBez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163" name="Google Shape;1098;p50">
                <a:extLst>
                  <a:ext uri="{FF2B5EF4-FFF2-40B4-BE49-F238E27FC236}">
                    <a16:creationId xmlns:a16="http://schemas.microsoft.com/office/drawing/2014/main" xmlns="" id="{73F19CD4-F3C8-4CCC-5CCF-F9431BA81A47}"/>
                  </a:ext>
                </a:extLst>
              </p:cNvPr>
              <p:cNvSpPr/>
              <p:nvPr/>
            </p:nvSpPr>
            <p:spPr>
              <a:xfrm flipH="1">
                <a:off x="872176" y="2308277"/>
                <a:ext cx="45900" cy="40316"/>
              </a:xfrm>
              <a:custGeom>
                <a:avLst/>
                <a:gdLst/>
                <a:ahLst/>
                <a:cxnLst/>
                <a:rect l="l" t="t" r="r" b="b"/>
                <a:pathLst>
                  <a:path w="896" h="787" extrusionOk="0">
                    <a:moveTo>
                      <a:pt x="450" y="1"/>
                    </a:moveTo>
                    <a:cubicBezTo>
                      <a:pt x="320" y="1"/>
                      <a:pt x="188" y="58"/>
                      <a:pt x="107" y="165"/>
                    </a:cubicBezTo>
                    <a:cubicBezTo>
                      <a:pt x="1" y="357"/>
                      <a:pt x="43" y="591"/>
                      <a:pt x="235" y="719"/>
                    </a:cubicBezTo>
                    <a:cubicBezTo>
                      <a:pt x="297" y="766"/>
                      <a:pt x="370" y="787"/>
                      <a:pt x="443" y="787"/>
                    </a:cubicBezTo>
                    <a:cubicBezTo>
                      <a:pt x="571" y="787"/>
                      <a:pt x="700" y="721"/>
                      <a:pt x="768" y="613"/>
                    </a:cubicBezTo>
                    <a:cubicBezTo>
                      <a:pt x="895" y="421"/>
                      <a:pt x="853" y="187"/>
                      <a:pt x="661" y="59"/>
                    </a:cubicBezTo>
                    <a:cubicBezTo>
                      <a:pt x="599" y="20"/>
                      <a:pt x="525" y="1"/>
                      <a:pt x="450" y="1"/>
                    </a:cubicBez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164" name="Google Shape;1099;p50">
                <a:extLst>
                  <a:ext uri="{FF2B5EF4-FFF2-40B4-BE49-F238E27FC236}">
                    <a16:creationId xmlns:a16="http://schemas.microsoft.com/office/drawing/2014/main" xmlns="" id="{51A65D54-51CE-E666-E08E-D024A74CED1D}"/>
                  </a:ext>
                </a:extLst>
              </p:cNvPr>
              <p:cNvSpPr/>
              <p:nvPr/>
            </p:nvSpPr>
            <p:spPr>
              <a:xfrm flipH="1">
                <a:off x="1068582" y="2722912"/>
                <a:ext cx="45849" cy="40265"/>
              </a:xfrm>
              <a:custGeom>
                <a:avLst/>
                <a:gdLst/>
                <a:ahLst/>
                <a:cxnLst/>
                <a:rect l="l" t="t" r="r" b="b"/>
                <a:pathLst>
                  <a:path w="895" h="786" extrusionOk="0">
                    <a:moveTo>
                      <a:pt x="450" y="0"/>
                    </a:moveTo>
                    <a:cubicBezTo>
                      <a:pt x="323" y="0"/>
                      <a:pt x="195" y="57"/>
                      <a:pt x="128" y="165"/>
                    </a:cubicBezTo>
                    <a:cubicBezTo>
                      <a:pt x="0" y="356"/>
                      <a:pt x="43" y="590"/>
                      <a:pt x="235" y="718"/>
                    </a:cubicBezTo>
                    <a:cubicBezTo>
                      <a:pt x="296" y="765"/>
                      <a:pt x="369" y="786"/>
                      <a:pt x="442" y="786"/>
                    </a:cubicBezTo>
                    <a:cubicBezTo>
                      <a:pt x="571" y="786"/>
                      <a:pt x="699" y="720"/>
                      <a:pt x="767" y="612"/>
                    </a:cubicBezTo>
                    <a:cubicBezTo>
                      <a:pt x="895" y="420"/>
                      <a:pt x="852" y="186"/>
                      <a:pt x="660" y="58"/>
                    </a:cubicBezTo>
                    <a:cubicBezTo>
                      <a:pt x="598" y="19"/>
                      <a:pt x="524" y="0"/>
                      <a:pt x="450" y="0"/>
                    </a:cubicBezTo>
                    <a:close/>
                  </a:path>
                </a:pathLst>
              </a:custGeom>
              <a:solidFill>
                <a:srgbClr val="00BFAD"/>
              </a:solidFill>
              <a:ln>
                <a:noFill/>
              </a:ln>
            </p:spPr>
            <p:txBody>
              <a:bodyPr spcFirstLastPara="1" wrap="square" lIns="115184" tIns="115184" rIns="115184" bIns="115184" anchor="ctr" anchorCtr="0">
                <a:noAutofit/>
              </a:bodyPr>
              <a:lstStyle/>
              <a:p>
                <a:pPr defTabSz="1152053">
                  <a:defRPr/>
                </a:pPr>
                <a:endParaRPr sz="1764"/>
              </a:p>
            </p:txBody>
          </p:sp>
          <p:sp>
            <p:nvSpPr>
              <p:cNvPr id="165" name="Google Shape;1100;p50">
                <a:extLst>
                  <a:ext uri="{FF2B5EF4-FFF2-40B4-BE49-F238E27FC236}">
                    <a16:creationId xmlns:a16="http://schemas.microsoft.com/office/drawing/2014/main" xmlns="" id="{393A94C9-5CA4-45E3-B1F7-CCF56B2159E7}"/>
                  </a:ext>
                </a:extLst>
              </p:cNvPr>
              <p:cNvSpPr/>
              <p:nvPr/>
            </p:nvSpPr>
            <p:spPr>
              <a:xfrm flipH="1">
                <a:off x="355035" y="2619587"/>
                <a:ext cx="45900" cy="40265"/>
              </a:xfrm>
              <a:custGeom>
                <a:avLst/>
                <a:gdLst/>
                <a:ahLst/>
                <a:cxnLst/>
                <a:rect l="l" t="t" r="r" b="b"/>
                <a:pathLst>
                  <a:path w="896" h="786" extrusionOk="0">
                    <a:moveTo>
                      <a:pt x="451" y="0"/>
                    </a:moveTo>
                    <a:cubicBezTo>
                      <a:pt x="326" y="0"/>
                      <a:pt x="207" y="62"/>
                      <a:pt x="129" y="180"/>
                    </a:cubicBezTo>
                    <a:cubicBezTo>
                      <a:pt x="1" y="350"/>
                      <a:pt x="65" y="606"/>
                      <a:pt x="235" y="712"/>
                    </a:cubicBezTo>
                    <a:cubicBezTo>
                      <a:pt x="309" y="761"/>
                      <a:pt x="389" y="785"/>
                      <a:pt x="467" y="785"/>
                    </a:cubicBezTo>
                    <a:cubicBezTo>
                      <a:pt x="591" y="785"/>
                      <a:pt x="710" y="724"/>
                      <a:pt x="789" y="606"/>
                    </a:cubicBezTo>
                    <a:cubicBezTo>
                      <a:pt x="895" y="435"/>
                      <a:pt x="853" y="180"/>
                      <a:pt x="682" y="73"/>
                    </a:cubicBezTo>
                    <a:cubicBezTo>
                      <a:pt x="609" y="24"/>
                      <a:pt x="529" y="0"/>
                      <a:pt x="451" y="0"/>
                    </a:cubicBez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grpSp>
        <p:grpSp>
          <p:nvGrpSpPr>
            <p:cNvPr id="87" name="Google Shape;1101;p50">
              <a:extLst>
                <a:ext uri="{FF2B5EF4-FFF2-40B4-BE49-F238E27FC236}">
                  <a16:creationId xmlns:a16="http://schemas.microsoft.com/office/drawing/2014/main" xmlns="" id="{D1E98DC9-EBEE-65F4-9839-7BBAC204FFEF}"/>
                </a:ext>
              </a:extLst>
            </p:cNvPr>
            <p:cNvGrpSpPr/>
            <p:nvPr/>
          </p:nvGrpSpPr>
          <p:grpSpPr>
            <a:xfrm>
              <a:off x="1385545" y="2729428"/>
              <a:ext cx="748756" cy="633875"/>
              <a:chOff x="1159101" y="2939297"/>
              <a:chExt cx="623029" cy="527438"/>
            </a:xfrm>
          </p:grpSpPr>
          <p:sp>
            <p:nvSpPr>
              <p:cNvPr id="151" name="Google Shape;1102;p50">
                <a:extLst>
                  <a:ext uri="{FF2B5EF4-FFF2-40B4-BE49-F238E27FC236}">
                    <a16:creationId xmlns:a16="http://schemas.microsoft.com/office/drawing/2014/main" xmlns="" id="{958764C1-6A87-4159-6053-20E695DBB3C5}"/>
                  </a:ext>
                </a:extLst>
              </p:cNvPr>
              <p:cNvSpPr/>
              <p:nvPr/>
            </p:nvSpPr>
            <p:spPr>
              <a:xfrm flipH="1">
                <a:off x="1159101" y="2939297"/>
                <a:ext cx="623029" cy="527438"/>
              </a:xfrm>
              <a:custGeom>
                <a:avLst/>
                <a:gdLst/>
                <a:ahLst/>
                <a:cxnLst/>
                <a:rect l="l" t="t" r="r" b="b"/>
                <a:pathLst>
                  <a:path w="12162" h="10296" extrusionOk="0">
                    <a:moveTo>
                      <a:pt x="8770" y="1"/>
                    </a:moveTo>
                    <a:cubicBezTo>
                      <a:pt x="8616" y="1"/>
                      <a:pt x="8460" y="24"/>
                      <a:pt x="8306" y="72"/>
                    </a:cubicBezTo>
                    <a:lnTo>
                      <a:pt x="1257" y="2287"/>
                    </a:lnTo>
                    <a:cubicBezTo>
                      <a:pt x="447" y="2543"/>
                      <a:pt x="0" y="3416"/>
                      <a:pt x="256" y="4225"/>
                    </a:cubicBezTo>
                    <a:lnTo>
                      <a:pt x="2151" y="10295"/>
                    </a:lnTo>
                    <a:lnTo>
                      <a:pt x="12161" y="7164"/>
                    </a:lnTo>
                    <a:lnTo>
                      <a:pt x="10244" y="1095"/>
                    </a:lnTo>
                    <a:cubicBezTo>
                      <a:pt x="10037" y="422"/>
                      <a:pt x="9425" y="1"/>
                      <a:pt x="8770" y="1"/>
                    </a:cubicBezTo>
                    <a:close/>
                  </a:path>
                </a:pathLst>
              </a:custGeom>
              <a:solidFill>
                <a:schemeClr val="accent6"/>
              </a:solidFill>
              <a:ln>
                <a:noFill/>
              </a:ln>
            </p:spPr>
            <p:txBody>
              <a:bodyPr spcFirstLastPara="1" wrap="square" lIns="115184" tIns="115184" rIns="115184" bIns="115184" anchor="ctr" anchorCtr="0">
                <a:noAutofit/>
              </a:bodyPr>
              <a:lstStyle/>
              <a:p>
                <a:pPr defTabSz="1152053">
                  <a:defRPr/>
                </a:pPr>
                <a:endParaRPr sz="1764"/>
              </a:p>
            </p:txBody>
          </p:sp>
          <p:sp>
            <p:nvSpPr>
              <p:cNvPr id="152" name="Google Shape;1103;p50">
                <a:extLst>
                  <a:ext uri="{FF2B5EF4-FFF2-40B4-BE49-F238E27FC236}">
                    <a16:creationId xmlns:a16="http://schemas.microsoft.com/office/drawing/2014/main" xmlns="" id="{9288440C-893F-BA24-166C-31C0891CF6CF}"/>
                  </a:ext>
                </a:extLst>
              </p:cNvPr>
              <p:cNvSpPr/>
              <p:nvPr/>
            </p:nvSpPr>
            <p:spPr>
              <a:xfrm flipH="1">
                <a:off x="1166786" y="3244101"/>
                <a:ext cx="523699" cy="198609"/>
              </a:xfrm>
              <a:custGeom>
                <a:avLst/>
                <a:gdLst/>
                <a:ahLst/>
                <a:cxnLst/>
                <a:rect l="l" t="t" r="r" b="b"/>
                <a:pathLst>
                  <a:path w="10223" h="3877" extrusionOk="0">
                    <a:moveTo>
                      <a:pt x="10010" y="0"/>
                    </a:moveTo>
                    <a:lnTo>
                      <a:pt x="0" y="3152"/>
                    </a:lnTo>
                    <a:lnTo>
                      <a:pt x="234" y="3877"/>
                    </a:lnTo>
                    <a:lnTo>
                      <a:pt x="10223" y="746"/>
                    </a:lnTo>
                    <a:lnTo>
                      <a:pt x="10010" y="0"/>
                    </a:lnTo>
                    <a:close/>
                  </a:path>
                </a:pathLst>
              </a:custGeom>
              <a:solidFill>
                <a:schemeClr val="dk2"/>
              </a:solidFill>
              <a:ln>
                <a:noFill/>
              </a:ln>
            </p:spPr>
            <p:txBody>
              <a:bodyPr spcFirstLastPara="1" wrap="square" lIns="115184" tIns="115184" rIns="115184" bIns="115184" anchor="ctr" anchorCtr="0">
                <a:noAutofit/>
              </a:bodyPr>
              <a:lstStyle/>
              <a:p>
                <a:pPr defTabSz="1152053">
                  <a:defRPr/>
                </a:pPr>
                <a:endParaRPr sz="1764"/>
              </a:p>
            </p:txBody>
          </p:sp>
        </p:grpSp>
        <p:grpSp>
          <p:nvGrpSpPr>
            <p:cNvPr id="88" name="Google Shape;1104;p50">
              <a:extLst>
                <a:ext uri="{FF2B5EF4-FFF2-40B4-BE49-F238E27FC236}">
                  <a16:creationId xmlns:a16="http://schemas.microsoft.com/office/drawing/2014/main" xmlns="" id="{E2C7A058-DA6E-1942-7B2F-1D7F89173BAF}"/>
                </a:ext>
              </a:extLst>
            </p:cNvPr>
            <p:cNvGrpSpPr/>
            <p:nvPr/>
          </p:nvGrpSpPr>
          <p:grpSpPr>
            <a:xfrm flipH="1">
              <a:off x="1359885" y="1655109"/>
              <a:ext cx="726662" cy="508484"/>
              <a:chOff x="1629370" y="2726959"/>
              <a:chExt cx="726662" cy="508484"/>
            </a:xfrm>
          </p:grpSpPr>
          <p:sp>
            <p:nvSpPr>
              <p:cNvPr id="149" name="Google Shape;1105;p50">
                <a:extLst>
                  <a:ext uri="{FF2B5EF4-FFF2-40B4-BE49-F238E27FC236}">
                    <a16:creationId xmlns:a16="http://schemas.microsoft.com/office/drawing/2014/main" xmlns="" id="{615591E2-B7C9-4C4D-D165-760560DF8894}"/>
                  </a:ext>
                </a:extLst>
              </p:cNvPr>
              <p:cNvSpPr/>
              <p:nvPr/>
            </p:nvSpPr>
            <p:spPr>
              <a:xfrm flipH="1">
                <a:off x="1629370" y="2726959"/>
                <a:ext cx="726662" cy="508484"/>
              </a:xfrm>
              <a:custGeom>
                <a:avLst/>
                <a:gdLst/>
                <a:ahLst/>
                <a:cxnLst/>
                <a:rect l="l" t="t" r="r" b="b"/>
                <a:pathLst>
                  <a:path w="14185" h="9926" extrusionOk="0">
                    <a:moveTo>
                      <a:pt x="14185" y="0"/>
                    </a:moveTo>
                    <a:lnTo>
                      <a:pt x="1" y="256"/>
                    </a:lnTo>
                    <a:lnTo>
                      <a:pt x="192" y="3238"/>
                    </a:lnTo>
                    <a:lnTo>
                      <a:pt x="2045" y="4665"/>
                    </a:lnTo>
                    <a:lnTo>
                      <a:pt x="789" y="5218"/>
                    </a:lnTo>
                    <a:lnTo>
                      <a:pt x="3664" y="9925"/>
                    </a:lnTo>
                    <a:lnTo>
                      <a:pt x="14185" y="0"/>
                    </a:ln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150" name="Google Shape;1106;p50">
                <a:extLst>
                  <a:ext uri="{FF2B5EF4-FFF2-40B4-BE49-F238E27FC236}">
                    <a16:creationId xmlns:a16="http://schemas.microsoft.com/office/drawing/2014/main" xmlns="" id="{3F2E2617-7214-FE09-C775-8106A8B80FD3}"/>
                  </a:ext>
                </a:extLst>
              </p:cNvPr>
              <p:cNvSpPr/>
              <p:nvPr/>
            </p:nvSpPr>
            <p:spPr>
              <a:xfrm flipH="1">
                <a:off x="1629370" y="2726959"/>
                <a:ext cx="716826" cy="238976"/>
              </a:xfrm>
              <a:custGeom>
                <a:avLst/>
                <a:gdLst/>
                <a:ahLst/>
                <a:cxnLst/>
                <a:rect l="l" t="t" r="r" b="b"/>
                <a:pathLst>
                  <a:path w="13993" h="4665" extrusionOk="0">
                    <a:moveTo>
                      <a:pt x="13993" y="0"/>
                    </a:moveTo>
                    <a:lnTo>
                      <a:pt x="0" y="3238"/>
                    </a:lnTo>
                    <a:lnTo>
                      <a:pt x="1853" y="4665"/>
                    </a:lnTo>
                    <a:lnTo>
                      <a:pt x="13993" y="0"/>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grpSp>
        <p:sp>
          <p:nvSpPr>
            <p:cNvPr id="89" name="Google Shape;1107;p50">
              <a:extLst>
                <a:ext uri="{FF2B5EF4-FFF2-40B4-BE49-F238E27FC236}">
                  <a16:creationId xmlns:a16="http://schemas.microsoft.com/office/drawing/2014/main" xmlns="" id="{0F9DE716-0914-CABE-9EC9-BBDE920AA1A1}"/>
                </a:ext>
              </a:extLst>
            </p:cNvPr>
            <p:cNvSpPr/>
            <p:nvPr/>
          </p:nvSpPr>
          <p:spPr>
            <a:xfrm rot="-1115328" flipH="1">
              <a:off x="2600162" y="2318920"/>
              <a:ext cx="840131" cy="1454912"/>
            </a:xfrm>
            <a:custGeom>
              <a:avLst/>
              <a:gdLst/>
              <a:ahLst/>
              <a:cxnLst/>
              <a:rect l="l" t="t" r="r" b="b"/>
              <a:pathLst>
                <a:path w="16400" h="28401" extrusionOk="0">
                  <a:moveTo>
                    <a:pt x="3367" y="1"/>
                  </a:moveTo>
                  <a:cubicBezTo>
                    <a:pt x="2639" y="1"/>
                    <a:pt x="2623" y="1443"/>
                    <a:pt x="2663" y="2217"/>
                  </a:cubicBezTo>
                  <a:cubicBezTo>
                    <a:pt x="2514" y="2920"/>
                    <a:pt x="2429" y="3580"/>
                    <a:pt x="2386" y="4241"/>
                  </a:cubicBezTo>
                  <a:cubicBezTo>
                    <a:pt x="2174" y="3887"/>
                    <a:pt x="1683" y="3210"/>
                    <a:pt x="1229" y="3210"/>
                  </a:cubicBezTo>
                  <a:cubicBezTo>
                    <a:pt x="1137" y="3210"/>
                    <a:pt x="1046" y="3239"/>
                    <a:pt x="959" y="3304"/>
                  </a:cubicBezTo>
                  <a:cubicBezTo>
                    <a:pt x="405" y="3708"/>
                    <a:pt x="1917" y="4241"/>
                    <a:pt x="2386" y="4390"/>
                  </a:cubicBezTo>
                  <a:cubicBezTo>
                    <a:pt x="2322" y="5646"/>
                    <a:pt x="2429" y="6796"/>
                    <a:pt x="2684" y="7861"/>
                  </a:cubicBezTo>
                  <a:cubicBezTo>
                    <a:pt x="2308" y="7365"/>
                    <a:pt x="1518" y="6387"/>
                    <a:pt x="958" y="6387"/>
                  </a:cubicBezTo>
                  <a:cubicBezTo>
                    <a:pt x="821" y="6387"/>
                    <a:pt x="697" y="6445"/>
                    <a:pt x="597" y="6583"/>
                  </a:cubicBezTo>
                  <a:lnTo>
                    <a:pt x="597" y="6562"/>
                  </a:lnTo>
                  <a:lnTo>
                    <a:pt x="597" y="6562"/>
                  </a:lnTo>
                  <a:cubicBezTo>
                    <a:pt x="1" y="7329"/>
                    <a:pt x="2152" y="7968"/>
                    <a:pt x="2748" y="8117"/>
                  </a:cubicBezTo>
                  <a:cubicBezTo>
                    <a:pt x="3068" y="9395"/>
                    <a:pt x="3557" y="10566"/>
                    <a:pt x="4154" y="11631"/>
                  </a:cubicBezTo>
                  <a:cubicBezTo>
                    <a:pt x="3672" y="11213"/>
                    <a:pt x="2682" y="10457"/>
                    <a:pt x="1959" y="10457"/>
                  </a:cubicBezTo>
                  <a:cubicBezTo>
                    <a:pt x="1723" y="10457"/>
                    <a:pt x="1516" y="10537"/>
                    <a:pt x="1364" y="10736"/>
                  </a:cubicBezTo>
                  <a:cubicBezTo>
                    <a:pt x="704" y="11652"/>
                    <a:pt x="3600" y="11865"/>
                    <a:pt x="4303" y="11886"/>
                  </a:cubicBezTo>
                  <a:cubicBezTo>
                    <a:pt x="5155" y="13356"/>
                    <a:pt x="6156" y="14655"/>
                    <a:pt x="7072" y="15848"/>
                  </a:cubicBezTo>
                  <a:cubicBezTo>
                    <a:pt x="7178" y="15976"/>
                    <a:pt x="7284" y="16103"/>
                    <a:pt x="7370" y="16231"/>
                  </a:cubicBezTo>
                  <a:cubicBezTo>
                    <a:pt x="6885" y="16056"/>
                    <a:pt x="5686" y="15652"/>
                    <a:pt x="4794" y="15652"/>
                  </a:cubicBezTo>
                  <a:cubicBezTo>
                    <a:pt x="4274" y="15652"/>
                    <a:pt x="3859" y="15789"/>
                    <a:pt x="3749" y="16189"/>
                  </a:cubicBezTo>
                  <a:cubicBezTo>
                    <a:pt x="3629" y="16652"/>
                    <a:pt x="4096" y="16801"/>
                    <a:pt x="4743" y="16801"/>
                  </a:cubicBezTo>
                  <a:cubicBezTo>
                    <a:pt x="5702" y="16801"/>
                    <a:pt x="7056" y="16473"/>
                    <a:pt x="7476" y="16359"/>
                  </a:cubicBezTo>
                  <a:cubicBezTo>
                    <a:pt x="7710" y="16678"/>
                    <a:pt x="7945" y="16977"/>
                    <a:pt x="8158" y="17275"/>
                  </a:cubicBezTo>
                  <a:cubicBezTo>
                    <a:pt x="8882" y="18254"/>
                    <a:pt x="9819" y="19554"/>
                    <a:pt x="10777" y="20895"/>
                  </a:cubicBezTo>
                  <a:cubicBezTo>
                    <a:pt x="10238" y="20483"/>
                    <a:pt x="9215" y="19811"/>
                    <a:pt x="8279" y="19811"/>
                  </a:cubicBezTo>
                  <a:cubicBezTo>
                    <a:pt x="7958" y="19811"/>
                    <a:pt x="7647" y="19890"/>
                    <a:pt x="7370" y="20086"/>
                  </a:cubicBezTo>
                  <a:cubicBezTo>
                    <a:pt x="6092" y="21002"/>
                    <a:pt x="10138" y="21194"/>
                    <a:pt x="11012" y="21215"/>
                  </a:cubicBezTo>
                  <a:cubicBezTo>
                    <a:pt x="12162" y="22791"/>
                    <a:pt x="13333" y="24431"/>
                    <a:pt x="14270" y="25730"/>
                  </a:cubicBezTo>
                  <a:cubicBezTo>
                    <a:pt x="13651" y="25337"/>
                    <a:pt x="12164" y="24484"/>
                    <a:pt x="10957" y="24484"/>
                  </a:cubicBezTo>
                  <a:cubicBezTo>
                    <a:pt x="10462" y="24484"/>
                    <a:pt x="10013" y="24628"/>
                    <a:pt x="9691" y="25006"/>
                  </a:cubicBezTo>
                  <a:cubicBezTo>
                    <a:pt x="8959" y="25866"/>
                    <a:pt x="10497" y="26061"/>
                    <a:pt x="12034" y="26061"/>
                  </a:cubicBezTo>
                  <a:cubicBezTo>
                    <a:pt x="13045" y="26061"/>
                    <a:pt x="14056" y="25977"/>
                    <a:pt x="14419" y="25943"/>
                  </a:cubicBezTo>
                  <a:cubicBezTo>
                    <a:pt x="15441" y="27349"/>
                    <a:pt x="16144" y="28328"/>
                    <a:pt x="16144" y="28350"/>
                  </a:cubicBezTo>
                  <a:cubicBezTo>
                    <a:pt x="16175" y="28381"/>
                    <a:pt x="16207" y="28400"/>
                    <a:pt x="16238" y="28400"/>
                  </a:cubicBezTo>
                  <a:cubicBezTo>
                    <a:pt x="16249" y="28400"/>
                    <a:pt x="16261" y="28398"/>
                    <a:pt x="16272" y="28392"/>
                  </a:cubicBezTo>
                  <a:cubicBezTo>
                    <a:pt x="16293" y="28392"/>
                    <a:pt x="16315" y="28392"/>
                    <a:pt x="16336" y="28371"/>
                  </a:cubicBezTo>
                  <a:cubicBezTo>
                    <a:pt x="16379" y="28328"/>
                    <a:pt x="16400" y="28264"/>
                    <a:pt x="16357" y="28200"/>
                  </a:cubicBezTo>
                  <a:cubicBezTo>
                    <a:pt x="16336" y="28179"/>
                    <a:pt x="15654" y="27221"/>
                    <a:pt x="14675" y="25858"/>
                  </a:cubicBezTo>
                  <a:cubicBezTo>
                    <a:pt x="14952" y="25581"/>
                    <a:pt x="15782" y="24622"/>
                    <a:pt x="15804" y="23025"/>
                  </a:cubicBezTo>
                  <a:cubicBezTo>
                    <a:pt x="15804" y="21087"/>
                    <a:pt x="15505" y="20555"/>
                    <a:pt x="15037" y="20469"/>
                  </a:cubicBezTo>
                  <a:cubicBezTo>
                    <a:pt x="15032" y="20468"/>
                    <a:pt x="15027" y="20468"/>
                    <a:pt x="15021" y="20468"/>
                  </a:cubicBezTo>
                  <a:cubicBezTo>
                    <a:pt x="14599" y="20468"/>
                    <a:pt x="14104" y="23897"/>
                    <a:pt x="14462" y="25581"/>
                  </a:cubicBezTo>
                  <a:cubicBezTo>
                    <a:pt x="13546" y="24282"/>
                    <a:pt x="12375" y="22663"/>
                    <a:pt x="11267" y="21108"/>
                  </a:cubicBezTo>
                  <a:cubicBezTo>
                    <a:pt x="11650" y="20618"/>
                    <a:pt x="13248" y="18340"/>
                    <a:pt x="11501" y="16742"/>
                  </a:cubicBezTo>
                  <a:cubicBezTo>
                    <a:pt x="11252" y="16515"/>
                    <a:pt x="11061" y="16416"/>
                    <a:pt x="10916" y="16416"/>
                  </a:cubicBezTo>
                  <a:cubicBezTo>
                    <a:pt x="10070" y="16416"/>
                    <a:pt x="10824" y="19804"/>
                    <a:pt x="11097" y="20895"/>
                  </a:cubicBezTo>
                  <a:cubicBezTo>
                    <a:pt x="10074" y="19490"/>
                    <a:pt x="9116" y="18127"/>
                    <a:pt x="8371" y="17126"/>
                  </a:cubicBezTo>
                  <a:cubicBezTo>
                    <a:pt x="8158" y="16828"/>
                    <a:pt x="7923" y="16529"/>
                    <a:pt x="7668" y="16210"/>
                  </a:cubicBezTo>
                  <a:cubicBezTo>
                    <a:pt x="8009" y="15550"/>
                    <a:pt x="9499" y="12483"/>
                    <a:pt x="8115" y="12419"/>
                  </a:cubicBezTo>
                  <a:cubicBezTo>
                    <a:pt x="8096" y="12418"/>
                    <a:pt x="8077" y="12417"/>
                    <a:pt x="8058" y="12417"/>
                  </a:cubicBezTo>
                  <a:cubicBezTo>
                    <a:pt x="6852" y="12417"/>
                    <a:pt x="7330" y="15117"/>
                    <a:pt x="7540" y="16040"/>
                  </a:cubicBezTo>
                  <a:cubicBezTo>
                    <a:pt x="7455" y="15912"/>
                    <a:pt x="7370" y="15805"/>
                    <a:pt x="7263" y="15699"/>
                  </a:cubicBezTo>
                  <a:cubicBezTo>
                    <a:pt x="6369" y="14527"/>
                    <a:pt x="5389" y="13250"/>
                    <a:pt x="4558" y="11801"/>
                  </a:cubicBezTo>
                  <a:cubicBezTo>
                    <a:pt x="4984" y="11375"/>
                    <a:pt x="6837" y="9459"/>
                    <a:pt x="5964" y="9160"/>
                  </a:cubicBezTo>
                  <a:cubicBezTo>
                    <a:pt x="5913" y="9144"/>
                    <a:pt x="5863" y="9136"/>
                    <a:pt x="5815" y="9136"/>
                  </a:cubicBezTo>
                  <a:cubicBezTo>
                    <a:pt x="5055" y="9136"/>
                    <a:pt x="4615" y="11075"/>
                    <a:pt x="4494" y="11716"/>
                  </a:cubicBezTo>
                  <a:cubicBezTo>
                    <a:pt x="3856" y="10609"/>
                    <a:pt x="3323" y="9416"/>
                    <a:pt x="3004" y="8074"/>
                  </a:cubicBezTo>
                  <a:cubicBezTo>
                    <a:pt x="3430" y="7776"/>
                    <a:pt x="4984" y="6583"/>
                    <a:pt x="4409" y="6072"/>
                  </a:cubicBezTo>
                  <a:cubicBezTo>
                    <a:pt x="4346" y="6017"/>
                    <a:pt x="4281" y="5992"/>
                    <a:pt x="4215" y="5992"/>
                  </a:cubicBezTo>
                  <a:cubicBezTo>
                    <a:pt x="3722" y="5992"/>
                    <a:pt x="3168" y="7383"/>
                    <a:pt x="2961" y="7946"/>
                  </a:cubicBezTo>
                  <a:cubicBezTo>
                    <a:pt x="2705" y="6860"/>
                    <a:pt x="2578" y="5710"/>
                    <a:pt x="2642" y="4454"/>
                  </a:cubicBezTo>
                  <a:lnTo>
                    <a:pt x="2642" y="4454"/>
                  </a:lnTo>
                  <a:cubicBezTo>
                    <a:pt x="2862" y="4496"/>
                    <a:pt x="3340" y="4579"/>
                    <a:pt x="3754" y="4579"/>
                  </a:cubicBezTo>
                  <a:cubicBezTo>
                    <a:pt x="4180" y="4579"/>
                    <a:pt x="4538" y="4490"/>
                    <a:pt x="4473" y="4177"/>
                  </a:cubicBezTo>
                  <a:cubicBezTo>
                    <a:pt x="4439" y="3977"/>
                    <a:pt x="4280" y="3904"/>
                    <a:pt x="4066" y="3904"/>
                  </a:cubicBezTo>
                  <a:cubicBezTo>
                    <a:pt x="3618" y="3904"/>
                    <a:pt x="2930" y="4224"/>
                    <a:pt x="2642" y="4368"/>
                  </a:cubicBezTo>
                  <a:cubicBezTo>
                    <a:pt x="2663" y="3751"/>
                    <a:pt x="2748" y="3133"/>
                    <a:pt x="2876" y="2494"/>
                  </a:cubicBezTo>
                  <a:cubicBezTo>
                    <a:pt x="3323" y="1919"/>
                    <a:pt x="4537" y="301"/>
                    <a:pt x="3536" y="24"/>
                  </a:cubicBezTo>
                  <a:cubicBezTo>
                    <a:pt x="3476" y="8"/>
                    <a:pt x="3420" y="1"/>
                    <a:pt x="3367" y="1"/>
                  </a:cubicBezTo>
                  <a:close/>
                </a:path>
              </a:pathLst>
            </a:custGeom>
            <a:solidFill>
              <a:schemeClr val="accent6">
                <a:lumMod val="75000"/>
              </a:schemeClr>
            </a:solidFill>
            <a:ln>
              <a:noFill/>
            </a:ln>
          </p:spPr>
          <p:txBody>
            <a:bodyPr spcFirstLastPara="1" wrap="square" lIns="115184" tIns="115184" rIns="115184" bIns="115184" anchor="ctr" anchorCtr="0">
              <a:noAutofit/>
            </a:bodyPr>
            <a:lstStyle/>
            <a:p>
              <a:pPr defTabSz="1152053">
                <a:defRPr/>
              </a:pPr>
              <a:endParaRPr sz="1764"/>
            </a:p>
          </p:txBody>
        </p:sp>
        <p:grpSp>
          <p:nvGrpSpPr>
            <p:cNvPr id="90" name="Google Shape;1108;p50">
              <a:extLst>
                <a:ext uri="{FF2B5EF4-FFF2-40B4-BE49-F238E27FC236}">
                  <a16:creationId xmlns:a16="http://schemas.microsoft.com/office/drawing/2014/main" xmlns="" id="{1BB3E5D6-08B5-D6EE-A5C8-60B3AE896453}"/>
                </a:ext>
              </a:extLst>
            </p:cNvPr>
            <p:cNvGrpSpPr/>
            <p:nvPr/>
          </p:nvGrpSpPr>
          <p:grpSpPr>
            <a:xfrm>
              <a:off x="-188124" y="3531003"/>
              <a:ext cx="2578115" cy="1768877"/>
              <a:chOff x="1589003" y="3945610"/>
              <a:chExt cx="2328290" cy="1597325"/>
            </a:xfrm>
          </p:grpSpPr>
          <p:sp>
            <p:nvSpPr>
              <p:cNvPr id="135" name="Google Shape;1109;p50">
                <a:extLst>
                  <a:ext uri="{FF2B5EF4-FFF2-40B4-BE49-F238E27FC236}">
                    <a16:creationId xmlns:a16="http://schemas.microsoft.com/office/drawing/2014/main" xmlns="" id="{FD6C17FF-5D74-CD8D-E0F2-9C527BC50580}"/>
                  </a:ext>
                </a:extLst>
              </p:cNvPr>
              <p:cNvSpPr/>
              <p:nvPr/>
            </p:nvSpPr>
            <p:spPr>
              <a:xfrm flipH="1">
                <a:off x="2594906" y="4194371"/>
                <a:ext cx="1322387" cy="1179462"/>
              </a:xfrm>
              <a:custGeom>
                <a:avLst/>
                <a:gdLst/>
                <a:ahLst/>
                <a:cxnLst/>
                <a:rect l="l" t="t" r="r" b="b"/>
                <a:pathLst>
                  <a:path w="25814" h="23024" extrusionOk="0">
                    <a:moveTo>
                      <a:pt x="11033" y="1"/>
                    </a:moveTo>
                    <a:lnTo>
                      <a:pt x="1" y="15740"/>
                    </a:lnTo>
                    <a:lnTo>
                      <a:pt x="17507" y="23023"/>
                    </a:lnTo>
                    <a:lnTo>
                      <a:pt x="25813" y="6049"/>
                    </a:lnTo>
                    <a:lnTo>
                      <a:pt x="11033" y="1"/>
                    </a:ln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136" name="Google Shape;1110;p50">
                <a:extLst>
                  <a:ext uri="{FF2B5EF4-FFF2-40B4-BE49-F238E27FC236}">
                    <a16:creationId xmlns:a16="http://schemas.microsoft.com/office/drawing/2014/main" xmlns="" id="{6298CB15-0824-B8BF-6912-2B1C252CD489}"/>
                  </a:ext>
                </a:extLst>
              </p:cNvPr>
              <p:cNvSpPr/>
              <p:nvPr/>
            </p:nvSpPr>
            <p:spPr>
              <a:xfrm flipH="1">
                <a:off x="1589003" y="4548968"/>
                <a:ext cx="1431450" cy="993967"/>
              </a:xfrm>
              <a:custGeom>
                <a:avLst/>
                <a:gdLst/>
                <a:ahLst/>
                <a:cxnLst/>
                <a:rect l="l" t="t" r="r" b="b"/>
                <a:pathLst>
                  <a:path w="27943" h="19403" extrusionOk="0">
                    <a:moveTo>
                      <a:pt x="7880" y="0"/>
                    </a:moveTo>
                    <a:lnTo>
                      <a:pt x="0" y="16101"/>
                    </a:lnTo>
                    <a:lnTo>
                      <a:pt x="20361" y="19402"/>
                    </a:lnTo>
                    <a:lnTo>
                      <a:pt x="27943" y="2769"/>
                    </a:lnTo>
                    <a:lnTo>
                      <a:pt x="7880" y="0"/>
                    </a:ln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137" name="Google Shape;1111;p50">
                <a:extLst>
                  <a:ext uri="{FF2B5EF4-FFF2-40B4-BE49-F238E27FC236}">
                    <a16:creationId xmlns:a16="http://schemas.microsoft.com/office/drawing/2014/main" xmlns="" id="{FE0D10ED-F554-D0D5-278A-DE78B2FEA33B}"/>
                  </a:ext>
                </a:extLst>
              </p:cNvPr>
              <p:cNvSpPr/>
              <p:nvPr/>
            </p:nvSpPr>
            <p:spPr>
              <a:xfrm flipH="1">
                <a:off x="1650066" y="4109282"/>
                <a:ext cx="2221378" cy="1379096"/>
              </a:xfrm>
              <a:custGeom>
                <a:avLst/>
                <a:gdLst/>
                <a:ahLst/>
                <a:cxnLst/>
                <a:rect l="l" t="t" r="r" b="b"/>
                <a:pathLst>
                  <a:path w="43363" h="26921" extrusionOk="0">
                    <a:moveTo>
                      <a:pt x="9967" y="0"/>
                    </a:moveTo>
                    <a:lnTo>
                      <a:pt x="0" y="15271"/>
                    </a:lnTo>
                    <a:lnTo>
                      <a:pt x="0" y="16762"/>
                    </a:lnTo>
                    <a:lnTo>
                      <a:pt x="16612" y="24109"/>
                    </a:lnTo>
                    <a:lnTo>
                      <a:pt x="36164" y="26921"/>
                    </a:lnTo>
                    <a:lnTo>
                      <a:pt x="43362" y="11735"/>
                    </a:lnTo>
                    <a:lnTo>
                      <a:pt x="43256" y="9073"/>
                    </a:lnTo>
                    <a:lnTo>
                      <a:pt x="24918" y="7710"/>
                    </a:lnTo>
                    <a:lnTo>
                      <a:pt x="9967" y="0"/>
                    </a:ln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138" name="Google Shape;1112;p50">
                <a:extLst>
                  <a:ext uri="{FF2B5EF4-FFF2-40B4-BE49-F238E27FC236}">
                    <a16:creationId xmlns:a16="http://schemas.microsoft.com/office/drawing/2014/main" xmlns="" id="{ABC26860-14E2-1E03-0C39-B273E35B68F0}"/>
                  </a:ext>
                </a:extLst>
              </p:cNvPr>
              <p:cNvSpPr/>
              <p:nvPr/>
            </p:nvSpPr>
            <p:spPr>
              <a:xfrm flipH="1">
                <a:off x="1650066" y="4109282"/>
                <a:ext cx="2221378" cy="1379096"/>
              </a:xfrm>
              <a:custGeom>
                <a:avLst/>
                <a:gdLst/>
                <a:ahLst/>
                <a:cxnLst/>
                <a:rect l="l" t="t" r="r" b="b"/>
                <a:pathLst>
                  <a:path w="43363" h="26921" extrusionOk="0">
                    <a:moveTo>
                      <a:pt x="9967" y="0"/>
                    </a:moveTo>
                    <a:lnTo>
                      <a:pt x="0" y="15271"/>
                    </a:lnTo>
                    <a:lnTo>
                      <a:pt x="0" y="16762"/>
                    </a:lnTo>
                    <a:lnTo>
                      <a:pt x="16612" y="24109"/>
                    </a:lnTo>
                    <a:lnTo>
                      <a:pt x="36164" y="26921"/>
                    </a:lnTo>
                    <a:lnTo>
                      <a:pt x="43362" y="11735"/>
                    </a:lnTo>
                    <a:lnTo>
                      <a:pt x="43256" y="9073"/>
                    </a:lnTo>
                    <a:lnTo>
                      <a:pt x="24918" y="7710"/>
                    </a:lnTo>
                    <a:lnTo>
                      <a:pt x="9967" y="0"/>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39" name="Google Shape;1113;p50">
                <a:extLst>
                  <a:ext uri="{FF2B5EF4-FFF2-40B4-BE49-F238E27FC236}">
                    <a16:creationId xmlns:a16="http://schemas.microsoft.com/office/drawing/2014/main" xmlns="" id="{A703103E-A625-52DE-A511-78C6AFD6F38A}"/>
                  </a:ext>
                </a:extLst>
              </p:cNvPr>
              <p:cNvSpPr/>
              <p:nvPr/>
            </p:nvSpPr>
            <p:spPr>
              <a:xfrm flipH="1">
                <a:off x="1635927" y="4377868"/>
                <a:ext cx="1384526" cy="979572"/>
              </a:xfrm>
              <a:custGeom>
                <a:avLst/>
                <a:gdLst/>
                <a:ahLst/>
                <a:cxnLst/>
                <a:rect l="l" t="t" r="r" b="b"/>
                <a:pathLst>
                  <a:path w="27027" h="19122" extrusionOk="0">
                    <a:moveTo>
                      <a:pt x="15440" y="1"/>
                    </a:moveTo>
                    <a:cubicBezTo>
                      <a:pt x="13462" y="1"/>
                      <a:pt x="11291" y="248"/>
                      <a:pt x="8967" y="891"/>
                    </a:cubicBezTo>
                    <a:cubicBezTo>
                      <a:pt x="8754" y="934"/>
                      <a:pt x="8519" y="998"/>
                      <a:pt x="8306" y="1061"/>
                    </a:cubicBezTo>
                    <a:lnTo>
                      <a:pt x="0" y="18057"/>
                    </a:lnTo>
                    <a:cubicBezTo>
                      <a:pt x="0" y="18057"/>
                      <a:pt x="3131" y="17162"/>
                      <a:pt x="7050" y="16886"/>
                    </a:cubicBezTo>
                    <a:cubicBezTo>
                      <a:pt x="7819" y="16830"/>
                      <a:pt x="8618" y="16797"/>
                      <a:pt x="9429" y="16797"/>
                    </a:cubicBezTo>
                    <a:cubicBezTo>
                      <a:pt x="12683" y="16797"/>
                      <a:pt x="16138" y="17332"/>
                      <a:pt x="18678" y="19122"/>
                    </a:cubicBezTo>
                    <a:lnTo>
                      <a:pt x="27027" y="3106"/>
                    </a:lnTo>
                    <a:cubicBezTo>
                      <a:pt x="27027" y="3106"/>
                      <a:pt x="23215" y="486"/>
                      <a:pt x="17124" y="60"/>
                    </a:cubicBezTo>
                    <a:cubicBezTo>
                      <a:pt x="16580" y="22"/>
                      <a:pt x="16018" y="1"/>
                      <a:pt x="15440" y="1"/>
                    </a:cubicBez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140" name="Google Shape;1114;p50">
                <a:extLst>
                  <a:ext uri="{FF2B5EF4-FFF2-40B4-BE49-F238E27FC236}">
                    <a16:creationId xmlns:a16="http://schemas.microsoft.com/office/drawing/2014/main" xmlns="" id="{ABA5976D-24C6-8FA5-C048-33B52F0E372C}"/>
                  </a:ext>
                </a:extLst>
              </p:cNvPr>
              <p:cNvSpPr/>
              <p:nvPr/>
            </p:nvSpPr>
            <p:spPr>
              <a:xfrm flipH="1">
                <a:off x="2594906" y="3945610"/>
                <a:ext cx="1308197" cy="1357273"/>
              </a:xfrm>
              <a:custGeom>
                <a:avLst/>
                <a:gdLst/>
                <a:ahLst/>
                <a:cxnLst/>
                <a:rect l="l" t="t" r="r" b="b"/>
                <a:pathLst>
                  <a:path w="25537" h="26495" extrusionOk="0">
                    <a:moveTo>
                      <a:pt x="11373" y="1"/>
                    </a:moveTo>
                    <a:lnTo>
                      <a:pt x="1" y="17997"/>
                    </a:lnTo>
                    <a:cubicBezTo>
                      <a:pt x="316" y="17980"/>
                      <a:pt x="628" y="17972"/>
                      <a:pt x="936" y="17972"/>
                    </a:cubicBezTo>
                    <a:cubicBezTo>
                      <a:pt x="8441" y="17972"/>
                      <a:pt x="13893" y="22802"/>
                      <a:pt x="16123" y="25196"/>
                    </a:cubicBezTo>
                    <a:cubicBezTo>
                      <a:pt x="16847" y="25963"/>
                      <a:pt x="17230" y="26495"/>
                      <a:pt x="17230" y="26495"/>
                    </a:cubicBezTo>
                    <a:lnTo>
                      <a:pt x="25536" y="9499"/>
                    </a:lnTo>
                    <a:cubicBezTo>
                      <a:pt x="21958" y="3621"/>
                      <a:pt x="17252" y="1385"/>
                      <a:pt x="14270" y="533"/>
                    </a:cubicBezTo>
                    <a:cubicBezTo>
                      <a:pt x="12524" y="22"/>
                      <a:pt x="11373" y="1"/>
                      <a:pt x="11373" y="1"/>
                    </a:cubicBez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141" name="Google Shape;1115;p50">
                <a:extLst>
                  <a:ext uri="{FF2B5EF4-FFF2-40B4-BE49-F238E27FC236}">
                    <a16:creationId xmlns:a16="http://schemas.microsoft.com/office/drawing/2014/main" xmlns="" id="{A211CB06-6022-F6DB-AA1C-6D9B2A93E9FB}"/>
                  </a:ext>
                </a:extLst>
              </p:cNvPr>
              <p:cNvSpPr/>
              <p:nvPr/>
            </p:nvSpPr>
            <p:spPr>
              <a:xfrm flipH="1">
                <a:off x="2143233" y="4377868"/>
                <a:ext cx="877220" cy="925015"/>
              </a:xfrm>
              <a:custGeom>
                <a:avLst/>
                <a:gdLst/>
                <a:ahLst/>
                <a:cxnLst/>
                <a:rect l="l" t="t" r="r" b="b"/>
                <a:pathLst>
                  <a:path w="17124" h="18057" extrusionOk="0">
                    <a:moveTo>
                      <a:pt x="15440" y="1"/>
                    </a:moveTo>
                    <a:cubicBezTo>
                      <a:pt x="13462" y="1"/>
                      <a:pt x="11291" y="248"/>
                      <a:pt x="8967" y="891"/>
                    </a:cubicBezTo>
                    <a:lnTo>
                      <a:pt x="8306" y="1061"/>
                    </a:lnTo>
                    <a:lnTo>
                      <a:pt x="0" y="18057"/>
                    </a:lnTo>
                    <a:cubicBezTo>
                      <a:pt x="0" y="18057"/>
                      <a:pt x="3131" y="17162"/>
                      <a:pt x="7050" y="16886"/>
                    </a:cubicBezTo>
                    <a:cubicBezTo>
                      <a:pt x="8562" y="8729"/>
                      <a:pt x="13759" y="3000"/>
                      <a:pt x="17124" y="60"/>
                    </a:cubicBezTo>
                    <a:cubicBezTo>
                      <a:pt x="16580" y="22"/>
                      <a:pt x="16018" y="1"/>
                      <a:pt x="15440"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42" name="Google Shape;1116;p50">
                <a:extLst>
                  <a:ext uri="{FF2B5EF4-FFF2-40B4-BE49-F238E27FC236}">
                    <a16:creationId xmlns:a16="http://schemas.microsoft.com/office/drawing/2014/main" xmlns="" id="{F07476C5-0F4B-8731-D838-186C6A904738}"/>
                  </a:ext>
                </a:extLst>
              </p:cNvPr>
              <p:cNvSpPr/>
              <p:nvPr/>
            </p:nvSpPr>
            <p:spPr>
              <a:xfrm flipH="1">
                <a:off x="2594906" y="3972915"/>
                <a:ext cx="577231" cy="1329968"/>
              </a:xfrm>
              <a:custGeom>
                <a:avLst/>
                <a:gdLst/>
                <a:ahLst/>
                <a:cxnLst/>
                <a:rect l="l" t="t" r="r" b="b"/>
                <a:pathLst>
                  <a:path w="11268" h="25962" extrusionOk="0">
                    <a:moveTo>
                      <a:pt x="1" y="0"/>
                    </a:moveTo>
                    <a:lnTo>
                      <a:pt x="1" y="0"/>
                    </a:lnTo>
                    <a:cubicBezTo>
                      <a:pt x="895" y="895"/>
                      <a:pt x="1918" y="1981"/>
                      <a:pt x="2961" y="3216"/>
                    </a:cubicBezTo>
                    <a:cubicBezTo>
                      <a:pt x="5666" y="6475"/>
                      <a:pt x="2876" y="20126"/>
                      <a:pt x="1854" y="24663"/>
                    </a:cubicBezTo>
                    <a:cubicBezTo>
                      <a:pt x="2578" y="25430"/>
                      <a:pt x="2961" y="25962"/>
                      <a:pt x="2961" y="25962"/>
                    </a:cubicBezTo>
                    <a:lnTo>
                      <a:pt x="11267" y="8966"/>
                    </a:lnTo>
                    <a:cubicBezTo>
                      <a:pt x="7689" y="3088"/>
                      <a:pt x="2983" y="852"/>
                      <a:pt x="1"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43" name="Google Shape;1117;p50">
                <a:extLst>
                  <a:ext uri="{FF2B5EF4-FFF2-40B4-BE49-F238E27FC236}">
                    <a16:creationId xmlns:a16="http://schemas.microsoft.com/office/drawing/2014/main" xmlns="" id="{722D93CE-7748-A828-85D9-5E7CC8CF9B30}"/>
                  </a:ext>
                </a:extLst>
              </p:cNvPr>
              <p:cNvSpPr/>
              <p:nvPr/>
            </p:nvSpPr>
            <p:spPr>
              <a:xfrm flipH="1">
                <a:off x="2651666" y="4012155"/>
                <a:ext cx="664472" cy="441940"/>
              </a:xfrm>
              <a:custGeom>
                <a:avLst/>
                <a:gdLst/>
                <a:ahLst/>
                <a:cxnLst/>
                <a:rect l="l" t="t" r="r" b="b"/>
                <a:pathLst>
                  <a:path w="12971" h="8627" fill="none" extrusionOk="0">
                    <a:moveTo>
                      <a:pt x="1" y="1"/>
                    </a:moveTo>
                    <a:cubicBezTo>
                      <a:pt x="1" y="1"/>
                      <a:pt x="7540" y="1747"/>
                      <a:pt x="12971" y="8626"/>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44" name="Google Shape;1118;p50">
                <a:extLst>
                  <a:ext uri="{FF2B5EF4-FFF2-40B4-BE49-F238E27FC236}">
                    <a16:creationId xmlns:a16="http://schemas.microsoft.com/office/drawing/2014/main" xmlns="" id="{CA869C86-586F-F397-C6FE-ED88C633C664}"/>
                  </a:ext>
                </a:extLst>
              </p:cNvPr>
              <p:cNvSpPr/>
              <p:nvPr/>
            </p:nvSpPr>
            <p:spPr>
              <a:xfrm flipH="1">
                <a:off x="2704020" y="4109282"/>
                <a:ext cx="656839" cy="418990"/>
              </a:xfrm>
              <a:custGeom>
                <a:avLst/>
                <a:gdLst/>
                <a:ahLst/>
                <a:cxnLst/>
                <a:rect l="l" t="t" r="r" b="b"/>
                <a:pathLst>
                  <a:path w="12822" h="8179" fill="none" extrusionOk="0">
                    <a:moveTo>
                      <a:pt x="0" y="0"/>
                    </a:moveTo>
                    <a:cubicBezTo>
                      <a:pt x="0" y="0"/>
                      <a:pt x="9222" y="3067"/>
                      <a:pt x="12822" y="8179"/>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45" name="Google Shape;1119;p50">
                <a:extLst>
                  <a:ext uri="{FF2B5EF4-FFF2-40B4-BE49-F238E27FC236}">
                    <a16:creationId xmlns:a16="http://schemas.microsoft.com/office/drawing/2014/main" xmlns="" id="{416ED293-1E08-52E2-8C71-44066DF8C5FD}"/>
                  </a:ext>
                </a:extLst>
              </p:cNvPr>
              <p:cNvSpPr/>
              <p:nvPr/>
            </p:nvSpPr>
            <p:spPr>
              <a:xfrm flipH="1">
                <a:off x="2750945" y="4232587"/>
                <a:ext cx="700485" cy="391685"/>
              </a:xfrm>
              <a:custGeom>
                <a:avLst/>
                <a:gdLst/>
                <a:ahLst/>
                <a:cxnLst/>
                <a:rect l="l" t="t" r="r" b="b"/>
                <a:pathLst>
                  <a:path w="13674" h="7646" fill="none" extrusionOk="0">
                    <a:moveTo>
                      <a:pt x="1" y="0"/>
                    </a:moveTo>
                    <a:cubicBezTo>
                      <a:pt x="1" y="0"/>
                      <a:pt x="8648" y="2002"/>
                      <a:pt x="13674" y="7646"/>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46" name="Google Shape;1120;p50">
                <a:extLst>
                  <a:ext uri="{FF2B5EF4-FFF2-40B4-BE49-F238E27FC236}">
                    <a16:creationId xmlns:a16="http://schemas.microsoft.com/office/drawing/2014/main" xmlns="" id="{B340908B-069E-A8BB-9580-E6728B6874CE}"/>
                  </a:ext>
                </a:extLst>
              </p:cNvPr>
              <p:cNvSpPr/>
              <p:nvPr/>
            </p:nvSpPr>
            <p:spPr>
              <a:xfrm flipH="1">
                <a:off x="2798945" y="4377663"/>
                <a:ext cx="736498" cy="368838"/>
              </a:xfrm>
              <a:custGeom>
                <a:avLst/>
                <a:gdLst/>
                <a:ahLst/>
                <a:cxnLst/>
                <a:rect l="l" t="t" r="r" b="b"/>
                <a:pathLst>
                  <a:path w="14377" h="7200" fill="none" extrusionOk="0">
                    <a:moveTo>
                      <a:pt x="1" y="1"/>
                    </a:moveTo>
                    <a:cubicBezTo>
                      <a:pt x="1" y="1"/>
                      <a:pt x="10799" y="5133"/>
                      <a:pt x="14377" y="7199"/>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47" name="Google Shape;1121;p50">
                <a:extLst>
                  <a:ext uri="{FF2B5EF4-FFF2-40B4-BE49-F238E27FC236}">
                    <a16:creationId xmlns:a16="http://schemas.microsoft.com/office/drawing/2014/main" xmlns="" id="{AA9CAB94-5107-1770-990A-CA201CEBC4CB}"/>
                  </a:ext>
                </a:extLst>
              </p:cNvPr>
              <p:cNvSpPr/>
              <p:nvPr/>
            </p:nvSpPr>
            <p:spPr>
              <a:xfrm flipH="1">
                <a:off x="2852375" y="4506398"/>
                <a:ext cx="755042" cy="370990"/>
              </a:xfrm>
              <a:custGeom>
                <a:avLst/>
                <a:gdLst/>
                <a:ahLst/>
                <a:cxnLst/>
                <a:rect l="l" t="t" r="r" b="b"/>
                <a:pathLst>
                  <a:path w="14739" h="7242" fill="none" extrusionOk="0">
                    <a:moveTo>
                      <a:pt x="0" y="1"/>
                    </a:moveTo>
                    <a:cubicBezTo>
                      <a:pt x="0" y="1"/>
                      <a:pt x="12268" y="6369"/>
                      <a:pt x="14738" y="7242"/>
                    </a:cubicBezTo>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48" name="Google Shape;1122;p50">
                <a:extLst>
                  <a:ext uri="{FF2B5EF4-FFF2-40B4-BE49-F238E27FC236}">
                    <a16:creationId xmlns:a16="http://schemas.microsoft.com/office/drawing/2014/main" xmlns="" id="{AC290652-7C19-A483-4ED9-B9E4C5761D79}"/>
                  </a:ext>
                </a:extLst>
              </p:cNvPr>
              <p:cNvSpPr/>
              <p:nvPr/>
            </p:nvSpPr>
            <p:spPr>
              <a:xfrm flipH="1">
                <a:off x="1716661" y="4365676"/>
                <a:ext cx="1014663" cy="474623"/>
              </a:xfrm>
              <a:custGeom>
                <a:avLst/>
                <a:gdLst/>
                <a:ahLst/>
                <a:cxnLst/>
                <a:rect l="l" t="t" r="r" b="b"/>
                <a:pathLst>
                  <a:path w="19807" h="9265" fill="none" extrusionOk="0">
                    <a:moveTo>
                      <a:pt x="3323" y="2386"/>
                    </a:moveTo>
                    <a:cubicBezTo>
                      <a:pt x="3323" y="2386"/>
                      <a:pt x="10564" y="0"/>
                      <a:pt x="19807" y="3834"/>
                    </a:cubicBezTo>
                    <a:lnTo>
                      <a:pt x="16825" y="9265"/>
                    </a:lnTo>
                    <a:cubicBezTo>
                      <a:pt x="16825" y="9265"/>
                      <a:pt x="6049" y="6666"/>
                      <a:pt x="0" y="8136"/>
                    </a:cubicBezTo>
                    <a:close/>
                  </a:path>
                </a:pathLst>
              </a:custGeom>
              <a:noFill/>
              <a:ln w="6925" cap="flat" cmpd="sng">
                <a:solidFill>
                  <a:schemeClr val="accent3"/>
                </a:solidFill>
                <a:prstDash val="solid"/>
                <a:miter lim="21297"/>
                <a:headEnd type="none" w="sm" len="sm"/>
                <a:tailEnd type="none" w="sm" len="sm"/>
              </a:ln>
            </p:spPr>
            <p:txBody>
              <a:bodyPr spcFirstLastPara="1" wrap="square" lIns="115184" tIns="115184" rIns="115184" bIns="115184" anchor="ctr" anchorCtr="0">
                <a:noAutofit/>
              </a:bodyPr>
              <a:lstStyle/>
              <a:p>
                <a:pPr defTabSz="1152053">
                  <a:defRPr/>
                </a:pPr>
                <a:endParaRPr sz="1764"/>
              </a:p>
            </p:txBody>
          </p:sp>
        </p:grpSp>
        <p:grpSp>
          <p:nvGrpSpPr>
            <p:cNvPr id="91" name="Google Shape;1123;p50">
              <a:extLst>
                <a:ext uri="{FF2B5EF4-FFF2-40B4-BE49-F238E27FC236}">
                  <a16:creationId xmlns:a16="http://schemas.microsoft.com/office/drawing/2014/main" xmlns="" id="{14707E96-3AA1-30EF-EDC0-AAD96D2C9F45}"/>
                </a:ext>
              </a:extLst>
            </p:cNvPr>
            <p:cNvGrpSpPr/>
            <p:nvPr/>
          </p:nvGrpSpPr>
          <p:grpSpPr>
            <a:xfrm rot="2556399" flipH="1">
              <a:off x="-410477" y="2260056"/>
              <a:ext cx="1908146" cy="1904473"/>
              <a:chOff x="-247196" y="2911327"/>
              <a:chExt cx="1676932" cy="1673705"/>
            </a:xfrm>
          </p:grpSpPr>
          <p:sp>
            <p:nvSpPr>
              <p:cNvPr id="114" name="Google Shape;1124;p50">
                <a:extLst>
                  <a:ext uri="{FF2B5EF4-FFF2-40B4-BE49-F238E27FC236}">
                    <a16:creationId xmlns:a16="http://schemas.microsoft.com/office/drawing/2014/main" xmlns="" id="{9FBE48FF-A8DD-399A-359B-1A898B614E6B}"/>
                  </a:ext>
                </a:extLst>
              </p:cNvPr>
              <p:cNvSpPr/>
              <p:nvPr/>
            </p:nvSpPr>
            <p:spPr>
              <a:xfrm flipH="1">
                <a:off x="626694" y="4353689"/>
                <a:ext cx="380825" cy="78173"/>
              </a:xfrm>
              <a:custGeom>
                <a:avLst/>
                <a:gdLst/>
                <a:ahLst/>
                <a:cxnLst/>
                <a:rect l="l" t="t" r="r" b="b"/>
                <a:pathLst>
                  <a:path w="7434" h="1526" extrusionOk="0">
                    <a:moveTo>
                      <a:pt x="7220" y="0"/>
                    </a:moveTo>
                    <a:cubicBezTo>
                      <a:pt x="7220" y="0"/>
                      <a:pt x="4584" y="879"/>
                      <a:pt x="2306" y="879"/>
                    </a:cubicBezTo>
                    <a:cubicBezTo>
                      <a:pt x="1792" y="879"/>
                      <a:pt x="1296" y="834"/>
                      <a:pt x="852" y="724"/>
                    </a:cubicBezTo>
                    <a:lnTo>
                      <a:pt x="0" y="1299"/>
                    </a:lnTo>
                    <a:cubicBezTo>
                      <a:pt x="0" y="1299"/>
                      <a:pt x="839" y="1526"/>
                      <a:pt x="2314" y="1526"/>
                    </a:cubicBezTo>
                    <a:cubicBezTo>
                      <a:pt x="3589" y="1526"/>
                      <a:pt x="5339" y="1356"/>
                      <a:pt x="7433" y="724"/>
                    </a:cubicBezTo>
                    <a:lnTo>
                      <a:pt x="7220" y="0"/>
                    </a:ln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115" name="Google Shape;1125;p50">
                <a:extLst>
                  <a:ext uri="{FF2B5EF4-FFF2-40B4-BE49-F238E27FC236}">
                    <a16:creationId xmlns:a16="http://schemas.microsoft.com/office/drawing/2014/main" xmlns="" id="{196962D1-130F-8D73-2D7B-9AF5178B5F51}"/>
                  </a:ext>
                </a:extLst>
              </p:cNvPr>
              <p:cNvSpPr/>
              <p:nvPr/>
            </p:nvSpPr>
            <p:spPr>
              <a:xfrm flipH="1">
                <a:off x="963822" y="3640141"/>
                <a:ext cx="449573" cy="780144"/>
              </a:xfrm>
              <a:custGeom>
                <a:avLst/>
                <a:gdLst/>
                <a:ahLst/>
                <a:cxnLst/>
                <a:rect l="l" t="t" r="r" b="b"/>
                <a:pathLst>
                  <a:path w="8776" h="15229" extrusionOk="0">
                    <a:moveTo>
                      <a:pt x="1" y="0"/>
                    </a:moveTo>
                    <a:cubicBezTo>
                      <a:pt x="1" y="1"/>
                      <a:pt x="320" y="1364"/>
                      <a:pt x="938" y="3323"/>
                    </a:cubicBezTo>
                    <a:cubicBezTo>
                      <a:pt x="2088" y="6880"/>
                      <a:pt x="4367" y="12396"/>
                      <a:pt x="7923" y="15228"/>
                    </a:cubicBezTo>
                    <a:lnTo>
                      <a:pt x="8413" y="14909"/>
                    </a:lnTo>
                    <a:lnTo>
                      <a:pt x="8775" y="14653"/>
                    </a:lnTo>
                    <a:cubicBezTo>
                      <a:pt x="8775" y="14653"/>
                      <a:pt x="4729" y="9201"/>
                      <a:pt x="3153" y="1363"/>
                    </a:cubicBezTo>
                    <a:lnTo>
                      <a:pt x="1" y="0"/>
                    </a:ln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116" name="Google Shape;1126;p50">
                <a:extLst>
                  <a:ext uri="{FF2B5EF4-FFF2-40B4-BE49-F238E27FC236}">
                    <a16:creationId xmlns:a16="http://schemas.microsoft.com/office/drawing/2014/main" xmlns="" id="{167B9445-B42D-F556-7BBB-EB717AB8F972}"/>
                  </a:ext>
                </a:extLst>
              </p:cNvPr>
              <p:cNvSpPr/>
              <p:nvPr/>
            </p:nvSpPr>
            <p:spPr>
              <a:xfrm flipH="1">
                <a:off x="963822" y="3640141"/>
                <a:ext cx="449573" cy="763751"/>
              </a:xfrm>
              <a:custGeom>
                <a:avLst/>
                <a:gdLst/>
                <a:ahLst/>
                <a:cxnLst/>
                <a:rect l="l" t="t" r="r" b="b"/>
                <a:pathLst>
                  <a:path w="8776" h="14909" extrusionOk="0">
                    <a:moveTo>
                      <a:pt x="1" y="0"/>
                    </a:moveTo>
                    <a:cubicBezTo>
                      <a:pt x="1" y="1"/>
                      <a:pt x="299" y="1364"/>
                      <a:pt x="938" y="3323"/>
                    </a:cubicBezTo>
                    <a:lnTo>
                      <a:pt x="3621" y="4899"/>
                    </a:lnTo>
                    <a:cubicBezTo>
                      <a:pt x="3621" y="4899"/>
                      <a:pt x="4665" y="10458"/>
                      <a:pt x="8413" y="14909"/>
                    </a:cubicBezTo>
                    <a:lnTo>
                      <a:pt x="8775" y="14653"/>
                    </a:lnTo>
                    <a:cubicBezTo>
                      <a:pt x="8775" y="14653"/>
                      <a:pt x="4707" y="9201"/>
                      <a:pt x="3153" y="1363"/>
                    </a:cubicBezTo>
                    <a:lnTo>
                      <a:pt x="1" y="0"/>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17" name="Google Shape;1127;p50">
                <a:extLst>
                  <a:ext uri="{FF2B5EF4-FFF2-40B4-BE49-F238E27FC236}">
                    <a16:creationId xmlns:a16="http://schemas.microsoft.com/office/drawing/2014/main" xmlns="" id="{CB3CEAF8-0510-BA66-B03E-4515BBFFEA69}"/>
                  </a:ext>
                </a:extLst>
              </p:cNvPr>
              <p:cNvSpPr/>
              <p:nvPr/>
            </p:nvSpPr>
            <p:spPr>
              <a:xfrm flipH="1">
                <a:off x="986721" y="3125151"/>
                <a:ext cx="420117" cy="584864"/>
              </a:xfrm>
              <a:custGeom>
                <a:avLst/>
                <a:gdLst/>
                <a:ahLst/>
                <a:cxnLst/>
                <a:rect l="l" t="t" r="r" b="b"/>
                <a:pathLst>
                  <a:path w="8201" h="11417" extrusionOk="0">
                    <a:moveTo>
                      <a:pt x="7710" y="1"/>
                    </a:moveTo>
                    <a:lnTo>
                      <a:pt x="1427" y="6305"/>
                    </a:lnTo>
                    <a:lnTo>
                      <a:pt x="22" y="7988"/>
                    </a:lnTo>
                    <a:lnTo>
                      <a:pt x="22" y="9564"/>
                    </a:lnTo>
                    <a:lnTo>
                      <a:pt x="1" y="10650"/>
                    </a:lnTo>
                    <a:lnTo>
                      <a:pt x="746" y="11416"/>
                    </a:lnTo>
                    <a:lnTo>
                      <a:pt x="8200" y="3323"/>
                    </a:lnTo>
                    <a:lnTo>
                      <a:pt x="7710" y="1"/>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18" name="Google Shape;1128;p50">
                <a:extLst>
                  <a:ext uri="{FF2B5EF4-FFF2-40B4-BE49-F238E27FC236}">
                    <a16:creationId xmlns:a16="http://schemas.microsoft.com/office/drawing/2014/main" xmlns="" id="{9045E6CD-A13B-2DC4-925F-E2C7C227F386}"/>
                  </a:ext>
                </a:extLst>
              </p:cNvPr>
              <p:cNvSpPr/>
              <p:nvPr/>
            </p:nvSpPr>
            <p:spPr>
              <a:xfrm flipH="1">
                <a:off x="-228652" y="3148101"/>
                <a:ext cx="1619148" cy="1394464"/>
              </a:xfrm>
              <a:custGeom>
                <a:avLst/>
                <a:gdLst/>
                <a:ahLst/>
                <a:cxnLst/>
                <a:rect l="l" t="t" r="r" b="b"/>
                <a:pathLst>
                  <a:path w="31607" h="27221" extrusionOk="0">
                    <a:moveTo>
                      <a:pt x="17827" y="0"/>
                    </a:moveTo>
                    <a:lnTo>
                      <a:pt x="8882" y="2577"/>
                    </a:lnTo>
                    <a:lnTo>
                      <a:pt x="4750" y="3770"/>
                    </a:lnTo>
                    <a:lnTo>
                      <a:pt x="1875" y="5623"/>
                    </a:lnTo>
                    <a:lnTo>
                      <a:pt x="1023" y="7774"/>
                    </a:lnTo>
                    <a:lnTo>
                      <a:pt x="661" y="8668"/>
                    </a:lnTo>
                    <a:lnTo>
                      <a:pt x="725" y="9520"/>
                    </a:lnTo>
                    <a:lnTo>
                      <a:pt x="1" y="10138"/>
                    </a:lnTo>
                    <a:cubicBezTo>
                      <a:pt x="1" y="10138"/>
                      <a:pt x="129" y="10649"/>
                      <a:pt x="427" y="10968"/>
                    </a:cubicBezTo>
                    <a:lnTo>
                      <a:pt x="16847" y="27112"/>
                    </a:lnTo>
                    <a:cubicBezTo>
                      <a:pt x="16847" y="27112"/>
                      <a:pt x="17155" y="27221"/>
                      <a:pt x="17569" y="27221"/>
                    </a:cubicBezTo>
                    <a:cubicBezTo>
                      <a:pt x="17911" y="27221"/>
                      <a:pt x="18325" y="27147"/>
                      <a:pt x="18700" y="26878"/>
                    </a:cubicBezTo>
                    <a:cubicBezTo>
                      <a:pt x="19552" y="26281"/>
                      <a:pt x="20234" y="24492"/>
                      <a:pt x="21341" y="23662"/>
                    </a:cubicBezTo>
                    <a:cubicBezTo>
                      <a:pt x="21448" y="23577"/>
                      <a:pt x="21554" y="23491"/>
                      <a:pt x="21661" y="23428"/>
                    </a:cubicBezTo>
                    <a:cubicBezTo>
                      <a:pt x="22640" y="22725"/>
                      <a:pt x="23450" y="22363"/>
                      <a:pt x="23450" y="22363"/>
                    </a:cubicBezTo>
                    <a:cubicBezTo>
                      <a:pt x="23450" y="22363"/>
                      <a:pt x="26559" y="17166"/>
                      <a:pt x="28753" y="14696"/>
                    </a:cubicBezTo>
                    <a:cubicBezTo>
                      <a:pt x="30946" y="12204"/>
                      <a:pt x="31607" y="11820"/>
                      <a:pt x="30989" y="9925"/>
                    </a:cubicBezTo>
                    <a:cubicBezTo>
                      <a:pt x="30371" y="8008"/>
                      <a:pt x="22683" y="3323"/>
                      <a:pt x="22683" y="3323"/>
                    </a:cubicBezTo>
                    <a:lnTo>
                      <a:pt x="20958" y="2151"/>
                    </a:lnTo>
                    <a:lnTo>
                      <a:pt x="17827" y="0"/>
                    </a:ln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119" name="Google Shape;1129;p50">
                <a:extLst>
                  <a:ext uri="{FF2B5EF4-FFF2-40B4-BE49-F238E27FC236}">
                    <a16:creationId xmlns:a16="http://schemas.microsoft.com/office/drawing/2014/main" xmlns="" id="{51205720-C163-B057-A7BA-0ADD26BD5982}"/>
                  </a:ext>
                </a:extLst>
              </p:cNvPr>
              <p:cNvSpPr/>
              <p:nvPr/>
            </p:nvSpPr>
            <p:spPr>
              <a:xfrm flipH="1">
                <a:off x="316870" y="3148101"/>
                <a:ext cx="618623" cy="575541"/>
              </a:xfrm>
              <a:custGeom>
                <a:avLst/>
                <a:gdLst/>
                <a:ahLst/>
                <a:cxnLst/>
                <a:rect l="l" t="t" r="r" b="b"/>
                <a:pathLst>
                  <a:path w="12076" h="11235" extrusionOk="0">
                    <a:moveTo>
                      <a:pt x="8945" y="0"/>
                    </a:moveTo>
                    <a:lnTo>
                      <a:pt x="0" y="2577"/>
                    </a:lnTo>
                    <a:lnTo>
                      <a:pt x="107" y="6283"/>
                    </a:lnTo>
                    <a:lnTo>
                      <a:pt x="2705" y="10415"/>
                    </a:lnTo>
                    <a:lnTo>
                      <a:pt x="3748" y="11096"/>
                    </a:lnTo>
                    <a:cubicBezTo>
                      <a:pt x="3899" y="11188"/>
                      <a:pt x="4069" y="11234"/>
                      <a:pt x="4237" y="11234"/>
                    </a:cubicBezTo>
                    <a:cubicBezTo>
                      <a:pt x="4497" y="11234"/>
                      <a:pt x="4752" y="11124"/>
                      <a:pt x="4920" y="10905"/>
                    </a:cubicBezTo>
                    <a:lnTo>
                      <a:pt x="12076" y="2151"/>
                    </a:lnTo>
                    <a:lnTo>
                      <a:pt x="8945" y="0"/>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20" name="Google Shape;1130;p50">
                <a:extLst>
                  <a:ext uri="{FF2B5EF4-FFF2-40B4-BE49-F238E27FC236}">
                    <a16:creationId xmlns:a16="http://schemas.microsoft.com/office/drawing/2014/main" xmlns="" id="{2EAC552E-0C67-7AF1-EA3C-38C5A45D6BA0}"/>
                  </a:ext>
                </a:extLst>
              </p:cNvPr>
              <p:cNvSpPr/>
              <p:nvPr/>
            </p:nvSpPr>
            <p:spPr>
              <a:xfrm flipH="1">
                <a:off x="323376" y="2911327"/>
                <a:ext cx="1106360" cy="859956"/>
              </a:xfrm>
              <a:custGeom>
                <a:avLst/>
                <a:gdLst/>
                <a:ahLst/>
                <a:cxnLst/>
                <a:rect l="l" t="t" r="r" b="b"/>
                <a:pathLst>
                  <a:path w="21597" h="16787" extrusionOk="0">
                    <a:moveTo>
                      <a:pt x="13021" y="1"/>
                    </a:moveTo>
                    <a:cubicBezTo>
                      <a:pt x="13018" y="1"/>
                      <a:pt x="13016" y="1"/>
                      <a:pt x="13013" y="1"/>
                    </a:cubicBezTo>
                    <a:cubicBezTo>
                      <a:pt x="12076" y="43"/>
                      <a:pt x="10117" y="1002"/>
                      <a:pt x="7114" y="3174"/>
                    </a:cubicBezTo>
                    <a:cubicBezTo>
                      <a:pt x="4089" y="5368"/>
                      <a:pt x="660" y="10990"/>
                      <a:pt x="660" y="10990"/>
                    </a:cubicBezTo>
                    <a:cubicBezTo>
                      <a:pt x="660" y="10990"/>
                      <a:pt x="213" y="11906"/>
                      <a:pt x="107" y="13013"/>
                    </a:cubicBezTo>
                    <a:cubicBezTo>
                      <a:pt x="0" y="14121"/>
                      <a:pt x="426" y="14824"/>
                      <a:pt x="426" y="14824"/>
                    </a:cubicBezTo>
                    <a:lnTo>
                      <a:pt x="1172" y="15548"/>
                    </a:lnTo>
                    <a:cubicBezTo>
                      <a:pt x="618" y="14952"/>
                      <a:pt x="107" y="12588"/>
                      <a:pt x="1193" y="11970"/>
                    </a:cubicBezTo>
                    <a:cubicBezTo>
                      <a:pt x="1353" y="11881"/>
                      <a:pt x="1542" y="11837"/>
                      <a:pt x="1773" y="11837"/>
                    </a:cubicBezTo>
                    <a:cubicBezTo>
                      <a:pt x="1819" y="11837"/>
                      <a:pt x="1867" y="11839"/>
                      <a:pt x="1917" y="11842"/>
                    </a:cubicBezTo>
                    <a:cubicBezTo>
                      <a:pt x="3600" y="11970"/>
                      <a:pt x="9286" y="15463"/>
                      <a:pt x="11224" y="16677"/>
                    </a:cubicBezTo>
                    <a:cubicBezTo>
                      <a:pt x="11351" y="16751"/>
                      <a:pt x="11490" y="16787"/>
                      <a:pt x="11628" y="16787"/>
                    </a:cubicBezTo>
                    <a:cubicBezTo>
                      <a:pt x="11885" y="16787"/>
                      <a:pt x="12137" y="16664"/>
                      <a:pt x="12289" y="16442"/>
                    </a:cubicBezTo>
                    <a:cubicBezTo>
                      <a:pt x="12310" y="16421"/>
                      <a:pt x="12332" y="16400"/>
                      <a:pt x="12353" y="16357"/>
                    </a:cubicBezTo>
                    <a:cubicBezTo>
                      <a:pt x="14461" y="13226"/>
                      <a:pt x="19871" y="6816"/>
                      <a:pt x="21383" y="5027"/>
                    </a:cubicBezTo>
                    <a:cubicBezTo>
                      <a:pt x="21596" y="4771"/>
                      <a:pt x="21532" y="4409"/>
                      <a:pt x="21234" y="4239"/>
                    </a:cubicBezTo>
                    <a:cubicBezTo>
                      <a:pt x="19472" y="3199"/>
                      <a:pt x="13860" y="1"/>
                      <a:pt x="13021" y="1"/>
                    </a:cubicBezTo>
                    <a:close/>
                  </a:path>
                </a:pathLst>
              </a:custGeom>
              <a:solidFill>
                <a:schemeClr val="accent6"/>
              </a:solidFill>
              <a:ln>
                <a:noFill/>
              </a:ln>
            </p:spPr>
            <p:txBody>
              <a:bodyPr spcFirstLastPara="1" wrap="square" lIns="115184" tIns="115184" rIns="115184" bIns="115184" anchor="ctr" anchorCtr="0">
                <a:noAutofit/>
              </a:bodyPr>
              <a:lstStyle/>
              <a:p>
                <a:pPr defTabSz="1152053">
                  <a:defRPr/>
                </a:pPr>
                <a:endParaRPr sz="1764"/>
              </a:p>
            </p:txBody>
          </p:sp>
          <p:sp>
            <p:nvSpPr>
              <p:cNvPr id="121" name="Google Shape;1131;p50">
                <a:extLst>
                  <a:ext uri="{FF2B5EF4-FFF2-40B4-BE49-F238E27FC236}">
                    <a16:creationId xmlns:a16="http://schemas.microsoft.com/office/drawing/2014/main" xmlns="" id="{4FB1A7D6-A82A-A3ED-B202-4F0ABEC4AB37}"/>
                  </a:ext>
                </a:extLst>
              </p:cNvPr>
              <p:cNvSpPr/>
              <p:nvPr/>
            </p:nvSpPr>
            <p:spPr>
              <a:xfrm flipH="1">
                <a:off x="-247196" y="3294304"/>
                <a:ext cx="933980" cy="931777"/>
              </a:xfrm>
              <a:custGeom>
                <a:avLst/>
                <a:gdLst/>
                <a:ahLst/>
                <a:cxnLst/>
                <a:rect l="l" t="t" r="r" b="b"/>
                <a:pathLst>
                  <a:path w="18232" h="18189" extrusionOk="0">
                    <a:moveTo>
                      <a:pt x="10437" y="0"/>
                    </a:moveTo>
                    <a:lnTo>
                      <a:pt x="8925" y="469"/>
                    </a:lnTo>
                    <a:lnTo>
                      <a:pt x="597" y="10904"/>
                    </a:lnTo>
                    <a:lnTo>
                      <a:pt x="491" y="11139"/>
                    </a:lnTo>
                    <a:lnTo>
                      <a:pt x="1" y="12204"/>
                    </a:lnTo>
                    <a:cubicBezTo>
                      <a:pt x="1" y="12204"/>
                      <a:pt x="6539" y="17081"/>
                      <a:pt x="7540" y="18188"/>
                    </a:cubicBezTo>
                    <a:lnTo>
                      <a:pt x="8286" y="17869"/>
                    </a:lnTo>
                    <a:lnTo>
                      <a:pt x="8818" y="17166"/>
                    </a:lnTo>
                    <a:lnTo>
                      <a:pt x="9201" y="17081"/>
                    </a:lnTo>
                    <a:lnTo>
                      <a:pt x="9777" y="16697"/>
                    </a:lnTo>
                    <a:lnTo>
                      <a:pt x="10266" y="16378"/>
                    </a:lnTo>
                    <a:cubicBezTo>
                      <a:pt x="10266" y="16378"/>
                      <a:pt x="16017" y="8200"/>
                      <a:pt x="17934" y="6986"/>
                    </a:cubicBezTo>
                    <a:lnTo>
                      <a:pt x="18232" y="5474"/>
                    </a:lnTo>
                    <a:lnTo>
                      <a:pt x="18232" y="5452"/>
                    </a:lnTo>
                    <a:cubicBezTo>
                      <a:pt x="18232" y="5452"/>
                      <a:pt x="12673" y="234"/>
                      <a:pt x="10437" y="0"/>
                    </a:cubicBezTo>
                    <a:close/>
                  </a:path>
                </a:pathLst>
              </a:custGeom>
              <a:solidFill>
                <a:schemeClr val="accent6">
                  <a:lumMod val="75000"/>
                </a:schemeClr>
              </a:solidFill>
              <a:ln>
                <a:noFill/>
              </a:ln>
            </p:spPr>
            <p:txBody>
              <a:bodyPr spcFirstLastPara="1" wrap="square" lIns="115184" tIns="115184" rIns="115184" bIns="115184" anchor="ctr" anchorCtr="0">
                <a:noAutofit/>
              </a:bodyPr>
              <a:lstStyle/>
              <a:p>
                <a:pPr defTabSz="1152053">
                  <a:defRPr/>
                </a:pPr>
                <a:endParaRPr sz="1764"/>
              </a:p>
            </p:txBody>
          </p:sp>
          <p:sp>
            <p:nvSpPr>
              <p:cNvPr id="122" name="Google Shape;1132;p50">
                <a:extLst>
                  <a:ext uri="{FF2B5EF4-FFF2-40B4-BE49-F238E27FC236}">
                    <a16:creationId xmlns:a16="http://schemas.microsoft.com/office/drawing/2014/main" xmlns="" id="{9FDCA313-1E1F-F151-7251-630D504A6C30}"/>
                  </a:ext>
                </a:extLst>
              </p:cNvPr>
              <p:cNvSpPr/>
              <p:nvPr/>
            </p:nvSpPr>
            <p:spPr>
              <a:xfrm flipH="1">
                <a:off x="280857" y="3547419"/>
                <a:ext cx="1109639" cy="995145"/>
              </a:xfrm>
              <a:custGeom>
                <a:avLst/>
                <a:gdLst/>
                <a:ahLst/>
                <a:cxnLst/>
                <a:rect l="l" t="t" r="r" b="b"/>
                <a:pathLst>
                  <a:path w="21661" h="19426" extrusionOk="0">
                    <a:moveTo>
                      <a:pt x="1023" y="0"/>
                    </a:moveTo>
                    <a:lnTo>
                      <a:pt x="789" y="575"/>
                    </a:lnTo>
                    <a:lnTo>
                      <a:pt x="661" y="873"/>
                    </a:lnTo>
                    <a:lnTo>
                      <a:pt x="725" y="1725"/>
                    </a:lnTo>
                    <a:lnTo>
                      <a:pt x="1" y="2343"/>
                    </a:lnTo>
                    <a:cubicBezTo>
                      <a:pt x="1" y="2343"/>
                      <a:pt x="129" y="2854"/>
                      <a:pt x="427" y="3173"/>
                    </a:cubicBezTo>
                    <a:lnTo>
                      <a:pt x="16847" y="19317"/>
                    </a:lnTo>
                    <a:cubicBezTo>
                      <a:pt x="16847" y="19317"/>
                      <a:pt x="17155" y="19426"/>
                      <a:pt x="17569" y="19426"/>
                    </a:cubicBezTo>
                    <a:cubicBezTo>
                      <a:pt x="17911" y="19426"/>
                      <a:pt x="18325" y="19352"/>
                      <a:pt x="18700" y="19083"/>
                    </a:cubicBezTo>
                    <a:cubicBezTo>
                      <a:pt x="19297" y="18678"/>
                      <a:pt x="19808" y="17677"/>
                      <a:pt x="20447" y="16825"/>
                    </a:cubicBezTo>
                    <a:cubicBezTo>
                      <a:pt x="20702" y="16442"/>
                      <a:pt x="21000" y="16101"/>
                      <a:pt x="21341" y="15867"/>
                    </a:cubicBezTo>
                    <a:cubicBezTo>
                      <a:pt x="21448" y="15782"/>
                      <a:pt x="21554" y="15696"/>
                      <a:pt x="21661" y="15633"/>
                    </a:cubicBezTo>
                    <a:lnTo>
                      <a:pt x="21661" y="15611"/>
                    </a:lnTo>
                    <a:cubicBezTo>
                      <a:pt x="17997" y="11671"/>
                      <a:pt x="4133" y="2109"/>
                      <a:pt x="1023"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23" name="Google Shape;1133;p50">
                <a:extLst>
                  <a:ext uri="{FF2B5EF4-FFF2-40B4-BE49-F238E27FC236}">
                    <a16:creationId xmlns:a16="http://schemas.microsoft.com/office/drawing/2014/main" xmlns="" id="{EDD6CEDF-3437-58B4-9689-86CB87611A14}"/>
                  </a:ext>
                </a:extLst>
              </p:cNvPr>
              <p:cNvSpPr/>
              <p:nvPr/>
            </p:nvSpPr>
            <p:spPr>
              <a:xfrm flipH="1">
                <a:off x="343047" y="3576875"/>
                <a:ext cx="1047449" cy="966202"/>
              </a:xfrm>
              <a:custGeom>
                <a:avLst/>
                <a:gdLst/>
                <a:ahLst/>
                <a:cxnLst/>
                <a:rect l="l" t="t" r="r" b="b"/>
                <a:pathLst>
                  <a:path w="20447" h="18861" extrusionOk="0">
                    <a:moveTo>
                      <a:pt x="789" y="0"/>
                    </a:moveTo>
                    <a:lnTo>
                      <a:pt x="661" y="298"/>
                    </a:lnTo>
                    <a:lnTo>
                      <a:pt x="725" y="1150"/>
                    </a:lnTo>
                    <a:lnTo>
                      <a:pt x="1" y="1768"/>
                    </a:lnTo>
                    <a:cubicBezTo>
                      <a:pt x="1" y="1768"/>
                      <a:pt x="129" y="2279"/>
                      <a:pt x="427" y="2598"/>
                    </a:cubicBezTo>
                    <a:lnTo>
                      <a:pt x="16847" y="18763"/>
                    </a:lnTo>
                    <a:cubicBezTo>
                      <a:pt x="16847" y="18763"/>
                      <a:pt x="17138" y="18860"/>
                      <a:pt x="17536" y="18860"/>
                    </a:cubicBezTo>
                    <a:cubicBezTo>
                      <a:pt x="17883" y="18860"/>
                      <a:pt x="18313" y="18786"/>
                      <a:pt x="18700" y="18508"/>
                    </a:cubicBezTo>
                    <a:cubicBezTo>
                      <a:pt x="19297" y="18103"/>
                      <a:pt x="19808" y="17102"/>
                      <a:pt x="20447" y="16250"/>
                    </a:cubicBezTo>
                    <a:lnTo>
                      <a:pt x="12375" y="10287"/>
                    </a:lnTo>
                    <a:lnTo>
                      <a:pt x="789" y="0"/>
                    </a:lnTo>
                    <a:close/>
                  </a:path>
                </a:pathLst>
              </a:custGeom>
              <a:solidFill>
                <a:srgbClr val="1F1915">
                  <a:alpha val="24000"/>
                </a:srgbClr>
              </a:solidFill>
              <a:ln>
                <a:noFill/>
              </a:ln>
            </p:spPr>
            <p:txBody>
              <a:bodyPr spcFirstLastPara="1" wrap="square" lIns="115184" tIns="115184" rIns="115184" bIns="115184" anchor="ctr" anchorCtr="0">
                <a:noAutofit/>
              </a:bodyPr>
              <a:lstStyle/>
              <a:p>
                <a:pPr defTabSz="1152053">
                  <a:defRPr/>
                </a:pPr>
                <a:endParaRPr sz="1764"/>
              </a:p>
            </p:txBody>
          </p:sp>
          <p:sp>
            <p:nvSpPr>
              <p:cNvPr id="124" name="Google Shape;1134;p50">
                <a:extLst>
                  <a:ext uri="{FF2B5EF4-FFF2-40B4-BE49-F238E27FC236}">
                    <a16:creationId xmlns:a16="http://schemas.microsoft.com/office/drawing/2014/main" xmlns="" id="{3ED6EE3D-64AB-C08F-4BAE-52C23EE5659D}"/>
                  </a:ext>
                </a:extLst>
              </p:cNvPr>
              <p:cNvSpPr/>
              <p:nvPr/>
            </p:nvSpPr>
            <p:spPr>
              <a:xfrm flipH="1">
                <a:off x="338693" y="4020095"/>
                <a:ext cx="433180" cy="564937"/>
              </a:xfrm>
              <a:custGeom>
                <a:avLst/>
                <a:gdLst/>
                <a:ahLst/>
                <a:cxnLst/>
                <a:rect l="l" t="t" r="r" b="b"/>
                <a:pathLst>
                  <a:path w="8456" h="11028" extrusionOk="0">
                    <a:moveTo>
                      <a:pt x="508" y="1"/>
                    </a:moveTo>
                    <a:cubicBezTo>
                      <a:pt x="132" y="1"/>
                      <a:pt x="13" y="273"/>
                      <a:pt x="1" y="591"/>
                    </a:cubicBezTo>
                    <a:cubicBezTo>
                      <a:pt x="1" y="698"/>
                      <a:pt x="22" y="826"/>
                      <a:pt x="22" y="932"/>
                    </a:cubicBezTo>
                    <a:cubicBezTo>
                      <a:pt x="150" y="1571"/>
                      <a:pt x="1513" y="3892"/>
                      <a:pt x="1513" y="3892"/>
                    </a:cubicBezTo>
                    <a:lnTo>
                      <a:pt x="980" y="5511"/>
                    </a:lnTo>
                    <a:lnTo>
                      <a:pt x="299" y="6597"/>
                    </a:lnTo>
                    <a:cubicBezTo>
                      <a:pt x="299" y="6597"/>
                      <a:pt x="2578" y="10175"/>
                      <a:pt x="3834" y="11027"/>
                    </a:cubicBezTo>
                    <a:cubicBezTo>
                      <a:pt x="3834" y="11027"/>
                      <a:pt x="4303" y="11027"/>
                      <a:pt x="4771" y="10111"/>
                    </a:cubicBezTo>
                    <a:cubicBezTo>
                      <a:pt x="5219" y="9174"/>
                      <a:pt x="6369" y="7577"/>
                      <a:pt x="6816" y="7194"/>
                    </a:cubicBezTo>
                    <a:cubicBezTo>
                      <a:pt x="7157" y="6917"/>
                      <a:pt x="7093" y="6704"/>
                      <a:pt x="7050" y="6619"/>
                    </a:cubicBezTo>
                    <a:cubicBezTo>
                      <a:pt x="7029" y="6597"/>
                      <a:pt x="7008" y="6597"/>
                      <a:pt x="7008" y="6597"/>
                    </a:cubicBezTo>
                    <a:cubicBezTo>
                      <a:pt x="7008" y="6597"/>
                      <a:pt x="7668" y="6193"/>
                      <a:pt x="8051" y="6044"/>
                    </a:cubicBezTo>
                    <a:cubicBezTo>
                      <a:pt x="8073" y="6022"/>
                      <a:pt x="8094" y="6022"/>
                      <a:pt x="8115" y="6022"/>
                    </a:cubicBezTo>
                    <a:cubicBezTo>
                      <a:pt x="8456" y="5894"/>
                      <a:pt x="7753" y="5341"/>
                      <a:pt x="7753" y="5341"/>
                    </a:cubicBezTo>
                    <a:cubicBezTo>
                      <a:pt x="7753" y="5341"/>
                      <a:pt x="3259" y="1422"/>
                      <a:pt x="1662" y="442"/>
                    </a:cubicBezTo>
                    <a:cubicBezTo>
                      <a:pt x="1130" y="125"/>
                      <a:pt x="761" y="1"/>
                      <a:pt x="508" y="1"/>
                    </a:cubicBez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125" name="Google Shape;1135;p50">
                <a:extLst>
                  <a:ext uri="{FF2B5EF4-FFF2-40B4-BE49-F238E27FC236}">
                    <a16:creationId xmlns:a16="http://schemas.microsoft.com/office/drawing/2014/main" xmlns="" id="{1AA861E2-6E03-8531-DBEA-9FBE9D4E273A}"/>
                  </a:ext>
                </a:extLst>
              </p:cNvPr>
              <p:cNvSpPr/>
              <p:nvPr/>
            </p:nvSpPr>
            <p:spPr>
              <a:xfrm flipH="1">
                <a:off x="404162" y="4033978"/>
                <a:ext cx="367711" cy="551054"/>
              </a:xfrm>
              <a:custGeom>
                <a:avLst/>
                <a:gdLst/>
                <a:ahLst/>
                <a:cxnLst/>
                <a:rect l="l" t="t" r="r" b="b"/>
                <a:pathLst>
                  <a:path w="7178" h="10757" extrusionOk="0">
                    <a:moveTo>
                      <a:pt x="384" y="1"/>
                    </a:moveTo>
                    <a:lnTo>
                      <a:pt x="1" y="320"/>
                    </a:lnTo>
                    <a:cubicBezTo>
                      <a:pt x="1" y="427"/>
                      <a:pt x="22" y="555"/>
                      <a:pt x="22" y="661"/>
                    </a:cubicBezTo>
                    <a:cubicBezTo>
                      <a:pt x="150" y="1321"/>
                      <a:pt x="1513" y="3621"/>
                      <a:pt x="1513" y="3621"/>
                    </a:cubicBezTo>
                    <a:lnTo>
                      <a:pt x="980" y="5240"/>
                    </a:lnTo>
                    <a:lnTo>
                      <a:pt x="299" y="6326"/>
                    </a:lnTo>
                    <a:cubicBezTo>
                      <a:pt x="299" y="6326"/>
                      <a:pt x="2578" y="9904"/>
                      <a:pt x="3834" y="10756"/>
                    </a:cubicBezTo>
                    <a:cubicBezTo>
                      <a:pt x="3834" y="10756"/>
                      <a:pt x="4303" y="10756"/>
                      <a:pt x="4771" y="9840"/>
                    </a:cubicBezTo>
                    <a:cubicBezTo>
                      <a:pt x="5219" y="8903"/>
                      <a:pt x="6369" y="7306"/>
                      <a:pt x="6816" y="6944"/>
                    </a:cubicBezTo>
                    <a:lnTo>
                      <a:pt x="6816" y="6923"/>
                    </a:lnTo>
                    <a:cubicBezTo>
                      <a:pt x="7178" y="6646"/>
                      <a:pt x="7093" y="6433"/>
                      <a:pt x="7050" y="6369"/>
                    </a:cubicBezTo>
                    <a:cubicBezTo>
                      <a:pt x="3813" y="4388"/>
                      <a:pt x="384" y="1"/>
                      <a:pt x="384"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26" name="Google Shape;1136;p50">
                <a:extLst>
                  <a:ext uri="{FF2B5EF4-FFF2-40B4-BE49-F238E27FC236}">
                    <a16:creationId xmlns:a16="http://schemas.microsoft.com/office/drawing/2014/main" xmlns="" id="{AE014512-928F-6C70-6066-4D46B1BF021A}"/>
                  </a:ext>
                </a:extLst>
              </p:cNvPr>
              <p:cNvSpPr/>
              <p:nvPr/>
            </p:nvSpPr>
            <p:spPr>
              <a:xfrm flipH="1">
                <a:off x="185933" y="3866003"/>
                <a:ext cx="500851" cy="360078"/>
              </a:xfrm>
              <a:custGeom>
                <a:avLst/>
                <a:gdLst/>
                <a:ahLst/>
                <a:cxnLst/>
                <a:rect l="l" t="t" r="r" b="b"/>
                <a:pathLst>
                  <a:path w="9777" h="7029" extrusionOk="0">
                    <a:moveTo>
                      <a:pt x="491" y="0"/>
                    </a:moveTo>
                    <a:lnTo>
                      <a:pt x="1" y="1044"/>
                    </a:lnTo>
                    <a:cubicBezTo>
                      <a:pt x="1" y="1044"/>
                      <a:pt x="6539" y="5942"/>
                      <a:pt x="7540" y="7028"/>
                    </a:cubicBezTo>
                    <a:lnTo>
                      <a:pt x="8286" y="6709"/>
                    </a:lnTo>
                    <a:lnTo>
                      <a:pt x="8818" y="6006"/>
                    </a:lnTo>
                    <a:lnTo>
                      <a:pt x="9201" y="5921"/>
                    </a:lnTo>
                    <a:lnTo>
                      <a:pt x="9777" y="5537"/>
                    </a:lnTo>
                    <a:cubicBezTo>
                      <a:pt x="6412" y="4515"/>
                      <a:pt x="1960" y="1150"/>
                      <a:pt x="491"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27" name="Google Shape;1137;p50">
                <a:extLst>
                  <a:ext uri="{FF2B5EF4-FFF2-40B4-BE49-F238E27FC236}">
                    <a16:creationId xmlns:a16="http://schemas.microsoft.com/office/drawing/2014/main" xmlns="" id="{0D2EF0EF-A665-F9D8-57CF-7B239E2F363C}"/>
                  </a:ext>
                </a:extLst>
              </p:cNvPr>
              <p:cNvSpPr/>
              <p:nvPr/>
            </p:nvSpPr>
            <p:spPr>
              <a:xfrm flipH="1">
                <a:off x="796923" y="3504542"/>
                <a:ext cx="571750" cy="266742"/>
              </a:xfrm>
              <a:custGeom>
                <a:avLst/>
                <a:gdLst/>
                <a:ahLst/>
                <a:cxnLst/>
                <a:rect l="l" t="t" r="r" b="b"/>
                <a:pathLst>
                  <a:path w="11161" h="5207" extrusionOk="0">
                    <a:moveTo>
                      <a:pt x="1026" y="0"/>
                    </a:moveTo>
                    <a:cubicBezTo>
                      <a:pt x="245" y="0"/>
                      <a:pt x="14" y="365"/>
                      <a:pt x="1" y="390"/>
                    </a:cubicBezTo>
                    <a:cubicBezTo>
                      <a:pt x="161" y="301"/>
                      <a:pt x="350" y="257"/>
                      <a:pt x="581" y="257"/>
                    </a:cubicBezTo>
                    <a:cubicBezTo>
                      <a:pt x="627" y="257"/>
                      <a:pt x="675" y="259"/>
                      <a:pt x="725" y="262"/>
                    </a:cubicBezTo>
                    <a:cubicBezTo>
                      <a:pt x="2408" y="390"/>
                      <a:pt x="8094" y="3883"/>
                      <a:pt x="10032" y="5097"/>
                    </a:cubicBezTo>
                    <a:cubicBezTo>
                      <a:pt x="10159" y="5171"/>
                      <a:pt x="10298" y="5207"/>
                      <a:pt x="10436" y="5207"/>
                    </a:cubicBezTo>
                    <a:cubicBezTo>
                      <a:pt x="10693" y="5207"/>
                      <a:pt x="10945" y="5084"/>
                      <a:pt x="11097" y="4862"/>
                    </a:cubicBezTo>
                    <a:cubicBezTo>
                      <a:pt x="11118" y="4841"/>
                      <a:pt x="11140" y="4820"/>
                      <a:pt x="11161" y="4777"/>
                    </a:cubicBezTo>
                    <a:lnTo>
                      <a:pt x="10692" y="4479"/>
                    </a:lnTo>
                    <a:cubicBezTo>
                      <a:pt x="10692" y="4479"/>
                      <a:pt x="6369" y="2158"/>
                      <a:pt x="3494" y="731"/>
                    </a:cubicBezTo>
                    <a:cubicBezTo>
                      <a:pt x="2346" y="170"/>
                      <a:pt x="1558" y="0"/>
                      <a:pt x="1026"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28" name="Google Shape;1138;p50">
                <a:extLst>
                  <a:ext uri="{FF2B5EF4-FFF2-40B4-BE49-F238E27FC236}">
                    <a16:creationId xmlns:a16="http://schemas.microsoft.com/office/drawing/2014/main" xmlns="" id="{73CC2A7E-C2DC-ADC0-8366-BFA7E15A3CA4}"/>
                  </a:ext>
                </a:extLst>
              </p:cNvPr>
              <p:cNvSpPr/>
              <p:nvPr/>
            </p:nvSpPr>
            <p:spPr>
              <a:xfrm flipH="1">
                <a:off x="-86803" y="3612837"/>
                <a:ext cx="306597" cy="343737"/>
              </a:xfrm>
              <a:custGeom>
                <a:avLst/>
                <a:gdLst/>
                <a:ahLst/>
                <a:cxnLst/>
                <a:rect l="l" t="t" r="r" b="b"/>
                <a:pathLst>
                  <a:path w="5985" h="6710" extrusionOk="0">
                    <a:moveTo>
                      <a:pt x="5985" y="1"/>
                    </a:moveTo>
                    <a:cubicBezTo>
                      <a:pt x="5984" y="1"/>
                      <a:pt x="0" y="150"/>
                      <a:pt x="298" y="6710"/>
                    </a:cubicBezTo>
                    <a:cubicBezTo>
                      <a:pt x="298" y="6710"/>
                      <a:pt x="831" y="2748"/>
                      <a:pt x="5985"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29" name="Google Shape;1139;p50">
                <a:extLst>
                  <a:ext uri="{FF2B5EF4-FFF2-40B4-BE49-F238E27FC236}">
                    <a16:creationId xmlns:a16="http://schemas.microsoft.com/office/drawing/2014/main" xmlns="" id="{1B50F32B-4CDD-10E2-3C32-B9CFD79CA72F}"/>
                  </a:ext>
                </a:extLst>
              </p:cNvPr>
              <p:cNvSpPr/>
              <p:nvPr/>
            </p:nvSpPr>
            <p:spPr>
              <a:xfrm flipH="1">
                <a:off x="360516" y="4029623"/>
                <a:ext cx="380774" cy="330622"/>
              </a:xfrm>
              <a:custGeom>
                <a:avLst/>
                <a:gdLst/>
                <a:ahLst/>
                <a:cxnLst/>
                <a:rect l="l" t="t" r="r" b="b"/>
                <a:pathLst>
                  <a:path w="7433" h="6454" extrusionOk="0">
                    <a:moveTo>
                      <a:pt x="0" y="1"/>
                    </a:moveTo>
                    <a:lnTo>
                      <a:pt x="6432" y="6454"/>
                    </a:lnTo>
                    <a:cubicBezTo>
                      <a:pt x="6432" y="6433"/>
                      <a:pt x="6411" y="6411"/>
                      <a:pt x="6411" y="6411"/>
                    </a:cubicBezTo>
                    <a:cubicBezTo>
                      <a:pt x="6411" y="6411"/>
                      <a:pt x="7071" y="6007"/>
                      <a:pt x="7433" y="5858"/>
                    </a:cubicBezTo>
                    <a:lnTo>
                      <a:pt x="6773" y="5708"/>
                    </a:lnTo>
                    <a:lnTo>
                      <a:pt x="0" y="1"/>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30" name="Google Shape;1140;p50">
                <a:extLst>
                  <a:ext uri="{FF2B5EF4-FFF2-40B4-BE49-F238E27FC236}">
                    <a16:creationId xmlns:a16="http://schemas.microsoft.com/office/drawing/2014/main" xmlns="" id="{B55416AE-EB41-3026-654E-3F067408169F}"/>
                  </a:ext>
                </a:extLst>
              </p:cNvPr>
              <p:cNvSpPr/>
              <p:nvPr/>
            </p:nvSpPr>
            <p:spPr>
              <a:xfrm flipH="1">
                <a:off x="578745" y="3028075"/>
                <a:ext cx="456078" cy="433180"/>
              </a:xfrm>
              <a:custGeom>
                <a:avLst/>
                <a:gdLst/>
                <a:ahLst/>
                <a:cxnLst/>
                <a:rect l="l" t="t" r="r" b="b"/>
                <a:pathLst>
                  <a:path w="8903" h="8456" extrusionOk="0">
                    <a:moveTo>
                      <a:pt x="7050" y="0"/>
                    </a:moveTo>
                    <a:cubicBezTo>
                      <a:pt x="6582" y="5112"/>
                      <a:pt x="1" y="8456"/>
                      <a:pt x="1" y="8456"/>
                    </a:cubicBezTo>
                    <a:cubicBezTo>
                      <a:pt x="8903" y="6049"/>
                      <a:pt x="7051" y="1"/>
                      <a:pt x="7050" y="0"/>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31" name="Google Shape;1141;p50">
                <a:extLst>
                  <a:ext uri="{FF2B5EF4-FFF2-40B4-BE49-F238E27FC236}">
                    <a16:creationId xmlns:a16="http://schemas.microsoft.com/office/drawing/2014/main" xmlns="" id="{5839E546-70F3-B1FB-1508-3402B1C67B4C}"/>
                  </a:ext>
                </a:extLst>
              </p:cNvPr>
              <p:cNvSpPr/>
              <p:nvPr/>
            </p:nvSpPr>
            <p:spPr>
              <a:xfrm flipH="1">
                <a:off x="637605" y="3990127"/>
                <a:ext cx="243382" cy="439942"/>
              </a:xfrm>
              <a:custGeom>
                <a:avLst/>
                <a:gdLst/>
                <a:ahLst/>
                <a:cxnLst/>
                <a:rect l="l" t="t" r="r" b="b"/>
                <a:pathLst>
                  <a:path w="4751" h="8588" extrusionOk="0">
                    <a:moveTo>
                      <a:pt x="1909" y="1"/>
                    </a:moveTo>
                    <a:cubicBezTo>
                      <a:pt x="1831" y="1"/>
                      <a:pt x="1768" y="22"/>
                      <a:pt x="1726" y="69"/>
                    </a:cubicBezTo>
                    <a:cubicBezTo>
                      <a:pt x="1683" y="111"/>
                      <a:pt x="1641" y="197"/>
                      <a:pt x="1577" y="303"/>
                    </a:cubicBezTo>
                    <a:cubicBezTo>
                      <a:pt x="1087" y="1240"/>
                      <a:pt x="1" y="4307"/>
                      <a:pt x="86" y="5329"/>
                    </a:cubicBezTo>
                    <a:cubicBezTo>
                      <a:pt x="193" y="6458"/>
                      <a:pt x="2429" y="8588"/>
                      <a:pt x="2429" y="8588"/>
                    </a:cubicBezTo>
                    <a:cubicBezTo>
                      <a:pt x="2429" y="8588"/>
                      <a:pt x="4047" y="6309"/>
                      <a:pt x="4623" y="4754"/>
                    </a:cubicBezTo>
                    <a:cubicBezTo>
                      <a:pt x="4686" y="4605"/>
                      <a:pt x="4729" y="4435"/>
                      <a:pt x="4750" y="4286"/>
                    </a:cubicBezTo>
                    <a:cubicBezTo>
                      <a:pt x="4750" y="4286"/>
                      <a:pt x="1982" y="2859"/>
                      <a:pt x="2514" y="857"/>
                    </a:cubicBezTo>
                    <a:cubicBezTo>
                      <a:pt x="2514" y="857"/>
                      <a:pt x="2617" y="767"/>
                      <a:pt x="2864" y="767"/>
                    </a:cubicBezTo>
                    <a:cubicBezTo>
                      <a:pt x="3068" y="767"/>
                      <a:pt x="3369" y="828"/>
                      <a:pt x="3792" y="1049"/>
                    </a:cubicBezTo>
                    <a:cubicBezTo>
                      <a:pt x="3792" y="1049"/>
                      <a:pt x="2466" y="1"/>
                      <a:pt x="1909" y="1"/>
                    </a:cubicBez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132" name="Google Shape;1142;p50">
                <a:extLst>
                  <a:ext uri="{FF2B5EF4-FFF2-40B4-BE49-F238E27FC236}">
                    <a16:creationId xmlns:a16="http://schemas.microsoft.com/office/drawing/2014/main" xmlns="" id="{F8268176-5AC7-1C6B-733F-4A4DAA305C17}"/>
                  </a:ext>
                </a:extLst>
              </p:cNvPr>
              <p:cNvSpPr/>
              <p:nvPr/>
            </p:nvSpPr>
            <p:spPr>
              <a:xfrm flipH="1">
                <a:off x="637605" y="3990127"/>
                <a:ext cx="162647" cy="243587"/>
              </a:xfrm>
              <a:custGeom>
                <a:avLst/>
                <a:gdLst/>
                <a:ahLst/>
                <a:cxnLst/>
                <a:rect l="l" t="t" r="r" b="b"/>
                <a:pathLst>
                  <a:path w="3175" h="4755" extrusionOk="0">
                    <a:moveTo>
                      <a:pt x="319" y="1"/>
                    </a:moveTo>
                    <a:cubicBezTo>
                      <a:pt x="239" y="1"/>
                      <a:pt x="173" y="22"/>
                      <a:pt x="129" y="69"/>
                    </a:cubicBezTo>
                    <a:cubicBezTo>
                      <a:pt x="107" y="111"/>
                      <a:pt x="44" y="197"/>
                      <a:pt x="1" y="303"/>
                    </a:cubicBezTo>
                    <a:cubicBezTo>
                      <a:pt x="406" y="4286"/>
                      <a:pt x="3047" y="4754"/>
                      <a:pt x="3047" y="4754"/>
                    </a:cubicBezTo>
                    <a:cubicBezTo>
                      <a:pt x="3110" y="4605"/>
                      <a:pt x="3153" y="4435"/>
                      <a:pt x="3174" y="4286"/>
                    </a:cubicBezTo>
                    <a:cubicBezTo>
                      <a:pt x="3174" y="4286"/>
                      <a:pt x="384" y="2859"/>
                      <a:pt x="938" y="857"/>
                    </a:cubicBezTo>
                    <a:cubicBezTo>
                      <a:pt x="938" y="857"/>
                      <a:pt x="1041" y="767"/>
                      <a:pt x="1288" y="767"/>
                    </a:cubicBezTo>
                    <a:cubicBezTo>
                      <a:pt x="1492" y="767"/>
                      <a:pt x="1793" y="828"/>
                      <a:pt x="2216" y="1049"/>
                    </a:cubicBezTo>
                    <a:cubicBezTo>
                      <a:pt x="2216" y="1049"/>
                      <a:pt x="890" y="1"/>
                      <a:pt x="319" y="1"/>
                    </a:cubicBez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33" name="Google Shape;1143;p50">
                <a:extLst>
                  <a:ext uri="{FF2B5EF4-FFF2-40B4-BE49-F238E27FC236}">
                    <a16:creationId xmlns:a16="http://schemas.microsoft.com/office/drawing/2014/main" xmlns="" id="{7641CD51-B5B5-4268-11B1-658CF227DB0A}"/>
                  </a:ext>
                </a:extLst>
              </p:cNvPr>
              <p:cNvSpPr/>
              <p:nvPr/>
            </p:nvSpPr>
            <p:spPr>
              <a:xfrm flipH="1">
                <a:off x="436845" y="3547419"/>
                <a:ext cx="335028" cy="297888"/>
              </a:xfrm>
              <a:custGeom>
                <a:avLst/>
                <a:gdLst/>
                <a:ahLst/>
                <a:cxnLst/>
                <a:rect l="l" t="t" r="r" b="b"/>
                <a:pathLst>
                  <a:path w="6540" h="5815" extrusionOk="0">
                    <a:moveTo>
                      <a:pt x="1662" y="0"/>
                    </a:moveTo>
                    <a:lnTo>
                      <a:pt x="1" y="2130"/>
                    </a:lnTo>
                    <a:lnTo>
                      <a:pt x="1" y="2151"/>
                    </a:lnTo>
                    <a:cubicBezTo>
                      <a:pt x="1" y="2151"/>
                      <a:pt x="3046" y="4451"/>
                      <a:pt x="4622" y="5814"/>
                    </a:cubicBezTo>
                    <a:lnTo>
                      <a:pt x="6539" y="3429"/>
                    </a:lnTo>
                    <a:lnTo>
                      <a:pt x="1662" y="0"/>
                    </a:lnTo>
                    <a:close/>
                  </a:path>
                </a:pathLst>
              </a:custGeom>
              <a:solidFill>
                <a:schemeClr val="accent6"/>
              </a:solidFill>
              <a:ln>
                <a:noFill/>
              </a:ln>
            </p:spPr>
            <p:txBody>
              <a:bodyPr spcFirstLastPara="1" wrap="square" lIns="115184" tIns="115184" rIns="115184" bIns="115184" anchor="ctr" anchorCtr="0">
                <a:noAutofit/>
              </a:bodyPr>
              <a:lstStyle/>
              <a:p>
                <a:pPr defTabSz="1152053">
                  <a:defRPr/>
                </a:pPr>
                <a:endParaRPr sz="1764"/>
              </a:p>
            </p:txBody>
          </p:sp>
          <p:sp>
            <p:nvSpPr>
              <p:cNvPr id="134" name="Google Shape;1144;p50">
                <a:extLst>
                  <a:ext uri="{FF2B5EF4-FFF2-40B4-BE49-F238E27FC236}">
                    <a16:creationId xmlns:a16="http://schemas.microsoft.com/office/drawing/2014/main" xmlns="" id="{3BE2C62E-1FB4-F696-F3CF-110FB2A9E959}"/>
                  </a:ext>
                </a:extLst>
              </p:cNvPr>
              <p:cNvSpPr/>
              <p:nvPr/>
            </p:nvSpPr>
            <p:spPr>
              <a:xfrm flipH="1">
                <a:off x="148844" y="3180835"/>
                <a:ext cx="336104" cy="297888"/>
              </a:xfrm>
              <a:custGeom>
                <a:avLst/>
                <a:gdLst/>
                <a:ahLst/>
                <a:cxnLst/>
                <a:rect l="l" t="t" r="r" b="b"/>
                <a:pathLst>
                  <a:path w="6561" h="5815" extrusionOk="0">
                    <a:moveTo>
                      <a:pt x="1662" y="0"/>
                    </a:moveTo>
                    <a:lnTo>
                      <a:pt x="1" y="2130"/>
                    </a:lnTo>
                    <a:cubicBezTo>
                      <a:pt x="1" y="2130"/>
                      <a:pt x="3047" y="4451"/>
                      <a:pt x="4623" y="5814"/>
                    </a:cubicBezTo>
                    <a:lnTo>
                      <a:pt x="6561" y="3429"/>
                    </a:lnTo>
                    <a:lnTo>
                      <a:pt x="1662" y="0"/>
                    </a:lnTo>
                    <a:close/>
                  </a:path>
                </a:pathLst>
              </a:custGeom>
              <a:solidFill>
                <a:schemeClr val="accent6"/>
              </a:solidFill>
              <a:ln>
                <a:noFill/>
              </a:ln>
            </p:spPr>
            <p:txBody>
              <a:bodyPr spcFirstLastPara="1" wrap="square" lIns="115184" tIns="115184" rIns="115184" bIns="115184" anchor="ctr" anchorCtr="0">
                <a:noAutofit/>
              </a:bodyPr>
              <a:lstStyle/>
              <a:p>
                <a:pPr defTabSz="1152053">
                  <a:defRPr/>
                </a:pPr>
                <a:endParaRPr sz="1764"/>
              </a:p>
            </p:txBody>
          </p:sp>
        </p:grpSp>
        <p:grpSp>
          <p:nvGrpSpPr>
            <p:cNvPr id="92" name="Google Shape;1145;p50">
              <a:extLst>
                <a:ext uri="{FF2B5EF4-FFF2-40B4-BE49-F238E27FC236}">
                  <a16:creationId xmlns:a16="http://schemas.microsoft.com/office/drawing/2014/main" xmlns="" id="{98F84539-1144-7DE1-FB32-1881D6BEB42D}"/>
                </a:ext>
              </a:extLst>
            </p:cNvPr>
            <p:cNvGrpSpPr/>
            <p:nvPr/>
          </p:nvGrpSpPr>
          <p:grpSpPr>
            <a:xfrm rot="5082234">
              <a:off x="3488028" y="3602944"/>
              <a:ext cx="555391" cy="746310"/>
              <a:chOff x="1195114" y="4696247"/>
              <a:chExt cx="555409" cy="746333"/>
            </a:xfrm>
          </p:grpSpPr>
          <p:sp>
            <p:nvSpPr>
              <p:cNvPr id="109" name="Google Shape;1146;p50">
                <a:extLst>
                  <a:ext uri="{FF2B5EF4-FFF2-40B4-BE49-F238E27FC236}">
                    <a16:creationId xmlns:a16="http://schemas.microsoft.com/office/drawing/2014/main" xmlns="" id="{761E914F-162B-8040-AB90-B3C368CF485D}"/>
                  </a:ext>
                </a:extLst>
              </p:cNvPr>
              <p:cNvSpPr/>
              <p:nvPr/>
            </p:nvSpPr>
            <p:spPr>
              <a:xfrm flipH="1">
                <a:off x="1245317" y="4790096"/>
                <a:ext cx="505206" cy="652485"/>
              </a:xfrm>
              <a:custGeom>
                <a:avLst/>
                <a:gdLst/>
                <a:ahLst/>
                <a:cxnLst/>
                <a:rect l="l" t="t" r="r" b="b"/>
                <a:pathLst>
                  <a:path w="9862" h="12737" extrusionOk="0">
                    <a:moveTo>
                      <a:pt x="8477" y="0"/>
                    </a:moveTo>
                    <a:lnTo>
                      <a:pt x="1" y="11735"/>
                    </a:lnTo>
                    <a:lnTo>
                      <a:pt x="469" y="12544"/>
                    </a:lnTo>
                    <a:lnTo>
                      <a:pt x="1385" y="12736"/>
                    </a:lnTo>
                    <a:lnTo>
                      <a:pt x="9862" y="1001"/>
                    </a:lnTo>
                    <a:lnTo>
                      <a:pt x="8477" y="0"/>
                    </a:lnTo>
                    <a:close/>
                  </a:path>
                </a:pathLst>
              </a:custGeom>
              <a:solidFill>
                <a:schemeClr val="accent4"/>
              </a:solidFill>
              <a:ln>
                <a:noFill/>
              </a:ln>
            </p:spPr>
            <p:txBody>
              <a:bodyPr spcFirstLastPara="1" wrap="square" lIns="115184" tIns="115184" rIns="115184" bIns="115184" anchor="ctr" anchorCtr="0">
                <a:noAutofit/>
              </a:bodyPr>
              <a:lstStyle/>
              <a:p>
                <a:pPr defTabSz="1152053">
                  <a:defRPr/>
                </a:pPr>
                <a:endParaRPr sz="1764"/>
              </a:p>
            </p:txBody>
          </p:sp>
          <p:sp>
            <p:nvSpPr>
              <p:cNvPr id="110" name="Google Shape;1147;p50">
                <a:extLst>
                  <a:ext uri="{FF2B5EF4-FFF2-40B4-BE49-F238E27FC236}">
                    <a16:creationId xmlns:a16="http://schemas.microsoft.com/office/drawing/2014/main" xmlns="" id="{2C134F8B-24FD-F7EA-B822-B16539038054}"/>
                  </a:ext>
                </a:extLst>
              </p:cNvPr>
              <p:cNvSpPr/>
              <p:nvPr/>
            </p:nvSpPr>
            <p:spPr>
              <a:xfrm flipH="1">
                <a:off x="1195114" y="4696247"/>
                <a:ext cx="121153" cy="145179"/>
              </a:xfrm>
              <a:custGeom>
                <a:avLst/>
                <a:gdLst/>
                <a:ahLst/>
                <a:cxnLst/>
                <a:rect l="l" t="t" r="r" b="b"/>
                <a:pathLst>
                  <a:path w="2365" h="2834" extrusionOk="0">
                    <a:moveTo>
                      <a:pt x="2364" y="0"/>
                    </a:moveTo>
                    <a:lnTo>
                      <a:pt x="1001" y="1065"/>
                    </a:lnTo>
                    <a:lnTo>
                      <a:pt x="0" y="1832"/>
                    </a:lnTo>
                    <a:lnTo>
                      <a:pt x="384" y="2109"/>
                    </a:lnTo>
                    <a:lnTo>
                      <a:pt x="682" y="2322"/>
                    </a:lnTo>
                    <a:lnTo>
                      <a:pt x="873" y="2471"/>
                    </a:lnTo>
                    <a:lnTo>
                      <a:pt x="1385" y="2833"/>
                    </a:lnTo>
                    <a:lnTo>
                      <a:pt x="1789" y="1662"/>
                    </a:lnTo>
                    <a:lnTo>
                      <a:pt x="2364" y="0"/>
                    </a:lnTo>
                    <a:close/>
                  </a:path>
                </a:pathLst>
              </a:custGeom>
              <a:solidFill>
                <a:schemeClr val="lt1"/>
              </a:solidFill>
              <a:ln>
                <a:noFill/>
              </a:ln>
            </p:spPr>
            <p:txBody>
              <a:bodyPr spcFirstLastPara="1" wrap="square" lIns="115184" tIns="115184" rIns="115184" bIns="115184" anchor="ctr" anchorCtr="0">
                <a:noAutofit/>
              </a:bodyPr>
              <a:lstStyle/>
              <a:p>
                <a:pPr defTabSz="1152053">
                  <a:defRPr/>
                </a:pPr>
                <a:endParaRPr sz="1764"/>
              </a:p>
            </p:txBody>
          </p:sp>
          <p:sp>
            <p:nvSpPr>
              <p:cNvPr id="111" name="Google Shape;1148;p50">
                <a:extLst>
                  <a:ext uri="{FF2B5EF4-FFF2-40B4-BE49-F238E27FC236}">
                    <a16:creationId xmlns:a16="http://schemas.microsoft.com/office/drawing/2014/main" xmlns="" id="{174C3F3B-41A4-EC6F-EF33-A5DD986732C6}"/>
                  </a:ext>
                </a:extLst>
              </p:cNvPr>
              <p:cNvSpPr/>
              <p:nvPr/>
            </p:nvSpPr>
            <p:spPr>
              <a:xfrm flipH="1">
                <a:off x="1273697" y="4787893"/>
                <a:ext cx="476826" cy="644852"/>
              </a:xfrm>
              <a:custGeom>
                <a:avLst/>
                <a:gdLst/>
                <a:ahLst/>
                <a:cxnLst/>
                <a:rect l="l" t="t" r="r" b="b"/>
                <a:pathLst>
                  <a:path w="9308" h="12588" extrusionOk="0">
                    <a:moveTo>
                      <a:pt x="8818" y="0"/>
                    </a:moveTo>
                    <a:lnTo>
                      <a:pt x="8477" y="43"/>
                    </a:lnTo>
                    <a:lnTo>
                      <a:pt x="1" y="11778"/>
                    </a:lnTo>
                    <a:lnTo>
                      <a:pt x="469" y="12587"/>
                    </a:lnTo>
                    <a:lnTo>
                      <a:pt x="9308" y="363"/>
                    </a:lnTo>
                    <a:lnTo>
                      <a:pt x="8861" y="320"/>
                    </a:lnTo>
                    <a:lnTo>
                      <a:pt x="8818" y="0"/>
                    </a:lnTo>
                    <a:close/>
                  </a:path>
                </a:pathLst>
              </a:custGeom>
              <a:solidFill>
                <a:schemeClr val="accent1"/>
              </a:solidFill>
              <a:ln>
                <a:noFill/>
              </a:ln>
            </p:spPr>
            <p:txBody>
              <a:bodyPr spcFirstLastPara="1" wrap="square" lIns="115184" tIns="115184" rIns="115184" bIns="115184" anchor="ctr" anchorCtr="0">
                <a:noAutofit/>
              </a:bodyPr>
              <a:lstStyle/>
              <a:p>
                <a:pPr defTabSz="1152053">
                  <a:defRPr/>
                </a:pPr>
                <a:endParaRPr sz="1764"/>
              </a:p>
            </p:txBody>
          </p:sp>
          <p:sp>
            <p:nvSpPr>
              <p:cNvPr id="112" name="Google Shape;1149;p50">
                <a:extLst>
                  <a:ext uri="{FF2B5EF4-FFF2-40B4-BE49-F238E27FC236}">
                    <a16:creationId xmlns:a16="http://schemas.microsoft.com/office/drawing/2014/main" xmlns="" id="{96FD7EA9-73E1-0EB1-2B93-229F0ACA1942}"/>
                  </a:ext>
                </a:extLst>
              </p:cNvPr>
              <p:cNvSpPr/>
              <p:nvPr/>
            </p:nvSpPr>
            <p:spPr>
              <a:xfrm flipH="1">
                <a:off x="1195114" y="4696247"/>
                <a:ext cx="69874" cy="85140"/>
              </a:xfrm>
              <a:custGeom>
                <a:avLst/>
                <a:gdLst/>
                <a:ahLst/>
                <a:cxnLst/>
                <a:rect l="l" t="t" r="r" b="b"/>
                <a:pathLst>
                  <a:path w="1364" h="1662" extrusionOk="0">
                    <a:moveTo>
                      <a:pt x="1363" y="0"/>
                    </a:moveTo>
                    <a:lnTo>
                      <a:pt x="0" y="1065"/>
                    </a:lnTo>
                    <a:cubicBezTo>
                      <a:pt x="384" y="1342"/>
                      <a:pt x="639" y="1555"/>
                      <a:pt x="788" y="1662"/>
                    </a:cubicBezTo>
                    <a:lnTo>
                      <a:pt x="1363" y="0"/>
                    </a:lnTo>
                    <a:close/>
                  </a:path>
                </a:pathLst>
              </a:custGeom>
              <a:solidFill>
                <a:schemeClr val="accent5"/>
              </a:solidFill>
              <a:ln>
                <a:noFill/>
              </a:ln>
            </p:spPr>
            <p:txBody>
              <a:bodyPr spcFirstLastPara="1" wrap="square" lIns="115184" tIns="115184" rIns="115184" bIns="115184" anchor="ctr" anchorCtr="0">
                <a:noAutofit/>
              </a:bodyPr>
              <a:lstStyle/>
              <a:p>
                <a:pPr defTabSz="1152053">
                  <a:defRPr/>
                </a:pPr>
                <a:endParaRPr sz="1764"/>
              </a:p>
            </p:txBody>
          </p:sp>
          <p:sp>
            <p:nvSpPr>
              <p:cNvPr id="113" name="Google Shape;1150;p50">
                <a:extLst>
                  <a:ext uri="{FF2B5EF4-FFF2-40B4-BE49-F238E27FC236}">
                    <a16:creationId xmlns:a16="http://schemas.microsoft.com/office/drawing/2014/main" xmlns="" id="{588D4A9E-C7C4-9ADE-F483-AD7B1EBC9C21}"/>
                  </a:ext>
                </a:extLst>
              </p:cNvPr>
              <p:cNvSpPr/>
              <p:nvPr/>
            </p:nvSpPr>
            <p:spPr>
              <a:xfrm flipH="1">
                <a:off x="1273697" y="4787893"/>
                <a:ext cx="476826" cy="644852"/>
              </a:xfrm>
              <a:custGeom>
                <a:avLst/>
                <a:gdLst/>
                <a:ahLst/>
                <a:cxnLst/>
                <a:rect l="l" t="t" r="r" b="b"/>
                <a:pathLst>
                  <a:path w="9308" h="12588" extrusionOk="0">
                    <a:moveTo>
                      <a:pt x="8818" y="0"/>
                    </a:moveTo>
                    <a:lnTo>
                      <a:pt x="8477" y="43"/>
                    </a:lnTo>
                    <a:lnTo>
                      <a:pt x="1" y="11778"/>
                    </a:lnTo>
                    <a:lnTo>
                      <a:pt x="469" y="12587"/>
                    </a:lnTo>
                    <a:lnTo>
                      <a:pt x="9308" y="363"/>
                    </a:lnTo>
                    <a:lnTo>
                      <a:pt x="8861" y="320"/>
                    </a:lnTo>
                    <a:lnTo>
                      <a:pt x="8818" y="0"/>
                    </a:lnTo>
                    <a:close/>
                  </a:path>
                </a:pathLst>
              </a:custGeom>
              <a:solidFill>
                <a:schemeClr val="accent4">
                  <a:alpha val="16460"/>
                </a:schemeClr>
              </a:solidFill>
              <a:ln>
                <a:noFill/>
              </a:ln>
            </p:spPr>
            <p:txBody>
              <a:bodyPr spcFirstLastPara="1" wrap="square" lIns="115184" tIns="115184" rIns="115184" bIns="115184" anchor="ctr" anchorCtr="0">
                <a:noAutofit/>
              </a:bodyPr>
              <a:lstStyle/>
              <a:p>
                <a:pPr defTabSz="1152053">
                  <a:defRPr/>
                </a:pPr>
                <a:endParaRPr sz="1764"/>
              </a:p>
            </p:txBody>
          </p:sp>
        </p:grpSp>
        <p:grpSp>
          <p:nvGrpSpPr>
            <p:cNvPr id="93" name="Google Shape;1151;p50">
              <a:extLst>
                <a:ext uri="{FF2B5EF4-FFF2-40B4-BE49-F238E27FC236}">
                  <a16:creationId xmlns:a16="http://schemas.microsoft.com/office/drawing/2014/main" xmlns="" id="{9C3921E2-3885-817B-2FAD-96F9A22A47CA}"/>
                </a:ext>
              </a:extLst>
            </p:cNvPr>
            <p:cNvGrpSpPr/>
            <p:nvPr/>
          </p:nvGrpSpPr>
          <p:grpSpPr>
            <a:xfrm rot="853319">
              <a:off x="1715574" y="3199569"/>
              <a:ext cx="1647838" cy="1553065"/>
              <a:chOff x="1740636" y="3333544"/>
              <a:chExt cx="1251437" cy="1179462"/>
            </a:xfrm>
          </p:grpSpPr>
          <p:sp>
            <p:nvSpPr>
              <p:cNvPr id="94" name="Google Shape;1152;p50">
                <a:extLst>
                  <a:ext uri="{FF2B5EF4-FFF2-40B4-BE49-F238E27FC236}">
                    <a16:creationId xmlns:a16="http://schemas.microsoft.com/office/drawing/2014/main" xmlns="" id="{14F4CF58-0A79-0B19-8007-035700898B84}"/>
                  </a:ext>
                </a:extLst>
              </p:cNvPr>
              <p:cNvSpPr/>
              <p:nvPr/>
            </p:nvSpPr>
            <p:spPr>
              <a:xfrm flipH="1">
                <a:off x="1740636" y="3333544"/>
                <a:ext cx="1251437" cy="1179462"/>
              </a:xfrm>
              <a:custGeom>
                <a:avLst/>
                <a:gdLst/>
                <a:ahLst/>
                <a:cxnLst/>
                <a:rect l="l" t="t" r="r" b="b"/>
                <a:pathLst>
                  <a:path w="24429" h="23024" extrusionOk="0">
                    <a:moveTo>
                      <a:pt x="12310" y="1"/>
                    </a:moveTo>
                    <a:lnTo>
                      <a:pt x="0" y="11991"/>
                    </a:lnTo>
                    <a:lnTo>
                      <a:pt x="5729" y="13951"/>
                    </a:lnTo>
                    <a:lnTo>
                      <a:pt x="6964" y="18061"/>
                    </a:lnTo>
                    <a:lnTo>
                      <a:pt x="13268" y="18700"/>
                    </a:lnTo>
                    <a:lnTo>
                      <a:pt x="15505" y="23023"/>
                    </a:lnTo>
                    <a:lnTo>
                      <a:pt x="24428" y="11161"/>
                    </a:lnTo>
                    <a:lnTo>
                      <a:pt x="23300" y="6284"/>
                    </a:lnTo>
                    <a:lnTo>
                      <a:pt x="18188" y="5709"/>
                    </a:lnTo>
                    <a:lnTo>
                      <a:pt x="17038" y="1130"/>
                    </a:lnTo>
                    <a:lnTo>
                      <a:pt x="12310" y="1"/>
                    </a:lnTo>
                    <a:close/>
                  </a:path>
                </a:pathLst>
              </a:custGeom>
              <a:solidFill>
                <a:schemeClr val="accent3"/>
              </a:solidFill>
              <a:ln>
                <a:noFill/>
              </a:ln>
            </p:spPr>
            <p:txBody>
              <a:bodyPr spcFirstLastPara="1" wrap="square" lIns="115184" tIns="115184" rIns="115184" bIns="115184" anchor="ctr" anchorCtr="0">
                <a:noAutofit/>
              </a:bodyPr>
              <a:lstStyle/>
              <a:p>
                <a:pPr defTabSz="1152053">
                  <a:defRPr/>
                </a:pPr>
                <a:endParaRPr sz="1764"/>
              </a:p>
            </p:txBody>
          </p:sp>
          <p:sp>
            <p:nvSpPr>
              <p:cNvPr id="95" name="Google Shape;1153;p50">
                <a:extLst>
                  <a:ext uri="{FF2B5EF4-FFF2-40B4-BE49-F238E27FC236}">
                    <a16:creationId xmlns:a16="http://schemas.microsoft.com/office/drawing/2014/main" xmlns="" id="{C7F8D909-739A-D6DD-1E71-E0207FDD1B5F}"/>
                  </a:ext>
                </a:extLst>
              </p:cNvPr>
              <p:cNvSpPr/>
              <p:nvPr/>
            </p:nvSpPr>
            <p:spPr>
              <a:xfrm flipH="1">
                <a:off x="1763535" y="3352089"/>
                <a:ext cx="1168551" cy="1115069"/>
              </a:xfrm>
              <a:custGeom>
                <a:avLst/>
                <a:gdLst/>
                <a:ahLst/>
                <a:cxnLst/>
                <a:rect l="l" t="t" r="r" b="b"/>
                <a:pathLst>
                  <a:path w="22811" h="21767" extrusionOk="0">
                    <a:moveTo>
                      <a:pt x="11160" y="1"/>
                    </a:moveTo>
                    <a:lnTo>
                      <a:pt x="0" y="11331"/>
                    </a:lnTo>
                    <a:cubicBezTo>
                      <a:pt x="0" y="11331"/>
                      <a:pt x="1386" y="11893"/>
                      <a:pt x="1576" y="11893"/>
                    </a:cubicBezTo>
                    <a:cubicBezTo>
                      <a:pt x="1589" y="11893"/>
                      <a:pt x="1596" y="11890"/>
                      <a:pt x="1598" y="11885"/>
                    </a:cubicBezTo>
                    <a:cubicBezTo>
                      <a:pt x="1598" y="11882"/>
                      <a:pt x="1602" y="11881"/>
                      <a:pt x="1609" y="11881"/>
                    </a:cubicBezTo>
                    <a:cubicBezTo>
                      <a:pt x="1834" y="11881"/>
                      <a:pt x="5218" y="13163"/>
                      <a:pt x="5218" y="13163"/>
                    </a:cubicBezTo>
                    <a:lnTo>
                      <a:pt x="6155" y="17209"/>
                    </a:lnTo>
                    <a:lnTo>
                      <a:pt x="12545" y="17891"/>
                    </a:lnTo>
                    <a:lnTo>
                      <a:pt x="14398" y="21767"/>
                    </a:lnTo>
                    <a:lnTo>
                      <a:pt x="22810" y="10564"/>
                    </a:lnTo>
                    <a:lnTo>
                      <a:pt x="21745" y="6390"/>
                    </a:lnTo>
                    <a:lnTo>
                      <a:pt x="16676" y="5666"/>
                    </a:lnTo>
                    <a:lnTo>
                      <a:pt x="15569" y="1066"/>
                    </a:lnTo>
                    <a:lnTo>
                      <a:pt x="11160" y="1"/>
                    </a:lnTo>
                    <a:close/>
                  </a:path>
                </a:pathLst>
              </a:custGeom>
              <a:solidFill>
                <a:schemeClr val="lt2"/>
              </a:solidFill>
              <a:ln>
                <a:noFill/>
              </a:ln>
            </p:spPr>
            <p:txBody>
              <a:bodyPr spcFirstLastPara="1" wrap="square" lIns="115184" tIns="115184" rIns="115184" bIns="115184" anchor="ctr" anchorCtr="0">
                <a:noAutofit/>
              </a:bodyPr>
              <a:lstStyle/>
              <a:p>
                <a:pPr defTabSz="1152053">
                  <a:defRPr/>
                </a:pPr>
                <a:endParaRPr sz="1764"/>
              </a:p>
            </p:txBody>
          </p:sp>
          <p:sp>
            <p:nvSpPr>
              <p:cNvPr id="96" name="Google Shape;1154;p50">
                <a:extLst>
                  <a:ext uri="{FF2B5EF4-FFF2-40B4-BE49-F238E27FC236}">
                    <a16:creationId xmlns:a16="http://schemas.microsoft.com/office/drawing/2014/main" xmlns="" id="{FF149896-240A-1820-341C-53074AC7D54A}"/>
                  </a:ext>
                </a:extLst>
              </p:cNvPr>
              <p:cNvSpPr/>
              <p:nvPr/>
            </p:nvSpPr>
            <p:spPr>
              <a:xfrm flipH="1">
                <a:off x="2088676" y="3352089"/>
                <a:ext cx="553206" cy="500544"/>
              </a:xfrm>
              <a:custGeom>
                <a:avLst/>
                <a:gdLst/>
                <a:ahLst/>
                <a:cxnLst/>
                <a:rect l="l" t="t" r="r" b="b"/>
                <a:pathLst>
                  <a:path w="10799" h="9771" extrusionOk="0">
                    <a:moveTo>
                      <a:pt x="5495" y="1"/>
                    </a:moveTo>
                    <a:lnTo>
                      <a:pt x="1" y="5581"/>
                    </a:lnTo>
                    <a:cubicBezTo>
                      <a:pt x="1" y="5581"/>
                      <a:pt x="214" y="5836"/>
                      <a:pt x="341" y="5900"/>
                    </a:cubicBezTo>
                    <a:cubicBezTo>
                      <a:pt x="490" y="5964"/>
                      <a:pt x="682" y="6113"/>
                      <a:pt x="725" y="6284"/>
                    </a:cubicBezTo>
                    <a:cubicBezTo>
                      <a:pt x="767" y="6475"/>
                      <a:pt x="1832" y="6859"/>
                      <a:pt x="2130" y="7050"/>
                    </a:cubicBezTo>
                    <a:cubicBezTo>
                      <a:pt x="2337" y="7161"/>
                      <a:pt x="2686" y="7449"/>
                      <a:pt x="3183" y="7449"/>
                    </a:cubicBezTo>
                    <a:cubicBezTo>
                      <a:pt x="3455" y="7449"/>
                      <a:pt x="3771" y="7363"/>
                      <a:pt x="4132" y="7114"/>
                    </a:cubicBezTo>
                    <a:cubicBezTo>
                      <a:pt x="4835" y="6627"/>
                      <a:pt x="5306" y="6467"/>
                      <a:pt x="5617" y="6467"/>
                    </a:cubicBezTo>
                    <a:cubicBezTo>
                      <a:pt x="5767" y="6467"/>
                      <a:pt x="5880" y="6505"/>
                      <a:pt x="5964" y="6561"/>
                    </a:cubicBezTo>
                    <a:cubicBezTo>
                      <a:pt x="6198" y="6731"/>
                      <a:pt x="6198" y="6646"/>
                      <a:pt x="6241" y="6944"/>
                    </a:cubicBezTo>
                    <a:cubicBezTo>
                      <a:pt x="6262" y="7242"/>
                      <a:pt x="6603" y="7966"/>
                      <a:pt x="6688" y="8264"/>
                    </a:cubicBezTo>
                    <a:cubicBezTo>
                      <a:pt x="6795" y="8562"/>
                      <a:pt x="6283" y="9500"/>
                      <a:pt x="6922" y="9713"/>
                    </a:cubicBezTo>
                    <a:cubicBezTo>
                      <a:pt x="7035" y="9754"/>
                      <a:pt x="7142" y="9771"/>
                      <a:pt x="7245" y="9771"/>
                    </a:cubicBezTo>
                    <a:cubicBezTo>
                      <a:pt x="7703" y="9771"/>
                      <a:pt x="8052" y="9433"/>
                      <a:pt x="8220" y="9433"/>
                    </a:cubicBezTo>
                    <a:cubicBezTo>
                      <a:pt x="8228" y="9433"/>
                      <a:pt x="8236" y="9434"/>
                      <a:pt x="8243" y="9436"/>
                    </a:cubicBezTo>
                    <a:cubicBezTo>
                      <a:pt x="8284" y="9451"/>
                      <a:pt x="8348" y="9458"/>
                      <a:pt x="8422" y="9458"/>
                    </a:cubicBezTo>
                    <a:cubicBezTo>
                      <a:pt x="8653" y="9458"/>
                      <a:pt x="8992" y="9394"/>
                      <a:pt x="9137" y="9329"/>
                    </a:cubicBezTo>
                    <a:cubicBezTo>
                      <a:pt x="9350" y="9244"/>
                      <a:pt x="9776" y="9308"/>
                      <a:pt x="9904" y="9223"/>
                    </a:cubicBezTo>
                    <a:cubicBezTo>
                      <a:pt x="10024" y="9123"/>
                      <a:pt x="9806" y="8685"/>
                      <a:pt x="9426" y="8685"/>
                    </a:cubicBezTo>
                    <a:cubicBezTo>
                      <a:pt x="9401" y="8685"/>
                      <a:pt x="9376" y="8686"/>
                      <a:pt x="9350" y="8690"/>
                    </a:cubicBezTo>
                    <a:cubicBezTo>
                      <a:pt x="9214" y="8703"/>
                      <a:pt x="9090" y="8714"/>
                      <a:pt x="8988" y="8714"/>
                    </a:cubicBezTo>
                    <a:cubicBezTo>
                      <a:pt x="8756" y="8714"/>
                      <a:pt x="8642" y="8657"/>
                      <a:pt x="8775" y="8435"/>
                    </a:cubicBezTo>
                    <a:cubicBezTo>
                      <a:pt x="8967" y="8094"/>
                      <a:pt x="8903" y="8051"/>
                      <a:pt x="8775" y="7924"/>
                    </a:cubicBezTo>
                    <a:cubicBezTo>
                      <a:pt x="8647" y="7817"/>
                      <a:pt x="7923" y="7476"/>
                      <a:pt x="8711" y="6667"/>
                    </a:cubicBezTo>
                    <a:cubicBezTo>
                      <a:pt x="9521" y="5858"/>
                      <a:pt x="9180" y="5964"/>
                      <a:pt x="9244" y="5666"/>
                    </a:cubicBezTo>
                    <a:cubicBezTo>
                      <a:pt x="9308" y="5368"/>
                      <a:pt x="10798" y="4793"/>
                      <a:pt x="10798" y="4793"/>
                    </a:cubicBezTo>
                    <a:lnTo>
                      <a:pt x="9904" y="1066"/>
                    </a:lnTo>
                    <a:lnTo>
                      <a:pt x="5495" y="1"/>
                    </a:ln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97" name="Google Shape;1155;p50">
                <a:extLst>
                  <a:ext uri="{FF2B5EF4-FFF2-40B4-BE49-F238E27FC236}">
                    <a16:creationId xmlns:a16="http://schemas.microsoft.com/office/drawing/2014/main" xmlns="" id="{DE416145-49DD-CCB4-79B3-1BDD7E916425}"/>
                  </a:ext>
                </a:extLst>
              </p:cNvPr>
              <p:cNvSpPr/>
              <p:nvPr/>
            </p:nvSpPr>
            <p:spPr>
              <a:xfrm flipH="1">
                <a:off x="1803902" y="3645571"/>
                <a:ext cx="295736" cy="223301"/>
              </a:xfrm>
              <a:custGeom>
                <a:avLst/>
                <a:gdLst/>
                <a:ahLst/>
                <a:cxnLst/>
                <a:rect l="l" t="t" r="r" b="b"/>
                <a:pathLst>
                  <a:path w="5773" h="4359" extrusionOk="0">
                    <a:moveTo>
                      <a:pt x="874" y="1"/>
                    </a:moveTo>
                    <a:cubicBezTo>
                      <a:pt x="874" y="1"/>
                      <a:pt x="1" y="981"/>
                      <a:pt x="86" y="1194"/>
                    </a:cubicBezTo>
                    <a:cubicBezTo>
                      <a:pt x="171" y="1407"/>
                      <a:pt x="448" y="1918"/>
                      <a:pt x="810" y="2173"/>
                    </a:cubicBezTo>
                    <a:cubicBezTo>
                      <a:pt x="1193" y="2408"/>
                      <a:pt x="1364" y="2471"/>
                      <a:pt x="1257" y="2663"/>
                    </a:cubicBezTo>
                    <a:cubicBezTo>
                      <a:pt x="1151" y="2855"/>
                      <a:pt x="938" y="3068"/>
                      <a:pt x="916" y="3238"/>
                    </a:cubicBezTo>
                    <a:cubicBezTo>
                      <a:pt x="874" y="3409"/>
                      <a:pt x="597" y="3579"/>
                      <a:pt x="576" y="3813"/>
                    </a:cubicBezTo>
                    <a:cubicBezTo>
                      <a:pt x="556" y="4043"/>
                      <a:pt x="589" y="4358"/>
                      <a:pt x="827" y="4358"/>
                    </a:cubicBezTo>
                    <a:cubicBezTo>
                      <a:pt x="854" y="4358"/>
                      <a:pt x="884" y="4354"/>
                      <a:pt x="916" y="4346"/>
                    </a:cubicBezTo>
                    <a:cubicBezTo>
                      <a:pt x="1236" y="4260"/>
                      <a:pt x="1704" y="4282"/>
                      <a:pt x="1832" y="4047"/>
                    </a:cubicBezTo>
                    <a:cubicBezTo>
                      <a:pt x="1981" y="3792"/>
                      <a:pt x="1875" y="3068"/>
                      <a:pt x="2045" y="2770"/>
                    </a:cubicBezTo>
                    <a:cubicBezTo>
                      <a:pt x="2185" y="2470"/>
                      <a:pt x="2419" y="2169"/>
                      <a:pt x="2853" y="2169"/>
                    </a:cubicBezTo>
                    <a:cubicBezTo>
                      <a:pt x="2881" y="2169"/>
                      <a:pt x="2910" y="2171"/>
                      <a:pt x="2940" y="2173"/>
                    </a:cubicBezTo>
                    <a:cubicBezTo>
                      <a:pt x="3408" y="2216"/>
                      <a:pt x="3685" y="2173"/>
                      <a:pt x="3728" y="2301"/>
                    </a:cubicBezTo>
                    <a:cubicBezTo>
                      <a:pt x="3744" y="2399"/>
                      <a:pt x="3885" y="2634"/>
                      <a:pt x="4112" y="2634"/>
                    </a:cubicBezTo>
                    <a:cubicBezTo>
                      <a:pt x="4182" y="2634"/>
                      <a:pt x="4260" y="2612"/>
                      <a:pt x="4345" y="2557"/>
                    </a:cubicBezTo>
                    <a:cubicBezTo>
                      <a:pt x="4680" y="2340"/>
                      <a:pt x="4742" y="1996"/>
                      <a:pt x="4968" y="1996"/>
                    </a:cubicBezTo>
                    <a:cubicBezTo>
                      <a:pt x="4986" y="1996"/>
                      <a:pt x="5006" y="1998"/>
                      <a:pt x="5027" y="2003"/>
                    </a:cubicBezTo>
                    <a:cubicBezTo>
                      <a:pt x="5072" y="2013"/>
                      <a:pt x="5118" y="2018"/>
                      <a:pt x="5165" y="2018"/>
                    </a:cubicBezTo>
                    <a:cubicBezTo>
                      <a:pt x="5408" y="2018"/>
                      <a:pt x="5665" y="1890"/>
                      <a:pt x="5772" y="1747"/>
                    </a:cubicBezTo>
                    <a:lnTo>
                      <a:pt x="5495" y="661"/>
                    </a:lnTo>
                    <a:lnTo>
                      <a:pt x="874" y="1"/>
                    </a:ln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98" name="Google Shape;1156;p50">
                <a:extLst>
                  <a:ext uri="{FF2B5EF4-FFF2-40B4-BE49-F238E27FC236}">
                    <a16:creationId xmlns:a16="http://schemas.microsoft.com/office/drawing/2014/main" xmlns="" id="{B1BFD612-C673-DD16-91D8-CCFDC77D85D6}"/>
                  </a:ext>
                </a:extLst>
              </p:cNvPr>
              <p:cNvSpPr/>
              <p:nvPr/>
            </p:nvSpPr>
            <p:spPr>
              <a:xfrm flipH="1">
                <a:off x="1763535" y="3825636"/>
                <a:ext cx="327395" cy="404800"/>
              </a:xfrm>
              <a:custGeom>
                <a:avLst/>
                <a:gdLst/>
                <a:ahLst/>
                <a:cxnLst/>
                <a:rect l="l" t="t" r="r" b="b"/>
                <a:pathLst>
                  <a:path w="6391" h="7902" extrusionOk="0">
                    <a:moveTo>
                      <a:pt x="6049" y="0"/>
                    </a:moveTo>
                    <a:cubicBezTo>
                      <a:pt x="6049" y="0"/>
                      <a:pt x="5496" y="703"/>
                      <a:pt x="5432" y="745"/>
                    </a:cubicBezTo>
                    <a:cubicBezTo>
                      <a:pt x="5424" y="750"/>
                      <a:pt x="5412" y="752"/>
                      <a:pt x="5396" y="752"/>
                    </a:cubicBezTo>
                    <a:cubicBezTo>
                      <a:pt x="5297" y="752"/>
                      <a:pt x="5051" y="679"/>
                      <a:pt x="4831" y="679"/>
                    </a:cubicBezTo>
                    <a:cubicBezTo>
                      <a:pt x="4765" y="679"/>
                      <a:pt x="4701" y="685"/>
                      <a:pt x="4644" y="703"/>
                    </a:cubicBezTo>
                    <a:cubicBezTo>
                      <a:pt x="4346" y="788"/>
                      <a:pt x="4218" y="1640"/>
                      <a:pt x="4069" y="1917"/>
                    </a:cubicBezTo>
                    <a:cubicBezTo>
                      <a:pt x="3941" y="2172"/>
                      <a:pt x="2322" y="2790"/>
                      <a:pt x="2067" y="2790"/>
                    </a:cubicBezTo>
                    <a:cubicBezTo>
                      <a:pt x="1997" y="2790"/>
                      <a:pt x="1866" y="2780"/>
                      <a:pt x="1704" y="2780"/>
                    </a:cubicBezTo>
                    <a:cubicBezTo>
                      <a:pt x="1273" y="2780"/>
                      <a:pt x="626" y="2848"/>
                      <a:pt x="363" y="3344"/>
                    </a:cubicBezTo>
                    <a:cubicBezTo>
                      <a:pt x="1" y="4025"/>
                      <a:pt x="555" y="3897"/>
                      <a:pt x="661" y="4068"/>
                    </a:cubicBezTo>
                    <a:cubicBezTo>
                      <a:pt x="768" y="4260"/>
                      <a:pt x="1236" y="4813"/>
                      <a:pt x="1343" y="4984"/>
                    </a:cubicBezTo>
                    <a:cubicBezTo>
                      <a:pt x="1470" y="5154"/>
                      <a:pt x="1343" y="5303"/>
                      <a:pt x="1044" y="5921"/>
                    </a:cubicBezTo>
                    <a:cubicBezTo>
                      <a:pt x="725" y="6517"/>
                      <a:pt x="1108" y="6538"/>
                      <a:pt x="1108" y="6900"/>
                    </a:cubicBezTo>
                    <a:cubicBezTo>
                      <a:pt x="1108" y="7262"/>
                      <a:pt x="1449" y="7901"/>
                      <a:pt x="1449" y="7901"/>
                    </a:cubicBezTo>
                    <a:lnTo>
                      <a:pt x="6390" y="1320"/>
                    </a:lnTo>
                    <a:lnTo>
                      <a:pt x="6049" y="0"/>
                    </a:ln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99" name="Google Shape;1157;p50">
                <a:extLst>
                  <a:ext uri="{FF2B5EF4-FFF2-40B4-BE49-F238E27FC236}">
                    <a16:creationId xmlns:a16="http://schemas.microsoft.com/office/drawing/2014/main" xmlns="" id="{84B03AE2-8209-208F-60D5-6BC41232728B}"/>
                  </a:ext>
                </a:extLst>
              </p:cNvPr>
              <p:cNvSpPr/>
              <p:nvPr/>
            </p:nvSpPr>
            <p:spPr>
              <a:xfrm flipH="1">
                <a:off x="2256702" y="3998016"/>
                <a:ext cx="404800" cy="289128"/>
              </a:xfrm>
              <a:custGeom>
                <a:avLst/>
                <a:gdLst/>
                <a:ahLst/>
                <a:cxnLst/>
                <a:rect l="l" t="t" r="r" b="b"/>
                <a:pathLst>
                  <a:path w="7902" h="5644" extrusionOk="0">
                    <a:moveTo>
                      <a:pt x="4594" y="0"/>
                    </a:moveTo>
                    <a:cubicBezTo>
                      <a:pt x="4373" y="0"/>
                      <a:pt x="4200" y="214"/>
                      <a:pt x="4061" y="214"/>
                    </a:cubicBezTo>
                    <a:cubicBezTo>
                      <a:pt x="4056" y="214"/>
                      <a:pt x="4052" y="214"/>
                      <a:pt x="4047" y="213"/>
                    </a:cubicBezTo>
                    <a:cubicBezTo>
                      <a:pt x="4043" y="213"/>
                      <a:pt x="4039" y="212"/>
                      <a:pt x="4035" y="212"/>
                    </a:cubicBezTo>
                    <a:cubicBezTo>
                      <a:pt x="3847" y="212"/>
                      <a:pt x="3193" y="664"/>
                      <a:pt x="3088" y="809"/>
                    </a:cubicBezTo>
                    <a:cubicBezTo>
                      <a:pt x="3043" y="881"/>
                      <a:pt x="2949" y="908"/>
                      <a:pt x="2847" y="908"/>
                    </a:cubicBezTo>
                    <a:cubicBezTo>
                      <a:pt x="2707" y="908"/>
                      <a:pt x="2554" y="859"/>
                      <a:pt x="2492" y="809"/>
                    </a:cubicBezTo>
                    <a:cubicBezTo>
                      <a:pt x="2480" y="804"/>
                      <a:pt x="2466" y="801"/>
                      <a:pt x="2448" y="801"/>
                    </a:cubicBezTo>
                    <a:cubicBezTo>
                      <a:pt x="2281" y="801"/>
                      <a:pt x="1874" y="1045"/>
                      <a:pt x="1758" y="1045"/>
                    </a:cubicBezTo>
                    <a:cubicBezTo>
                      <a:pt x="1754" y="1045"/>
                      <a:pt x="1750" y="1044"/>
                      <a:pt x="1747" y="1044"/>
                    </a:cubicBezTo>
                    <a:cubicBezTo>
                      <a:pt x="1731" y="1041"/>
                      <a:pt x="1707" y="1039"/>
                      <a:pt x="1676" y="1039"/>
                    </a:cubicBezTo>
                    <a:cubicBezTo>
                      <a:pt x="1492" y="1039"/>
                      <a:pt x="1074" y="1086"/>
                      <a:pt x="1001" y="1086"/>
                    </a:cubicBezTo>
                    <a:cubicBezTo>
                      <a:pt x="895" y="1086"/>
                      <a:pt x="533" y="618"/>
                      <a:pt x="256" y="554"/>
                    </a:cubicBezTo>
                    <a:cubicBezTo>
                      <a:pt x="235" y="549"/>
                      <a:pt x="216" y="546"/>
                      <a:pt x="199" y="546"/>
                    </a:cubicBezTo>
                    <a:cubicBezTo>
                      <a:pt x="0" y="546"/>
                      <a:pt x="0" y="852"/>
                      <a:pt x="0" y="852"/>
                    </a:cubicBezTo>
                    <a:lnTo>
                      <a:pt x="873" y="4622"/>
                    </a:lnTo>
                    <a:lnTo>
                      <a:pt x="7263" y="5282"/>
                    </a:lnTo>
                    <a:lnTo>
                      <a:pt x="7433" y="5644"/>
                    </a:lnTo>
                    <a:lnTo>
                      <a:pt x="7774" y="5048"/>
                    </a:lnTo>
                    <a:lnTo>
                      <a:pt x="7816" y="4941"/>
                    </a:lnTo>
                    <a:cubicBezTo>
                      <a:pt x="7859" y="4835"/>
                      <a:pt x="7902" y="4196"/>
                      <a:pt x="7816" y="4004"/>
                    </a:cubicBezTo>
                    <a:cubicBezTo>
                      <a:pt x="7731" y="3834"/>
                      <a:pt x="7199" y="3834"/>
                      <a:pt x="7114" y="3791"/>
                    </a:cubicBezTo>
                    <a:cubicBezTo>
                      <a:pt x="7050" y="3727"/>
                      <a:pt x="7199" y="3429"/>
                      <a:pt x="7007" y="3216"/>
                    </a:cubicBezTo>
                    <a:cubicBezTo>
                      <a:pt x="6927" y="3126"/>
                      <a:pt x="6797" y="3107"/>
                      <a:pt x="6660" y="3107"/>
                    </a:cubicBezTo>
                    <a:cubicBezTo>
                      <a:pt x="6553" y="3107"/>
                      <a:pt x="6441" y="3119"/>
                      <a:pt x="6349" y="3119"/>
                    </a:cubicBezTo>
                    <a:cubicBezTo>
                      <a:pt x="6309" y="3119"/>
                      <a:pt x="6272" y="3116"/>
                      <a:pt x="6240" y="3109"/>
                    </a:cubicBezTo>
                    <a:cubicBezTo>
                      <a:pt x="6027" y="3046"/>
                      <a:pt x="5985" y="2897"/>
                      <a:pt x="5921" y="2833"/>
                    </a:cubicBezTo>
                    <a:cubicBezTo>
                      <a:pt x="5836" y="2747"/>
                      <a:pt x="5729" y="2407"/>
                      <a:pt x="5751" y="2258"/>
                    </a:cubicBezTo>
                    <a:cubicBezTo>
                      <a:pt x="5772" y="2108"/>
                      <a:pt x="5857" y="1320"/>
                      <a:pt x="5942" y="1044"/>
                    </a:cubicBezTo>
                    <a:cubicBezTo>
                      <a:pt x="6049" y="745"/>
                      <a:pt x="6177" y="639"/>
                      <a:pt x="6134" y="596"/>
                    </a:cubicBezTo>
                    <a:cubicBezTo>
                      <a:pt x="6073" y="535"/>
                      <a:pt x="6090" y="339"/>
                      <a:pt x="5852" y="339"/>
                    </a:cubicBezTo>
                    <a:cubicBezTo>
                      <a:pt x="5840" y="339"/>
                      <a:pt x="5828" y="340"/>
                      <a:pt x="5814" y="341"/>
                    </a:cubicBezTo>
                    <a:cubicBezTo>
                      <a:pt x="5566" y="360"/>
                      <a:pt x="5181" y="807"/>
                      <a:pt x="4996" y="807"/>
                    </a:cubicBezTo>
                    <a:cubicBezTo>
                      <a:pt x="4975" y="807"/>
                      <a:pt x="4957" y="801"/>
                      <a:pt x="4941" y="788"/>
                    </a:cubicBezTo>
                    <a:cubicBezTo>
                      <a:pt x="4771" y="660"/>
                      <a:pt x="5005" y="234"/>
                      <a:pt x="4856" y="107"/>
                    </a:cubicBezTo>
                    <a:cubicBezTo>
                      <a:pt x="4762" y="29"/>
                      <a:pt x="4674" y="0"/>
                      <a:pt x="4594" y="0"/>
                    </a:cubicBezTo>
                    <a:close/>
                  </a:path>
                </a:pathLst>
              </a:custGeom>
              <a:solidFill>
                <a:schemeClr val="accent2"/>
              </a:solidFill>
              <a:ln>
                <a:noFill/>
              </a:ln>
            </p:spPr>
            <p:txBody>
              <a:bodyPr spcFirstLastPara="1" wrap="square" lIns="115184" tIns="115184" rIns="115184" bIns="115184" anchor="ctr" anchorCtr="0">
                <a:noAutofit/>
              </a:bodyPr>
              <a:lstStyle/>
              <a:p>
                <a:pPr defTabSz="1152053">
                  <a:defRPr/>
                </a:pPr>
                <a:endParaRPr sz="1764"/>
              </a:p>
            </p:txBody>
          </p:sp>
          <p:sp>
            <p:nvSpPr>
              <p:cNvPr id="100" name="Google Shape;1158;p50">
                <a:extLst>
                  <a:ext uri="{FF2B5EF4-FFF2-40B4-BE49-F238E27FC236}">
                    <a16:creationId xmlns:a16="http://schemas.microsoft.com/office/drawing/2014/main" xmlns="" id="{6671B42E-B21E-2F80-C9F0-838780342851}"/>
                  </a:ext>
                </a:extLst>
              </p:cNvPr>
              <p:cNvSpPr/>
              <p:nvPr/>
            </p:nvSpPr>
            <p:spPr>
              <a:xfrm flipH="1">
                <a:off x="2060296" y="3391380"/>
                <a:ext cx="638295" cy="867435"/>
              </a:xfrm>
              <a:custGeom>
                <a:avLst/>
                <a:gdLst/>
                <a:ahLst/>
                <a:cxnLst/>
                <a:rect l="l" t="t" r="r" b="b"/>
                <a:pathLst>
                  <a:path w="12460" h="16933" extrusionOk="0">
                    <a:moveTo>
                      <a:pt x="11309" y="1"/>
                    </a:moveTo>
                    <a:lnTo>
                      <a:pt x="0" y="12822"/>
                    </a:lnTo>
                    <a:lnTo>
                      <a:pt x="1235" y="16932"/>
                    </a:lnTo>
                    <a:lnTo>
                      <a:pt x="12459" y="4580"/>
                    </a:lnTo>
                    <a:lnTo>
                      <a:pt x="11309" y="1"/>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sp>
            <p:nvSpPr>
              <p:cNvPr id="101" name="Google Shape;1159;p50">
                <a:extLst>
                  <a:ext uri="{FF2B5EF4-FFF2-40B4-BE49-F238E27FC236}">
                    <a16:creationId xmlns:a16="http://schemas.microsoft.com/office/drawing/2014/main" xmlns="" id="{DEDB36BB-A888-AC2A-A42E-9D7673651147}"/>
                  </a:ext>
                </a:extLst>
              </p:cNvPr>
              <p:cNvSpPr/>
              <p:nvPr/>
            </p:nvSpPr>
            <p:spPr>
              <a:xfrm flipH="1">
                <a:off x="2915692" y="3919433"/>
                <a:ext cx="16393" cy="13165"/>
              </a:xfrm>
              <a:custGeom>
                <a:avLst/>
                <a:gdLst/>
                <a:ahLst/>
                <a:cxnLst/>
                <a:rect l="l" t="t" r="r" b="b"/>
                <a:pathLst>
                  <a:path w="320" h="257" fill="none" extrusionOk="0">
                    <a:moveTo>
                      <a:pt x="0" y="256"/>
                    </a:moveTo>
                    <a:cubicBezTo>
                      <a:pt x="0" y="256"/>
                      <a:pt x="128" y="150"/>
                      <a:pt x="320" y="1"/>
                    </a:cubicBezTo>
                  </a:path>
                </a:pathLst>
              </a:custGeom>
              <a:noFill/>
              <a:ln w="480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02" name="Google Shape;1160;p50">
                <a:extLst>
                  <a:ext uri="{FF2B5EF4-FFF2-40B4-BE49-F238E27FC236}">
                    <a16:creationId xmlns:a16="http://schemas.microsoft.com/office/drawing/2014/main" xmlns="" id="{403C77F9-D199-4816-E90A-36318294569E}"/>
                  </a:ext>
                </a:extLst>
              </p:cNvPr>
              <p:cNvSpPr/>
              <p:nvPr/>
            </p:nvSpPr>
            <p:spPr>
              <a:xfrm flipH="1">
                <a:off x="2393069" y="3780863"/>
                <a:ext cx="489940" cy="187698"/>
              </a:xfrm>
              <a:custGeom>
                <a:avLst/>
                <a:gdLst/>
                <a:ahLst/>
                <a:cxnLst/>
                <a:rect l="l" t="t" r="r" b="b"/>
                <a:pathLst>
                  <a:path w="9564" h="3664" fill="none" extrusionOk="0">
                    <a:moveTo>
                      <a:pt x="1" y="2237"/>
                    </a:moveTo>
                    <a:cubicBezTo>
                      <a:pt x="1194" y="1364"/>
                      <a:pt x="3217" y="1"/>
                      <a:pt x="4324" y="1"/>
                    </a:cubicBezTo>
                    <a:cubicBezTo>
                      <a:pt x="5964" y="1"/>
                      <a:pt x="5134" y="3494"/>
                      <a:pt x="5048" y="3579"/>
                    </a:cubicBezTo>
                    <a:cubicBezTo>
                      <a:pt x="4984" y="3664"/>
                      <a:pt x="7838" y="2258"/>
                      <a:pt x="8925" y="2770"/>
                    </a:cubicBezTo>
                    <a:cubicBezTo>
                      <a:pt x="9180" y="2897"/>
                      <a:pt x="9393" y="2982"/>
                      <a:pt x="9563" y="3046"/>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03" name="Google Shape;1161;p50">
                <a:extLst>
                  <a:ext uri="{FF2B5EF4-FFF2-40B4-BE49-F238E27FC236}">
                    <a16:creationId xmlns:a16="http://schemas.microsoft.com/office/drawing/2014/main" xmlns="" id="{60EDA6BD-C3BB-4628-B8DD-3DC79AD20342}"/>
                  </a:ext>
                </a:extLst>
              </p:cNvPr>
              <p:cNvSpPr/>
              <p:nvPr/>
            </p:nvSpPr>
            <p:spPr>
              <a:xfrm flipH="1">
                <a:off x="2340715" y="3935826"/>
                <a:ext cx="33861" cy="14190"/>
              </a:xfrm>
              <a:custGeom>
                <a:avLst/>
                <a:gdLst/>
                <a:ahLst/>
                <a:cxnLst/>
                <a:rect l="l" t="t" r="r" b="b"/>
                <a:pathLst>
                  <a:path w="661" h="277" fill="none" extrusionOk="0">
                    <a:moveTo>
                      <a:pt x="1" y="170"/>
                    </a:moveTo>
                    <a:cubicBezTo>
                      <a:pt x="277" y="277"/>
                      <a:pt x="384" y="277"/>
                      <a:pt x="384" y="277"/>
                    </a:cubicBezTo>
                    <a:cubicBezTo>
                      <a:pt x="384" y="277"/>
                      <a:pt x="490" y="170"/>
                      <a:pt x="661" y="0"/>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04" name="Google Shape;1162;p50">
                <a:extLst>
                  <a:ext uri="{FF2B5EF4-FFF2-40B4-BE49-F238E27FC236}">
                    <a16:creationId xmlns:a16="http://schemas.microsoft.com/office/drawing/2014/main" xmlns="" id="{5FD9D994-1AD1-CAA3-3E0E-135229F6190E}"/>
                  </a:ext>
                </a:extLst>
              </p:cNvPr>
              <p:cNvSpPr/>
              <p:nvPr/>
            </p:nvSpPr>
            <p:spPr>
              <a:xfrm flipH="1">
                <a:off x="2077764" y="3755761"/>
                <a:ext cx="321914" cy="440864"/>
              </a:xfrm>
              <a:custGeom>
                <a:avLst/>
                <a:gdLst/>
                <a:ahLst/>
                <a:cxnLst/>
                <a:rect l="l" t="t" r="r" b="b"/>
                <a:pathLst>
                  <a:path w="6284" h="8606" fill="none" extrusionOk="0">
                    <a:moveTo>
                      <a:pt x="1726" y="2961"/>
                    </a:moveTo>
                    <a:cubicBezTo>
                      <a:pt x="2876" y="1854"/>
                      <a:pt x="4899" y="1"/>
                      <a:pt x="5389" y="22"/>
                    </a:cubicBezTo>
                    <a:cubicBezTo>
                      <a:pt x="6092" y="44"/>
                      <a:pt x="171" y="6113"/>
                      <a:pt x="86" y="7370"/>
                    </a:cubicBezTo>
                    <a:cubicBezTo>
                      <a:pt x="1" y="8605"/>
                      <a:pt x="4005" y="4197"/>
                      <a:pt x="5176" y="3685"/>
                    </a:cubicBezTo>
                    <a:cubicBezTo>
                      <a:pt x="5645" y="3494"/>
                      <a:pt x="6007" y="3494"/>
                      <a:pt x="6283" y="3558"/>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05" name="Google Shape;1163;p50">
                <a:extLst>
                  <a:ext uri="{FF2B5EF4-FFF2-40B4-BE49-F238E27FC236}">
                    <a16:creationId xmlns:a16="http://schemas.microsoft.com/office/drawing/2014/main" xmlns="" id="{FACAE6C5-0E72-C653-AF55-7995F4C4E1D4}"/>
                  </a:ext>
                </a:extLst>
              </p:cNvPr>
              <p:cNvSpPr/>
              <p:nvPr/>
            </p:nvSpPr>
            <p:spPr>
              <a:xfrm flipH="1">
                <a:off x="2041751" y="3944535"/>
                <a:ext cx="16444" cy="29507"/>
              </a:xfrm>
              <a:custGeom>
                <a:avLst/>
                <a:gdLst/>
                <a:ahLst/>
                <a:cxnLst/>
                <a:rect l="l" t="t" r="r" b="b"/>
                <a:pathLst>
                  <a:path w="321" h="576" fill="none" extrusionOk="0">
                    <a:moveTo>
                      <a:pt x="1" y="0"/>
                    </a:moveTo>
                    <a:cubicBezTo>
                      <a:pt x="193" y="107"/>
                      <a:pt x="320" y="235"/>
                      <a:pt x="320" y="235"/>
                    </a:cubicBezTo>
                    <a:cubicBezTo>
                      <a:pt x="320" y="235"/>
                      <a:pt x="235" y="363"/>
                      <a:pt x="107" y="575"/>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06" name="Google Shape;1164;p50">
                <a:extLst>
                  <a:ext uri="{FF2B5EF4-FFF2-40B4-BE49-F238E27FC236}">
                    <a16:creationId xmlns:a16="http://schemas.microsoft.com/office/drawing/2014/main" xmlns="" id="{6D6A0131-B63F-11D2-5FA9-69A82FCB1BFA}"/>
                  </a:ext>
                </a:extLst>
              </p:cNvPr>
              <p:cNvSpPr/>
              <p:nvPr/>
            </p:nvSpPr>
            <p:spPr>
              <a:xfrm flipH="1">
                <a:off x="2072334" y="4010003"/>
                <a:ext cx="142976" cy="324065"/>
              </a:xfrm>
              <a:custGeom>
                <a:avLst/>
                <a:gdLst/>
                <a:ahLst/>
                <a:cxnLst/>
                <a:rect l="l" t="t" r="r" b="b"/>
                <a:pathLst>
                  <a:path w="2791" h="6326" fill="none" extrusionOk="0">
                    <a:moveTo>
                      <a:pt x="2791" y="0"/>
                    </a:moveTo>
                    <a:cubicBezTo>
                      <a:pt x="1833" y="1747"/>
                      <a:pt x="1" y="5176"/>
                      <a:pt x="193" y="5687"/>
                    </a:cubicBezTo>
                    <a:cubicBezTo>
                      <a:pt x="427" y="6326"/>
                      <a:pt x="1982" y="5240"/>
                      <a:pt x="2684" y="4920"/>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07" name="Google Shape;1165;p50">
                <a:extLst>
                  <a:ext uri="{FF2B5EF4-FFF2-40B4-BE49-F238E27FC236}">
                    <a16:creationId xmlns:a16="http://schemas.microsoft.com/office/drawing/2014/main" xmlns="" id="{270F7B4B-DC2A-F8B5-2B63-B28529872C3C}"/>
                  </a:ext>
                </a:extLst>
              </p:cNvPr>
              <p:cNvSpPr/>
              <p:nvPr/>
            </p:nvSpPr>
            <p:spPr>
              <a:xfrm flipH="1">
                <a:off x="2038473" y="4254358"/>
                <a:ext cx="19723" cy="4457"/>
              </a:xfrm>
              <a:custGeom>
                <a:avLst/>
                <a:gdLst/>
                <a:ahLst/>
                <a:cxnLst/>
                <a:rect l="l" t="t" r="r" b="b"/>
                <a:pathLst>
                  <a:path w="385" h="87" fill="none" extrusionOk="0">
                    <a:moveTo>
                      <a:pt x="1" y="44"/>
                    </a:moveTo>
                    <a:cubicBezTo>
                      <a:pt x="363" y="1"/>
                      <a:pt x="384" y="86"/>
                      <a:pt x="384" y="86"/>
                    </a:cubicBezTo>
                  </a:path>
                </a:pathLst>
              </a:custGeom>
              <a:noFill/>
              <a:ln w="9525"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p>
            </p:txBody>
          </p:sp>
          <p:sp>
            <p:nvSpPr>
              <p:cNvPr id="108" name="Google Shape;1166;p50">
                <a:extLst>
                  <a:ext uri="{FF2B5EF4-FFF2-40B4-BE49-F238E27FC236}">
                    <a16:creationId xmlns:a16="http://schemas.microsoft.com/office/drawing/2014/main" xmlns="" id="{489E0F32-38A7-91EC-3141-781424633555}"/>
                  </a:ext>
                </a:extLst>
              </p:cNvPr>
              <p:cNvSpPr/>
              <p:nvPr/>
            </p:nvSpPr>
            <p:spPr>
              <a:xfrm flipH="1">
                <a:off x="1740636" y="3655407"/>
                <a:ext cx="571750" cy="857600"/>
              </a:xfrm>
              <a:custGeom>
                <a:avLst/>
                <a:gdLst/>
                <a:ahLst/>
                <a:cxnLst/>
                <a:rect l="l" t="t" r="r" b="b"/>
                <a:pathLst>
                  <a:path w="11161" h="16741" extrusionOk="0">
                    <a:moveTo>
                      <a:pt x="10032" y="1"/>
                    </a:moveTo>
                    <a:lnTo>
                      <a:pt x="0" y="12417"/>
                    </a:lnTo>
                    <a:lnTo>
                      <a:pt x="2237" y="16740"/>
                    </a:lnTo>
                    <a:lnTo>
                      <a:pt x="11160" y="4878"/>
                    </a:lnTo>
                    <a:lnTo>
                      <a:pt x="10032" y="1"/>
                    </a:lnTo>
                    <a:close/>
                  </a:path>
                </a:pathLst>
              </a:custGeom>
              <a:solidFill>
                <a:srgbClr val="1F1915">
                  <a:alpha val="16460"/>
                </a:srgbClr>
              </a:solidFill>
              <a:ln>
                <a:noFill/>
              </a:ln>
            </p:spPr>
            <p:txBody>
              <a:bodyPr spcFirstLastPara="1" wrap="square" lIns="115184" tIns="115184" rIns="115184" bIns="115184" anchor="ctr" anchorCtr="0">
                <a:noAutofit/>
              </a:bodyPr>
              <a:lstStyle/>
              <a:p>
                <a:pPr defTabSz="1152053">
                  <a:defRPr/>
                </a:pPr>
                <a:endParaRPr sz="1764"/>
              </a:p>
            </p:txBody>
          </p:sp>
        </p:grpSp>
      </p:grpSp>
    </p:spTree>
    <p:extLst>
      <p:ext uri="{BB962C8B-B14F-4D97-AF65-F5344CB8AC3E}">
        <p14:creationId xmlns:p14="http://schemas.microsoft.com/office/powerpoint/2010/main" val="57979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92561C02-69F0-A496-254E-546BBD6D3CD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xmlns="" id="{7E047B46-9872-1527-DDA6-ADF81EDC5BD4}"/>
              </a:ext>
            </a:extLst>
          </p:cNvPr>
          <p:cNvGrpSpPr/>
          <p:nvPr/>
        </p:nvGrpSpPr>
        <p:grpSpPr>
          <a:xfrm>
            <a:off x="875204" y="1730880"/>
            <a:ext cx="10170564" cy="1075057"/>
            <a:chOff x="248217" y="316868"/>
            <a:chExt cx="8072667" cy="853304"/>
          </a:xfrm>
        </p:grpSpPr>
        <p:grpSp>
          <p:nvGrpSpPr>
            <p:cNvPr id="3" name="Group 2">
              <a:extLst>
                <a:ext uri="{FF2B5EF4-FFF2-40B4-BE49-F238E27FC236}">
                  <a16:creationId xmlns:a16="http://schemas.microsoft.com/office/drawing/2014/main" xmlns="" id="{CF63146D-9A0E-56D7-A294-8538DDFA42F9}"/>
                </a:ext>
              </a:extLst>
            </p:cNvPr>
            <p:cNvGrpSpPr/>
            <p:nvPr/>
          </p:nvGrpSpPr>
          <p:grpSpPr>
            <a:xfrm>
              <a:off x="491098" y="316868"/>
              <a:ext cx="7829786" cy="853304"/>
              <a:chOff x="546975" y="1935466"/>
              <a:chExt cx="7829786" cy="853304"/>
            </a:xfrm>
          </p:grpSpPr>
          <p:sp>
            <p:nvSpPr>
              <p:cNvPr id="5" name="Rounded Rectangle 151">
                <a:extLst>
                  <a:ext uri="{FF2B5EF4-FFF2-40B4-BE49-F238E27FC236}">
                    <a16:creationId xmlns:a16="http://schemas.microsoft.com/office/drawing/2014/main" xmlns="" id="{D432F3AC-ABD2-3FBE-D9EB-941BD61719AE}"/>
                  </a:ext>
                </a:extLst>
              </p:cNvPr>
              <p:cNvSpPr/>
              <p:nvPr/>
            </p:nvSpPr>
            <p:spPr>
              <a:xfrm>
                <a:off x="546975" y="1935466"/>
                <a:ext cx="7829786" cy="853304"/>
              </a:xfrm>
              <a:prstGeom prst="roundRect">
                <a:avLst/>
              </a:prstGeom>
              <a:solidFill>
                <a:srgbClr val="FFFFFF"/>
              </a:solidFill>
              <a:ln w="12700" cap="flat" cmpd="sng" algn="ctr">
                <a:solidFill>
                  <a:srgbClr val="000000"/>
                </a:solidFill>
                <a:prstDash val="solid"/>
              </a:ln>
              <a:effectLst/>
            </p:spPr>
            <p:txBody>
              <a:bodyPr rtlCol="0" anchor="ctr"/>
              <a:lstStyle/>
              <a:p>
                <a:pPr algn="ctr" defTabSz="1152053">
                  <a:buClrTx/>
                  <a:defRPr/>
                </a:pPr>
                <a:endParaRPr lang="en-US" sz="2000">
                  <a:solidFill>
                    <a:srgbClr val="FFFFFF"/>
                  </a:solidFill>
                  <a:latin typeface="+mn-lt"/>
                  <a:ea typeface="+mn-ea"/>
                  <a:cs typeface="Arial" panose="020B0604020202020204" pitchFamily="34" charset="0"/>
                </a:endParaRPr>
              </a:p>
            </p:txBody>
          </p:sp>
          <p:sp>
            <p:nvSpPr>
              <p:cNvPr id="6" name="TextBox 5">
                <a:extLst>
                  <a:ext uri="{FF2B5EF4-FFF2-40B4-BE49-F238E27FC236}">
                    <a16:creationId xmlns:a16="http://schemas.microsoft.com/office/drawing/2014/main" xmlns="" id="{D5DB3757-6EF1-0AB8-29BF-469A8806B884}"/>
                  </a:ext>
                </a:extLst>
              </p:cNvPr>
              <p:cNvSpPr txBox="1"/>
              <p:nvPr/>
            </p:nvSpPr>
            <p:spPr>
              <a:xfrm>
                <a:off x="959434" y="1938983"/>
                <a:ext cx="7280856" cy="754249"/>
              </a:xfrm>
              <a:prstGeom prst="rect">
                <a:avLst/>
              </a:prstGeom>
              <a:noFill/>
            </p:spPr>
            <p:txBody>
              <a:bodyPr wrap="square" rtlCol="0">
                <a:spAutoFit/>
              </a:bodyPr>
              <a:lstStyle/>
              <a:p>
                <a:pPr algn="just" defTabSz="1152053">
                  <a:lnSpc>
                    <a:spcPct val="150000"/>
                  </a:lnSpc>
                  <a:buClrTx/>
                  <a:defRPr/>
                </a:pPr>
                <a:r>
                  <a:rPr lang="vi-VN" sz="2000" b="1" dirty="0">
                    <a:solidFill>
                      <a:prstClr val="black"/>
                    </a:solidFill>
                    <a:latin typeface="+mn-lt"/>
                    <a:ea typeface="+mn-ea"/>
                    <a:cs typeface="Arial" panose="020B0604020202020204" pitchFamily="34" charset="0"/>
                  </a:rPr>
                  <a:t>Câu </a:t>
                </a:r>
                <a:r>
                  <a:rPr lang="en-US" sz="2000" b="1" dirty="0">
                    <a:solidFill>
                      <a:prstClr val="black"/>
                    </a:solidFill>
                    <a:latin typeface="+mn-lt"/>
                    <a:ea typeface="+mn-ea"/>
                    <a:cs typeface="Arial" panose="020B0604020202020204" pitchFamily="34" charset="0"/>
                  </a:rPr>
                  <a:t>3</a:t>
                </a:r>
                <a:r>
                  <a:rPr lang="vi-VN" sz="2000" b="1" dirty="0">
                    <a:solidFill>
                      <a:prstClr val="black"/>
                    </a:solidFill>
                    <a:latin typeface="+mn-lt"/>
                    <a:ea typeface="+mn-ea"/>
                    <a:cs typeface="Arial" panose="020B0604020202020204" pitchFamily="34" charset="0"/>
                  </a:rPr>
                  <a:t>: </a:t>
                </a:r>
                <a:r>
                  <a:rPr lang="vi-VN" sz="2000" dirty="0">
                    <a:solidFill>
                      <a:prstClr val="black"/>
                    </a:solidFill>
                    <a:latin typeface="+mn-lt"/>
                    <a:ea typeface="+mn-ea"/>
                    <a:cs typeface="Arial" panose="020B0604020202020204" pitchFamily="34" charset="0"/>
                  </a:rPr>
                  <a:t>Tìm những chi tiết cho thấy tiết mục đọc thơ của Pát-ty đã gây bất ngờ cho mọi người và rất thành công. </a:t>
                </a:r>
              </a:p>
            </p:txBody>
          </p:sp>
        </p:grpSp>
        <p:sp>
          <p:nvSpPr>
            <p:cNvPr id="4" name="Oval 3">
              <a:extLst>
                <a:ext uri="{FF2B5EF4-FFF2-40B4-BE49-F238E27FC236}">
                  <a16:creationId xmlns:a16="http://schemas.microsoft.com/office/drawing/2014/main" xmlns="" id="{9BE4B4F5-EF62-62CC-85F3-727AEA1FFFC3}"/>
                </a:ext>
              </a:extLst>
            </p:cNvPr>
            <p:cNvSpPr>
              <a:spLocks noChangeAspect="1"/>
            </p:cNvSpPr>
            <p:nvPr/>
          </p:nvSpPr>
          <p:spPr>
            <a:xfrm>
              <a:off x="248217" y="454628"/>
              <a:ext cx="485762" cy="485762"/>
            </a:xfrm>
            <a:prstGeom prst="ellipse">
              <a:avLst/>
            </a:prstGeom>
            <a:solidFill>
              <a:schemeClr val="accent6"/>
            </a:solidFill>
            <a:ln w="25400" cap="flat" cmpd="sng" algn="ctr">
              <a:noFill/>
              <a:prstDash val="solid"/>
            </a:ln>
            <a:effectLst/>
          </p:spPr>
          <p:txBody>
            <a:bodyPr rtlCol="0" anchor="ctr"/>
            <a:lstStyle/>
            <a:p>
              <a:pPr algn="ctr" defTabSz="1152053">
                <a:buClrTx/>
                <a:defRPr/>
              </a:pPr>
              <a:r>
                <a:rPr lang="en-US" sz="2000" b="1">
                  <a:solidFill>
                    <a:sysClr val="windowText" lastClr="000000"/>
                  </a:solidFill>
                  <a:latin typeface="+mn-lt"/>
                  <a:ea typeface="+mn-ea"/>
                  <a:cs typeface="Arial" panose="020B0604020202020204" pitchFamily="34" charset="0"/>
                </a:rPr>
                <a:t>?</a:t>
              </a:r>
            </a:p>
          </p:txBody>
        </p:sp>
      </p:grpSp>
      <p:grpSp>
        <p:nvGrpSpPr>
          <p:cNvPr id="7" name="Group 6">
            <a:extLst>
              <a:ext uri="{FF2B5EF4-FFF2-40B4-BE49-F238E27FC236}">
                <a16:creationId xmlns:a16="http://schemas.microsoft.com/office/drawing/2014/main" xmlns="" id="{EBF58EEC-2179-3200-B69A-7673D1956A0C}"/>
              </a:ext>
            </a:extLst>
          </p:cNvPr>
          <p:cNvGrpSpPr/>
          <p:nvPr/>
        </p:nvGrpSpPr>
        <p:grpSpPr>
          <a:xfrm>
            <a:off x="875205" y="2697676"/>
            <a:ext cx="10170564" cy="2069718"/>
            <a:chOff x="212875" y="1554054"/>
            <a:chExt cx="8051776" cy="1642794"/>
          </a:xfrm>
        </p:grpSpPr>
        <p:sp>
          <p:nvSpPr>
            <p:cNvPr id="8" name="Rectangle 7">
              <a:extLst>
                <a:ext uri="{FF2B5EF4-FFF2-40B4-BE49-F238E27FC236}">
                  <a16:creationId xmlns:a16="http://schemas.microsoft.com/office/drawing/2014/main" xmlns="" id="{EB6604E2-A5F1-8F43-9996-FDB3C9176F15}"/>
                </a:ext>
              </a:extLst>
            </p:cNvPr>
            <p:cNvSpPr/>
            <p:nvPr/>
          </p:nvSpPr>
          <p:spPr>
            <a:xfrm>
              <a:off x="866519" y="1709726"/>
              <a:ext cx="7398132" cy="1487122"/>
            </a:xfrm>
            <a:prstGeom prst="rect">
              <a:avLst/>
            </a:prstGeom>
          </p:spPr>
          <p:txBody>
            <a:bodyPr wrap="square">
              <a:spAutoFit/>
            </a:bodyPr>
            <a:lstStyle/>
            <a:p>
              <a:pPr algn="just">
                <a:lnSpc>
                  <a:spcPct val="150000"/>
                </a:lnSpc>
                <a:buClrTx/>
                <a:defRPr/>
              </a:pPr>
              <a:r>
                <a:rPr lang="vi-VN" sz="2000" dirty="0">
                  <a:solidFill>
                    <a:schemeClr val="tx1"/>
                  </a:solidFill>
                  <a:latin typeface="+mn-lt"/>
                  <a:ea typeface="+mn-ea"/>
                </a:rPr>
                <a:t>Tiết mục đọc thơ của Pát-ty đã </a:t>
              </a:r>
              <a:r>
                <a:rPr lang="vi-VN" sz="2000" b="1" dirty="0">
                  <a:solidFill>
                    <a:schemeClr val="tx1"/>
                  </a:solidFill>
                  <a:latin typeface="+mn-lt"/>
                  <a:ea typeface="+mn-ea"/>
                </a:rPr>
                <a:t>gây bất ngờ </a:t>
              </a:r>
              <a:r>
                <a:rPr lang="vi-VN" sz="2000" dirty="0">
                  <a:solidFill>
                    <a:schemeClr val="tx1"/>
                  </a:solidFill>
                  <a:latin typeface="+mn-lt"/>
                  <a:ea typeface="+mn-ea"/>
                </a:rPr>
                <a:t>cho mọi người: Khi người dẫn chương trình giới thiệu tiết mục đọc thơ do Pát-ty biểu diễn, tất cả mọi người đều vô cùng bất ngờ (vì cô bé có khiếm khuyết phát âm và chưa bao giờ nhận vai phải nói nhiều). </a:t>
              </a:r>
            </a:p>
          </p:txBody>
        </p:sp>
        <p:pic>
          <p:nvPicPr>
            <p:cNvPr id="9" name="Picture 2" descr="Chỉ Ngón Tay Ngón Tay Đưa Ra Lựa Chọn Bàn Tay Chỉ Ra Hướng Đi Vector Biểu  Tượng Ngón Tay Trỏ Hình minh họa Sẵn có - Tải xuống Hình ảnh Ngay">
              <a:extLst>
                <a:ext uri="{FF2B5EF4-FFF2-40B4-BE49-F238E27FC236}">
                  <a16:creationId xmlns:a16="http://schemas.microsoft.com/office/drawing/2014/main" xmlns="" id="{7A8F9BEC-80A6-B356-4E5E-F8351B96C20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212875" y="1554054"/>
              <a:ext cx="759856" cy="7598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3E47CE32-35C5-C202-30B5-DF735CDA8FE6}"/>
              </a:ext>
            </a:extLst>
          </p:cNvPr>
          <p:cNvGrpSpPr/>
          <p:nvPr/>
        </p:nvGrpSpPr>
        <p:grpSpPr>
          <a:xfrm>
            <a:off x="875205" y="4683356"/>
            <a:ext cx="10170564" cy="1558784"/>
            <a:chOff x="212875" y="1626633"/>
            <a:chExt cx="8051776" cy="1237252"/>
          </a:xfrm>
        </p:grpSpPr>
        <p:sp>
          <p:nvSpPr>
            <p:cNvPr id="11" name="Rectangle 10">
              <a:extLst>
                <a:ext uri="{FF2B5EF4-FFF2-40B4-BE49-F238E27FC236}">
                  <a16:creationId xmlns:a16="http://schemas.microsoft.com/office/drawing/2014/main" xmlns="" id="{3211251A-1335-26EF-9AA8-0B9B0696369E}"/>
                </a:ext>
              </a:extLst>
            </p:cNvPr>
            <p:cNvSpPr/>
            <p:nvPr/>
          </p:nvSpPr>
          <p:spPr>
            <a:xfrm>
              <a:off x="866519" y="1743200"/>
              <a:ext cx="7398132" cy="1120685"/>
            </a:xfrm>
            <a:prstGeom prst="rect">
              <a:avLst/>
            </a:prstGeom>
          </p:spPr>
          <p:txBody>
            <a:bodyPr wrap="square">
              <a:spAutoFit/>
            </a:bodyPr>
            <a:lstStyle/>
            <a:p>
              <a:pPr algn="just">
                <a:lnSpc>
                  <a:spcPct val="150000"/>
                </a:lnSpc>
                <a:buClrTx/>
                <a:defRPr/>
              </a:pPr>
              <a:r>
                <a:rPr lang="vi-VN" sz="2000" dirty="0">
                  <a:solidFill>
                    <a:schemeClr val="tx1"/>
                  </a:solidFill>
                  <a:latin typeface="+mn-lt"/>
                  <a:ea typeface="+mn-ea"/>
                </a:rPr>
                <a:t>Tiết mục đọc thơ của Pát-ty </a:t>
              </a:r>
              <a:r>
                <a:rPr lang="vi-VN" sz="2000" b="1" dirty="0">
                  <a:solidFill>
                    <a:schemeClr val="tx1"/>
                  </a:solidFill>
                  <a:latin typeface="+mn-lt"/>
                  <a:ea typeface="+mn-ea"/>
                </a:rPr>
                <a:t>rất</a:t>
              </a:r>
              <a:r>
                <a:rPr lang="vi-VN" sz="2000" dirty="0">
                  <a:solidFill>
                    <a:schemeClr val="tx1"/>
                  </a:solidFill>
                  <a:latin typeface="+mn-lt"/>
                  <a:ea typeface="+mn-ea"/>
                </a:rPr>
                <a:t> </a:t>
              </a:r>
              <a:r>
                <a:rPr lang="vi-VN" sz="2000" b="1" dirty="0">
                  <a:solidFill>
                    <a:schemeClr val="tx1"/>
                  </a:solidFill>
                  <a:latin typeface="+mn-lt"/>
                  <a:ea typeface="+mn-ea"/>
                </a:rPr>
                <a:t>thành công</a:t>
              </a:r>
              <a:r>
                <a:rPr lang="vi-VN" sz="2000" dirty="0">
                  <a:solidFill>
                    <a:schemeClr val="tx1"/>
                  </a:solidFill>
                  <a:latin typeface="+mn-lt"/>
                  <a:ea typeface="+mn-ea"/>
                </a:rPr>
                <a:t>: Pát-ty đọc bài thơ, từng từ, từng câu rõ ràng, rành mạch khiến mọi người reo hò cổ vũ, khen ngợi; những tràng pháo tay rộ lên, vang mãi không ngớt.</a:t>
              </a:r>
            </a:p>
          </p:txBody>
        </p:sp>
        <p:pic>
          <p:nvPicPr>
            <p:cNvPr id="12" name="Picture 2" descr="Chỉ Ngón Tay Ngón Tay Đưa Ra Lựa Chọn Bàn Tay Chỉ Ra Hướng Đi Vector Biểu  Tượng Ngón Tay Trỏ Hình minh họa Sẵn có - Tải xuống Hình ảnh Ngay">
              <a:extLst>
                <a:ext uri="{FF2B5EF4-FFF2-40B4-BE49-F238E27FC236}">
                  <a16:creationId xmlns:a16="http://schemas.microsoft.com/office/drawing/2014/main" xmlns="" id="{6C0AFF55-9355-A2B1-55FD-D628A54B42E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212875" y="1626633"/>
              <a:ext cx="759856" cy="7598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3930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xmlns="" id="{C3B83711-0B0E-ACE1-692B-207D59DC5484}"/>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12735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F54C7278-D2BB-C23F-0C8C-A0461D9AD0B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xmlns="" id="{EF8C7F46-F55B-3F39-1234-4EF0332DF0FA}"/>
              </a:ext>
            </a:extLst>
          </p:cNvPr>
          <p:cNvGrpSpPr/>
          <p:nvPr/>
        </p:nvGrpSpPr>
        <p:grpSpPr>
          <a:xfrm>
            <a:off x="819128" y="1651179"/>
            <a:ext cx="10170564" cy="1194277"/>
            <a:chOff x="248217" y="296132"/>
            <a:chExt cx="8072667" cy="947932"/>
          </a:xfrm>
        </p:grpSpPr>
        <p:grpSp>
          <p:nvGrpSpPr>
            <p:cNvPr id="3" name="Group 2">
              <a:extLst>
                <a:ext uri="{FF2B5EF4-FFF2-40B4-BE49-F238E27FC236}">
                  <a16:creationId xmlns:a16="http://schemas.microsoft.com/office/drawing/2014/main" xmlns="" id="{99BCAFD8-E3A3-C9D3-7A0C-16C50DB55DC4}"/>
                </a:ext>
              </a:extLst>
            </p:cNvPr>
            <p:cNvGrpSpPr/>
            <p:nvPr/>
          </p:nvGrpSpPr>
          <p:grpSpPr>
            <a:xfrm>
              <a:off x="491098" y="296132"/>
              <a:ext cx="7829786" cy="947932"/>
              <a:chOff x="546975" y="1914730"/>
              <a:chExt cx="7829786" cy="947932"/>
            </a:xfrm>
          </p:grpSpPr>
          <p:sp>
            <p:nvSpPr>
              <p:cNvPr id="5" name="Rounded Rectangle 151">
                <a:extLst>
                  <a:ext uri="{FF2B5EF4-FFF2-40B4-BE49-F238E27FC236}">
                    <a16:creationId xmlns:a16="http://schemas.microsoft.com/office/drawing/2014/main" xmlns="" id="{EF17AC47-197C-8C6A-231E-FE403E14A5DC}"/>
                  </a:ext>
                </a:extLst>
              </p:cNvPr>
              <p:cNvSpPr/>
              <p:nvPr/>
            </p:nvSpPr>
            <p:spPr>
              <a:xfrm>
                <a:off x="546975" y="1935466"/>
                <a:ext cx="7829786" cy="927196"/>
              </a:xfrm>
              <a:prstGeom prst="roundRect">
                <a:avLst/>
              </a:prstGeom>
              <a:solidFill>
                <a:srgbClr val="FFFFFF"/>
              </a:solidFill>
              <a:ln w="12700" cap="flat" cmpd="sng" algn="ctr">
                <a:solidFill>
                  <a:srgbClr val="000000"/>
                </a:solidFill>
                <a:prstDash val="solid"/>
              </a:ln>
              <a:effectLst/>
            </p:spPr>
            <p:txBody>
              <a:bodyPr rtlCol="0" anchor="ctr"/>
              <a:lstStyle/>
              <a:p>
                <a:pPr algn="ctr" defTabSz="1152053">
                  <a:buClrTx/>
                  <a:defRPr/>
                </a:pPr>
                <a:endParaRPr lang="en-US" sz="2268">
                  <a:solidFill>
                    <a:srgbClr val="FFFFFF"/>
                  </a:solidFill>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72FE8BC6-D375-D213-77B4-01964C737492}"/>
                  </a:ext>
                </a:extLst>
              </p:cNvPr>
              <p:cNvSpPr txBox="1"/>
              <p:nvPr/>
            </p:nvSpPr>
            <p:spPr>
              <a:xfrm>
                <a:off x="911959" y="1914730"/>
                <a:ext cx="7141339" cy="890441"/>
              </a:xfrm>
              <a:prstGeom prst="rect">
                <a:avLst/>
              </a:prstGeom>
              <a:noFill/>
            </p:spPr>
            <p:txBody>
              <a:bodyPr wrap="square" rtlCol="0">
                <a:spAutoFit/>
              </a:bodyPr>
              <a:lstStyle/>
              <a:p>
                <a:pPr algn="just" defTabSz="1152053">
                  <a:lnSpc>
                    <a:spcPct val="150000"/>
                  </a:lnSpc>
                  <a:buClrTx/>
                  <a:defRPr/>
                </a:pPr>
                <a:r>
                  <a:rPr lang="vi-VN" sz="2400" b="1" dirty="0">
                    <a:solidFill>
                      <a:prstClr val="black"/>
                    </a:solidFill>
                    <a:latin typeface="+mn-lt"/>
                    <a:ea typeface="+mn-ea"/>
                    <a:cs typeface="Arial" panose="020B0604020202020204" pitchFamily="34" charset="0"/>
                  </a:rPr>
                  <a:t>Câu </a:t>
                </a:r>
                <a:r>
                  <a:rPr lang="en-US" sz="2400" b="1" dirty="0">
                    <a:solidFill>
                      <a:prstClr val="black"/>
                    </a:solidFill>
                    <a:latin typeface="+mn-lt"/>
                    <a:ea typeface="+mn-ea"/>
                    <a:cs typeface="Arial" panose="020B0604020202020204" pitchFamily="34" charset="0"/>
                  </a:rPr>
                  <a:t>4</a:t>
                </a:r>
                <a:r>
                  <a:rPr lang="vi-VN" sz="2400" b="1" dirty="0">
                    <a:solidFill>
                      <a:prstClr val="black"/>
                    </a:solidFill>
                    <a:latin typeface="+mn-lt"/>
                    <a:ea typeface="+mn-ea"/>
                    <a:cs typeface="Arial" panose="020B0604020202020204" pitchFamily="34" charset="0"/>
                  </a:rPr>
                  <a:t>: </a:t>
                </a:r>
                <a:r>
                  <a:rPr lang="vi-VN" sz="2400" dirty="0">
                    <a:solidFill>
                      <a:prstClr val="black"/>
                    </a:solidFill>
                    <a:latin typeface="+mn-lt"/>
                    <a:ea typeface="+mn-ea"/>
                    <a:cs typeface="Arial" panose="020B0604020202020204" pitchFamily="34" charset="0"/>
                  </a:rPr>
                  <a:t>Qua lời cô giáo ở cuối câu chuyện, em hiểu lí do thành công của Pát-ty là gì?</a:t>
                </a:r>
              </a:p>
            </p:txBody>
          </p:sp>
        </p:grpSp>
        <p:sp>
          <p:nvSpPr>
            <p:cNvPr id="4" name="Oval 3">
              <a:extLst>
                <a:ext uri="{FF2B5EF4-FFF2-40B4-BE49-F238E27FC236}">
                  <a16:creationId xmlns:a16="http://schemas.microsoft.com/office/drawing/2014/main" xmlns="" id="{21074EE5-DE15-E6E2-6C94-7ED5D17C8DEA}"/>
                </a:ext>
              </a:extLst>
            </p:cNvPr>
            <p:cNvSpPr>
              <a:spLocks noChangeAspect="1"/>
            </p:cNvSpPr>
            <p:nvPr/>
          </p:nvSpPr>
          <p:spPr>
            <a:xfrm>
              <a:off x="248217" y="519208"/>
              <a:ext cx="485762" cy="485762"/>
            </a:xfrm>
            <a:prstGeom prst="ellipse">
              <a:avLst/>
            </a:prstGeom>
            <a:solidFill>
              <a:schemeClr val="accent6"/>
            </a:solidFill>
            <a:ln w="25400" cap="flat" cmpd="sng" algn="ctr">
              <a:noFill/>
              <a:prstDash val="solid"/>
            </a:ln>
            <a:effectLst/>
          </p:spPr>
          <p:txBody>
            <a:bodyPr rtlCol="0" anchor="ctr"/>
            <a:lstStyle/>
            <a:p>
              <a:pPr algn="ctr" defTabSz="1152053">
                <a:buClrTx/>
                <a:defRPr/>
              </a:pPr>
              <a:r>
                <a:rPr lang="en-US" sz="2520" b="1" dirty="0">
                  <a:solidFill>
                    <a:sysClr val="windowText" lastClr="000000"/>
                  </a:solidFill>
                  <a:latin typeface="Arial" panose="020B0604020202020204" pitchFamily="34" charset="0"/>
                  <a:ea typeface="+mn-ea"/>
                  <a:cs typeface="Arial" panose="020B0604020202020204" pitchFamily="34" charset="0"/>
                </a:rPr>
                <a:t>?</a:t>
              </a:r>
            </a:p>
          </p:txBody>
        </p:sp>
      </p:grpSp>
      <p:grpSp>
        <p:nvGrpSpPr>
          <p:cNvPr id="7" name="Group 6">
            <a:extLst>
              <a:ext uri="{FF2B5EF4-FFF2-40B4-BE49-F238E27FC236}">
                <a16:creationId xmlns:a16="http://schemas.microsoft.com/office/drawing/2014/main" xmlns="" id="{63C87343-E697-880C-F096-6D8A92F616D8}"/>
              </a:ext>
            </a:extLst>
          </p:cNvPr>
          <p:cNvGrpSpPr/>
          <p:nvPr/>
        </p:nvGrpSpPr>
        <p:grpSpPr>
          <a:xfrm>
            <a:off x="5904410" y="2907033"/>
            <a:ext cx="5797543" cy="3823091"/>
            <a:chOff x="4545801" y="1732048"/>
            <a:chExt cx="4601676" cy="3034497"/>
          </a:xfrm>
        </p:grpSpPr>
        <p:grpSp>
          <p:nvGrpSpPr>
            <p:cNvPr id="8" name="Group 7">
              <a:extLst>
                <a:ext uri="{FF2B5EF4-FFF2-40B4-BE49-F238E27FC236}">
                  <a16:creationId xmlns:a16="http://schemas.microsoft.com/office/drawing/2014/main" xmlns="" id="{9E109F1D-8CF2-2DB8-930B-32E3CAE17EBE}"/>
                </a:ext>
              </a:extLst>
            </p:cNvPr>
            <p:cNvGrpSpPr/>
            <p:nvPr/>
          </p:nvGrpSpPr>
          <p:grpSpPr>
            <a:xfrm>
              <a:off x="4545801" y="1807594"/>
              <a:ext cx="4440431" cy="2958951"/>
              <a:chOff x="90338" y="2010174"/>
              <a:chExt cx="4440431" cy="2958951"/>
            </a:xfrm>
          </p:grpSpPr>
          <p:sp>
            <p:nvSpPr>
              <p:cNvPr id="12" name="Rectangle: Rounded Corners 38">
                <a:extLst>
                  <a:ext uri="{FF2B5EF4-FFF2-40B4-BE49-F238E27FC236}">
                    <a16:creationId xmlns:a16="http://schemas.microsoft.com/office/drawing/2014/main" xmlns="" id="{EDFC6352-5620-581A-791B-FD87763FF1B9}"/>
                  </a:ext>
                </a:extLst>
              </p:cNvPr>
              <p:cNvSpPr/>
              <p:nvPr/>
            </p:nvSpPr>
            <p:spPr>
              <a:xfrm>
                <a:off x="90338" y="2010174"/>
                <a:ext cx="4440431" cy="2958951"/>
              </a:xfrm>
              <a:prstGeom prst="roundRect">
                <a:avLst>
                  <a:gd name="adj" fmla="val 4729"/>
                </a:avLst>
              </a:prstGeom>
              <a:solidFill>
                <a:srgbClr val="FFF5EB"/>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ctr" defTabSz="1152053">
                  <a:buClrTx/>
                  <a:defRPr/>
                </a:pPr>
                <a:endParaRPr lang="en-US" sz="2268">
                  <a:solidFill>
                    <a:srgbClr val="071C30"/>
                  </a:solidFill>
                  <a:ea typeface="+mn-ea"/>
                </a:endParaRPr>
              </a:p>
            </p:txBody>
          </p:sp>
          <p:sp>
            <p:nvSpPr>
              <p:cNvPr id="13" name="TextBox 12">
                <a:extLst>
                  <a:ext uri="{FF2B5EF4-FFF2-40B4-BE49-F238E27FC236}">
                    <a16:creationId xmlns:a16="http://schemas.microsoft.com/office/drawing/2014/main" xmlns="" id="{7D38A9C7-7DE2-451F-BEEA-E8BD81400444}"/>
                  </a:ext>
                </a:extLst>
              </p:cNvPr>
              <p:cNvSpPr txBox="1"/>
              <p:nvPr/>
            </p:nvSpPr>
            <p:spPr>
              <a:xfrm>
                <a:off x="289613" y="2164980"/>
                <a:ext cx="4041881" cy="2224372"/>
              </a:xfrm>
              <a:prstGeom prst="rect">
                <a:avLst/>
              </a:prstGeom>
              <a:noFill/>
            </p:spPr>
            <p:txBody>
              <a:bodyPr wrap="square">
                <a:spAutoFit/>
              </a:bodyPr>
              <a:lstStyle/>
              <a:p>
                <a:pPr algn="just" defTabSz="1152053">
                  <a:lnSpc>
                    <a:spcPct val="150000"/>
                  </a:lnSpc>
                  <a:buClrTx/>
                  <a:defRPr/>
                </a:pPr>
                <a:r>
                  <a:rPr lang="vi-VN" sz="2000" dirty="0">
                    <a:solidFill>
                      <a:sysClr val="windowText" lastClr="000000"/>
                    </a:solidFill>
                    <a:latin typeface="+mn-lt"/>
                  </a:rPr>
                  <a:t>Lời của cô giáo cho thấy Pát-ty có được thành công là nhờ em đã cố gắng vượt qua những khó khăn của bản thân, miệt mài tập luyện với tất cả niềm đam mê và quyết tâm của mình. </a:t>
                </a:r>
              </a:p>
            </p:txBody>
          </p:sp>
        </p:grpSp>
        <p:grpSp>
          <p:nvGrpSpPr>
            <p:cNvPr id="9" name="Google Shape;630;p34">
              <a:extLst>
                <a:ext uri="{FF2B5EF4-FFF2-40B4-BE49-F238E27FC236}">
                  <a16:creationId xmlns:a16="http://schemas.microsoft.com/office/drawing/2014/main" xmlns="" id="{E35DB96C-1E9A-3885-6738-C48E77AB35EF}"/>
                </a:ext>
              </a:extLst>
            </p:cNvPr>
            <p:cNvGrpSpPr/>
            <p:nvPr/>
          </p:nvGrpSpPr>
          <p:grpSpPr>
            <a:xfrm>
              <a:off x="8641372" y="1732048"/>
              <a:ext cx="506105" cy="455232"/>
              <a:chOff x="722028" y="3341265"/>
              <a:chExt cx="608847" cy="545541"/>
            </a:xfrm>
          </p:grpSpPr>
          <p:sp>
            <p:nvSpPr>
              <p:cNvPr id="10" name="Google Shape;631;p34">
                <a:extLst>
                  <a:ext uri="{FF2B5EF4-FFF2-40B4-BE49-F238E27FC236}">
                    <a16:creationId xmlns:a16="http://schemas.microsoft.com/office/drawing/2014/main" xmlns="" id="{81A8AD5A-2131-8CFC-4191-4C95EA5F476B}"/>
                  </a:ext>
                </a:extLst>
              </p:cNvPr>
              <p:cNvSpPr/>
              <p:nvPr/>
            </p:nvSpPr>
            <p:spPr>
              <a:xfrm rot="2515456">
                <a:off x="722028" y="3341265"/>
                <a:ext cx="608847" cy="545541"/>
              </a:xfrm>
              <a:prstGeom prst="wedgeEllipseCallout">
                <a:avLst>
                  <a:gd name="adj1" fmla="val -20833"/>
                  <a:gd name="adj2" fmla="val 62500"/>
                </a:avLst>
              </a:prstGeom>
              <a:solidFill>
                <a:srgbClr val="FFE599"/>
              </a:solidFill>
              <a:ln>
                <a:noFill/>
              </a:ln>
            </p:spPr>
            <p:txBody>
              <a:bodyPr spcFirstLastPara="1" wrap="square" lIns="115184" tIns="115184" rIns="115184" bIns="115184" anchor="ctr" anchorCtr="0">
                <a:noAutofit/>
              </a:bodyPr>
              <a:lstStyle/>
              <a:p>
                <a:pPr defTabSz="1152053">
                  <a:buClrTx/>
                  <a:defRPr/>
                </a:pPr>
                <a:endParaRPr sz="2268">
                  <a:solidFill>
                    <a:sysClr val="windowText" lastClr="000000"/>
                  </a:solidFill>
                </a:endParaRPr>
              </a:p>
            </p:txBody>
          </p:sp>
          <p:sp>
            <p:nvSpPr>
              <p:cNvPr id="11" name="Google Shape;632;p34">
                <a:extLst>
                  <a:ext uri="{FF2B5EF4-FFF2-40B4-BE49-F238E27FC236}">
                    <a16:creationId xmlns:a16="http://schemas.microsoft.com/office/drawing/2014/main" xmlns="" id="{F2345AAE-5B5F-9CE8-FB36-3301D5EB92D4}"/>
                  </a:ext>
                </a:extLst>
              </p:cNvPr>
              <p:cNvSpPr/>
              <p:nvPr/>
            </p:nvSpPr>
            <p:spPr>
              <a:xfrm rot="1928159">
                <a:off x="916904" y="3467376"/>
                <a:ext cx="219096" cy="293318"/>
              </a:xfrm>
              <a:custGeom>
                <a:avLst/>
                <a:gdLst/>
                <a:ahLst/>
                <a:cxnLst/>
                <a:rect l="l" t="t" r="r" b="b"/>
                <a:pathLst>
                  <a:path w="1172" h="1569" extrusionOk="0">
                    <a:moveTo>
                      <a:pt x="481" y="1"/>
                    </a:moveTo>
                    <a:cubicBezTo>
                      <a:pt x="473" y="1"/>
                      <a:pt x="469" y="2"/>
                      <a:pt x="469" y="2"/>
                    </a:cubicBezTo>
                    <a:lnTo>
                      <a:pt x="469" y="250"/>
                    </a:lnTo>
                    <a:lnTo>
                      <a:pt x="161" y="660"/>
                    </a:lnTo>
                    <a:lnTo>
                      <a:pt x="0" y="660"/>
                    </a:lnTo>
                    <a:lnTo>
                      <a:pt x="0" y="1480"/>
                    </a:lnTo>
                    <a:lnTo>
                      <a:pt x="249" y="1480"/>
                    </a:lnTo>
                    <a:cubicBezTo>
                      <a:pt x="249" y="1480"/>
                      <a:pt x="835" y="1568"/>
                      <a:pt x="937" y="1568"/>
                    </a:cubicBezTo>
                    <a:lnTo>
                      <a:pt x="996" y="1568"/>
                    </a:lnTo>
                    <a:cubicBezTo>
                      <a:pt x="1098" y="1539"/>
                      <a:pt x="1172" y="1422"/>
                      <a:pt x="1172" y="1319"/>
                    </a:cubicBezTo>
                    <a:cubicBezTo>
                      <a:pt x="1172" y="1070"/>
                      <a:pt x="1157" y="660"/>
                      <a:pt x="1142" y="616"/>
                    </a:cubicBezTo>
                    <a:cubicBezTo>
                      <a:pt x="1098" y="587"/>
                      <a:pt x="645" y="587"/>
                      <a:pt x="645" y="587"/>
                    </a:cubicBezTo>
                    <a:cubicBezTo>
                      <a:pt x="645" y="587"/>
                      <a:pt x="643" y="597"/>
                      <a:pt x="641" y="597"/>
                    </a:cubicBezTo>
                    <a:cubicBezTo>
                      <a:pt x="638" y="597"/>
                      <a:pt x="635" y="558"/>
                      <a:pt x="645" y="324"/>
                    </a:cubicBezTo>
                    <a:cubicBezTo>
                      <a:pt x="682" y="23"/>
                      <a:pt x="526" y="1"/>
                      <a:pt x="481" y="1"/>
                    </a:cubicBezTo>
                    <a:close/>
                  </a:path>
                </a:pathLst>
              </a:custGeom>
              <a:solidFill>
                <a:srgbClr val="999999"/>
              </a:solidFill>
              <a:ln>
                <a:noFill/>
              </a:ln>
            </p:spPr>
            <p:txBody>
              <a:bodyPr spcFirstLastPara="1" wrap="square" lIns="115184" tIns="115184" rIns="115184" bIns="115184" anchor="ctr" anchorCtr="0">
                <a:noAutofit/>
              </a:bodyPr>
              <a:lstStyle/>
              <a:p>
                <a:pPr defTabSz="1152053">
                  <a:buClrTx/>
                  <a:defRPr/>
                </a:pPr>
                <a:endParaRPr sz="2268">
                  <a:solidFill>
                    <a:sysClr val="windowText" lastClr="000000"/>
                  </a:solidFill>
                </a:endParaRPr>
              </a:p>
            </p:txBody>
          </p:sp>
        </p:grpSp>
      </p:grpSp>
      <p:pic>
        <p:nvPicPr>
          <p:cNvPr id="14" name="Picture 13" descr="A person hugging a child&#10;&#10;Description automatically generated">
            <a:extLst>
              <a:ext uri="{FF2B5EF4-FFF2-40B4-BE49-F238E27FC236}">
                <a16:creationId xmlns:a16="http://schemas.microsoft.com/office/drawing/2014/main" xmlns="" id="{389FCE17-D50C-7266-8227-EB4756F3E19B}"/>
              </a:ext>
            </a:extLst>
          </p:cNvPr>
          <p:cNvPicPr>
            <a:picLocks noChangeAspect="1"/>
          </p:cNvPicPr>
          <p:nvPr/>
        </p:nvPicPr>
        <p:blipFill rotWithShape="1">
          <a:blip r:embed="rId3"/>
          <a:srcRect l="15041" t="17460" r="14796" b="55239"/>
          <a:stretch/>
        </p:blipFill>
        <p:spPr>
          <a:xfrm>
            <a:off x="693196" y="3440782"/>
            <a:ext cx="4789949" cy="28507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847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C4BCBD07-ADDD-EFE5-1CAA-FFB6AB07CC8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xmlns="" id="{8E3ACF25-93CE-163E-E67C-E5C62340715A}"/>
              </a:ext>
            </a:extLst>
          </p:cNvPr>
          <p:cNvGrpSpPr/>
          <p:nvPr/>
        </p:nvGrpSpPr>
        <p:grpSpPr>
          <a:xfrm>
            <a:off x="6907431" y="2802945"/>
            <a:ext cx="4231507" cy="2688072"/>
            <a:chOff x="10120938" y="3238502"/>
            <a:chExt cx="6717335" cy="4267199"/>
          </a:xfrm>
        </p:grpSpPr>
        <p:grpSp>
          <p:nvGrpSpPr>
            <p:cNvPr id="3" name="Group 2">
              <a:extLst>
                <a:ext uri="{FF2B5EF4-FFF2-40B4-BE49-F238E27FC236}">
                  <a16:creationId xmlns:a16="http://schemas.microsoft.com/office/drawing/2014/main" xmlns="" id="{BCCD9BC7-FFC7-D4C2-9A35-7A36246EDFC7}"/>
                </a:ext>
              </a:extLst>
            </p:cNvPr>
            <p:cNvGrpSpPr/>
            <p:nvPr/>
          </p:nvGrpSpPr>
          <p:grpSpPr>
            <a:xfrm rot="5400000">
              <a:off x="11346006" y="2013434"/>
              <a:ext cx="4267199" cy="6717335"/>
              <a:chOff x="211325" y="-6508"/>
              <a:chExt cx="2680984" cy="4220350"/>
            </a:xfrm>
          </p:grpSpPr>
          <p:sp>
            <p:nvSpPr>
              <p:cNvPr id="5" name="Freeform 12">
                <a:extLst>
                  <a:ext uri="{FF2B5EF4-FFF2-40B4-BE49-F238E27FC236}">
                    <a16:creationId xmlns:a16="http://schemas.microsoft.com/office/drawing/2014/main" xmlns="" id="{1E3615E1-CD8B-AEF8-84F6-C8EAA86AF285}"/>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rgbClr val="4BACC6">
                  <a:lumMod val="20000"/>
                  <a:lumOff val="80000"/>
                </a:srgbClr>
              </a:solidFill>
            </p:spPr>
            <p:txBody>
              <a:bodyPr/>
              <a:lstStyle/>
              <a:p>
                <a:pPr defTabSz="576026">
                  <a:buClrTx/>
                  <a:defRPr/>
                </a:pPr>
                <a:endParaRPr lang="en-US" sz="2400" kern="1200">
                  <a:solidFill>
                    <a:schemeClr val="tx1"/>
                  </a:solidFill>
                  <a:latin typeface="+mn-lt"/>
                  <a:ea typeface="+mn-ea"/>
                </a:endParaRPr>
              </a:p>
            </p:txBody>
          </p:sp>
        </p:grpSp>
        <p:sp>
          <p:nvSpPr>
            <p:cNvPr id="4" name="TextBox 3">
              <a:extLst>
                <a:ext uri="{FF2B5EF4-FFF2-40B4-BE49-F238E27FC236}">
                  <a16:creationId xmlns:a16="http://schemas.microsoft.com/office/drawing/2014/main" xmlns="" id="{09D3128F-8535-C66D-8DA1-BD6697C071A2}"/>
                </a:ext>
              </a:extLst>
            </p:cNvPr>
            <p:cNvSpPr txBox="1"/>
            <p:nvPr/>
          </p:nvSpPr>
          <p:spPr>
            <a:xfrm>
              <a:off x="10724915" y="4324472"/>
              <a:ext cx="5509383" cy="1918805"/>
            </a:xfrm>
            <a:prstGeom prst="rect">
              <a:avLst/>
            </a:prstGeom>
          </p:spPr>
          <p:txBody>
            <a:bodyPr wrap="square" lIns="0" tIns="0" rIns="0" bIns="0" rtlCol="0" anchor="t">
              <a:spAutoFit/>
            </a:bodyPr>
            <a:lstStyle/>
            <a:p>
              <a:pPr algn="ctr" defTabSz="576026">
                <a:lnSpc>
                  <a:spcPct val="150000"/>
                </a:lnSpc>
                <a:spcBef>
                  <a:spcPct val="0"/>
                </a:spcBef>
                <a:buClrTx/>
                <a:defRPr/>
              </a:pPr>
              <a:r>
                <a:rPr lang="en-US" sz="2800" b="1" kern="1200" spc="53" dirty="0">
                  <a:solidFill>
                    <a:schemeClr val="tx1"/>
                  </a:solidFill>
                  <a:latin typeface="+mn-lt"/>
                  <a:ea typeface="+mn-ea"/>
                  <a:cs typeface="Arial" panose="020B0604020202020204" pitchFamily="34" charset="0"/>
                </a:rPr>
                <a:t>RÚT RA </a:t>
              </a:r>
              <a:r>
                <a:rPr lang="en-US" sz="2800" b="1" kern="1200" spc="53" dirty="0" err="1">
                  <a:solidFill>
                    <a:schemeClr val="tx1"/>
                  </a:solidFill>
                  <a:latin typeface="+mn-lt"/>
                  <a:ea typeface="+mn-ea"/>
                  <a:cs typeface="Arial" panose="020B0604020202020204" pitchFamily="34" charset="0"/>
                </a:rPr>
                <a:t>Ý</a:t>
              </a:r>
              <a:r>
                <a:rPr lang="en-US" sz="2800" b="1" kern="1200" spc="53" dirty="0">
                  <a:solidFill>
                    <a:schemeClr val="tx1"/>
                  </a:solidFill>
                  <a:latin typeface="+mn-lt"/>
                  <a:ea typeface="+mn-ea"/>
                  <a:cs typeface="Arial" panose="020B0604020202020204" pitchFamily="34" charset="0"/>
                </a:rPr>
                <a:t> ĐOẠN 3 VÀ ĐOẠN 4</a:t>
              </a:r>
            </a:p>
          </p:txBody>
        </p:sp>
      </p:grpSp>
      <p:pic>
        <p:nvPicPr>
          <p:cNvPr id="6" name="Picture 15">
            <a:extLst>
              <a:ext uri="{FF2B5EF4-FFF2-40B4-BE49-F238E27FC236}">
                <a16:creationId xmlns:a16="http://schemas.microsoft.com/office/drawing/2014/main" xmlns="" id="{7C919500-E509-DAC6-F2A0-4F2C580633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939536" y="1820862"/>
            <a:ext cx="1479487" cy="1608138"/>
          </a:xfrm>
          <a:prstGeom prst="rect">
            <a:avLst/>
          </a:prstGeom>
        </p:spPr>
      </p:pic>
      <p:grpSp>
        <p:nvGrpSpPr>
          <p:cNvPr id="7" name="Group 6">
            <a:extLst>
              <a:ext uri="{FF2B5EF4-FFF2-40B4-BE49-F238E27FC236}">
                <a16:creationId xmlns:a16="http://schemas.microsoft.com/office/drawing/2014/main" xmlns="" id="{77351499-7AE5-689A-647D-2802669F7ECC}"/>
              </a:ext>
            </a:extLst>
          </p:cNvPr>
          <p:cNvGrpSpPr/>
          <p:nvPr/>
        </p:nvGrpSpPr>
        <p:grpSpPr>
          <a:xfrm>
            <a:off x="948113" y="1654318"/>
            <a:ext cx="5192614" cy="2236216"/>
            <a:chOff x="689584" y="390136"/>
            <a:chExt cx="4121526" cy="1774948"/>
          </a:xfrm>
        </p:grpSpPr>
        <p:grpSp>
          <p:nvGrpSpPr>
            <p:cNvPr id="8" name="Group 7">
              <a:extLst>
                <a:ext uri="{FF2B5EF4-FFF2-40B4-BE49-F238E27FC236}">
                  <a16:creationId xmlns:a16="http://schemas.microsoft.com/office/drawing/2014/main" xmlns="" id="{40D0C357-6392-2F10-8FE7-809AA53621A1}"/>
                </a:ext>
              </a:extLst>
            </p:cNvPr>
            <p:cNvGrpSpPr/>
            <p:nvPr/>
          </p:nvGrpSpPr>
          <p:grpSpPr>
            <a:xfrm>
              <a:off x="689584" y="601783"/>
              <a:ext cx="3985892" cy="1563301"/>
              <a:chOff x="1025591" y="5338049"/>
              <a:chExt cx="8118409" cy="3356756"/>
            </a:xfrm>
          </p:grpSpPr>
          <p:grpSp>
            <p:nvGrpSpPr>
              <p:cNvPr id="11" name="Group 3">
                <a:extLst>
                  <a:ext uri="{FF2B5EF4-FFF2-40B4-BE49-F238E27FC236}">
                    <a16:creationId xmlns:a16="http://schemas.microsoft.com/office/drawing/2014/main" xmlns="" id="{153FE526-DB0A-5822-2E6E-14C86B93A5A0}"/>
                  </a:ext>
                </a:extLst>
              </p:cNvPr>
              <p:cNvGrpSpPr/>
              <p:nvPr/>
            </p:nvGrpSpPr>
            <p:grpSpPr>
              <a:xfrm>
                <a:off x="1025591" y="5483087"/>
                <a:ext cx="7976829" cy="3211718"/>
                <a:chOff x="-4213" y="0"/>
                <a:chExt cx="10809883" cy="4352393"/>
              </a:xfrm>
            </p:grpSpPr>
            <p:sp>
              <p:nvSpPr>
                <p:cNvPr id="14" name="Freeform 4">
                  <a:extLst>
                    <a:ext uri="{FF2B5EF4-FFF2-40B4-BE49-F238E27FC236}">
                      <a16:creationId xmlns:a16="http://schemas.microsoft.com/office/drawing/2014/main" xmlns="" id="{527D5ABE-9F07-8D53-4827-85C4B6C81711}"/>
                    </a:ext>
                  </a:extLst>
                </p:cNvPr>
                <p:cNvSpPr/>
                <p:nvPr/>
              </p:nvSpPr>
              <p:spPr>
                <a:xfrm>
                  <a:off x="-4213" y="0"/>
                  <a:ext cx="10809883" cy="4352393"/>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ysClr val="window" lastClr="FFFFFF"/>
                </a:solidFill>
              </p:spPr>
              <p:txBody>
                <a:bodyPr/>
                <a:lstStyle/>
                <a:p>
                  <a:pPr defTabSz="576026">
                    <a:buClrTx/>
                    <a:defRPr/>
                  </a:pPr>
                  <a:endParaRPr lang="en-US" sz="2400" kern="1200">
                    <a:solidFill>
                      <a:prstClr val="black"/>
                    </a:solidFill>
                    <a:latin typeface="+mn-lt"/>
                    <a:ea typeface="+mn-ea"/>
                  </a:endParaRPr>
                </a:p>
              </p:txBody>
            </p:sp>
          </p:grpSp>
          <p:grpSp>
            <p:nvGrpSpPr>
              <p:cNvPr id="12" name="Group 7">
                <a:extLst>
                  <a:ext uri="{FF2B5EF4-FFF2-40B4-BE49-F238E27FC236}">
                    <a16:creationId xmlns:a16="http://schemas.microsoft.com/office/drawing/2014/main" xmlns="" id="{F2D67909-F80B-C282-D30B-16A1588C8688}"/>
                  </a:ext>
                </a:extLst>
              </p:cNvPr>
              <p:cNvGrpSpPr/>
              <p:nvPr/>
            </p:nvGrpSpPr>
            <p:grpSpPr>
              <a:xfrm>
                <a:off x="1175270" y="5338049"/>
                <a:ext cx="7968730" cy="3197436"/>
                <a:chOff x="-4212" y="7"/>
                <a:chExt cx="10825341" cy="4343645"/>
              </a:xfrm>
            </p:grpSpPr>
            <p:sp>
              <p:nvSpPr>
                <p:cNvPr id="13" name="Freeform 8">
                  <a:extLst>
                    <a:ext uri="{FF2B5EF4-FFF2-40B4-BE49-F238E27FC236}">
                      <a16:creationId xmlns:a16="http://schemas.microsoft.com/office/drawing/2014/main" xmlns="" id="{10FA8B86-D4F9-CEE7-735B-624C7708B5B5}"/>
                    </a:ext>
                  </a:extLst>
                </p:cNvPr>
                <p:cNvSpPr/>
                <p:nvPr/>
              </p:nvSpPr>
              <p:spPr>
                <a:xfrm>
                  <a:off x="-4212" y="7"/>
                  <a:ext cx="10825341" cy="4343645"/>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EE8E9"/>
                </a:solidFill>
              </p:spPr>
              <p:txBody>
                <a:bodyPr/>
                <a:lstStyle/>
                <a:p>
                  <a:pPr defTabSz="576026">
                    <a:buClrTx/>
                    <a:defRPr/>
                  </a:pPr>
                  <a:endParaRPr lang="en-US" sz="2400" kern="1200">
                    <a:solidFill>
                      <a:prstClr val="black"/>
                    </a:solidFill>
                    <a:latin typeface="+mn-lt"/>
                    <a:ea typeface="+mn-ea"/>
                  </a:endParaRPr>
                </a:p>
              </p:txBody>
            </p:sp>
          </p:grpSp>
        </p:grpSp>
        <p:sp>
          <p:nvSpPr>
            <p:cNvPr id="9" name="TextBox 8">
              <a:extLst>
                <a:ext uri="{FF2B5EF4-FFF2-40B4-BE49-F238E27FC236}">
                  <a16:creationId xmlns:a16="http://schemas.microsoft.com/office/drawing/2014/main" xmlns="" id="{B1BC36A6-D8ED-5832-0794-DDE3CBB37AF2}"/>
                </a:ext>
              </a:extLst>
            </p:cNvPr>
            <p:cNvSpPr txBox="1"/>
            <p:nvPr/>
          </p:nvSpPr>
          <p:spPr>
            <a:xfrm>
              <a:off x="922177" y="825063"/>
              <a:ext cx="3594194" cy="890441"/>
            </a:xfrm>
            <a:prstGeom prst="rect">
              <a:avLst/>
            </a:prstGeom>
            <a:noFill/>
          </p:spPr>
          <p:txBody>
            <a:bodyPr wrap="square">
              <a:spAutoFit/>
            </a:bodyPr>
            <a:lstStyle/>
            <a:p>
              <a:pPr algn="just" defTabSz="576026">
                <a:lnSpc>
                  <a:spcPct val="150000"/>
                </a:lnSpc>
                <a:buClrTx/>
                <a:defRPr/>
              </a:pPr>
              <a:r>
                <a:rPr lang="en-US" sz="2400" b="1" kern="1200" dirty="0" err="1">
                  <a:solidFill>
                    <a:prstClr val="black"/>
                  </a:solidFill>
                  <a:latin typeface="+mn-lt"/>
                  <a:ea typeface="Calibri" panose="020F0502020204030204" pitchFamily="34" charset="0"/>
                  <a:cs typeface="Arial" panose="020B0604020202020204" pitchFamily="34" charset="0"/>
                </a:rPr>
                <a:t>Đoạn</a:t>
              </a:r>
              <a:r>
                <a:rPr lang="en-US" sz="2400" b="1" kern="1200" dirty="0">
                  <a:solidFill>
                    <a:prstClr val="black"/>
                  </a:solidFill>
                  <a:latin typeface="+mn-lt"/>
                  <a:ea typeface="Calibri" panose="020F0502020204030204" pitchFamily="34" charset="0"/>
                  <a:cs typeface="Arial" panose="020B0604020202020204" pitchFamily="34" charset="0"/>
                </a:rPr>
                <a:t> 3</a:t>
              </a:r>
              <a:r>
                <a:rPr lang="vi-VN" sz="2400" b="1" kern="1200" dirty="0">
                  <a:solidFill>
                    <a:prstClr val="black"/>
                  </a:solidFill>
                  <a:latin typeface="+mn-lt"/>
                  <a:ea typeface="Calibri" panose="020F0502020204030204" pitchFamily="34" charset="0"/>
                  <a:cs typeface="Arial" panose="020B0604020202020204" pitchFamily="34" charset="0"/>
                </a:rPr>
                <a:t>: </a:t>
              </a:r>
              <a:r>
                <a:rPr lang="vi-VN" sz="2400" kern="1200" dirty="0">
                  <a:solidFill>
                    <a:prstClr val="black"/>
                  </a:solidFill>
                  <a:latin typeface="+mn-lt"/>
                  <a:ea typeface="Calibri" panose="020F0502020204030204" pitchFamily="34" charset="0"/>
                  <a:cs typeface="Arial" panose="020B0604020202020204" pitchFamily="34" charset="0"/>
                </a:rPr>
                <a:t>Đêm diễn văn nghệ của Pát-ty thành công. </a:t>
              </a:r>
              <a:endParaRPr lang="en-US" sz="2400" kern="1200" dirty="0">
                <a:solidFill>
                  <a:prstClr val="black"/>
                </a:solidFill>
                <a:latin typeface="+mn-lt"/>
                <a:ea typeface="+mn-ea"/>
                <a:cs typeface="Arial" panose="020B0604020202020204" pitchFamily="34" charset="0"/>
              </a:endParaRPr>
            </a:p>
          </p:txBody>
        </p:sp>
        <p:pic>
          <p:nvPicPr>
            <p:cNvPr id="10" name="Picture 9">
              <a:extLst>
                <a:ext uri="{FF2B5EF4-FFF2-40B4-BE49-F238E27FC236}">
                  <a16:creationId xmlns:a16="http://schemas.microsoft.com/office/drawing/2014/main" xmlns="" id="{BAB482D3-D3A0-0570-697D-521D7B34148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87682" y="390136"/>
              <a:ext cx="323428" cy="434927"/>
            </a:xfrm>
            <a:prstGeom prst="rect">
              <a:avLst/>
            </a:prstGeom>
          </p:spPr>
        </p:pic>
      </p:grpSp>
      <p:grpSp>
        <p:nvGrpSpPr>
          <p:cNvPr id="16" name="Group 15">
            <a:extLst>
              <a:ext uri="{FF2B5EF4-FFF2-40B4-BE49-F238E27FC236}">
                <a16:creationId xmlns:a16="http://schemas.microsoft.com/office/drawing/2014/main" xmlns="" id="{803F97F9-BD90-6823-C360-3F0BBFF7A874}"/>
              </a:ext>
            </a:extLst>
          </p:cNvPr>
          <p:cNvGrpSpPr/>
          <p:nvPr/>
        </p:nvGrpSpPr>
        <p:grpSpPr>
          <a:xfrm>
            <a:off x="987261" y="4023858"/>
            <a:ext cx="5192614" cy="2250933"/>
            <a:chOff x="693004" y="2456677"/>
            <a:chExt cx="4121526" cy="1786630"/>
          </a:xfrm>
        </p:grpSpPr>
        <p:grpSp>
          <p:nvGrpSpPr>
            <p:cNvPr id="17" name="Group 16">
              <a:extLst>
                <a:ext uri="{FF2B5EF4-FFF2-40B4-BE49-F238E27FC236}">
                  <a16:creationId xmlns:a16="http://schemas.microsoft.com/office/drawing/2014/main" xmlns="" id="{87714915-F531-6356-1A90-3E27A7DBD486}"/>
                </a:ext>
              </a:extLst>
            </p:cNvPr>
            <p:cNvGrpSpPr/>
            <p:nvPr/>
          </p:nvGrpSpPr>
          <p:grpSpPr>
            <a:xfrm>
              <a:off x="693004" y="2668323"/>
              <a:ext cx="3985892" cy="1574984"/>
              <a:chOff x="1025591" y="5338044"/>
              <a:chExt cx="8118409" cy="3148738"/>
            </a:xfrm>
          </p:grpSpPr>
          <p:grpSp>
            <p:nvGrpSpPr>
              <p:cNvPr id="20" name="Group 3">
                <a:extLst>
                  <a:ext uri="{FF2B5EF4-FFF2-40B4-BE49-F238E27FC236}">
                    <a16:creationId xmlns:a16="http://schemas.microsoft.com/office/drawing/2014/main" xmlns="" id="{1795DF7C-2990-5FDE-8819-3D18A2216B26}"/>
                  </a:ext>
                </a:extLst>
              </p:cNvPr>
              <p:cNvGrpSpPr/>
              <p:nvPr/>
            </p:nvGrpSpPr>
            <p:grpSpPr>
              <a:xfrm>
                <a:off x="1025591" y="5483087"/>
                <a:ext cx="7976829" cy="3003695"/>
                <a:chOff x="-4213" y="0"/>
                <a:chExt cx="10809883" cy="4070489"/>
              </a:xfrm>
            </p:grpSpPr>
            <p:sp>
              <p:nvSpPr>
                <p:cNvPr id="23" name="Freeform 4">
                  <a:extLst>
                    <a:ext uri="{FF2B5EF4-FFF2-40B4-BE49-F238E27FC236}">
                      <a16:creationId xmlns:a16="http://schemas.microsoft.com/office/drawing/2014/main" xmlns="" id="{73E7E746-5677-10BD-F3AE-83F29CC112F2}"/>
                    </a:ext>
                  </a:extLst>
                </p:cNvPr>
                <p:cNvSpPr/>
                <p:nvPr/>
              </p:nvSpPr>
              <p:spPr>
                <a:xfrm>
                  <a:off x="-4213" y="0"/>
                  <a:ext cx="10809883" cy="407048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ysClr val="window" lastClr="FFFFFF"/>
                </a:solidFill>
              </p:spPr>
              <p:txBody>
                <a:bodyPr/>
                <a:lstStyle/>
                <a:p>
                  <a:pPr defTabSz="576026">
                    <a:buClrTx/>
                    <a:defRPr/>
                  </a:pPr>
                  <a:endParaRPr lang="en-US" sz="2400" kern="1200">
                    <a:solidFill>
                      <a:prstClr val="black"/>
                    </a:solidFill>
                    <a:latin typeface="+mn-lt"/>
                    <a:ea typeface="+mn-ea"/>
                  </a:endParaRPr>
                </a:p>
              </p:txBody>
            </p:sp>
          </p:grpSp>
          <p:grpSp>
            <p:nvGrpSpPr>
              <p:cNvPr id="21" name="Group 7">
                <a:extLst>
                  <a:ext uri="{FF2B5EF4-FFF2-40B4-BE49-F238E27FC236}">
                    <a16:creationId xmlns:a16="http://schemas.microsoft.com/office/drawing/2014/main" xmlns="" id="{F6B49DA9-DAF3-C6D8-38F3-834805E42D23}"/>
                  </a:ext>
                </a:extLst>
              </p:cNvPr>
              <p:cNvGrpSpPr/>
              <p:nvPr/>
            </p:nvGrpSpPr>
            <p:grpSpPr>
              <a:xfrm>
                <a:off x="1175270" y="5338044"/>
                <a:ext cx="7968730" cy="2990340"/>
                <a:chOff x="-4212" y="0"/>
                <a:chExt cx="10825341" cy="4062310"/>
              </a:xfrm>
            </p:grpSpPr>
            <p:sp>
              <p:nvSpPr>
                <p:cNvPr id="22" name="Freeform 8">
                  <a:extLst>
                    <a:ext uri="{FF2B5EF4-FFF2-40B4-BE49-F238E27FC236}">
                      <a16:creationId xmlns:a16="http://schemas.microsoft.com/office/drawing/2014/main" xmlns="" id="{13097E4D-2D5B-6D5E-6FBF-7840622768F0}"/>
                    </a:ext>
                  </a:extLst>
                </p:cNvPr>
                <p:cNvSpPr/>
                <p:nvPr/>
              </p:nvSpPr>
              <p:spPr>
                <a:xfrm>
                  <a:off x="-4212" y="0"/>
                  <a:ext cx="10825341" cy="4062310"/>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A0E05E">
                    <a:lumMod val="20000"/>
                    <a:lumOff val="80000"/>
                  </a:srgbClr>
                </a:solidFill>
              </p:spPr>
              <p:txBody>
                <a:bodyPr/>
                <a:lstStyle/>
                <a:p>
                  <a:pPr defTabSz="576026">
                    <a:buClrTx/>
                    <a:defRPr/>
                  </a:pPr>
                  <a:endParaRPr lang="en-US" sz="2400" kern="1200">
                    <a:solidFill>
                      <a:prstClr val="black"/>
                    </a:solidFill>
                    <a:latin typeface="+mn-lt"/>
                    <a:ea typeface="+mn-ea"/>
                  </a:endParaRPr>
                </a:p>
              </p:txBody>
            </p:sp>
          </p:grpSp>
        </p:grpSp>
        <p:sp>
          <p:nvSpPr>
            <p:cNvPr id="18" name="TextBox 17">
              <a:extLst>
                <a:ext uri="{FF2B5EF4-FFF2-40B4-BE49-F238E27FC236}">
                  <a16:creationId xmlns:a16="http://schemas.microsoft.com/office/drawing/2014/main" xmlns="" id="{48E1534E-A798-4138-6FB6-9393051C6362}"/>
                </a:ext>
              </a:extLst>
            </p:cNvPr>
            <p:cNvSpPr txBox="1"/>
            <p:nvPr/>
          </p:nvSpPr>
          <p:spPr>
            <a:xfrm>
              <a:off x="854097" y="2947260"/>
              <a:ext cx="3594194" cy="890441"/>
            </a:xfrm>
            <a:prstGeom prst="rect">
              <a:avLst/>
            </a:prstGeom>
            <a:noFill/>
          </p:spPr>
          <p:txBody>
            <a:bodyPr wrap="square">
              <a:spAutoFit/>
            </a:bodyPr>
            <a:lstStyle/>
            <a:p>
              <a:pPr algn="just" defTabSz="576026">
                <a:lnSpc>
                  <a:spcPct val="150000"/>
                </a:lnSpc>
                <a:buClrTx/>
                <a:defRPr/>
              </a:pPr>
              <a:r>
                <a:rPr lang="en-US" sz="2400" b="1" kern="1200" dirty="0" err="1">
                  <a:solidFill>
                    <a:prstClr val="black"/>
                  </a:solidFill>
                  <a:latin typeface="+mn-lt"/>
                  <a:ea typeface="Calibri" panose="020F0502020204030204" pitchFamily="34" charset="0"/>
                  <a:cs typeface="Arial" panose="020B0604020202020204" pitchFamily="34" charset="0"/>
                </a:rPr>
                <a:t>Đoạn</a:t>
              </a:r>
              <a:r>
                <a:rPr lang="en-US" sz="2400" b="1" kern="1200" dirty="0">
                  <a:solidFill>
                    <a:prstClr val="black"/>
                  </a:solidFill>
                  <a:latin typeface="+mn-lt"/>
                  <a:ea typeface="Calibri" panose="020F0502020204030204" pitchFamily="34" charset="0"/>
                  <a:cs typeface="Arial" panose="020B0604020202020204" pitchFamily="34" charset="0"/>
                </a:rPr>
                <a:t> 4</a:t>
              </a:r>
              <a:r>
                <a:rPr lang="vi-VN" sz="2400" b="1" kern="1200" dirty="0">
                  <a:solidFill>
                    <a:prstClr val="black"/>
                  </a:solidFill>
                  <a:latin typeface="+mn-lt"/>
                  <a:ea typeface="Calibri" panose="020F0502020204030204" pitchFamily="34" charset="0"/>
                  <a:cs typeface="Arial" panose="020B0604020202020204" pitchFamily="34" charset="0"/>
                </a:rPr>
                <a:t>: </a:t>
              </a:r>
              <a:r>
                <a:rPr lang="vi-VN" sz="2400" kern="1200" dirty="0">
                  <a:solidFill>
                    <a:prstClr val="black"/>
                  </a:solidFill>
                  <a:latin typeface="+mn-lt"/>
                  <a:ea typeface="Calibri" panose="020F0502020204030204" pitchFamily="34" charset="0"/>
                  <a:cs typeface="Arial" panose="020B0604020202020204" pitchFamily="34" charset="0"/>
                </a:rPr>
                <a:t>Cô giáo thán phục, chúc mừng Pát-ty. </a:t>
              </a:r>
              <a:endParaRPr lang="en-US" sz="2400" kern="1200" dirty="0">
                <a:solidFill>
                  <a:prstClr val="black"/>
                </a:solidFill>
                <a:latin typeface="+mn-lt"/>
                <a:ea typeface="+mn-ea"/>
                <a:cs typeface="Arial" panose="020B0604020202020204" pitchFamily="34" charset="0"/>
              </a:endParaRPr>
            </a:p>
          </p:txBody>
        </p:sp>
        <p:pic>
          <p:nvPicPr>
            <p:cNvPr id="19" name="Picture 9">
              <a:extLst>
                <a:ext uri="{FF2B5EF4-FFF2-40B4-BE49-F238E27FC236}">
                  <a16:creationId xmlns:a16="http://schemas.microsoft.com/office/drawing/2014/main" xmlns="" id="{51142BA0-1248-1A52-EE1A-C2ABDBD2AF9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91102" y="2456677"/>
              <a:ext cx="323428" cy="434927"/>
            </a:xfrm>
            <a:prstGeom prst="rect">
              <a:avLst/>
            </a:prstGeom>
          </p:spPr>
        </p:pic>
      </p:grpSp>
    </p:spTree>
    <p:extLst>
      <p:ext uri="{BB962C8B-B14F-4D97-AF65-F5344CB8AC3E}">
        <p14:creationId xmlns:p14="http://schemas.microsoft.com/office/powerpoint/2010/main" val="413034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638F522D-4CD4-85E6-002A-30459DA297B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xmlns="" id="{8E095CCB-5E30-BE20-84C7-1FBBA85A8809}"/>
              </a:ext>
            </a:extLst>
          </p:cNvPr>
          <p:cNvSpPr txBox="1"/>
          <p:nvPr/>
        </p:nvSpPr>
        <p:spPr>
          <a:xfrm>
            <a:off x="947163" y="2433086"/>
            <a:ext cx="5693230" cy="1991827"/>
          </a:xfrm>
          <a:prstGeom prst="rect">
            <a:avLst/>
          </a:prstGeom>
          <a:noFill/>
        </p:spPr>
        <p:txBody>
          <a:bodyPr wrap="square" rtlCol="0">
            <a:spAutoFit/>
          </a:bodyPr>
          <a:lstStyle/>
          <a:p>
            <a:pPr algn="ctr" defTabSz="1152053">
              <a:lnSpc>
                <a:spcPct val="150000"/>
              </a:lnSpc>
              <a:buClrTx/>
              <a:defRPr/>
            </a:pPr>
            <a:r>
              <a:rPr lang="en-US" sz="4400" b="1" dirty="0">
                <a:solidFill>
                  <a:srgbClr val="C00000"/>
                </a:solidFill>
                <a:latin typeface="+mn-lt"/>
              </a:rPr>
              <a:t>HOẠT ĐỘNG 3</a:t>
            </a:r>
          </a:p>
          <a:p>
            <a:pPr algn="ctr" defTabSz="1152053">
              <a:lnSpc>
                <a:spcPct val="150000"/>
              </a:lnSpc>
              <a:buClrTx/>
              <a:defRPr/>
            </a:pPr>
            <a:r>
              <a:rPr lang="en-US" sz="4400" b="1" dirty="0">
                <a:solidFill>
                  <a:schemeClr val="tx1"/>
                </a:solidFill>
                <a:latin typeface="+mn-lt"/>
              </a:rPr>
              <a:t>ĐỌC NÂNG CAO</a:t>
            </a:r>
          </a:p>
        </p:txBody>
      </p:sp>
      <p:grpSp>
        <p:nvGrpSpPr>
          <p:cNvPr id="236" name="Google Shape;577;p41">
            <a:extLst>
              <a:ext uri="{FF2B5EF4-FFF2-40B4-BE49-F238E27FC236}">
                <a16:creationId xmlns:a16="http://schemas.microsoft.com/office/drawing/2014/main" xmlns="" id="{DA1CB532-1700-2D3D-0F2E-0E5AE5298069}"/>
              </a:ext>
            </a:extLst>
          </p:cNvPr>
          <p:cNvGrpSpPr/>
          <p:nvPr/>
        </p:nvGrpSpPr>
        <p:grpSpPr>
          <a:xfrm>
            <a:off x="5449742" y="-772003"/>
            <a:ext cx="12500089" cy="9467200"/>
            <a:chOff x="3827526" y="-1126706"/>
            <a:chExt cx="9921678" cy="7514387"/>
          </a:xfrm>
        </p:grpSpPr>
        <p:sp>
          <p:nvSpPr>
            <p:cNvPr id="237" name="Google Shape;578;p41">
              <a:extLst>
                <a:ext uri="{FF2B5EF4-FFF2-40B4-BE49-F238E27FC236}">
                  <a16:creationId xmlns:a16="http://schemas.microsoft.com/office/drawing/2014/main" xmlns="" id="{3CAD535C-D4BB-9082-D815-686A59CA1B5A}"/>
                </a:ext>
              </a:extLst>
            </p:cNvPr>
            <p:cNvSpPr/>
            <p:nvPr/>
          </p:nvSpPr>
          <p:spPr>
            <a:xfrm flipH="1">
              <a:off x="6093928" y="-1126706"/>
              <a:ext cx="7655276" cy="4251192"/>
            </a:xfrm>
            <a:custGeom>
              <a:avLst/>
              <a:gdLst/>
              <a:ahLst/>
              <a:cxnLst/>
              <a:rect l="l" t="t" r="r" b="b"/>
              <a:pathLst>
                <a:path w="55767" h="30969" extrusionOk="0">
                  <a:moveTo>
                    <a:pt x="10259" y="0"/>
                  </a:moveTo>
                  <a:cubicBezTo>
                    <a:pt x="5179" y="0"/>
                    <a:pt x="767" y="1645"/>
                    <a:pt x="0" y="1947"/>
                  </a:cubicBezTo>
                  <a:lnTo>
                    <a:pt x="0" y="30968"/>
                  </a:lnTo>
                  <a:lnTo>
                    <a:pt x="1661" y="30968"/>
                  </a:lnTo>
                  <a:lnTo>
                    <a:pt x="1661" y="30946"/>
                  </a:lnTo>
                  <a:lnTo>
                    <a:pt x="53381" y="30946"/>
                  </a:lnTo>
                  <a:lnTo>
                    <a:pt x="55767" y="30924"/>
                  </a:lnTo>
                  <a:cubicBezTo>
                    <a:pt x="55767" y="30924"/>
                    <a:pt x="53073" y="25580"/>
                    <a:pt x="47376" y="24282"/>
                  </a:cubicBezTo>
                  <a:cubicBezTo>
                    <a:pt x="41691" y="22984"/>
                    <a:pt x="41911" y="17772"/>
                    <a:pt x="40228" y="15066"/>
                  </a:cubicBezTo>
                  <a:cubicBezTo>
                    <a:pt x="38545" y="12372"/>
                    <a:pt x="33113" y="12702"/>
                    <a:pt x="28890" y="10887"/>
                  </a:cubicBezTo>
                  <a:cubicBezTo>
                    <a:pt x="24656" y="9062"/>
                    <a:pt x="21742" y="2013"/>
                    <a:pt x="14561" y="440"/>
                  </a:cubicBezTo>
                  <a:cubicBezTo>
                    <a:pt x="13118" y="126"/>
                    <a:pt x="11663" y="0"/>
                    <a:pt x="10259" y="0"/>
                  </a:cubicBezTo>
                  <a:close/>
                </a:path>
              </a:pathLst>
            </a:custGeom>
            <a:solidFill>
              <a:schemeClr val="accent2">
                <a:lumMod val="20000"/>
                <a:lumOff val="80000"/>
              </a:schemeClr>
            </a:solidFill>
            <a:ln>
              <a:noFill/>
            </a:ln>
          </p:spPr>
          <p:txBody>
            <a:bodyPr spcFirstLastPara="1" wrap="square" lIns="115184" tIns="115184" rIns="115184" bIns="115184" anchor="ctr" anchorCtr="0">
              <a:noAutofit/>
            </a:bodyPr>
            <a:lstStyle/>
            <a:p>
              <a:endParaRPr sz="2267"/>
            </a:p>
          </p:txBody>
        </p:sp>
        <p:sp>
          <p:nvSpPr>
            <p:cNvPr id="238" name="Google Shape;579;p41">
              <a:extLst>
                <a:ext uri="{FF2B5EF4-FFF2-40B4-BE49-F238E27FC236}">
                  <a16:creationId xmlns:a16="http://schemas.microsoft.com/office/drawing/2014/main" xmlns="" id="{97F66689-CBF1-932D-F706-C80F94DB3253}"/>
                </a:ext>
              </a:extLst>
            </p:cNvPr>
            <p:cNvSpPr/>
            <p:nvPr/>
          </p:nvSpPr>
          <p:spPr>
            <a:xfrm flipH="1">
              <a:off x="3827526" y="2810360"/>
              <a:ext cx="6080760" cy="3577321"/>
            </a:xfrm>
            <a:custGeom>
              <a:avLst/>
              <a:gdLst/>
              <a:ahLst/>
              <a:cxnLst/>
              <a:rect l="l" t="t" r="r" b="b"/>
              <a:pathLst>
                <a:path w="44297" h="26060" extrusionOk="0">
                  <a:moveTo>
                    <a:pt x="7452" y="0"/>
                  </a:moveTo>
                  <a:cubicBezTo>
                    <a:pt x="3192" y="0"/>
                    <a:pt x="0" y="95"/>
                    <a:pt x="0" y="95"/>
                  </a:cubicBezTo>
                  <a:lnTo>
                    <a:pt x="0" y="26059"/>
                  </a:lnTo>
                  <a:lnTo>
                    <a:pt x="43131" y="26059"/>
                  </a:lnTo>
                  <a:cubicBezTo>
                    <a:pt x="43131" y="26059"/>
                    <a:pt x="40833" y="25531"/>
                    <a:pt x="40624" y="24047"/>
                  </a:cubicBezTo>
                  <a:cubicBezTo>
                    <a:pt x="40415" y="22562"/>
                    <a:pt x="44297" y="22991"/>
                    <a:pt x="44088" y="19483"/>
                  </a:cubicBezTo>
                  <a:cubicBezTo>
                    <a:pt x="43879" y="15986"/>
                    <a:pt x="37083" y="12104"/>
                    <a:pt x="31628" y="10817"/>
                  </a:cubicBezTo>
                  <a:cubicBezTo>
                    <a:pt x="26174" y="9530"/>
                    <a:pt x="27977" y="8860"/>
                    <a:pt x="27977" y="8860"/>
                  </a:cubicBezTo>
                  <a:cubicBezTo>
                    <a:pt x="33674" y="7144"/>
                    <a:pt x="33014" y="3570"/>
                    <a:pt x="27537" y="1547"/>
                  </a:cubicBezTo>
                  <a:cubicBezTo>
                    <a:pt x="24043" y="248"/>
                    <a:pt x="14348" y="0"/>
                    <a:pt x="7452" y="0"/>
                  </a:cubicBezTo>
                  <a:close/>
                </a:path>
              </a:pathLst>
            </a:custGeom>
            <a:solidFill>
              <a:schemeClr val="accent2">
                <a:lumMod val="20000"/>
                <a:lumOff val="80000"/>
              </a:schemeClr>
            </a:solidFill>
            <a:ln>
              <a:noFill/>
            </a:ln>
          </p:spPr>
          <p:txBody>
            <a:bodyPr spcFirstLastPara="1" wrap="square" lIns="115184" tIns="115184" rIns="115184" bIns="115184" anchor="ctr" anchorCtr="0">
              <a:noAutofit/>
            </a:bodyPr>
            <a:lstStyle/>
            <a:p>
              <a:endParaRPr sz="2267"/>
            </a:p>
          </p:txBody>
        </p:sp>
        <p:sp>
          <p:nvSpPr>
            <p:cNvPr id="239" name="Google Shape;580;p41">
              <a:extLst>
                <a:ext uri="{FF2B5EF4-FFF2-40B4-BE49-F238E27FC236}">
                  <a16:creationId xmlns:a16="http://schemas.microsoft.com/office/drawing/2014/main" xmlns="" id="{50B7E800-99E1-5902-A8AB-A8D7C4338248}"/>
                </a:ext>
              </a:extLst>
            </p:cNvPr>
            <p:cNvSpPr/>
            <p:nvPr/>
          </p:nvSpPr>
          <p:spPr>
            <a:xfrm flipH="1">
              <a:off x="5102925" y="3024439"/>
              <a:ext cx="897648" cy="1529906"/>
            </a:xfrm>
            <a:custGeom>
              <a:avLst/>
              <a:gdLst/>
              <a:ahLst/>
              <a:cxnLst/>
              <a:rect l="l" t="t" r="r" b="b"/>
              <a:pathLst>
                <a:path w="10624" h="18107" extrusionOk="0">
                  <a:moveTo>
                    <a:pt x="5716" y="0"/>
                  </a:moveTo>
                  <a:cubicBezTo>
                    <a:pt x="1439" y="0"/>
                    <a:pt x="1" y="17845"/>
                    <a:pt x="1" y="17845"/>
                  </a:cubicBezTo>
                  <a:cubicBezTo>
                    <a:pt x="1" y="17845"/>
                    <a:pt x="557" y="18107"/>
                    <a:pt x="1257" y="18107"/>
                  </a:cubicBezTo>
                  <a:cubicBezTo>
                    <a:pt x="2027" y="18107"/>
                    <a:pt x="2971" y="17790"/>
                    <a:pt x="3542" y="16459"/>
                  </a:cubicBezTo>
                  <a:cubicBezTo>
                    <a:pt x="3542" y="16459"/>
                    <a:pt x="10624" y="1074"/>
                    <a:pt x="6071" y="40"/>
                  </a:cubicBezTo>
                  <a:cubicBezTo>
                    <a:pt x="5951" y="13"/>
                    <a:pt x="5832" y="0"/>
                    <a:pt x="5716"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240" name="Google Shape;581;p41">
              <a:extLst>
                <a:ext uri="{FF2B5EF4-FFF2-40B4-BE49-F238E27FC236}">
                  <a16:creationId xmlns:a16="http://schemas.microsoft.com/office/drawing/2014/main" xmlns="" id="{E798205F-A072-D6A5-6036-C24FEEA977F2}"/>
                </a:ext>
              </a:extLst>
            </p:cNvPr>
            <p:cNvSpPr/>
            <p:nvPr/>
          </p:nvSpPr>
          <p:spPr>
            <a:xfrm flipH="1">
              <a:off x="5556309" y="3206183"/>
              <a:ext cx="239790" cy="1201568"/>
            </a:xfrm>
            <a:custGeom>
              <a:avLst/>
              <a:gdLst/>
              <a:ahLst/>
              <a:cxnLst/>
              <a:rect l="l" t="t" r="r" b="b"/>
              <a:pathLst>
                <a:path w="2838" h="14221" fill="none" extrusionOk="0">
                  <a:moveTo>
                    <a:pt x="2837" y="1"/>
                  </a:moveTo>
                  <a:cubicBezTo>
                    <a:pt x="2837" y="1"/>
                    <a:pt x="418" y="7798"/>
                    <a:pt x="0" y="14220"/>
                  </a:cubicBez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241" name="Google Shape;582;p41">
              <a:extLst>
                <a:ext uri="{FF2B5EF4-FFF2-40B4-BE49-F238E27FC236}">
                  <a16:creationId xmlns:a16="http://schemas.microsoft.com/office/drawing/2014/main" xmlns="" id="{EFB3230E-607A-7178-810D-A14F94904CF8}"/>
                </a:ext>
              </a:extLst>
            </p:cNvPr>
            <p:cNvSpPr/>
            <p:nvPr/>
          </p:nvSpPr>
          <p:spPr>
            <a:xfrm flipH="1">
              <a:off x="5478236" y="3268454"/>
              <a:ext cx="180391" cy="154368"/>
            </a:xfrm>
            <a:custGeom>
              <a:avLst/>
              <a:gdLst/>
              <a:ahLst/>
              <a:cxnLst/>
              <a:rect l="l" t="t" r="r" b="b"/>
              <a:pathLst>
                <a:path w="2135" h="1827" fill="none" extrusionOk="0">
                  <a:moveTo>
                    <a:pt x="2134" y="1111"/>
                  </a:moveTo>
                  <a:lnTo>
                    <a:pt x="496" y="1826"/>
                  </a:lnTo>
                  <a:lnTo>
                    <a:pt x="1" y="1"/>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242" name="Google Shape;583;p41">
              <a:extLst>
                <a:ext uri="{FF2B5EF4-FFF2-40B4-BE49-F238E27FC236}">
                  <a16:creationId xmlns:a16="http://schemas.microsoft.com/office/drawing/2014/main" xmlns="" id="{1A5A35F9-DC6F-0122-B66B-314694AB6AB5}"/>
                </a:ext>
              </a:extLst>
            </p:cNvPr>
            <p:cNvSpPr/>
            <p:nvPr/>
          </p:nvSpPr>
          <p:spPr>
            <a:xfrm flipH="1">
              <a:off x="5495896" y="3505457"/>
              <a:ext cx="237086" cy="192389"/>
            </a:xfrm>
            <a:custGeom>
              <a:avLst/>
              <a:gdLst/>
              <a:ahLst/>
              <a:cxnLst/>
              <a:rect l="l" t="t" r="r" b="b"/>
              <a:pathLst>
                <a:path w="2806" h="2277" fill="none" extrusionOk="0">
                  <a:moveTo>
                    <a:pt x="2805" y="1122"/>
                  </a:moveTo>
                  <a:lnTo>
                    <a:pt x="573" y="2276"/>
                  </a:lnTo>
                  <a:lnTo>
                    <a:pt x="1" y="0"/>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243" name="Google Shape;584;p41">
              <a:extLst>
                <a:ext uri="{FF2B5EF4-FFF2-40B4-BE49-F238E27FC236}">
                  <a16:creationId xmlns:a16="http://schemas.microsoft.com/office/drawing/2014/main" xmlns="" id="{4444156B-7421-1DDD-B4FA-AE7671A12760}"/>
                </a:ext>
              </a:extLst>
            </p:cNvPr>
            <p:cNvSpPr/>
            <p:nvPr/>
          </p:nvSpPr>
          <p:spPr>
            <a:xfrm flipH="1">
              <a:off x="5561886" y="3813941"/>
              <a:ext cx="247225" cy="216554"/>
            </a:xfrm>
            <a:custGeom>
              <a:avLst/>
              <a:gdLst/>
              <a:ahLst/>
              <a:cxnLst/>
              <a:rect l="l" t="t" r="r" b="b"/>
              <a:pathLst>
                <a:path w="2926" h="2563" fill="none" extrusionOk="0">
                  <a:moveTo>
                    <a:pt x="2925" y="1309"/>
                  </a:moveTo>
                  <a:lnTo>
                    <a:pt x="693" y="2562"/>
                  </a:lnTo>
                  <a:lnTo>
                    <a:pt x="0" y="0"/>
                  </a:lnTo>
                </a:path>
              </a:pathLst>
            </a:custGeom>
            <a:noFill/>
            <a:ln w="3575" cap="rnd" cmpd="sng">
              <a:solidFill>
                <a:srgbClr val="FFFFFF"/>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244" name="Google Shape;585;p41">
              <a:extLst>
                <a:ext uri="{FF2B5EF4-FFF2-40B4-BE49-F238E27FC236}">
                  <a16:creationId xmlns:a16="http://schemas.microsoft.com/office/drawing/2014/main" xmlns="" id="{97B56C6C-4614-BD36-E3BB-F972C50586F8}"/>
                </a:ext>
              </a:extLst>
            </p:cNvPr>
            <p:cNvSpPr/>
            <p:nvPr/>
          </p:nvSpPr>
          <p:spPr>
            <a:xfrm flipH="1">
              <a:off x="5654828" y="4156729"/>
              <a:ext cx="185883" cy="157156"/>
            </a:xfrm>
            <a:custGeom>
              <a:avLst/>
              <a:gdLst/>
              <a:ahLst/>
              <a:cxnLst/>
              <a:rect l="l" t="t" r="r" b="b"/>
              <a:pathLst>
                <a:path w="2200" h="1860" fill="none" extrusionOk="0">
                  <a:moveTo>
                    <a:pt x="2200" y="837"/>
                  </a:moveTo>
                  <a:lnTo>
                    <a:pt x="616" y="1859"/>
                  </a:lnTo>
                  <a:lnTo>
                    <a:pt x="0" y="1"/>
                  </a:lnTo>
                </a:path>
              </a:pathLst>
            </a:custGeom>
            <a:noFill/>
            <a:ln w="3575" cap="rnd" cmpd="sng">
              <a:solidFill>
                <a:srgbClr val="FFFFFF"/>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245" name="Google Shape;586;p41">
              <a:extLst>
                <a:ext uri="{FF2B5EF4-FFF2-40B4-BE49-F238E27FC236}">
                  <a16:creationId xmlns:a16="http://schemas.microsoft.com/office/drawing/2014/main" xmlns="" id="{D6B21EC5-0BA7-6390-936B-770D68CB78D2}"/>
                </a:ext>
              </a:extLst>
            </p:cNvPr>
            <p:cNvSpPr/>
            <p:nvPr/>
          </p:nvSpPr>
          <p:spPr>
            <a:xfrm flipH="1">
              <a:off x="4600193" y="3207957"/>
              <a:ext cx="1273978" cy="1420910"/>
            </a:xfrm>
            <a:custGeom>
              <a:avLst/>
              <a:gdLst/>
              <a:ahLst/>
              <a:cxnLst/>
              <a:rect l="l" t="t" r="r" b="b"/>
              <a:pathLst>
                <a:path w="15078" h="16817" extrusionOk="0">
                  <a:moveTo>
                    <a:pt x="8951" y="1"/>
                  </a:moveTo>
                  <a:cubicBezTo>
                    <a:pt x="4263" y="1"/>
                    <a:pt x="0" y="16058"/>
                    <a:pt x="0" y="16058"/>
                  </a:cubicBezTo>
                  <a:cubicBezTo>
                    <a:pt x="0" y="16058"/>
                    <a:pt x="297" y="16641"/>
                    <a:pt x="2211" y="16817"/>
                  </a:cubicBezTo>
                  <a:cubicBezTo>
                    <a:pt x="2211" y="16817"/>
                    <a:pt x="15077" y="3015"/>
                    <a:pt x="9997" y="277"/>
                  </a:cubicBezTo>
                  <a:cubicBezTo>
                    <a:pt x="9647" y="88"/>
                    <a:pt x="9298" y="1"/>
                    <a:pt x="8951"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246" name="Google Shape;587;p41">
              <a:extLst>
                <a:ext uri="{FF2B5EF4-FFF2-40B4-BE49-F238E27FC236}">
                  <a16:creationId xmlns:a16="http://schemas.microsoft.com/office/drawing/2014/main" xmlns="" id="{85B061E5-CD8E-B7D6-7A73-BC0B781BEE71}"/>
                </a:ext>
              </a:extLst>
            </p:cNvPr>
            <p:cNvSpPr/>
            <p:nvPr/>
          </p:nvSpPr>
          <p:spPr>
            <a:xfrm flipH="1">
              <a:off x="5086192" y="3318643"/>
              <a:ext cx="652367" cy="1082602"/>
            </a:xfrm>
            <a:custGeom>
              <a:avLst/>
              <a:gdLst/>
              <a:ahLst/>
              <a:cxnLst/>
              <a:rect l="l" t="t" r="r" b="b"/>
              <a:pathLst>
                <a:path w="7721" h="12813" fill="none" extrusionOk="0">
                  <a:moveTo>
                    <a:pt x="7721" y="1"/>
                  </a:moveTo>
                  <a:cubicBezTo>
                    <a:pt x="7721" y="1"/>
                    <a:pt x="2398" y="6764"/>
                    <a:pt x="1" y="12812"/>
                  </a:cubicBez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247" name="Google Shape;588;p41">
              <a:extLst>
                <a:ext uri="{FF2B5EF4-FFF2-40B4-BE49-F238E27FC236}">
                  <a16:creationId xmlns:a16="http://schemas.microsoft.com/office/drawing/2014/main" xmlns="" id="{90E9C214-0325-33C9-79B1-F7F4D4276152}"/>
                </a:ext>
              </a:extLst>
            </p:cNvPr>
            <p:cNvSpPr/>
            <p:nvPr/>
          </p:nvSpPr>
          <p:spPr>
            <a:xfrm flipH="1">
              <a:off x="5032280" y="3346526"/>
              <a:ext cx="201684" cy="160789"/>
            </a:xfrm>
            <a:custGeom>
              <a:avLst/>
              <a:gdLst/>
              <a:ahLst/>
              <a:cxnLst/>
              <a:rect l="l" t="t" r="r" b="b"/>
              <a:pathLst>
                <a:path w="2387" h="1903" fill="none" extrusionOk="0">
                  <a:moveTo>
                    <a:pt x="2387" y="1716"/>
                  </a:moveTo>
                  <a:lnTo>
                    <a:pt x="88" y="1903"/>
                  </a:lnTo>
                  <a:lnTo>
                    <a:pt x="0" y="1"/>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248" name="Google Shape;589;p41">
              <a:extLst>
                <a:ext uri="{FF2B5EF4-FFF2-40B4-BE49-F238E27FC236}">
                  <a16:creationId xmlns:a16="http://schemas.microsoft.com/office/drawing/2014/main" xmlns="" id="{3915C58B-7833-8815-F7F4-B15018D2A463}"/>
                </a:ext>
              </a:extLst>
            </p:cNvPr>
            <p:cNvSpPr/>
            <p:nvPr/>
          </p:nvSpPr>
          <p:spPr>
            <a:xfrm flipH="1">
              <a:off x="5124294" y="3552773"/>
              <a:ext cx="272319" cy="199909"/>
            </a:xfrm>
            <a:custGeom>
              <a:avLst/>
              <a:gdLst/>
              <a:ahLst/>
              <a:cxnLst/>
              <a:rect l="l" t="t" r="r" b="b"/>
              <a:pathLst>
                <a:path w="3223" h="2366" fill="none" extrusionOk="0">
                  <a:moveTo>
                    <a:pt x="3223" y="1925"/>
                  </a:moveTo>
                  <a:lnTo>
                    <a:pt x="67" y="2365"/>
                  </a:lnTo>
                  <a:lnTo>
                    <a:pt x="1" y="1"/>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249" name="Google Shape;590;p41">
              <a:extLst>
                <a:ext uri="{FF2B5EF4-FFF2-40B4-BE49-F238E27FC236}">
                  <a16:creationId xmlns:a16="http://schemas.microsoft.com/office/drawing/2014/main" xmlns="" id="{09848A36-DCD4-2AB4-7BC4-3E2C80938B8F}"/>
                </a:ext>
              </a:extLst>
            </p:cNvPr>
            <p:cNvSpPr/>
            <p:nvPr/>
          </p:nvSpPr>
          <p:spPr>
            <a:xfrm flipH="1">
              <a:off x="5301731" y="3826023"/>
              <a:ext cx="279755" cy="225848"/>
            </a:xfrm>
            <a:custGeom>
              <a:avLst/>
              <a:gdLst/>
              <a:ahLst/>
              <a:cxnLst/>
              <a:rect l="l" t="t" r="r" b="b"/>
              <a:pathLst>
                <a:path w="3311" h="2673" fill="none" extrusionOk="0">
                  <a:moveTo>
                    <a:pt x="3311" y="2144"/>
                  </a:moveTo>
                  <a:lnTo>
                    <a:pt x="121" y="2672"/>
                  </a:lnTo>
                  <a:lnTo>
                    <a:pt x="0" y="0"/>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250" name="Google Shape;591;p41">
              <a:extLst>
                <a:ext uri="{FF2B5EF4-FFF2-40B4-BE49-F238E27FC236}">
                  <a16:creationId xmlns:a16="http://schemas.microsoft.com/office/drawing/2014/main" xmlns="" id="{658F6B14-4699-D081-ECFA-6A1914BF61ED}"/>
                </a:ext>
              </a:extLst>
            </p:cNvPr>
            <p:cNvSpPr/>
            <p:nvPr/>
          </p:nvSpPr>
          <p:spPr>
            <a:xfrm flipH="1">
              <a:off x="5507049" y="4145660"/>
              <a:ext cx="213851" cy="167295"/>
            </a:xfrm>
            <a:custGeom>
              <a:avLst/>
              <a:gdLst/>
              <a:ahLst/>
              <a:cxnLst/>
              <a:rect l="l" t="t" r="r" b="b"/>
              <a:pathLst>
                <a:path w="2531" h="1980" fill="none" extrusionOk="0">
                  <a:moveTo>
                    <a:pt x="2530" y="1474"/>
                  </a:moveTo>
                  <a:lnTo>
                    <a:pt x="232" y="1979"/>
                  </a:lnTo>
                  <a:lnTo>
                    <a:pt x="1" y="0"/>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251" name="Google Shape;592;p41">
              <a:extLst>
                <a:ext uri="{FF2B5EF4-FFF2-40B4-BE49-F238E27FC236}">
                  <a16:creationId xmlns:a16="http://schemas.microsoft.com/office/drawing/2014/main" xmlns="" id="{F3E62797-3DC5-4D93-4F03-A1DC9DA4E719}"/>
                </a:ext>
              </a:extLst>
            </p:cNvPr>
            <p:cNvSpPr/>
            <p:nvPr/>
          </p:nvSpPr>
          <p:spPr>
            <a:xfrm flipH="1">
              <a:off x="5858320" y="1027278"/>
              <a:ext cx="2820191" cy="3315401"/>
            </a:xfrm>
            <a:custGeom>
              <a:avLst/>
              <a:gdLst/>
              <a:ahLst/>
              <a:cxnLst/>
              <a:rect l="l" t="t" r="r" b="b"/>
              <a:pathLst>
                <a:path w="33378" h="39239" extrusionOk="0">
                  <a:moveTo>
                    <a:pt x="122" y="1"/>
                  </a:moveTo>
                  <a:lnTo>
                    <a:pt x="1" y="39238"/>
                  </a:lnTo>
                  <a:lnTo>
                    <a:pt x="33377" y="38886"/>
                  </a:lnTo>
                  <a:lnTo>
                    <a:pt x="32640" y="1"/>
                  </a:lnTo>
                  <a:close/>
                </a:path>
              </a:pathLst>
            </a:custGeom>
            <a:solidFill>
              <a:schemeClr val="accent4"/>
            </a:solidFill>
            <a:ln>
              <a:noFill/>
            </a:ln>
          </p:spPr>
          <p:txBody>
            <a:bodyPr spcFirstLastPara="1" wrap="square" lIns="115184" tIns="115184" rIns="115184" bIns="115184" anchor="ctr" anchorCtr="0">
              <a:noAutofit/>
            </a:bodyPr>
            <a:lstStyle/>
            <a:p>
              <a:endParaRPr sz="2267"/>
            </a:p>
          </p:txBody>
        </p:sp>
        <p:sp>
          <p:nvSpPr>
            <p:cNvPr id="252" name="Google Shape;593;p41">
              <a:extLst>
                <a:ext uri="{FF2B5EF4-FFF2-40B4-BE49-F238E27FC236}">
                  <a16:creationId xmlns:a16="http://schemas.microsoft.com/office/drawing/2014/main" xmlns="" id="{D3062219-6A4D-6323-C446-EBD6988B9053}"/>
                </a:ext>
              </a:extLst>
            </p:cNvPr>
            <p:cNvSpPr/>
            <p:nvPr/>
          </p:nvSpPr>
          <p:spPr>
            <a:xfrm flipH="1">
              <a:off x="5778474" y="928844"/>
              <a:ext cx="2865648" cy="3454729"/>
            </a:xfrm>
            <a:custGeom>
              <a:avLst/>
              <a:gdLst/>
              <a:ahLst/>
              <a:cxnLst/>
              <a:rect l="l" t="t" r="r" b="b"/>
              <a:pathLst>
                <a:path w="33916" h="40888" extrusionOk="0">
                  <a:moveTo>
                    <a:pt x="980" y="0"/>
                  </a:moveTo>
                  <a:lnTo>
                    <a:pt x="89" y="946"/>
                  </a:lnTo>
                  <a:lnTo>
                    <a:pt x="1" y="40326"/>
                  </a:lnTo>
                  <a:lnTo>
                    <a:pt x="430" y="40887"/>
                  </a:lnTo>
                  <a:lnTo>
                    <a:pt x="33916" y="40513"/>
                  </a:lnTo>
                  <a:lnTo>
                    <a:pt x="33498"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253" name="Google Shape;594;p41">
              <a:extLst>
                <a:ext uri="{FF2B5EF4-FFF2-40B4-BE49-F238E27FC236}">
                  <a16:creationId xmlns:a16="http://schemas.microsoft.com/office/drawing/2014/main" xmlns="" id="{7B14E816-5567-6722-542A-24E72CD79383}"/>
                </a:ext>
              </a:extLst>
            </p:cNvPr>
            <p:cNvSpPr/>
            <p:nvPr/>
          </p:nvSpPr>
          <p:spPr>
            <a:xfrm flipH="1">
              <a:off x="5753379" y="904679"/>
              <a:ext cx="2828471" cy="3510494"/>
            </a:xfrm>
            <a:custGeom>
              <a:avLst/>
              <a:gdLst/>
              <a:ahLst/>
              <a:cxnLst/>
              <a:rect l="l" t="t" r="r" b="b"/>
              <a:pathLst>
                <a:path w="33476" h="41548" extrusionOk="0">
                  <a:moveTo>
                    <a:pt x="550" y="0"/>
                  </a:moveTo>
                  <a:lnTo>
                    <a:pt x="1" y="41547"/>
                  </a:lnTo>
                  <a:lnTo>
                    <a:pt x="539" y="41536"/>
                  </a:lnTo>
                  <a:lnTo>
                    <a:pt x="32706" y="41184"/>
                  </a:lnTo>
                  <a:cubicBezTo>
                    <a:pt x="33135" y="41173"/>
                    <a:pt x="33476" y="40821"/>
                    <a:pt x="33476" y="40403"/>
                  </a:cubicBezTo>
                  <a:lnTo>
                    <a:pt x="33091" y="1958"/>
                  </a:lnTo>
                  <a:lnTo>
                    <a:pt x="33069" y="770"/>
                  </a:lnTo>
                  <a:cubicBezTo>
                    <a:pt x="33069" y="341"/>
                    <a:pt x="32728" y="0"/>
                    <a:pt x="32299" y="0"/>
                  </a:cubicBezTo>
                  <a:close/>
                </a:path>
              </a:pathLst>
            </a:custGeom>
            <a:solidFill>
              <a:schemeClr val="accent4"/>
            </a:solidFill>
            <a:ln>
              <a:noFill/>
            </a:ln>
          </p:spPr>
          <p:txBody>
            <a:bodyPr spcFirstLastPara="1" wrap="square" lIns="115184" tIns="115184" rIns="115184" bIns="115184" anchor="ctr" anchorCtr="0">
              <a:noAutofit/>
            </a:bodyPr>
            <a:lstStyle/>
            <a:p>
              <a:endParaRPr sz="2267"/>
            </a:p>
          </p:txBody>
        </p:sp>
        <p:sp>
          <p:nvSpPr>
            <p:cNvPr id="254" name="Google Shape;595;p41">
              <a:extLst>
                <a:ext uri="{FF2B5EF4-FFF2-40B4-BE49-F238E27FC236}">
                  <a16:creationId xmlns:a16="http://schemas.microsoft.com/office/drawing/2014/main" xmlns="" id="{E30E507C-F73E-EA68-9511-81CCB1746218}"/>
                </a:ext>
              </a:extLst>
            </p:cNvPr>
            <p:cNvSpPr/>
            <p:nvPr/>
          </p:nvSpPr>
          <p:spPr>
            <a:xfrm flipH="1">
              <a:off x="5753378" y="1070032"/>
              <a:ext cx="2782929" cy="3344213"/>
            </a:xfrm>
            <a:custGeom>
              <a:avLst/>
              <a:gdLst/>
              <a:ahLst/>
              <a:cxnLst/>
              <a:rect l="l" t="t" r="r" b="b"/>
              <a:pathLst>
                <a:path w="32937" h="39580" extrusionOk="0">
                  <a:moveTo>
                    <a:pt x="1551" y="1"/>
                  </a:moveTo>
                  <a:lnTo>
                    <a:pt x="440" y="1925"/>
                  </a:lnTo>
                  <a:lnTo>
                    <a:pt x="0" y="39579"/>
                  </a:lnTo>
                  <a:lnTo>
                    <a:pt x="32167" y="39227"/>
                  </a:lnTo>
                  <a:cubicBezTo>
                    <a:pt x="32596" y="39216"/>
                    <a:pt x="32937" y="38864"/>
                    <a:pt x="32937" y="38446"/>
                  </a:cubicBezTo>
                  <a:lnTo>
                    <a:pt x="32552"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55" name="Google Shape;596;p41">
              <a:extLst>
                <a:ext uri="{FF2B5EF4-FFF2-40B4-BE49-F238E27FC236}">
                  <a16:creationId xmlns:a16="http://schemas.microsoft.com/office/drawing/2014/main" xmlns="" id="{710C7ECA-41A1-9105-4D23-C74CE6CC2E0C}"/>
                </a:ext>
              </a:extLst>
            </p:cNvPr>
            <p:cNvSpPr/>
            <p:nvPr/>
          </p:nvSpPr>
          <p:spPr>
            <a:xfrm flipH="1">
              <a:off x="8637533" y="1123009"/>
              <a:ext cx="188672" cy="86520"/>
            </a:xfrm>
            <a:custGeom>
              <a:avLst/>
              <a:gdLst/>
              <a:ahLst/>
              <a:cxnLst/>
              <a:rect l="l" t="t" r="r" b="b"/>
              <a:pathLst>
                <a:path w="2233" h="1024" extrusionOk="0">
                  <a:moveTo>
                    <a:pt x="0" y="0"/>
                  </a:moveTo>
                  <a:lnTo>
                    <a:pt x="869" y="506"/>
                  </a:lnTo>
                  <a:lnTo>
                    <a:pt x="0" y="1023"/>
                  </a:lnTo>
                  <a:lnTo>
                    <a:pt x="2233" y="1023"/>
                  </a:lnTo>
                  <a:lnTo>
                    <a:pt x="2233" y="0"/>
                  </a:lnTo>
                  <a:close/>
                </a:path>
              </a:pathLst>
            </a:custGeom>
            <a:solidFill>
              <a:schemeClr val="accent3"/>
            </a:solidFill>
            <a:ln>
              <a:noFill/>
            </a:ln>
          </p:spPr>
          <p:txBody>
            <a:bodyPr spcFirstLastPara="1" wrap="square" lIns="115184" tIns="115184" rIns="115184" bIns="115184" anchor="ctr" anchorCtr="0">
              <a:noAutofit/>
            </a:bodyPr>
            <a:lstStyle/>
            <a:p>
              <a:endParaRPr sz="2267"/>
            </a:p>
          </p:txBody>
        </p:sp>
        <p:sp>
          <p:nvSpPr>
            <p:cNvPr id="256" name="Google Shape;597;p41">
              <a:extLst>
                <a:ext uri="{FF2B5EF4-FFF2-40B4-BE49-F238E27FC236}">
                  <a16:creationId xmlns:a16="http://schemas.microsoft.com/office/drawing/2014/main" xmlns="" id="{8CCA087C-FF31-AC68-D046-6B36F157D9E9}"/>
                </a:ext>
              </a:extLst>
            </p:cNvPr>
            <p:cNvSpPr/>
            <p:nvPr/>
          </p:nvSpPr>
          <p:spPr>
            <a:xfrm flipH="1">
              <a:off x="5771036" y="1279997"/>
              <a:ext cx="2686270" cy="3157485"/>
            </a:xfrm>
            <a:custGeom>
              <a:avLst/>
              <a:gdLst/>
              <a:ahLst/>
              <a:cxnLst/>
              <a:rect l="l" t="t" r="r" b="b"/>
              <a:pathLst>
                <a:path w="31793" h="37370" extrusionOk="0">
                  <a:moveTo>
                    <a:pt x="110" y="1"/>
                  </a:moveTo>
                  <a:lnTo>
                    <a:pt x="0" y="37369"/>
                  </a:lnTo>
                  <a:lnTo>
                    <a:pt x="0" y="37369"/>
                  </a:lnTo>
                  <a:lnTo>
                    <a:pt x="31793" y="37028"/>
                  </a:lnTo>
                  <a:lnTo>
                    <a:pt x="31078" y="1"/>
                  </a:lnTo>
                  <a:close/>
                </a:path>
              </a:pathLst>
            </a:custGeom>
            <a:solidFill>
              <a:schemeClr val="accent3"/>
            </a:solidFill>
            <a:ln>
              <a:noFill/>
            </a:ln>
          </p:spPr>
          <p:txBody>
            <a:bodyPr spcFirstLastPara="1" wrap="square" lIns="115184" tIns="115184" rIns="115184" bIns="115184" anchor="ctr" anchorCtr="0">
              <a:noAutofit/>
            </a:bodyPr>
            <a:lstStyle/>
            <a:p>
              <a:endParaRPr sz="2267"/>
            </a:p>
          </p:txBody>
        </p:sp>
        <p:sp>
          <p:nvSpPr>
            <p:cNvPr id="257" name="Google Shape;598;p41">
              <a:extLst>
                <a:ext uri="{FF2B5EF4-FFF2-40B4-BE49-F238E27FC236}">
                  <a16:creationId xmlns:a16="http://schemas.microsoft.com/office/drawing/2014/main" xmlns="" id="{B6E96711-0F86-0460-32D8-98BF5B8D4FF8}"/>
                </a:ext>
              </a:extLst>
            </p:cNvPr>
            <p:cNvSpPr/>
            <p:nvPr/>
          </p:nvSpPr>
          <p:spPr>
            <a:xfrm flipH="1">
              <a:off x="5695753" y="1186210"/>
              <a:ext cx="2729023" cy="3290222"/>
            </a:xfrm>
            <a:custGeom>
              <a:avLst/>
              <a:gdLst/>
              <a:ahLst/>
              <a:cxnLst/>
              <a:rect l="l" t="t" r="r" b="b"/>
              <a:pathLst>
                <a:path w="32299" h="38941" extrusionOk="0">
                  <a:moveTo>
                    <a:pt x="924" y="0"/>
                  </a:moveTo>
                  <a:lnTo>
                    <a:pt x="77" y="902"/>
                  </a:lnTo>
                  <a:lnTo>
                    <a:pt x="0" y="38402"/>
                  </a:lnTo>
                  <a:lnTo>
                    <a:pt x="407" y="38941"/>
                  </a:lnTo>
                  <a:lnTo>
                    <a:pt x="32299" y="38589"/>
                  </a:lnTo>
                  <a:lnTo>
                    <a:pt x="31903"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258" name="Google Shape;599;p41">
              <a:extLst>
                <a:ext uri="{FF2B5EF4-FFF2-40B4-BE49-F238E27FC236}">
                  <a16:creationId xmlns:a16="http://schemas.microsoft.com/office/drawing/2014/main" xmlns="" id="{EF629E71-96F5-99B9-B6BD-CDB0EC4A71D9}"/>
                </a:ext>
              </a:extLst>
            </p:cNvPr>
            <p:cNvSpPr/>
            <p:nvPr/>
          </p:nvSpPr>
          <p:spPr>
            <a:xfrm flipH="1">
              <a:off x="5671588" y="1162974"/>
              <a:ext cx="2693790" cy="3343199"/>
            </a:xfrm>
            <a:custGeom>
              <a:avLst/>
              <a:gdLst/>
              <a:ahLst/>
              <a:cxnLst/>
              <a:rect l="l" t="t" r="r" b="b"/>
              <a:pathLst>
                <a:path w="31882" h="39568" extrusionOk="0">
                  <a:moveTo>
                    <a:pt x="518" y="0"/>
                  </a:moveTo>
                  <a:lnTo>
                    <a:pt x="1" y="39568"/>
                  </a:lnTo>
                  <a:lnTo>
                    <a:pt x="31156" y="39227"/>
                  </a:lnTo>
                  <a:cubicBezTo>
                    <a:pt x="31563" y="39216"/>
                    <a:pt x="31882" y="38886"/>
                    <a:pt x="31882" y="38479"/>
                  </a:cubicBezTo>
                  <a:lnTo>
                    <a:pt x="31497" y="726"/>
                  </a:lnTo>
                  <a:cubicBezTo>
                    <a:pt x="31497" y="330"/>
                    <a:pt x="31167" y="0"/>
                    <a:pt x="30760" y="0"/>
                  </a:cubicBezTo>
                  <a:close/>
                </a:path>
              </a:pathLst>
            </a:custGeom>
            <a:solidFill>
              <a:schemeClr val="accent5">
                <a:lumMod val="50000"/>
              </a:schemeClr>
            </a:solidFill>
            <a:ln>
              <a:noFill/>
            </a:ln>
          </p:spPr>
          <p:txBody>
            <a:bodyPr spcFirstLastPara="1" wrap="square" lIns="115184" tIns="115184" rIns="115184" bIns="115184" anchor="ctr" anchorCtr="0">
              <a:noAutofit/>
            </a:bodyPr>
            <a:lstStyle/>
            <a:p>
              <a:endParaRPr sz="2267" dirty="0"/>
            </a:p>
          </p:txBody>
        </p:sp>
        <p:sp>
          <p:nvSpPr>
            <p:cNvPr id="259" name="Google Shape;600;p41">
              <a:extLst>
                <a:ext uri="{FF2B5EF4-FFF2-40B4-BE49-F238E27FC236}">
                  <a16:creationId xmlns:a16="http://schemas.microsoft.com/office/drawing/2014/main" xmlns="" id="{4BB7278B-7EA5-6115-CE84-59D6D7F71664}"/>
                </a:ext>
              </a:extLst>
            </p:cNvPr>
            <p:cNvSpPr/>
            <p:nvPr/>
          </p:nvSpPr>
          <p:spPr>
            <a:xfrm flipH="1">
              <a:off x="5804409" y="4525625"/>
              <a:ext cx="2466167" cy="196192"/>
            </a:xfrm>
            <a:custGeom>
              <a:avLst/>
              <a:gdLst/>
              <a:ahLst/>
              <a:cxnLst/>
              <a:rect l="l" t="t" r="r" b="b"/>
              <a:pathLst>
                <a:path w="29188" h="2322" extrusionOk="0">
                  <a:moveTo>
                    <a:pt x="4542" y="1"/>
                  </a:moveTo>
                  <a:lnTo>
                    <a:pt x="1" y="441"/>
                  </a:lnTo>
                  <a:lnTo>
                    <a:pt x="1628" y="2321"/>
                  </a:lnTo>
                  <a:lnTo>
                    <a:pt x="29187" y="2321"/>
                  </a:lnTo>
                  <a:lnTo>
                    <a:pt x="4542" y="1"/>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260" name="Google Shape;601;p41">
              <a:extLst>
                <a:ext uri="{FF2B5EF4-FFF2-40B4-BE49-F238E27FC236}">
                  <a16:creationId xmlns:a16="http://schemas.microsoft.com/office/drawing/2014/main" xmlns="" id="{BC40A7B8-BBF2-A114-4AB3-7952E9B3FF9F}"/>
                </a:ext>
              </a:extLst>
            </p:cNvPr>
            <p:cNvSpPr/>
            <p:nvPr/>
          </p:nvSpPr>
          <p:spPr>
            <a:xfrm flipH="1">
              <a:off x="5722702" y="4107554"/>
              <a:ext cx="2377788" cy="614260"/>
            </a:xfrm>
            <a:custGeom>
              <a:avLst/>
              <a:gdLst/>
              <a:ahLst/>
              <a:cxnLst/>
              <a:rect l="l" t="t" r="r" b="b"/>
              <a:pathLst>
                <a:path w="28142" h="7270" extrusionOk="0">
                  <a:moveTo>
                    <a:pt x="0" y="0"/>
                  </a:moveTo>
                  <a:lnTo>
                    <a:pt x="0" y="7137"/>
                  </a:lnTo>
                  <a:lnTo>
                    <a:pt x="28032" y="7269"/>
                  </a:lnTo>
                  <a:lnTo>
                    <a:pt x="28076" y="4509"/>
                  </a:lnTo>
                  <a:lnTo>
                    <a:pt x="28142" y="957"/>
                  </a:lnTo>
                  <a:lnTo>
                    <a:pt x="0"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261" name="Google Shape;602;p41">
              <a:extLst>
                <a:ext uri="{FF2B5EF4-FFF2-40B4-BE49-F238E27FC236}">
                  <a16:creationId xmlns:a16="http://schemas.microsoft.com/office/drawing/2014/main" xmlns="" id="{A145AA0A-AFA1-57E3-2BDA-C1B5259E1CF1}"/>
                </a:ext>
              </a:extLst>
            </p:cNvPr>
            <p:cNvSpPr/>
            <p:nvPr/>
          </p:nvSpPr>
          <p:spPr>
            <a:xfrm flipH="1">
              <a:off x="5722702" y="4107554"/>
              <a:ext cx="2377788" cy="436826"/>
            </a:xfrm>
            <a:custGeom>
              <a:avLst/>
              <a:gdLst/>
              <a:ahLst/>
              <a:cxnLst/>
              <a:rect l="l" t="t" r="r" b="b"/>
              <a:pathLst>
                <a:path w="28142" h="5170" extrusionOk="0">
                  <a:moveTo>
                    <a:pt x="0" y="0"/>
                  </a:moveTo>
                  <a:lnTo>
                    <a:pt x="0" y="2441"/>
                  </a:lnTo>
                  <a:lnTo>
                    <a:pt x="25305" y="2738"/>
                  </a:lnTo>
                  <a:cubicBezTo>
                    <a:pt x="25305" y="2738"/>
                    <a:pt x="26756" y="3464"/>
                    <a:pt x="27372" y="4949"/>
                  </a:cubicBezTo>
                  <a:cubicBezTo>
                    <a:pt x="27435" y="5101"/>
                    <a:pt x="27506" y="5170"/>
                    <a:pt x="27582" y="5170"/>
                  </a:cubicBezTo>
                  <a:cubicBezTo>
                    <a:pt x="27731" y="5170"/>
                    <a:pt x="27901" y="4909"/>
                    <a:pt x="28076" y="4509"/>
                  </a:cubicBezTo>
                  <a:lnTo>
                    <a:pt x="28142" y="957"/>
                  </a:lnTo>
                  <a:lnTo>
                    <a:pt x="0"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62" name="Google Shape;603;p41">
              <a:extLst>
                <a:ext uri="{FF2B5EF4-FFF2-40B4-BE49-F238E27FC236}">
                  <a16:creationId xmlns:a16="http://schemas.microsoft.com/office/drawing/2014/main" xmlns="" id="{7A28ECEB-2A43-71B9-34EB-D681E0077E1A}"/>
                </a:ext>
              </a:extLst>
            </p:cNvPr>
            <p:cNvSpPr/>
            <p:nvPr/>
          </p:nvSpPr>
          <p:spPr>
            <a:xfrm flipH="1">
              <a:off x="5722675" y="4155799"/>
              <a:ext cx="74353" cy="578098"/>
            </a:xfrm>
            <a:custGeom>
              <a:avLst/>
              <a:gdLst/>
              <a:ahLst/>
              <a:cxnLst/>
              <a:rect l="l" t="t" r="r" b="b"/>
              <a:pathLst>
                <a:path w="880" h="6842" extrusionOk="0">
                  <a:moveTo>
                    <a:pt x="0" y="1"/>
                  </a:moveTo>
                  <a:lnTo>
                    <a:pt x="0" y="6841"/>
                  </a:lnTo>
                  <a:lnTo>
                    <a:pt x="880" y="6841"/>
                  </a:lnTo>
                  <a:lnTo>
                    <a:pt x="880" y="1"/>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263" name="Google Shape;604;p41">
              <a:extLst>
                <a:ext uri="{FF2B5EF4-FFF2-40B4-BE49-F238E27FC236}">
                  <a16:creationId xmlns:a16="http://schemas.microsoft.com/office/drawing/2014/main" xmlns="" id="{70F6B7AF-9417-EDA4-D3B2-4CC1F6AD8DE1}"/>
                </a:ext>
              </a:extLst>
            </p:cNvPr>
            <p:cNvSpPr/>
            <p:nvPr/>
          </p:nvSpPr>
          <p:spPr>
            <a:xfrm flipH="1">
              <a:off x="5722675" y="4155799"/>
              <a:ext cx="74353" cy="578098"/>
            </a:xfrm>
            <a:custGeom>
              <a:avLst/>
              <a:gdLst/>
              <a:ahLst/>
              <a:cxnLst/>
              <a:rect l="l" t="t" r="r" b="b"/>
              <a:pathLst>
                <a:path w="880" h="6842" extrusionOk="0">
                  <a:moveTo>
                    <a:pt x="0" y="1"/>
                  </a:moveTo>
                  <a:lnTo>
                    <a:pt x="0" y="6841"/>
                  </a:lnTo>
                  <a:lnTo>
                    <a:pt x="880" y="6841"/>
                  </a:lnTo>
                  <a:lnTo>
                    <a:pt x="880"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64" name="Google Shape;605;p41">
              <a:extLst>
                <a:ext uri="{FF2B5EF4-FFF2-40B4-BE49-F238E27FC236}">
                  <a16:creationId xmlns:a16="http://schemas.microsoft.com/office/drawing/2014/main" xmlns="" id="{B50F8D64-A403-42BF-3186-BF4A892778C3}"/>
                </a:ext>
              </a:extLst>
            </p:cNvPr>
            <p:cNvSpPr/>
            <p:nvPr/>
          </p:nvSpPr>
          <p:spPr>
            <a:xfrm flipH="1">
              <a:off x="8100407" y="4054577"/>
              <a:ext cx="106038" cy="656084"/>
            </a:xfrm>
            <a:custGeom>
              <a:avLst/>
              <a:gdLst/>
              <a:ahLst/>
              <a:cxnLst/>
              <a:rect l="l" t="t" r="r" b="b"/>
              <a:pathLst>
                <a:path w="1255" h="7765" extrusionOk="0">
                  <a:moveTo>
                    <a:pt x="0" y="0"/>
                  </a:moveTo>
                  <a:lnTo>
                    <a:pt x="99" y="6313"/>
                  </a:lnTo>
                  <a:lnTo>
                    <a:pt x="1254" y="7764"/>
                  </a:lnTo>
                  <a:lnTo>
                    <a:pt x="1254" y="627"/>
                  </a:lnTo>
                  <a:lnTo>
                    <a:pt x="286"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265" name="Google Shape;606;p41">
              <a:extLst>
                <a:ext uri="{FF2B5EF4-FFF2-40B4-BE49-F238E27FC236}">
                  <a16:creationId xmlns:a16="http://schemas.microsoft.com/office/drawing/2014/main" xmlns="" id="{EC24E962-8E2A-E177-D6D3-4CFD9F03972C}"/>
                </a:ext>
              </a:extLst>
            </p:cNvPr>
            <p:cNvSpPr/>
            <p:nvPr/>
          </p:nvSpPr>
          <p:spPr>
            <a:xfrm>
              <a:off x="6881225" y="2681300"/>
              <a:ext cx="114900" cy="434575"/>
            </a:xfrm>
            <a:custGeom>
              <a:avLst/>
              <a:gdLst/>
              <a:ahLst/>
              <a:cxnLst/>
              <a:rect l="l" t="t" r="r" b="b"/>
              <a:pathLst>
                <a:path w="4596" h="17383" extrusionOk="0">
                  <a:moveTo>
                    <a:pt x="0" y="0"/>
                  </a:moveTo>
                  <a:lnTo>
                    <a:pt x="3381" y="119"/>
                  </a:lnTo>
                  <a:lnTo>
                    <a:pt x="4048" y="6191"/>
                  </a:lnTo>
                  <a:lnTo>
                    <a:pt x="4596" y="15382"/>
                  </a:lnTo>
                  <a:lnTo>
                    <a:pt x="4429" y="17287"/>
                  </a:lnTo>
                  <a:lnTo>
                    <a:pt x="1714" y="17383"/>
                  </a:lnTo>
                  <a:lnTo>
                    <a:pt x="595" y="11382"/>
                  </a:lnTo>
                  <a:close/>
                </a:path>
              </a:pathLst>
            </a:custGeom>
            <a:solidFill>
              <a:schemeClr val="accent1"/>
            </a:solidFill>
            <a:ln>
              <a:noFill/>
            </a:ln>
          </p:spPr>
          <p:txBody>
            <a:bodyPr/>
            <a:lstStyle/>
            <a:p>
              <a:endParaRPr lang="en-US" sz="2267"/>
            </a:p>
          </p:txBody>
        </p:sp>
        <p:sp>
          <p:nvSpPr>
            <p:cNvPr id="266" name="Google Shape;607;p41">
              <a:extLst>
                <a:ext uri="{FF2B5EF4-FFF2-40B4-BE49-F238E27FC236}">
                  <a16:creationId xmlns:a16="http://schemas.microsoft.com/office/drawing/2014/main" xmlns="" id="{B4993877-3DC5-97ED-2837-B07AC065CFCE}"/>
                </a:ext>
              </a:extLst>
            </p:cNvPr>
            <p:cNvSpPr/>
            <p:nvPr/>
          </p:nvSpPr>
          <p:spPr>
            <a:xfrm flipH="1">
              <a:off x="8100407" y="4054577"/>
              <a:ext cx="106038" cy="656084"/>
            </a:xfrm>
            <a:custGeom>
              <a:avLst/>
              <a:gdLst/>
              <a:ahLst/>
              <a:cxnLst/>
              <a:rect l="l" t="t" r="r" b="b"/>
              <a:pathLst>
                <a:path w="1255" h="7765" extrusionOk="0">
                  <a:moveTo>
                    <a:pt x="0" y="0"/>
                  </a:moveTo>
                  <a:lnTo>
                    <a:pt x="99" y="6313"/>
                  </a:lnTo>
                  <a:lnTo>
                    <a:pt x="1254" y="7764"/>
                  </a:lnTo>
                  <a:lnTo>
                    <a:pt x="1254" y="627"/>
                  </a:lnTo>
                  <a:lnTo>
                    <a:pt x="286"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67" name="Google Shape;608;p41">
              <a:extLst>
                <a:ext uri="{FF2B5EF4-FFF2-40B4-BE49-F238E27FC236}">
                  <a16:creationId xmlns:a16="http://schemas.microsoft.com/office/drawing/2014/main" xmlns="" id="{DED3F96A-B39B-A88F-35D5-82C1890A8446}"/>
                </a:ext>
              </a:extLst>
            </p:cNvPr>
            <p:cNvSpPr/>
            <p:nvPr/>
          </p:nvSpPr>
          <p:spPr>
            <a:xfrm flipH="1">
              <a:off x="6477126" y="2842018"/>
              <a:ext cx="788062" cy="418153"/>
            </a:xfrm>
            <a:custGeom>
              <a:avLst/>
              <a:gdLst/>
              <a:ahLst/>
              <a:cxnLst/>
              <a:rect l="l" t="t" r="r" b="b"/>
              <a:pathLst>
                <a:path w="9327" h="4949" extrusionOk="0">
                  <a:moveTo>
                    <a:pt x="9326" y="0"/>
                  </a:moveTo>
                  <a:lnTo>
                    <a:pt x="4103" y="583"/>
                  </a:lnTo>
                  <a:lnTo>
                    <a:pt x="429" y="2639"/>
                  </a:lnTo>
                  <a:lnTo>
                    <a:pt x="1" y="4949"/>
                  </a:lnTo>
                  <a:cubicBezTo>
                    <a:pt x="1" y="4949"/>
                    <a:pt x="1207" y="4395"/>
                    <a:pt x="2170" y="4395"/>
                  </a:cubicBezTo>
                  <a:cubicBezTo>
                    <a:pt x="2451" y="4395"/>
                    <a:pt x="2711" y="4442"/>
                    <a:pt x="2915" y="4564"/>
                  </a:cubicBezTo>
                  <a:lnTo>
                    <a:pt x="3674" y="4674"/>
                  </a:lnTo>
                  <a:cubicBezTo>
                    <a:pt x="3674" y="4674"/>
                    <a:pt x="5935" y="2651"/>
                    <a:pt x="7903" y="2651"/>
                  </a:cubicBezTo>
                  <a:cubicBezTo>
                    <a:pt x="8248" y="2651"/>
                    <a:pt x="8584" y="2713"/>
                    <a:pt x="8897" y="2859"/>
                  </a:cubicBezTo>
                  <a:lnTo>
                    <a:pt x="9326"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268" name="Google Shape;609;p41">
              <a:extLst>
                <a:ext uri="{FF2B5EF4-FFF2-40B4-BE49-F238E27FC236}">
                  <a16:creationId xmlns:a16="http://schemas.microsoft.com/office/drawing/2014/main" xmlns="" id="{33DC360F-DE35-255E-1269-6578E5AF8E23}"/>
                </a:ext>
              </a:extLst>
            </p:cNvPr>
            <p:cNvSpPr/>
            <p:nvPr/>
          </p:nvSpPr>
          <p:spPr>
            <a:xfrm flipH="1">
              <a:off x="6477126" y="2765818"/>
              <a:ext cx="788062" cy="418153"/>
            </a:xfrm>
            <a:custGeom>
              <a:avLst/>
              <a:gdLst/>
              <a:ahLst/>
              <a:cxnLst/>
              <a:rect l="l" t="t" r="r" b="b"/>
              <a:pathLst>
                <a:path w="9327" h="4949" extrusionOk="0">
                  <a:moveTo>
                    <a:pt x="9326" y="0"/>
                  </a:moveTo>
                  <a:lnTo>
                    <a:pt x="4103" y="583"/>
                  </a:lnTo>
                  <a:lnTo>
                    <a:pt x="429" y="2639"/>
                  </a:lnTo>
                  <a:lnTo>
                    <a:pt x="1" y="4949"/>
                  </a:lnTo>
                  <a:cubicBezTo>
                    <a:pt x="1" y="4949"/>
                    <a:pt x="1207" y="4395"/>
                    <a:pt x="2170" y="4395"/>
                  </a:cubicBezTo>
                  <a:cubicBezTo>
                    <a:pt x="2451" y="4395"/>
                    <a:pt x="2711" y="4442"/>
                    <a:pt x="2915" y="4564"/>
                  </a:cubicBezTo>
                  <a:lnTo>
                    <a:pt x="3674" y="4674"/>
                  </a:lnTo>
                  <a:cubicBezTo>
                    <a:pt x="3674" y="4674"/>
                    <a:pt x="5935" y="2651"/>
                    <a:pt x="7903" y="2651"/>
                  </a:cubicBezTo>
                  <a:cubicBezTo>
                    <a:pt x="8248" y="2651"/>
                    <a:pt x="8584" y="2713"/>
                    <a:pt x="8897" y="2859"/>
                  </a:cubicBezTo>
                  <a:lnTo>
                    <a:pt x="9326"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69" name="Google Shape;610;p41">
              <a:extLst>
                <a:ext uri="{FF2B5EF4-FFF2-40B4-BE49-F238E27FC236}">
                  <a16:creationId xmlns:a16="http://schemas.microsoft.com/office/drawing/2014/main" xmlns="" id="{A5671BEB-2065-FA6C-0A22-75D8A18B9E21}"/>
                </a:ext>
              </a:extLst>
            </p:cNvPr>
            <p:cNvSpPr/>
            <p:nvPr/>
          </p:nvSpPr>
          <p:spPr>
            <a:xfrm flipH="1">
              <a:off x="5671587" y="3975576"/>
              <a:ext cx="2598989" cy="812142"/>
            </a:xfrm>
            <a:custGeom>
              <a:avLst/>
              <a:gdLst/>
              <a:ahLst/>
              <a:cxnLst/>
              <a:rect l="l" t="t" r="r" b="b"/>
              <a:pathLst>
                <a:path w="30760" h="9612" extrusionOk="0">
                  <a:moveTo>
                    <a:pt x="26713" y="1"/>
                  </a:moveTo>
                  <a:lnTo>
                    <a:pt x="5213" y="56"/>
                  </a:lnTo>
                  <a:lnTo>
                    <a:pt x="1" y="78"/>
                  </a:lnTo>
                  <a:lnTo>
                    <a:pt x="2090" y="2134"/>
                  </a:lnTo>
                  <a:lnTo>
                    <a:pt x="29110" y="2134"/>
                  </a:lnTo>
                  <a:lnTo>
                    <a:pt x="29990" y="2607"/>
                  </a:lnTo>
                  <a:lnTo>
                    <a:pt x="29990" y="7995"/>
                  </a:lnTo>
                  <a:lnTo>
                    <a:pt x="29187" y="8831"/>
                  </a:lnTo>
                  <a:lnTo>
                    <a:pt x="1628" y="8831"/>
                  </a:lnTo>
                  <a:lnTo>
                    <a:pt x="1" y="6940"/>
                  </a:lnTo>
                  <a:lnTo>
                    <a:pt x="1" y="7666"/>
                  </a:lnTo>
                  <a:lnTo>
                    <a:pt x="1617" y="9612"/>
                  </a:lnTo>
                  <a:lnTo>
                    <a:pt x="29869" y="9612"/>
                  </a:lnTo>
                  <a:lnTo>
                    <a:pt x="30122" y="9315"/>
                  </a:lnTo>
                  <a:lnTo>
                    <a:pt x="30760" y="8567"/>
                  </a:lnTo>
                  <a:lnTo>
                    <a:pt x="30760" y="2156"/>
                  </a:lnTo>
                  <a:lnTo>
                    <a:pt x="27801" y="1"/>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270" name="Google Shape;611;p41">
              <a:extLst>
                <a:ext uri="{FF2B5EF4-FFF2-40B4-BE49-F238E27FC236}">
                  <a16:creationId xmlns:a16="http://schemas.microsoft.com/office/drawing/2014/main" xmlns="" id="{EB3C7434-BE5E-5556-0E98-A55DF5D33B6E}"/>
                </a:ext>
              </a:extLst>
            </p:cNvPr>
            <p:cNvSpPr/>
            <p:nvPr/>
          </p:nvSpPr>
          <p:spPr>
            <a:xfrm flipH="1">
              <a:off x="6360093" y="4401167"/>
              <a:ext cx="40979" cy="317861"/>
            </a:xfrm>
            <a:custGeom>
              <a:avLst/>
              <a:gdLst/>
              <a:ahLst/>
              <a:cxnLst/>
              <a:rect l="l" t="t" r="r" b="b"/>
              <a:pathLst>
                <a:path w="485" h="3762" extrusionOk="0">
                  <a:moveTo>
                    <a:pt x="254" y="0"/>
                  </a:moveTo>
                  <a:lnTo>
                    <a:pt x="1" y="3761"/>
                  </a:lnTo>
                  <a:lnTo>
                    <a:pt x="485" y="3761"/>
                  </a:lnTo>
                  <a:lnTo>
                    <a:pt x="485"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71" name="Google Shape;612;p41">
              <a:extLst>
                <a:ext uri="{FF2B5EF4-FFF2-40B4-BE49-F238E27FC236}">
                  <a16:creationId xmlns:a16="http://schemas.microsoft.com/office/drawing/2014/main" xmlns="" id="{175AD0B9-1F4A-9603-C7AE-5CA1012D92CB}"/>
                </a:ext>
              </a:extLst>
            </p:cNvPr>
            <p:cNvSpPr/>
            <p:nvPr/>
          </p:nvSpPr>
          <p:spPr>
            <a:xfrm flipH="1">
              <a:off x="8093902" y="3982082"/>
              <a:ext cx="176674" cy="206331"/>
            </a:xfrm>
            <a:custGeom>
              <a:avLst/>
              <a:gdLst/>
              <a:ahLst/>
              <a:cxnLst/>
              <a:rect l="l" t="t" r="r" b="b"/>
              <a:pathLst>
                <a:path w="2091" h="2442" extrusionOk="0">
                  <a:moveTo>
                    <a:pt x="1" y="1"/>
                  </a:moveTo>
                  <a:lnTo>
                    <a:pt x="1" y="440"/>
                  </a:lnTo>
                  <a:lnTo>
                    <a:pt x="2079" y="2442"/>
                  </a:lnTo>
                  <a:lnTo>
                    <a:pt x="2090" y="2057"/>
                  </a:lnTo>
                  <a:lnTo>
                    <a:pt x="1" y="1"/>
                  </a:lnTo>
                  <a:close/>
                </a:path>
              </a:pathLst>
            </a:custGeom>
            <a:solidFill>
              <a:srgbClr val="C84A33"/>
            </a:solidFill>
            <a:ln>
              <a:noFill/>
            </a:ln>
          </p:spPr>
          <p:txBody>
            <a:bodyPr spcFirstLastPara="1" wrap="square" lIns="115184" tIns="115184" rIns="115184" bIns="115184" anchor="ctr" anchorCtr="0">
              <a:noAutofit/>
            </a:bodyPr>
            <a:lstStyle/>
            <a:p>
              <a:endParaRPr sz="2267"/>
            </a:p>
          </p:txBody>
        </p:sp>
        <p:sp>
          <p:nvSpPr>
            <p:cNvPr id="272" name="Google Shape;613;p41">
              <a:extLst>
                <a:ext uri="{FF2B5EF4-FFF2-40B4-BE49-F238E27FC236}">
                  <a16:creationId xmlns:a16="http://schemas.microsoft.com/office/drawing/2014/main" xmlns="" id="{563245B9-7D11-C8F7-E5F9-CE757811BDF2}"/>
                </a:ext>
              </a:extLst>
            </p:cNvPr>
            <p:cNvSpPr/>
            <p:nvPr/>
          </p:nvSpPr>
          <p:spPr>
            <a:xfrm flipH="1">
              <a:off x="5736644" y="4155799"/>
              <a:ext cx="2358270" cy="40049"/>
            </a:xfrm>
            <a:custGeom>
              <a:avLst/>
              <a:gdLst/>
              <a:ahLst/>
              <a:cxnLst/>
              <a:rect l="l" t="t" r="r" b="b"/>
              <a:pathLst>
                <a:path w="27911" h="474" extrusionOk="0">
                  <a:moveTo>
                    <a:pt x="11" y="1"/>
                  </a:moveTo>
                  <a:lnTo>
                    <a:pt x="0" y="386"/>
                  </a:lnTo>
                  <a:lnTo>
                    <a:pt x="27218" y="386"/>
                  </a:lnTo>
                  <a:lnTo>
                    <a:pt x="27911" y="474"/>
                  </a:lnTo>
                  <a:lnTo>
                    <a:pt x="27031" y="1"/>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273" name="Google Shape;614;p41">
              <a:extLst>
                <a:ext uri="{FF2B5EF4-FFF2-40B4-BE49-F238E27FC236}">
                  <a16:creationId xmlns:a16="http://schemas.microsoft.com/office/drawing/2014/main" xmlns="" id="{3650312C-3DDE-3A3B-6495-4064768146DF}"/>
                </a:ext>
              </a:extLst>
            </p:cNvPr>
            <p:cNvSpPr/>
            <p:nvPr/>
          </p:nvSpPr>
          <p:spPr>
            <a:xfrm>
              <a:off x="6103103" y="1431278"/>
              <a:ext cx="1830774" cy="609650"/>
            </a:xfrm>
            <a:prstGeom prst="rect">
              <a:avLst/>
            </a:prstGeom>
          </p:spPr>
          <p:txBody>
            <a:bodyPr>
              <a:prstTxWarp prst="textPlain">
                <a:avLst/>
              </a:prstTxWarp>
            </a:bodyPr>
            <a:lstStyle/>
            <a:p>
              <a:pPr lvl="0" algn="ctr"/>
              <a:r>
                <a:rPr sz="2267" b="1" dirty="0">
                  <a:solidFill>
                    <a:schemeClr val="lt1"/>
                  </a:solidFill>
                  <a:latin typeface="Archivo"/>
                </a:rPr>
                <a:t>A - Z</a:t>
              </a:r>
            </a:p>
          </p:txBody>
        </p:sp>
        <p:sp>
          <p:nvSpPr>
            <p:cNvPr id="274" name="Google Shape;615;p41">
              <a:extLst>
                <a:ext uri="{FF2B5EF4-FFF2-40B4-BE49-F238E27FC236}">
                  <a16:creationId xmlns:a16="http://schemas.microsoft.com/office/drawing/2014/main" xmlns="" id="{BB14D41E-1646-4FB5-1C05-AF207DDEDEE6}"/>
                </a:ext>
              </a:extLst>
            </p:cNvPr>
            <p:cNvSpPr/>
            <p:nvPr/>
          </p:nvSpPr>
          <p:spPr>
            <a:xfrm flipH="1">
              <a:off x="5725493" y="4561873"/>
              <a:ext cx="2545083" cy="225848"/>
            </a:xfrm>
            <a:custGeom>
              <a:avLst/>
              <a:gdLst/>
              <a:ahLst/>
              <a:cxnLst/>
              <a:rect l="l" t="t" r="r" b="b"/>
              <a:pathLst>
                <a:path w="30122" h="2673" extrusionOk="0">
                  <a:moveTo>
                    <a:pt x="1" y="1"/>
                  </a:moveTo>
                  <a:lnTo>
                    <a:pt x="1" y="727"/>
                  </a:lnTo>
                  <a:lnTo>
                    <a:pt x="1617" y="2673"/>
                  </a:lnTo>
                  <a:lnTo>
                    <a:pt x="29869" y="2673"/>
                  </a:lnTo>
                  <a:lnTo>
                    <a:pt x="30122" y="2376"/>
                  </a:lnTo>
                  <a:lnTo>
                    <a:pt x="1628" y="2123"/>
                  </a:lnTo>
                  <a:lnTo>
                    <a:pt x="1"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75" name="Google Shape;616;p41">
              <a:extLst>
                <a:ext uri="{FF2B5EF4-FFF2-40B4-BE49-F238E27FC236}">
                  <a16:creationId xmlns:a16="http://schemas.microsoft.com/office/drawing/2014/main" xmlns="" id="{09C3D632-2F2F-3887-2E1A-08AD84CD0642}"/>
                </a:ext>
              </a:extLst>
            </p:cNvPr>
            <p:cNvSpPr/>
            <p:nvPr/>
          </p:nvSpPr>
          <p:spPr>
            <a:xfrm flipH="1">
              <a:off x="5796973" y="4153941"/>
              <a:ext cx="2408543" cy="85591"/>
            </a:xfrm>
            <a:custGeom>
              <a:avLst/>
              <a:gdLst/>
              <a:ahLst/>
              <a:cxnLst/>
              <a:rect l="l" t="t" r="r" b="b"/>
              <a:pathLst>
                <a:path w="28506" h="1013" fill="none" extrusionOk="0">
                  <a:moveTo>
                    <a:pt x="0" y="1"/>
                  </a:moveTo>
                  <a:lnTo>
                    <a:pt x="1243" y="1013"/>
                  </a:lnTo>
                  <a:lnTo>
                    <a:pt x="28505" y="1013"/>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276" name="Google Shape;617;p41">
              <a:extLst>
                <a:ext uri="{FF2B5EF4-FFF2-40B4-BE49-F238E27FC236}">
                  <a16:creationId xmlns:a16="http://schemas.microsoft.com/office/drawing/2014/main" xmlns="" id="{359DC5B2-D5B1-6B54-C579-53DB2656E594}"/>
                </a:ext>
              </a:extLst>
            </p:cNvPr>
            <p:cNvSpPr/>
            <p:nvPr/>
          </p:nvSpPr>
          <p:spPr>
            <a:xfrm flipH="1">
              <a:off x="5792326" y="4223647"/>
              <a:ext cx="2414120" cy="93026"/>
            </a:xfrm>
            <a:custGeom>
              <a:avLst/>
              <a:gdLst/>
              <a:ahLst/>
              <a:cxnLst/>
              <a:rect l="l" t="t" r="r" b="b"/>
              <a:pathLst>
                <a:path w="28572" h="1101" fill="none" extrusionOk="0">
                  <a:moveTo>
                    <a:pt x="0" y="1"/>
                  </a:moveTo>
                  <a:lnTo>
                    <a:pt x="1254" y="1067"/>
                  </a:lnTo>
                  <a:lnTo>
                    <a:pt x="28571" y="1100"/>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277" name="Google Shape;618;p41">
              <a:extLst>
                <a:ext uri="{FF2B5EF4-FFF2-40B4-BE49-F238E27FC236}">
                  <a16:creationId xmlns:a16="http://schemas.microsoft.com/office/drawing/2014/main" xmlns="" id="{4AC76F90-8844-1590-B921-1910D840F857}"/>
                </a:ext>
              </a:extLst>
            </p:cNvPr>
            <p:cNvSpPr/>
            <p:nvPr/>
          </p:nvSpPr>
          <p:spPr>
            <a:xfrm flipH="1">
              <a:off x="5796973" y="4316590"/>
              <a:ext cx="2405755" cy="84661"/>
            </a:xfrm>
            <a:custGeom>
              <a:avLst/>
              <a:gdLst/>
              <a:ahLst/>
              <a:cxnLst/>
              <a:rect l="l" t="t" r="r" b="b"/>
              <a:pathLst>
                <a:path w="28473" h="1002" fill="none" extrusionOk="0">
                  <a:moveTo>
                    <a:pt x="0" y="0"/>
                  </a:moveTo>
                  <a:lnTo>
                    <a:pt x="1210" y="1001"/>
                  </a:lnTo>
                  <a:lnTo>
                    <a:pt x="28472" y="968"/>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278" name="Google Shape;619;p41">
              <a:extLst>
                <a:ext uri="{FF2B5EF4-FFF2-40B4-BE49-F238E27FC236}">
                  <a16:creationId xmlns:a16="http://schemas.microsoft.com/office/drawing/2014/main" xmlns="" id="{E069B43F-0403-5CFB-0F8D-30E5936948C0}"/>
                </a:ext>
              </a:extLst>
            </p:cNvPr>
            <p:cNvSpPr/>
            <p:nvPr/>
          </p:nvSpPr>
          <p:spPr>
            <a:xfrm flipH="1">
              <a:off x="5793255" y="4401167"/>
              <a:ext cx="2407614" cy="102236"/>
            </a:xfrm>
            <a:custGeom>
              <a:avLst/>
              <a:gdLst/>
              <a:ahLst/>
              <a:cxnLst/>
              <a:rect l="l" t="t" r="r" b="b"/>
              <a:pathLst>
                <a:path w="28495" h="1210" fill="none" extrusionOk="0">
                  <a:moveTo>
                    <a:pt x="0" y="0"/>
                  </a:moveTo>
                  <a:lnTo>
                    <a:pt x="1188" y="1210"/>
                  </a:lnTo>
                  <a:lnTo>
                    <a:pt x="28494" y="957"/>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279" name="Google Shape;620;p41">
              <a:extLst>
                <a:ext uri="{FF2B5EF4-FFF2-40B4-BE49-F238E27FC236}">
                  <a16:creationId xmlns:a16="http://schemas.microsoft.com/office/drawing/2014/main" xmlns="" id="{5168E558-9C79-CB86-13EB-C94DB7CF4932}"/>
                </a:ext>
              </a:extLst>
            </p:cNvPr>
            <p:cNvSpPr/>
            <p:nvPr/>
          </p:nvSpPr>
          <p:spPr>
            <a:xfrm flipH="1">
              <a:off x="6898064" y="2774170"/>
              <a:ext cx="85591" cy="407085"/>
            </a:xfrm>
            <a:custGeom>
              <a:avLst/>
              <a:gdLst/>
              <a:ahLst/>
              <a:cxnLst/>
              <a:rect l="l" t="t" r="r" b="b"/>
              <a:pathLst>
                <a:path w="1013" h="4818" extrusionOk="0">
                  <a:moveTo>
                    <a:pt x="474" y="0"/>
                  </a:moveTo>
                  <a:lnTo>
                    <a:pt x="188" y="2926"/>
                  </a:lnTo>
                  <a:lnTo>
                    <a:pt x="1" y="4729"/>
                  </a:lnTo>
                  <a:lnTo>
                    <a:pt x="551" y="4817"/>
                  </a:lnTo>
                  <a:lnTo>
                    <a:pt x="705" y="3211"/>
                  </a:lnTo>
                  <a:lnTo>
                    <a:pt x="1012" y="11"/>
                  </a:lnTo>
                  <a:lnTo>
                    <a:pt x="727" y="77"/>
                  </a:lnTo>
                  <a:lnTo>
                    <a:pt x="474" y="0"/>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280" name="Google Shape;621;p41">
              <a:extLst>
                <a:ext uri="{FF2B5EF4-FFF2-40B4-BE49-F238E27FC236}">
                  <a16:creationId xmlns:a16="http://schemas.microsoft.com/office/drawing/2014/main" xmlns="" id="{4F8124FE-8D15-663A-B313-B1ACCEBF4A19}"/>
                </a:ext>
              </a:extLst>
            </p:cNvPr>
            <p:cNvSpPr/>
            <p:nvPr/>
          </p:nvSpPr>
          <p:spPr>
            <a:xfrm flipH="1">
              <a:off x="5796973" y="4503319"/>
              <a:ext cx="2402967" cy="76297"/>
            </a:xfrm>
            <a:custGeom>
              <a:avLst/>
              <a:gdLst/>
              <a:ahLst/>
              <a:cxnLst/>
              <a:rect l="l" t="t" r="r" b="b"/>
              <a:pathLst>
                <a:path w="28440" h="903" fill="none" extrusionOk="0">
                  <a:moveTo>
                    <a:pt x="0" y="1"/>
                  </a:moveTo>
                  <a:lnTo>
                    <a:pt x="1177" y="903"/>
                  </a:lnTo>
                  <a:lnTo>
                    <a:pt x="28439" y="793"/>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281" name="Google Shape;622;p41">
              <a:extLst>
                <a:ext uri="{FF2B5EF4-FFF2-40B4-BE49-F238E27FC236}">
                  <a16:creationId xmlns:a16="http://schemas.microsoft.com/office/drawing/2014/main" xmlns="" id="{CF61B8EF-3808-D5EB-C3B9-FCCE25BB1DD9}"/>
                </a:ext>
              </a:extLst>
            </p:cNvPr>
            <p:cNvSpPr/>
            <p:nvPr/>
          </p:nvSpPr>
          <p:spPr>
            <a:xfrm flipH="1">
              <a:off x="5793255" y="4561873"/>
              <a:ext cx="2404826" cy="88379"/>
            </a:xfrm>
            <a:custGeom>
              <a:avLst/>
              <a:gdLst/>
              <a:ahLst/>
              <a:cxnLst/>
              <a:rect l="l" t="t" r="r" b="b"/>
              <a:pathLst>
                <a:path w="28462" h="1046" fill="none" extrusionOk="0">
                  <a:moveTo>
                    <a:pt x="0" y="1"/>
                  </a:moveTo>
                  <a:lnTo>
                    <a:pt x="1155" y="1045"/>
                  </a:lnTo>
                  <a:lnTo>
                    <a:pt x="28461" y="1045"/>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282" name="Google Shape;623;p41">
              <a:extLst>
                <a:ext uri="{FF2B5EF4-FFF2-40B4-BE49-F238E27FC236}">
                  <a16:creationId xmlns:a16="http://schemas.microsoft.com/office/drawing/2014/main" xmlns="" id="{C44E953A-3CE6-C2C8-6907-CE0DB4C5D9D6}"/>
                </a:ext>
              </a:extLst>
            </p:cNvPr>
            <p:cNvSpPr/>
            <p:nvPr/>
          </p:nvSpPr>
          <p:spPr>
            <a:xfrm flipH="1">
              <a:off x="6128673" y="4401167"/>
              <a:ext cx="618992" cy="506448"/>
            </a:xfrm>
            <a:custGeom>
              <a:avLst/>
              <a:gdLst/>
              <a:ahLst/>
              <a:cxnLst/>
              <a:rect l="l" t="t" r="r" b="b"/>
              <a:pathLst>
                <a:path w="7326" h="5994" extrusionOk="0">
                  <a:moveTo>
                    <a:pt x="1" y="0"/>
                  </a:moveTo>
                  <a:lnTo>
                    <a:pt x="1" y="4575"/>
                  </a:lnTo>
                  <a:lnTo>
                    <a:pt x="2475" y="5994"/>
                  </a:lnTo>
                  <a:lnTo>
                    <a:pt x="3784" y="5400"/>
                  </a:lnTo>
                  <a:lnTo>
                    <a:pt x="7325" y="5587"/>
                  </a:lnTo>
                  <a:lnTo>
                    <a:pt x="4356" y="4575"/>
                  </a:lnTo>
                  <a:lnTo>
                    <a:pt x="4356" y="0"/>
                  </a:lnTo>
                  <a:close/>
                </a:path>
              </a:pathLst>
            </a:custGeom>
            <a:solidFill>
              <a:schemeClr val="accent4"/>
            </a:solidFill>
            <a:ln>
              <a:noFill/>
            </a:ln>
          </p:spPr>
          <p:txBody>
            <a:bodyPr spcFirstLastPara="1" wrap="square" lIns="115184" tIns="115184" rIns="115184" bIns="115184" anchor="ctr" anchorCtr="0">
              <a:noAutofit/>
            </a:bodyPr>
            <a:lstStyle/>
            <a:p>
              <a:endParaRPr sz="2267"/>
            </a:p>
          </p:txBody>
        </p:sp>
        <p:sp>
          <p:nvSpPr>
            <p:cNvPr id="283" name="Google Shape;624;p41">
              <a:extLst>
                <a:ext uri="{FF2B5EF4-FFF2-40B4-BE49-F238E27FC236}">
                  <a16:creationId xmlns:a16="http://schemas.microsoft.com/office/drawing/2014/main" xmlns="" id="{BACE93B3-C21E-C22C-1BF6-74238EE1F20E}"/>
                </a:ext>
              </a:extLst>
            </p:cNvPr>
            <p:cNvSpPr/>
            <p:nvPr/>
          </p:nvSpPr>
          <p:spPr>
            <a:xfrm flipH="1">
              <a:off x="6128673" y="4787722"/>
              <a:ext cx="618992" cy="119895"/>
            </a:xfrm>
            <a:custGeom>
              <a:avLst/>
              <a:gdLst/>
              <a:ahLst/>
              <a:cxnLst/>
              <a:rect l="l" t="t" r="r" b="b"/>
              <a:pathLst>
                <a:path w="7326" h="1419" extrusionOk="0">
                  <a:moveTo>
                    <a:pt x="1" y="0"/>
                  </a:moveTo>
                  <a:lnTo>
                    <a:pt x="2475" y="1419"/>
                  </a:lnTo>
                  <a:lnTo>
                    <a:pt x="3784" y="825"/>
                  </a:lnTo>
                  <a:lnTo>
                    <a:pt x="7325" y="1012"/>
                  </a:lnTo>
                  <a:lnTo>
                    <a:pt x="4356" y="0"/>
                  </a:lnTo>
                  <a:close/>
                </a:path>
              </a:pathLst>
            </a:custGeom>
            <a:solidFill>
              <a:schemeClr val="accent4"/>
            </a:solidFill>
            <a:ln>
              <a:noFill/>
            </a:ln>
          </p:spPr>
          <p:txBody>
            <a:bodyPr spcFirstLastPara="1" wrap="square" lIns="115184" tIns="115184" rIns="115184" bIns="115184" anchor="ctr" anchorCtr="0">
              <a:noAutofit/>
            </a:bodyPr>
            <a:lstStyle/>
            <a:p>
              <a:endParaRPr sz="2267"/>
            </a:p>
          </p:txBody>
        </p:sp>
        <p:sp>
          <p:nvSpPr>
            <p:cNvPr id="284" name="Google Shape;625;p41">
              <a:extLst>
                <a:ext uri="{FF2B5EF4-FFF2-40B4-BE49-F238E27FC236}">
                  <a16:creationId xmlns:a16="http://schemas.microsoft.com/office/drawing/2014/main" xmlns="" id="{86D9AD67-6355-0967-DBBC-143380054398}"/>
                </a:ext>
              </a:extLst>
            </p:cNvPr>
            <p:cNvSpPr/>
            <p:nvPr/>
          </p:nvSpPr>
          <p:spPr>
            <a:xfrm flipH="1">
              <a:off x="5988429" y="3975576"/>
              <a:ext cx="1898377" cy="180307"/>
            </a:xfrm>
            <a:custGeom>
              <a:avLst/>
              <a:gdLst/>
              <a:ahLst/>
              <a:cxnLst/>
              <a:rect l="l" t="t" r="r" b="b"/>
              <a:pathLst>
                <a:path w="22468" h="2134" extrusionOk="0">
                  <a:moveTo>
                    <a:pt x="22171" y="1"/>
                  </a:moveTo>
                  <a:lnTo>
                    <a:pt x="671" y="56"/>
                  </a:lnTo>
                  <a:lnTo>
                    <a:pt x="649" y="275"/>
                  </a:lnTo>
                  <a:lnTo>
                    <a:pt x="0" y="2134"/>
                  </a:lnTo>
                  <a:lnTo>
                    <a:pt x="10591" y="2134"/>
                  </a:lnTo>
                  <a:cubicBezTo>
                    <a:pt x="15792" y="1881"/>
                    <a:pt x="20972" y="1617"/>
                    <a:pt x="21269" y="1507"/>
                  </a:cubicBezTo>
                  <a:cubicBezTo>
                    <a:pt x="21709" y="1353"/>
                    <a:pt x="22468" y="638"/>
                    <a:pt x="22171"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85" name="Google Shape;626;p41">
              <a:extLst>
                <a:ext uri="{FF2B5EF4-FFF2-40B4-BE49-F238E27FC236}">
                  <a16:creationId xmlns:a16="http://schemas.microsoft.com/office/drawing/2014/main" xmlns="" id="{6293F5B4-FC87-A501-C12B-92387D9F0632}"/>
                </a:ext>
              </a:extLst>
            </p:cNvPr>
            <p:cNvSpPr/>
            <p:nvPr/>
          </p:nvSpPr>
          <p:spPr>
            <a:xfrm flipH="1">
              <a:off x="6303414" y="2073555"/>
              <a:ext cx="1380861" cy="1130848"/>
            </a:xfrm>
            <a:custGeom>
              <a:avLst/>
              <a:gdLst/>
              <a:ahLst/>
              <a:cxnLst/>
              <a:rect l="l" t="t" r="r" b="b"/>
              <a:pathLst>
                <a:path w="16343" h="13384" extrusionOk="0">
                  <a:moveTo>
                    <a:pt x="2761" y="3267"/>
                  </a:moveTo>
                  <a:lnTo>
                    <a:pt x="2761" y="3267"/>
                  </a:lnTo>
                  <a:cubicBezTo>
                    <a:pt x="2310" y="4828"/>
                    <a:pt x="1288" y="8468"/>
                    <a:pt x="1134" y="9788"/>
                  </a:cubicBezTo>
                  <a:cubicBezTo>
                    <a:pt x="1057" y="10448"/>
                    <a:pt x="1145" y="11196"/>
                    <a:pt x="1694" y="11833"/>
                  </a:cubicBezTo>
                  <a:cubicBezTo>
                    <a:pt x="1661" y="11866"/>
                    <a:pt x="1628" y="11888"/>
                    <a:pt x="1584" y="11899"/>
                  </a:cubicBezTo>
                  <a:cubicBezTo>
                    <a:pt x="1487" y="11939"/>
                    <a:pt x="1380" y="11958"/>
                    <a:pt x="1269" y="11958"/>
                  </a:cubicBezTo>
                  <a:cubicBezTo>
                    <a:pt x="1039" y="11958"/>
                    <a:pt x="795" y="11875"/>
                    <a:pt x="595" y="11712"/>
                  </a:cubicBezTo>
                  <a:cubicBezTo>
                    <a:pt x="221" y="11426"/>
                    <a:pt x="56" y="10965"/>
                    <a:pt x="133" y="10448"/>
                  </a:cubicBezTo>
                  <a:cubicBezTo>
                    <a:pt x="309" y="9282"/>
                    <a:pt x="1947" y="5235"/>
                    <a:pt x="2761" y="3267"/>
                  </a:cubicBezTo>
                  <a:close/>
                  <a:moveTo>
                    <a:pt x="10767" y="0"/>
                  </a:moveTo>
                  <a:lnTo>
                    <a:pt x="7743" y="154"/>
                  </a:lnTo>
                  <a:lnTo>
                    <a:pt x="3091" y="2475"/>
                  </a:lnTo>
                  <a:cubicBezTo>
                    <a:pt x="3168" y="2288"/>
                    <a:pt x="3212" y="2178"/>
                    <a:pt x="3223" y="2167"/>
                  </a:cubicBezTo>
                  <a:lnTo>
                    <a:pt x="3168" y="2156"/>
                  </a:lnTo>
                  <a:cubicBezTo>
                    <a:pt x="3168" y="2167"/>
                    <a:pt x="3113" y="2288"/>
                    <a:pt x="3025" y="2508"/>
                  </a:cubicBezTo>
                  <a:lnTo>
                    <a:pt x="2970" y="2530"/>
                  </a:lnTo>
                  <a:cubicBezTo>
                    <a:pt x="2970" y="2530"/>
                    <a:pt x="2948" y="2640"/>
                    <a:pt x="2882" y="2838"/>
                  </a:cubicBezTo>
                  <a:cubicBezTo>
                    <a:pt x="2156" y="4586"/>
                    <a:pt x="276" y="9183"/>
                    <a:pt x="89" y="10437"/>
                  </a:cubicBezTo>
                  <a:cubicBezTo>
                    <a:pt x="1" y="10976"/>
                    <a:pt x="177" y="11448"/>
                    <a:pt x="562" y="11745"/>
                  </a:cubicBezTo>
                  <a:cubicBezTo>
                    <a:pt x="782" y="11921"/>
                    <a:pt x="1035" y="12009"/>
                    <a:pt x="1277" y="12009"/>
                  </a:cubicBezTo>
                  <a:cubicBezTo>
                    <a:pt x="1386" y="12009"/>
                    <a:pt x="1496" y="11987"/>
                    <a:pt x="1606" y="11943"/>
                  </a:cubicBezTo>
                  <a:cubicBezTo>
                    <a:pt x="1650" y="11932"/>
                    <a:pt x="1694" y="11899"/>
                    <a:pt x="1738" y="11877"/>
                  </a:cubicBezTo>
                  <a:cubicBezTo>
                    <a:pt x="2504" y="12728"/>
                    <a:pt x="4122" y="13384"/>
                    <a:pt x="7355" y="13384"/>
                  </a:cubicBezTo>
                  <a:cubicBezTo>
                    <a:pt x="7883" y="13384"/>
                    <a:pt x="8455" y="13366"/>
                    <a:pt x="9073" y="13329"/>
                  </a:cubicBezTo>
                  <a:cubicBezTo>
                    <a:pt x="16343" y="12900"/>
                    <a:pt x="14286" y="7918"/>
                    <a:pt x="14286" y="7918"/>
                  </a:cubicBezTo>
                  <a:lnTo>
                    <a:pt x="12120" y="1364"/>
                  </a:lnTo>
                  <a:lnTo>
                    <a:pt x="10767" y="0"/>
                  </a:ln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286" name="Google Shape;627;p41">
              <a:extLst>
                <a:ext uri="{FF2B5EF4-FFF2-40B4-BE49-F238E27FC236}">
                  <a16:creationId xmlns:a16="http://schemas.microsoft.com/office/drawing/2014/main" xmlns="" id="{0AFC3001-F9DB-E258-0AD0-912F9CFD9439}"/>
                </a:ext>
              </a:extLst>
            </p:cNvPr>
            <p:cNvSpPr/>
            <p:nvPr/>
          </p:nvSpPr>
          <p:spPr>
            <a:xfrm flipH="1">
              <a:off x="6730858" y="2039251"/>
              <a:ext cx="602178" cy="678813"/>
            </a:xfrm>
            <a:custGeom>
              <a:avLst/>
              <a:gdLst/>
              <a:ahLst/>
              <a:cxnLst/>
              <a:rect l="l" t="t" r="r" b="b"/>
              <a:pathLst>
                <a:path w="7127" h="8034" extrusionOk="0">
                  <a:moveTo>
                    <a:pt x="4165" y="1"/>
                  </a:moveTo>
                  <a:cubicBezTo>
                    <a:pt x="3946" y="1"/>
                    <a:pt x="3710" y="14"/>
                    <a:pt x="3454" y="44"/>
                  </a:cubicBezTo>
                  <a:cubicBezTo>
                    <a:pt x="1" y="450"/>
                    <a:pt x="155" y="2573"/>
                    <a:pt x="155" y="2573"/>
                  </a:cubicBezTo>
                  <a:cubicBezTo>
                    <a:pt x="155" y="2573"/>
                    <a:pt x="430" y="4091"/>
                    <a:pt x="1144" y="5520"/>
                  </a:cubicBezTo>
                  <a:cubicBezTo>
                    <a:pt x="1144" y="5531"/>
                    <a:pt x="1144" y="5531"/>
                    <a:pt x="1144" y="5542"/>
                  </a:cubicBezTo>
                  <a:cubicBezTo>
                    <a:pt x="1650" y="6543"/>
                    <a:pt x="2365" y="7511"/>
                    <a:pt x="3355" y="7874"/>
                  </a:cubicBezTo>
                  <a:cubicBezTo>
                    <a:pt x="3622" y="7975"/>
                    <a:pt x="3914" y="8033"/>
                    <a:pt x="4229" y="8033"/>
                  </a:cubicBezTo>
                  <a:cubicBezTo>
                    <a:pt x="4393" y="8033"/>
                    <a:pt x="4564" y="8017"/>
                    <a:pt x="4741" y="7983"/>
                  </a:cubicBezTo>
                  <a:cubicBezTo>
                    <a:pt x="5455" y="7852"/>
                    <a:pt x="5961" y="7500"/>
                    <a:pt x="6324" y="7038"/>
                  </a:cubicBezTo>
                  <a:cubicBezTo>
                    <a:pt x="6907" y="6290"/>
                    <a:pt x="7094" y="5234"/>
                    <a:pt x="7105" y="4255"/>
                  </a:cubicBezTo>
                  <a:lnTo>
                    <a:pt x="7105" y="4266"/>
                  </a:lnTo>
                  <a:cubicBezTo>
                    <a:pt x="7127" y="2925"/>
                    <a:pt x="6841" y="1737"/>
                    <a:pt x="6841" y="1737"/>
                  </a:cubicBezTo>
                  <a:cubicBezTo>
                    <a:pt x="6841" y="1737"/>
                    <a:pt x="6646" y="1"/>
                    <a:pt x="4165" y="1"/>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287" name="Google Shape;628;p41">
              <a:extLst>
                <a:ext uri="{FF2B5EF4-FFF2-40B4-BE49-F238E27FC236}">
                  <a16:creationId xmlns:a16="http://schemas.microsoft.com/office/drawing/2014/main" xmlns="" id="{0AE10AD8-64F8-4929-8A63-2AF23E7A79B9}"/>
                </a:ext>
              </a:extLst>
            </p:cNvPr>
            <p:cNvSpPr/>
            <p:nvPr/>
          </p:nvSpPr>
          <p:spPr>
            <a:xfrm flipH="1">
              <a:off x="6756881" y="2094931"/>
              <a:ext cx="532472" cy="378273"/>
            </a:xfrm>
            <a:custGeom>
              <a:avLst/>
              <a:gdLst/>
              <a:ahLst/>
              <a:cxnLst/>
              <a:rect l="l" t="t" r="r" b="b"/>
              <a:pathLst>
                <a:path w="6302" h="4477" extrusionOk="0">
                  <a:moveTo>
                    <a:pt x="3366" y="0"/>
                  </a:moveTo>
                  <a:lnTo>
                    <a:pt x="1452" y="1331"/>
                  </a:lnTo>
                  <a:lnTo>
                    <a:pt x="1" y="2827"/>
                  </a:lnTo>
                  <a:lnTo>
                    <a:pt x="561" y="4476"/>
                  </a:lnTo>
                  <a:lnTo>
                    <a:pt x="561" y="2871"/>
                  </a:lnTo>
                  <a:cubicBezTo>
                    <a:pt x="561" y="2871"/>
                    <a:pt x="689" y="2878"/>
                    <a:pt x="924" y="2878"/>
                  </a:cubicBezTo>
                  <a:cubicBezTo>
                    <a:pt x="1346" y="2878"/>
                    <a:pt x="2116" y="2855"/>
                    <a:pt x="3113" y="2728"/>
                  </a:cubicBezTo>
                  <a:lnTo>
                    <a:pt x="3201" y="1738"/>
                  </a:lnTo>
                  <a:lnTo>
                    <a:pt x="3718" y="2618"/>
                  </a:lnTo>
                  <a:cubicBezTo>
                    <a:pt x="3718" y="2618"/>
                    <a:pt x="5158" y="2563"/>
                    <a:pt x="6302" y="1837"/>
                  </a:cubicBezTo>
                  <a:lnTo>
                    <a:pt x="5851" y="770"/>
                  </a:lnTo>
                  <a:lnTo>
                    <a:pt x="3366"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88" name="Google Shape;629;p41">
              <a:extLst>
                <a:ext uri="{FF2B5EF4-FFF2-40B4-BE49-F238E27FC236}">
                  <a16:creationId xmlns:a16="http://schemas.microsoft.com/office/drawing/2014/main" xmlns="" id="{E833CC8E-21AA-A137-DE0C-543DC8FE7DAB}"/>
                </a:ext>
              </a:extLst>
            </p:cNvPr>
            <p:cNvSpPr/>
            <p:nvPr/>
          </p:nvSpPr>
          <p:spPr>
            <a:xfrm flipH="1">
              <a:off x="6660223" y="1821935"/>
              <a:ext cx="773106" cy="504251"/>
            </a:xfrm>
            <a:custGeom>
              <a:avLst/>
              <a:gdLst/>
              <a:ahLst/>
              <a:cxnLst/>
              <a:rect l="l" t="t" r="r" b="b"/>
              <a:pathLst>
                <a:path w="9150" h="5968" extrusionOk="0">
                  <a:moveTo>
                    <a:pt x="5417" y="0"/>
                  </a:moveTo>
                  <a:cubicBezTo>
                    <a:pt x="4774" y="0"/>
                    <a:pt x="4322" y="218"/>
                    <a:pt x="4322" y="218"/>
                  </a:cubicBezTo>
                  <a:cubicBezTo>
                    <a:pt x="4124" y="179"/>
                    <a:pt x="3935" y="161"/>
                    <a:pt x="3755" y="161"/>
                  </a:cubicBezTo>
                  <a:cubicBezTo>
                    <a:pt x="677" y="161"/>
                    <a:pt x="0" y="5508"/>
                    <a:pt x="0" y="5508"/>
                  </a:cubicBezTo>
                  <a:cubicBezTo>
                    <a:pt x="973" y="5839"/>
                    <a:pt x="1959" y="5967"/>
                    <a:pt x="2906" y="5967"/>
                  </a:cubicBezTo>
                  <a:cubicBezTo>
                    <a:pt x="3437" y="5967"/>
                    <a:pt x="3956" y="5927"/>
                    <a:pt x="4454" y="5860"/>
                  </a:cubicBezTo>
                  <a:lnTo>
                    <a:pt x="4817" y="4430"/>
                  </a:lnTo>
                  <a:lnTo>
                    <a:pt x="5510" y="5673"/>
                  </a:lnTo>
                  <a:cubicBezTo>
                    <a:pt x="7632" y="5200"/>
                    <a:pt x="9150" y="4342"/>
                    <a:pt x="9150" y="4342"/>
                  </a:cubicBezTo>
                  <a:cubicBezTo>
                    <a:pt x="8254" y="668"/>
                    <a:pt x="6543" y="0"/>
                    <a:pt x="5417" y="0"/>
                  </a:cubicBez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289" name="Google Shape;630;p41">
              <a:extLst>
                <a:ext uri="{FF2B5EF4-FFF2-40B4-BE49-F238E27FC236}">
                  <a16:creationId xmlns:a16="http://schemas.microsoft.com/office/drawing/2014/main" xmlns="" id="{680D8B3D-A235-5CDE-6E13-9FD012D940C1}"/>
                </a:ext>
              </a:extLst>
            </p:cNvPr>
            <p:cNvSpPr/>
            <p:nvPr/>
          </p:nvSpPr>
          <p:spPr>
            <a:xfrm flipH="1">
              <a:off x="6606140" y="2196154"/>
              <a:ext cx="202782" cy="202866"/>
            </a:xfrm>
            <a:custGeom>
              <a:avLst/>
              <a:gdLst/>
              <a:ahLst/>
              <a:cxnLst/>
              <a:rect l="l" t="t" r="r" b="b"/>
              <a:pathLst>
                <a:path w="2400" h="2401" extrusionOk="0">
                  <a:moveTo>
                    <a:pt x="1427" y="0"/>
                  </a:moveTo>
                  <a:cubicBezTo>
                    <a:pt x="1421" y="0"/>
                    <a:pt x="1414" y="1"/>
                    <a:pt x="1408" y="1"/>
                  </a:cubicBezTo>
                  <a:cubicBezTo>
                    <a:pt x="880" y="23"/>
                    <a:pt x="770" y="573"/>
                    <a:pt x="770" y="573"/>
                  </a:cubicBezTo>
                  <a:cubicBezTo>
                    <a:pt x="0" y="1750"/>
                    <a:pt x="429" y="2266"/>
                    <a:pt x="429" y="2266"/>
                  </a:cubicBezTo>
                  <a:cubicBezTo>
                    <a:pt x="429" y="2266"/>
                    <a:pt x="600" y="2400"/>
                    <a:pt x="873" y="2400"/>
                  </a:cubicBezTo>
                  <a:cubicBezTo>
                    <a:pt x="1095" y="2400"/>
                    <a:pt x="1384" y="2312"/>
                    <a:pt x="1705" y="1992"/>
                  </a:cubicBezTo>
                  <a:cubicBezTo>
                    <a:pt x="2400" y="1286"/>
                    <a:pt x="1936" y="0"/>
                    <a:pt x="1427"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290" name="Google Shape;631;p41">
              <a:extLst>
                <a:ext uri="{FF2B5EF4-FFF2-40B4-BE49-F238E27FC236}">
                  <a16:creationId xmlns:a16="http://schemas.microsoft.com/office/drawing/2014/main" xmlns="" id="{127EEC71-DFAF-D737-507E-CACF1EA671A3}"/>
                </a:ext>
              </a:extLst>
            </p:cNvPr>
            <p:cNvSpPr/>
            <p:nvPr/>
          </p:nvSpPr>
          <p:spPr>
            <a:xfrm flipH="1">
              <a:off x="6723416" y="2250061"/>
              <a:ext cx="79000" cy="383849"/>
            </a:xfrm>
            <a:custGeom>
              <a:avLst/>
              <a:gdLst/>
              <a:ahLst/>
              <a:cxnLst/>
              <a:rect l="l" t="t" r="r" b="b"/>
              <a:pathLst>
                <a:path w="935" h="4543" extrusionOk="0">
                  <a:moveTo>
                    <a:pt x="539" y="1"/>
                  </a:moveTo>
                  <a:lnTo>
                    <a:pt x="0" y="188"/>
                  </a:lnTo>
                  <a:cubicBezTo>
                    <a:pt x="0" y="188"/>
                    <a:pt x="935" y="1585"/>
                    <a:pt x="44" y="4543"/>
                  </a:cubicBezTo>
                  <a:cubicBezTo>
                    <a:pt x="627" y="3795"/>
                    <a:pt x="814" y="2739"/>
                    <a:pt x="825" y="1760"/>
                  </a:cubicBezTo>
                  <a:lnTo>
                    <a:pt x="539"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91" name="Google Shape;632;p41">
              <a:extLst>
                <a:ext uri="{FF2B5EF4-FFF2-40B4-BE49-F238E27FC236}">
                  <a16:creationId xmlns:a16="http://schemas.microsoft.com/office/drawing/2014/main" xmlns="" id="{95BE01A5-A836-5D6B-7FAD-ED0D6F007E87}"/>
                </a:ext>
              </a:extLst>
            </p:cNvPr>
            <p:cNvSpPr/>
            <p:nvPr/>
          </p:nvSpPr>
          <p:spPr>
            <a:xfrm flipH="1">
              <a:off x="7200975" y="2316050"/>
              <a:ext cx="200332" cy="201008"/>
            </a:xfrm>
            <a:custGeom>
              <a:avLst/>
              <a:gdLst/>
              <a:ahLst/>
              <a:cxnLst/>
              <a:rect l="l" t="t" r="r" b="b"/>
              <a:pathLst>
                <a:path w="2371" h="2379" extrusionOk="0">
                  <a:moveTo>
                    <a:pt x="982" y="0"/>
                  </a:moveTo>
                  <a:cubicBezTo>
                    <a:pt x="460" y="0"/>
                    <a:pt x="1" y="1271"/>
                    <a:pt x="699" y="1969"/>
                  </a:cubicBezTo>
                  <a:cubicBezTo>
                    <a:pt x="1014" y="2290"/>
                    <a:pt x="1299" y="2378"/>
                    <a:pt x="1517" y="2378"/>
                  </a:cubicBezTo>
                  <a:cubicBezTo>
                    <a:pt x="1785" y="2378"/>
                    <a:pt x="1952" y="2244"/>
                    <a:pt x="1952" y="2244"/>
                  </a:cubicBezTo>
                  <a:cubicBezTo>
                    <a:pt x="1952" y="2244"/>
                    <a:pt x="2370" y="1738"/>
                    <a:pt x="1612" y="573"/>
                  </a:cubicBezTo>
                  <a:lnTo>
                    <a:pt x="1623" y="573"/>
                  </a:lnTo>
                  <a:cubicBezTo>
                    <a:pt x="1623" y="573"/>
                    <a:pt x="1513" y="34"/>
                    <a:pt x="996" y="1"/>
                  </a:cubicBezTo>
                  <a:cubicBezTo>
                    <a:pt x="991" y="1"/>
                    <a:pt x="987" y="0"/>
                    <a:pt x="982"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292" name="Google Shape;633;p41">
              <a:extLst>
                <a:ext uri="{FF2B5EF4-FFF2-40B4-BE49-F238E27FC236}">
                  <a16:creationId xmlns:a16="http://schemas.microsoft.com/office/drawing/2014/main" xmlns="" id="{3F323B7B-E81D-38D5-6E47-320438F331E8}"/>
                </a:ext>
              </a:extLst>
            </p:cNvPr>
            <p:cNvSpPr/>
            <p:nvPr/>
          </p:nvSpPr>
          <p:spPr>
            <a:xfrm flipH="1">
              <a:off x="6739216" y="2208321"/>
              <a:ext cx="63200" cy="176589"/>
            </a:xfrm>
            <a:custGeom>
              <a:avLst/>
              <a:gdLst/>
              <a:ahLst/>
              <a:cxnLst/>
              <a:rect l="l" t="t" r="r" b="b"/>
              <a:pathLst>
                <a:path w="748" h="2090" extrusionOk="0">
                  <a:moveTo>
                    <a:pt x="0" y="0"/>
                  </a:moveTo>
                  <a:lnTo>
                    <a:pt x="748" y="2090"/>
                  </a:lnTo>
                  <a:lnTo>
                    <a:pt x="693" y="429"/>
                  </a:lnTo>
                  <a:lnTo>
                    <a:pt x="616" y="0"/>
                  </a:ln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293" name="Google Shape;634;p41">
              <a:extLst>
                <a:ext uri="{FF2B5EF4-FFF2-40B4-BE49-F238E27FC236}">
                  <a16:creationId xmlns:a16="http://schemas.microsoft.com/office/drawing/2014/main" xmlns="" id="{AE4FD207-C9BE-3F5E-AAFA-4D801CAE619E}"/>
                </a:ext>
              </a:extLst>
            </p:cNvPr>
            <p:cNvSpPr/>
            <p:nvPr/>
          </p:nvSpPr>
          <p:spPr>
            <a:xfrm flipH="1">
              <a:off x="7253021" y="2361591"/>
              <a:ext cx="90238" cy="111615"/>
            </a:xfrm>
            <a:custGeom>
              <a:avLst/>
              <a:gdLst/>
              <a:ahLst/>
              <a:cxnLst/>
              <a:rect l="l" t="t" r="r" b="b"/>
              <a:pathLst>
                <a:path w="1068" h="1321" extrusionOk="0">
                  <a:moveTo>
                    <a:pt x="364" y="1"/>
                  </a:moveTo>
                  <a:cubicBezTo>
                    <a:pt x="364" y="1"/>
                    <a:pt x="155" y="1"/>
                    <a:pt x="1" y="155"/>
                  </a:cubicBezTo>
                  <a:cubicBezTo>
                    <a:pt x="1" y="155"/>
                    <a:pt x="110" y="79"/>
                    <a:pt x="253" y="79"/>
                  </a:cubicBezTo>
                  <a:cubicBezTo>
                    <a:pt x="372" y="79"/>
                    <a:pt x="514" y="130"/>
                    <a:pt x="639" y="319"/>
                  </a:cubicBezTo>
                  <a:cubicBezTo>
                    <a:pt x="914" y="737"/>
                    <a:pt x="848" y="990"/>
                    <a:pt x="848" y="990"/>
                  </a:cubicBezTo>
                  <a:cubicBezTo>
                    <a:pt x="848" y="990"/>
                    <a:pt x="672" y="627"/>
                    <a:pt x="397" y="605"/>
                  </a:cubicBezTo>
                  <a:lnTo>
                    <a:pt x="397" y="605"/>
                  </a:lnTo>
                  <a:cubicBezTo>
                    <a:pt x="397" y="605"/>
                    <a:pt x="705" y="836"/>
                    <a:pt x="793" y="1254"/>
                  </a:cubicBezTo>
                  <a:cubicBezTo>
                    <a:pt x="793" y="1254"/>
                    <a:pt x="638" y="1300"/>
                    <a:pt x="519" y="1300"/>
                  </a:cubicBezTo>
                  <a:cubicBezTo>
                    <a:pt x="507" y="1300"/>
                    <a:pt x="496" y="1299"/>
                    <a:pt x="485" y="1298"/>
                  </a:cubicBezTo>
                  <a:lnTo>
                    <a:pt x="485" y="1298"/>
                  </a:lnTo>
                  <a:cubicBezTo>
                    <a:pt x="485" y="1298"/>
                    <a:pt x="542" y="1320"/>
                    <a:pt x="632" y="1320"/>
                  </a:cubicBezTo>
                  <a:cubicBezTo>
                    <a:pt x="721" y="1320"/>
                    <a:pt x="842" y="1298"/>
                    <a:pt x="969" y="1210"/>
                  </a:cubicBezTo>
                  <a:cubicBezTo>
                    <a:pt x="1068" y="1078"/>
                    <a:pt x="1035" y="902"/>
                    <a:pt x="980" y="682"/>
                  </a:cubicBezTo>
                  <a:cubicBezTo>
                    <a:pt x="925" y="462"/>
                    <a:pt x="760" y="78"/>
                    <a:pt x="364"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94" name="Google Shape;635;p41">
              <a:extLst>
                <a:ext uri="{FF2B5EF4-FFF2-40B4-BE49-F238E27FC236}">
                  <a16:creationId xmlns:a16="http://schemas.microsoft.com/office/drawing/2014/main" xmlns="" id="{87456092-08BA-E71E-AC6B-85BBA44BF166}"/>
                </a:ext>
              </a:extLst>
            </p:cNvPr>
            <p:cNvSpPr/>
            <p:nvPr/>
          </p:nvSpPr>
          <p:spPr>
            <a:xfrm flipH="1">
              <a:off x="6677874" y="2232824"/>
              <a:ext cx="63285" cy="117698"/>
            </a:xfrm>
            <a:custGeom>
              <a:avLst/>
              <a:gdLst/>
              <a:ahLst/>
              <a:cxnLst/>
              <a:rect l="l" t="t" r="r" b="b"/>
              <a:pathLst>
                <a:path w="749" h="1393" extrusionOk="0">
                  <a:moveTo>
                    <a:pt x="550" y="1"/>
                  </a:moveTo>
                  <a:cubicBezTo>
                    <a:pt x="430" y="1"/>
                    <a:pt x="342" y="40"/>
                    <a:pt x="342" y="40"/>
                  </a:cubicBezTo>
                  <a:cubicBezTo>
                    <a:pt x="12" y="249"/>
                    <a:pt x="1" y="656"/>
                    <a:pt x="23" y="898"/>
                  </a:cubicBezTo>
                  <a:lnTo>
                    <a:pt x="34" y="898"/>
                  </a:lnTo>
                  <a:cubicBezTo>
                    <a:pt x="67" y="1118"/>
                    <a:pt x="89" y="1294"/>
                    <a:pt x="232" y="1382"/>
                  </a:cubicBezTo>
                  <a:cubicBezTo>
                    <a:pt x="276" y="1389"/>
                    <a:pt x="317" y="1393"/>
                    <a:pt x="356" y="1393"/>
                  </a:cubicBezTo>
                  <a:cubicBezTo>
                    <a:pt x="586" y="1393"/>
                    <a:pt x="716" y="1272"/>
                    <a:pt x="716" y="1272"/>
                  </a:cubicBezTo>
                  <a:lnTo>
                    <a:pt x="716" y="1272"/>
                  </a:lnTo>
                  <a:cubicBezTo>
                    <a:pt x="617" y="1338"/>
                    <a:pt x="419" y="1349"/>
                    <a:pt x="419" y="1349"/>
                  </a:cubicBezTo>
                  <a:cubicBezTo>
                    <a:pt x="342" y="931"/>
                    <a:pt x="551" y="601"/>
                    <a:pt x="551" y="601"/>
                  </a:cubicBezTo>
                  <a:lnTo>
                    <a:pt x="551" y="601"/>
                  </a:lnTo>
                  <a:cubicBezTo>
                    <a:pt x="298" y="733"/>
                    <a:pt x="276" y="1129"/>
                    <a:pt x="276" y="1129"/>
                  </a:cubicBezTo>
                  <a:cubicBezTo>
                    <a:pt x="276" y="1129"/>
                    <a:pt x="111" y="909"/>
                    <a:pt x="221" y="425"/>
                  </a:cubicBezTo>
                  <a:cubicBezTo>
                    <a:pt x="291" y="81"/>
                    <a:pt x="528" y="32"/>
                    <a:pt x="659" y="32"/>
                  </a:cubicBezTo>
                  <a:cubicBezTo>
                    <a:pt x="713" y="32"/>
                    <a:pt x="749" y="40"/>
                    <a:pt x="749" y="40"/>
                  </a:cubicBezTo>
                  <a:cubicBezTo>
                    <a:pt x="679" y="11"/>
                    <a:pt x="611" y="1"/>
                    <a:pt x="550"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95" name="Google Shape;636;p41">
              <a:extLst>
                <a:ext uri="{FF2B5EF4-FFF2-40B4-BE49-F238E27FC236}">
                  <a16:creationId xmlns:a16="http://schemas.microsoft.com/office/drawing/2014/main" xmlns="" id="{9BCABC74-39B7-B651-09EA-38DCA8777406}"/>
                </a:ext>
              </a:extLst>
            </p:cNvPr>
            <p:cNvSpPr/>
            <p:nvPr/>
          </p:nvSpPr>
          <p:spPr>
            <a:xfrm flipH="1">
              <a:off x="7241868" y="2283520"/>
              <a:ext cx="72579" cy="189686"/>
            </a:xfrm>
            <a:custGeom>
              <a:avLst/>
              <a:gdLst/>
              <a:ahLst/>
              <a:cxnLst/>
              <a:rect l="l" t="t" r="r" b="b"/>
              <a:pathLst>
                <a:path w="859" h="2245" extrusionOk="0">
                  <a:moveTo>
                    <a:pt x="672" y="1"/>
                  </a:moveTo>
                  <a:lnTo>
                    <a:pt x="1" y="232"/>
                  </a:lnTo>
                  <a:lnTo>
                    <a:pt x="858" y="2244"/>
                  </a:lnTo>
                  <a:lnTo>
                    <a:pt x="672" y="1"/>
                  </a:ln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296" name="Google Shape;637;p41">
              <a:extLst>
                <a:ext uri="{FF2B5EF4-FFF2-40B4-BE49-F238E27FC236}">
                  <a16:creationId xmlns:a16="http://schemas.microsoft.com/office/drawing/2014/main" xmlns="" id="{588947A6-C91C-D522-2F33-256FD080B344}"/>
                </a:ext>
              </a:extLst>
            </p:cNvPr>
            <p:cNvSpPr/>
            <p:nvPr/>
          </p:nvSpPr>
          <p:spPr>
            <a:xfrm flipH="1">
              <a:off x="7450908" y="3272172"/>
              <a:ext cx="285585" cy="300455"/>
            </a:xfrm>
            <a:custGeom>
              <a:avLst/>
              <a:gdLst/>
              <a:ahLst/>
              <a:cxnLst/>
              <a:rect l="l" t="t" r="r" b="b"/>
              <a:pathLst>
                <a:path w="3380" h="3556" extrusionOk="0">
                  <a:moveTo>
                    <a:pt x="2301" y="1"/>
                  </a:moveTo>
                  <a:lnTo>
                    <a:pt x="839" y="639"/>
                  </a:lnTo>
                  <a:cubicBezTo>
                    <a:pt x="839" y="639"/>
                    <a:pt x="454" y="1628"/>
                    <a:pt x="212" y="2640"/>
                  </a:cubicBezTo>
                  <a:cubicBezTo>
                    <a:pt x="0" y="3486"/>
                    <a:pt x="1604" y="3555"/>
                    <a:pt x="2135" y="3555"/>
                  </a:cubicBezTo>
                  <a:cubicBezTo>
                    <a:pt x="2239" y="3555"/>
                    <a:pt x="2301" y="3553"/>
                    <a:pt x="2301" y="3553"/>
                  </a:cubicBezTo>
                  <a:lnTo>
                    <a:pt x="3379" y="2475"/>
                  </a:lnTo>
                  <a:lnTo>
                    <a:pt x="3379" y="1694"/>
                  </a:lnTo>
                  <a:lnTo>
                    <a:pt x="3225" y="100"/>
                  </a:lnTo>
                  <a:lnTo>
                    <a:pt x="2301" y="1"/>
                  </a:ln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297" name="Google Shape;638;p41">
              <a:extLst>
                <a:ext uri="{FF2B5EF4-FFF2-40B4-BE49-F238E27FC236}">
                  <a16:creationId xmlns:a16="http://schemas.microsoft.com/office/drawing/2014/main" xmlns="" id="{0B80DC10-0C81-684E-AB28-D9428184EEA1}"/>
                </a:ext>
              </a:extLst>
            </p:cNvPr>
            <p:cNvSpPr/>
            <p:nvPr/>
          </p:nvSpPr>
          <p:spPr>
            <a:xfrm flipH="1">
              <a:off x="6286671" y="3334443"/>
              <a:ext cx="226778" cy="261166"/>
            </a:xfrm>
            <a:custGeom>
              <a:avLst/>
              <a:gdLst/>
              <a:ahLst/>
              <a:cxnLst/>
              <a:rect l="l" t="t" r="r" b="b"/>
              <a:pathLst>
                <a:path w="2684" h="3091" extrusionOk="0">
                  <a:moveTo>
                    <a:pt x="2684" y="1"/>
                  </a:moveTo>
                  <a:lnTo>
                    <a:pt x="715" y="253"/>
                  </a:lnTo>
                  <a:lnTo>
                    <a:pt x="0" y="726"/>
                  </a:lnTo>
                  <a:lnTo>
                    <a:pt x="0" y="2057"/>
                  </a:lnTo>
                  <a:lnTo>
                    <a:pt x="495" y="3091"/>
                  </a:lnTo>
                  <a:lnTo>
                    <a:pt x="2398" y="2420"/>
                  </a:lnTo>
                  <a:lnTo>
                    <a:pt x="2684" y="1"/>
                  </a:ln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298" name="Google Shape;639;p41">
              <a:extLst>
                <a:ext uri="{FF2B5EF4-FFF2-40B4-BE49-F238E27FC236}">
                  <a16:creationId xmlns:a16="http://schemas.microsoft.com/office/drawing/2014/main" xmlns="" id="{43104D21-810B-DA19-A446-1815596F0D7A}"/>
                </a:ext>
              </a:extLst>
            </p:cNvPr>
            <p:cNvSpPr/>
            <p:nvPr/>
          </p:nvSpPr>
          <p:spPr>
            <a:xfrm flipH="1">
              <a:off x="6256944" y="2761159"/>
              <a:ext cx="1428261" cy="993378"/>
            </a:xfrm>
            <a:custGeom>
              <a:avLst/>
              <a:gdLst/>
              <a:ahLst/>
              <a:cxnLst/>
              <a:rect l="l" t="t" r="r" b="b"/>
              <a:pathLst>
                <a:path w="16904" h="11757" extrusionOk="0">
                  <a:moveTo>
                    <a:pt x="13483" y="0"/>
                  </a:moveTo>
                  <a:lnTo>
                    <a:pt x="3311" y="693"/>
                  </a:lnTo>
                  <a:cubicBezTo>
                    <a:pt x="2497" y="1122"/>
                    <a:pt x="1672" y="2684"/>
                    <a:pt x="1046" y="4146"/>
                  </a:cubicBezTo>
                  <a:cubicBezTo>
                    <a:pt x="430" y="5620"/>
                    <a:pt x="1" y="6972"/>
                    <a:pt x="1" y="6972"/>
                  </a:cubicBezTo>
                  <a:cubicBezTo>
                    <a:pt x="545" y="7305"/>
                    <a:pt x="1166" y="7476"/>
                    <a:pt x="1791" y="7476"/>
                  </a:cubicBezTo>
                  <a:cubicBezTo>
                    <a:pt x="2076" y="7476"/>
                    <a:pt x="2361" y="7441"/>
                    <a:pt x="2640" y="7368"/>
                  </a:cubicBezTo>
                  <a:lnTo>
                    <a:pt x="2882" y="7302"/>
                  </a:lnTo>
                  <a:lnTo>
                    <a:pt x="2662" y="9744"/>
                  </a:lnTo>
                  <a:lnTo>
                    <a:pt x="2904" y="9854"/>
                  </a:lnTo>
                  <a:lnTo>
                    <a:pt x="5312" y="10898"/>
                  </a:lnTo>
                  <a:lnTo>
                    <a:pt x="6313" y="11338"/>
                  </a:lnTo>
                  <a:lnTo>
                    <a:pt x="7292" y="11756"/>
                  </a:lnTo>
                  <a:lnTo>
                    <a:pt x="8007" y="11679"/>
                  </a:lnTo>
                  <a:lnTo>
                    <a:pt x="12120" y="11228"/>
                  </a:lnTo>
                  <a:lnTo>
                    <a:pt x="13648" y="11063"/>
                  </a:lnTo>
                  <a:lnTo>
                    <a:pt x="13648" y="11052"/>
                  </a:lnTo>
                  <a:lnTo>
                    <a:pt x="13527" y="8578"/>
                  </a:lnTo>
                  <a:lnTo>
                    <a:pt x="13494" y="7951"/>
                  </a:lnTo>
                  <a:lnTo>
                    <a:pt x="13483" y="7940"/>
                  </a:lnTo>
                  <a:cubicBezTo>
                    <a:pt x="16057" y="7874"/>
                    <a:pt x="16903" y="6983"/>
                    <a:pt x="16903" y="6983"/>
                  </a:cubicBezTo>
                  <a:cubicBezTo>
                    <a:pt x="16903" y="6983"/>
                    <a:pt x="15969" y="1441"/>
                    <a:pt x="15287" y="902"/>
                  </a:cubicBezTo>
                  <a:cubicBezTo>
                    <a:pt x="14814" y="528"/>
                    <a:pt x="14110" y="231"/>
                    <a:pt x="13736" y="88"/>
                  </a:cubicBezTo>
                  <a:cubicBezTo>
                    <a:pt x="13582" y="33"/>
                    <a:pt x="13483" y="0"/>
                    <a:pt x="13483" y="0"/>
                  </a:cubicBez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299" name="Google Shape;640;p41">
              <a:extLst>
                <a:ext uri="{FF2B5EF4-FFF2-40B4-BE49-F238E27FC236}">
                  <a16:creationId xmlns:a16="http://schemas.microsoft.com/office/drawing/2014/main" xmlns="" id="{8D08AA61-19A7-9D81-33F7-E802FCEFDDFE}"/>
                </a:ext>
              </a:extLst>
            </p:cNvPr>
            <p:cNvSpPr/>
            <p:nvPr/>
          </p:nvSpPr>
          <p:spPr>
            <a:xfrm flipH="1">
              <a:off x="7461130" y="3313067"/>
              <a:ext cx="211062" cy="70720"/>
            </a:xfrm>
            <a:custGeom>
              <a:avLst/>
              <a:gdLst/>
              <a:ahLst/>
              <a:cxnLst/>
              <a:rect l="l" t="t" r="r" b="b"/>
              <a:pathLst>
                <a:path w="2498" h="837" fill="none" extrusionOk="0">
                  <a:moveTo>
                    <a:pt x="1" y="1"/>
                  </a:moveTo>
                  <a:cubicBezTo>
                    <a:pt x="1" y="1"/>
                    <a:pt x="683" y="528"/>
                    <a:pt x="2497" y="836"/>
                  </a:cubicBezTo>
                </a:path>
              </a:pathLst>
            </a:custGeom>
            <a:noFill/>
            <a:ln w="19050"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300" name="Google Shape;641;p41">
              <a:extLst>
                <a:ext uri="{FF2B5EF4-FFF2-40B4-BE49-F238E27FC236}">
                  <a16:creationId xmlns:a16="http://schemas.microsoft.com/office/drawing/2014/main" xmlns="" id="{F82C82BE-2D8F-F85D-678C-6BAC2CBCE325}"/>
                </a:ext>
              </a:extLst>
            </p:cNvPr>
            <p:cNvSpPr/>
            <p:nvPr/>
          </p:nvSpPr>
          <p:spPr>
            <a:xfrm flipH="1">
              <a:off x="6625910" y="3065925"/>
              <a:ext cx="48161" cy="389426"/>
            </a:xfrm>
            <a:custGeom>
              <a:avLst/>
              <a:gdLst/>
              <a:ahLst/>
              <a:cxnLst/>
              <a:rect l="l" t="t" r="r" b="b"/>
              <a:pathLst>
                <a:path w="570" h="4609" extrusionOk="0">
                  <a:moveTo>
                    <a:pt x="386" y="0"/>
                  </a:moveTo>
                  <a:cubicBezTo>
                    <a:pt x="385" y="0"/>
                    <a:pt x="384" y="0"/>
                    <a:pt x="384" y="0"/>
                  </a:cubicBezTo>
                  <a:cubicBezTo>
                    <a:pt x="197" y="22"/>
                    <a:pt x="241" y="726"/>
                    <a:pt x="241" y="726"/>
                  </a:cubicBezTo>
                  <a:cubicBezTo>
                    <a:pt x="190" y="541"/>
                    <a:pt x="100" y="388"/>
                    <a:pt x="52" y="388"/>
                  </a:cubicBezTo>
                  <a:cubicBezTo>
                    <a:pt x="7" y="388"/>
                    <a:pt x="1" y="530"/>
                    <a:pt x="109" y="924"/>
                  </a:cubicBezTo>
                  <a:cubicBezTo>
                    <a:pt x="329" y="1738"/>
                    <a:pt x="384" y="4608"/>
                    <a:pt x="384" y="4608"/>
                  </a:cubicBezTo>
                  <a:lnTo>
                    <a:pt x="450" y="4476"/>
                  </a:lnTo>
                  <a:cubicBezTo>
                    <a:pt x="450" y="4476"/>
                    <a:pt x="570" y="0"/>
                    <a:pt x="386"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01" name="Google Shape;642;p41">
              <a:extLst>
                <a:ext uri="{FF2B5EF4-FFF2-40B4-BE49-F238E27FC236}">
                  <a16:creationId xmlns:a16="http://schemas.microsoft.com/office/drawing/2014/main" xmlns="" id="{FFACBC2F-DE21-0927-37C9-4E0BE7FFDE63}"/>
                </a:ext>
              </a:extLst>
            </p:cNvPr>
            <p:cNvSpPr/>
            <p:nvPr/>
          </p:nvSpPr>
          <p:spPr>
            <a:xfrm flipH="1">
              <a:off x="6262507" y="3318643"/>
              <a:ext cx="353179" cy="109756"/>
            </a:xfrm>
            <a:custGeom>
              <a:avLst/>
              <a:gdLst/>
              <a:ahLst/>
              <a:cxnLst/>
              <a:rect l="l" t="t" r="r" b="b"/>
              <a:pathLst>
                <a:path w="4180" h="1299" fill="none" extrusionOk="0">
                  <a:moveTo>
                    <a:pt x="4179" y="1"/>
                  </a:moveTo>
                  <a:cubicBezTo>
                    <a:pt x="4179" y="1"/>
                    <a:pt x="2475" y="1023"/>
                    <a:pt x="1" y="1298"/>
                  </a:cubicBezTo>
                </a:path>
              </a:pathLst>
            </a:custGeom>
            <a:noFill/>
            <a:ln w="19050"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302" name="Google Shape;643;p41">
              <a:extLst>
                <a:ext uri="{FF2B5EF4-FFF2-40B4-BE49-F238E27FC236}">
                  <a16:creationId xmlns:a16="http://schemas.microsoft.com/office/drawing/2014/main" xmlns="" id="{47D38C3A-7623-4950-378A-310E70C14D80}"/>
                </a:ext>
              </a:extLst>
            </p:cNvPr>
            <p:cNvSpPr/>
            <p:nvPr/>
          </p:nvSpPr>
          <p:spPr>
            <a:xfrm flipH="1">
              <a:off x="7293917" y="3188524"/>
              <a:ext cx="166366" cy="405226"/>
            </a:xfrm>
            <a:custGeom>
              <a:avLst/>
              <a:gdLst/>
              <a:ahLst/>
              <a:cxnLst/>
              <a:rect l="l" t="t" r="r" b="b"/>
              <a:pathLst>
                <a:path w="1969" h="4796" extrusionOk="0">
                  <a:moveTo>
                    <a:pt x="1969" y="1"/>
                  </a:moveTo>
                  <a:lnTo>
                    <a:pt x="495" y="1728"/>
                  </a:lnTo>
                  <a:lnTo>
                    <a:pt x="220" y="2255"/>
                  </a:lnTo>
                  <a:lnTo>
                    <a:pt x="231" y="2255"/>
                  </a:lnTo>
                  <a:lnTo>
                    <a:pt x="0" y="4686"/>
                  </a:lnTo>
                  <a:lnTo>
                    <a:pt x="253" y="4796"/>
                  </a:lnTo>
                  <a:lnTo>
                    <a:pt x="1463" y="4411"/>
                  </a:lnTo>
                  <a:lnTo>
                    <a:pt x="1969"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03" name="Google Shape;644;p41">
              <a:extLst>
                <a:ext uri="{FF2B5EF4-FFF2-40B4-BE49-F238E27FC236}">
                  <a16:creationId xmlns:a16="http://schemas.microsoft.com/office/drawing/2014/main" xmlns="" id="{724382EB-74D1-3208-50A5-332F3E7C4EAE}"/>
                </a:ext>
              </a:extLst>
            </p:cNvPr>
            <p:cNvSpPr/>
            <p:nvPr/>
          </p:nvSpPr>
          <p:spPr>
            <a:xfrm flipH="1">
              <a:off x="6512950" y="3541113"/>
              <a:ext cx="723425" cy="206922"/>
            </a:xfrm>
            <a:custGeom>
              <a:avLst/>
              <a:gdLst/>
              <a:ahLst/>
              <a:cxnLst/>
              <a:rect l="l" t="t" r="r" b="b"/>
              <a:pathLst>
                <a:path w="8562" h="2449" extrusionOk="0">
                  <a:moveTo>
                    <a:pt x="7807" y="0"/>
                  </a:moveTo>
                  <a:cubicBezTo>
                    <a:pt x="7646" y="0"/>
                    <a:pt x="7398" y="62"/>
                    <a:pt x="7039" y="205"/>
                  </a:cubicBezTo>
                  <a:cubicBezTo>
                    <a:pt x="5606" y="774"/>
                    <a:pt x="3705" y="901"/>
                    <a:pt x="2303" y="901"/>
                  </a:cubicBezTo>
                  <a:cubicBezTo>
                    <a:pt x="1186" y="901"/>
                    <a:pt x="385" y="821"/>
                    <a:pt x="385" y="821"/>
                  </a:cubicBezTo>
                  <a:lnTo>
                    <a:pt x="0" y="1667"/>
                  </a:lnTo>
                  <a:lnTo>
                    <a:pt x="1001" y="2107"/>
                  </a:lnTo>
                  <a:lnTo>
                    <a:pt x="2695" y="2448"/>
                  </a:lnTo>
                  <a:lnTo>
                    <a:pt x="6808" y="1997"/>
                  </a:lnTo>
                  <a:cubicBezTo>
                    <a:pt x="7397" y="1354"/>
                    <a:pt x="8561" y="0"/>
                    <a:pt x="7807"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04" name="Google Shape;645;p41">
              <a:extLst>
                <a:ext uri="{FF2B5EF4-FFF2-40B4-BE49-F238E27FC236}">
                  <a16:creationId xmlns:a16="http://schemas.microsoft.com/office/drawing/2014/main" xmlns="" id="{07F938B0-13CD-E2AF-DCD5-C0A06F3B16E8}"/>
                </a:ext>
              </a:extLst>
            </p:cNvPr>
            <p:cNvSpPr/>
            <p:nvPr/>
          </p:nvSpPr>
          <p:spPr>
            <a:xfrm flipH="1">
              <a:off x="6767020" y="3378126"/>
              <a:ext cx="498168" cy="143722"/>
            </a:xfrm>
            <a:custGeom>
              <a:avLst/>
              <a:gdLst/>
              <a:ahLst/>
              <a:cxnLst/>
              <a:rect l="l" t="t" r="r" b="b"/>
              <a:pathLst>
                <a:path w="5896" h="1701" extrusionOk="0">
                  <a:moveTo>
                    <a:pt x="1" y="0"/>
                  </a:moveTo>
                  <a:cubicBezTo>
                    <a:pt x="1" y="1"/>
                    <a:pt x="1181" y="1701"/>
                    <a:pt x="4246" y="1701"/>
                  </a:cubicBezTo>
                  <a:cubicBezTo>
                    <a:pt x="4745" y="1701"/>
                    <a:pt x="5293" y="1656"/>
                    <a:pt x="5895" y="1551"/>
                  </a:cubicBezTo>
                  <a:cubicBezTo>
                    <a:pt x="5895" y="1551"/>
                    <a:pt x="1210" y="1375"/>
                    <a:pt x="1"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05" name="Google Shape;646;p41">
              <a:extLst>
                <a:ext uri="{FF2B5EF4-FFF2-40B4-BE49-F238E27FC236}">
                  <a16:creationId xmlns:a16="http://schemas.microsoft.com/office/drawing/2014/main" xmlns="" id="{C794F660-5089-C80D-8D10-716DF7335932}"/>
                </a:ext>
              </a:extLst>
            </p:cNvPr>
            <p:cNvSpPr/>
            <p:nvPr/>
          </p:nvSpPr>
          <p:spPr>
            <a:xfrm flipH="1">
              <a:off x="6419589" y="2539196"/>
              <a:ext cx="1021176" cy="248999"/>
            </a:xfrm>
            <a:custGeom>
              <a:avLst/>
              <a:gdLst/>
              <a:ahLst/>
              <a:cxnLst/>
              <a:rect l="l" t="t" r="r" b="b"/>
              <a:pathLst>
                <a:path w="12086" h="2947" extrusionOk="0">
                  <a:moveTo>
                    <a:pt x="9172" y="0"/>
                  </a:moveTo>
                  <a:cubicBezTo>
                    <a:pt x="8808" y="0"/>
                    <a:pt x="8443" y="46"/>
                    <a:pt x="8105" y="164"/>
                  </a:cubicBezTo>
                  <a:cubicBezTo>
                    <a:pt x="6521" y="714"/>
                    <a:pt x="6279" y="1451"/>
                    <a:pt x="6137" y="2110"/>
                  </a:cubicBezTo>
                  <a:cubicBezTo>
                    <a:pt x="6148" y="2033"/>
                    <a:pt x="6224" y="1055"/>
                    <a:pt x="4124" y="703"/>
                  </a:cubicBezTo>
                  <a:cubicBezTo>
                    <a:pt x="3953" y="674"/>
                    <a:pt x="3782" y="661"/>
                    <a:pt x="3615" y="661"/>
                  </a:cubicBezTo>
                  <a:cubicBezTo>
                    <a:pt x="1652" y="661"/>
                    <a:pt x="0" y="2462"/>
                    <a:pt x="0" y="2462"/>
                  </a:cubicBezTo>
                  <a:lnTo>
                    <a:pt x="88" y="2781"/>
                  </a:lnTo>
                  <a:lnTo>
                    <a:pt x="143" y="2946"/>
                  </a:lnTo>
                  <a:cubicBezTo>
                    <a:pt x="1136" y="2111"/>
                    <a:pt x="2127" y="1842"/>
                    <a:pt x="2992" y="1842"/>
                  </a:cubicBezTo>
                  <a:cubicBezTo>
                    <a:pt x="4550" y="1842"/>
                    <a:pt x="5697" y="2715"/>
                    <a:pt x="5697" y="2715"/>
                  </a:cubicBezTo>
                  <a:lnTo>
                    <a:pt x="5884" y="2781"/>
                  </a:lnTo>
                  <a:lnTo>
                    <a:pt x="6137" y="2858"/>
                  </a:lnTo>
                  <a:lnTo>
                    <a:pt x="6422" y="2792"/>
                  </a:lnTo>
                  <a:lnTo>
                    <a:pt x="6719" y="2715"/>
                  </a:lnTo>
                  <a:cubicBezTo>
                    <a:pt x="6708" y="2660"/>
                    <a:pt x="6917" y="2572"/>
                    <a:pt x="7104" y="2495"/>
                  </a:cubicBezTo>
                  <a:lnTo>
                    <a:pt x="9293" y="2649"/>
                  </a:lnTo>
                  <a:lnTo>
                    <a:pt x="12086" y="1143"/>
                  </a:lnTo>
                  <a:lnTo>
                    <a:pt x="11998" y="945"/>
                  </a:lnTo>
                  <a:lnTo>
                    <a:pt x="11844" y="626"/>
                  </a:lnTo>
                  <a:cubicBezTo>
                    <a:pt x="11844" y="626"/>
                    <a:pt x="10511" y="0"/>
                    <a:pt x="9172" y="0"/>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306" name="Google Shape;647;p41">
              <a:extLst>
                <a:ext uri="{FF2B5EF4-FFF2-40B4-BE49-F238E27FC236}">
                  <a16:creationId xmlns:a16="http://schemas.microsoft.com/office/drawing/2014/main" xmlns="" id="{CBCAB326-2CBC-6FD4-49CA-B5597CFC7B7F}"/>
                </a:ext>
              </a:extLst>
            </p:cNvPr>
            <p:cNvSpPr/>
            <p:nvPr/>
          </p:nvSpPr>
          <p:spPr>
            <a:xfrm flipH="1">
              <a:off x="6898074" y="2773248"/>
              <a:ext cx="85576" cy="406976"/>
            </a:xfrm>
            <a:custGeom>
              <a:avLst/>
              <a:gdLst/>
              <a:ahLst/>
              <a:cxnLst/>
              <a:rect l="l" t="t" r="r" b="b"/>
              <a:pathLst>
                <a:path w="1013" h="4818" extrusionOk="0">
                  <a:moveTo>
                    <a:pt x="474" y="0"/>
                  </a:moveTo>
                  <a:lnTo>
                    <a:pt x="188" y="2926"/>
                  </a:lnTo>
                  <a:lnTo>
                    <a:pt x="1" y="4729"/>
                  </a:lnTo>
                  <a:lnTo>
                    <a:pt x="551" y="4817"/>
                  </a:lnTo>
                  <a:lnTo>
                    <a:pt x="705" y="3211"/>
                  </a:lnTo>
                  <a:lnTo>
                    <a:pt x="1012" y="11"/>
                  </a:lnTo>
                  <a:lnTo>
                    <a:pt x="727" y="77"/>
                  </a:lnTo>
                  <a:lnTo>
                    <a:pt x="474" y="0"/>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307" name="Google Shape;648;p41">
              <a:extLst>
                <a:ext uri="{FF2B5EF4-FFF2-40B4-BE49-F238E27FC236}">
                  <a16:creationId xmlns:a16="http://schemas.microsoft.com/office/drawing/2014/main" xmlns="" id="{22816B9E-2FF7-103B-9324-7D9A7931AF36}"/>
                </a:ext>
              </a:extLst>
            </p:cNvPr>
            <p:cNvSpPr/>
            <p:nvPr/>
          </p:nvSpPr>
          <p:spPr>
            <a:xfrm flipH="1">
              <a:off x="6897134" y="2768594"/>
              <a:ext cx="46555" cy="12167"/>
            </a:xfrm>
            <a:custGeom>
              <a:avLst/>
              <a:gdLst/>
              <a:ahLst/>
              <a:cxnLst/>
              <a:rect l="l" t="t" r="r" b="b"/>
              <a:pathLst>
                <a:path w="551" h="144" extrusionOk="0">
                  <a:moveTo>
                    <a:pt x="1" y="0"/>
                  </a:moveTo>
                  <a:lnTo>
                    <a:pt x="1" y="66"/>
                  </a:lnTo>
                  <a:lnTo>
                    <a:pt x="254" y="143"/>
                  </a:lnTo>
                  <a:lnTo>
                    <a:pt x="539" y="77"/>
                  </a:lnTo>
                  <a:lnTo>
                    <a:pt x="550"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08" name="Google Shape;649;p41">
              <a:extLst>
                <a:ext uri="{FF2B5EF4-FFF2-40B4-BE49-F238E27FC236}">
                  <a16:creationId xmlns:a16="http://schemas.microsoft.com/office/drawing/2014/main" xmlns="" id="{AC8BC149-8A49-C7AC-DA22-C7D0CC54AB72}"/>
                </a:ext>
              </a:extLst>
            </p:cNvPr>
            <p:cNvSpPr/>
            <p:nvPr/>
          </p:nvSpPr>
          <p:spPr>
            <a:xfrm flipH="1">
              <a:off x="6942682" y="2660274"/>
              <a:ext cx="521319" cy="528332"/>
            </a:xfrm>
            <a:custGeom>
              <a:avLst/>
              <a:gdLst/>
              <a:ahLst/>
              <a:cxnLst/>
              <a:rect l="l" t="t" r="r" b="b"/>
              <a:pathLst>
                <a:path w="6170" h="6253" extrusionOk="0">
                  <a:moveTo>
                    <a:pt x="3559" y="0"/>
                  </a:moveTo>
                  <a:cubicBezTo>
                    <a:pt x="2693" y="0"/>
                    <a:pt x="1623" y="335"/>
                    <a:pt x="374" y="1348"/>
                  </a:cubicBezTo>
                  <a:cubicBezTo>
                    <a:pt x="253" y="1436"/>
                    <a:pt x="132" y="1546"/>
                    <a:pt x="0" y="1656"/>
                  </a:cubicBezTo>
                  <a:lnTo>
                    <a:pt x="374" y="3801"/>
                  </a:lnTo>
                  <a:lnTo>
                    <a:pt x="803" y="6253"/>
                  </a:lnTo>
                  <a:cubicBezTo>
                    <a:pt x="803" y="6253"/>
                    <a:pt x="2790" y="5722"/>
                    <a:pt x="4273" y="5722"/>
                  </a:cubicBezTo>
                  <a:cubicBezTo>
                    <a:pt x="4892" y="5722"/>
                    <a:pt x="5423" y="5815"/>
                    <a:pt x="5686" y="6077"/>
                  </a:cubicBezTo>
                  <a:lnTo>
                    <a:pt x="5829" y="4625"/>
                  </a:lnTo>
                  <a:lnTo>
                    <a:pt x="6159" y="1282"/>
                  </a:lnTo>
                  <a:lnTo>
                    <a:pt x="6170" y="1282"/>
                  </a:lnTo>
                  <a:cubicBezTo>
                    <a:pt x="6170" y="1282"/>
                    <a:pt x="5587" y="480"/>
                    <a:pt x="4498" y="139"/>
                  </a:cubicBezTo>
                  <a:cubicBezTo>
                    <a:pt x="4219" y="54"/>
                    <a:pt x="3905" y="0"/>
                    <a:pt x="3559" y="0"/>
                  </a:cubicBez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309" name="Google Shape;650;p41">
              <a:extLst>
                <a:ext uri="{FF2B5EF4-FFF2-40B4-BE49-F238E27FC236}">
                  <a16:creationId xmlns:a16="http://schemas.microsoft.com/office/drawing/2014/main" xmlns="" id="{3B82991B-8EBB-152B-D702-77D96A683E53}"/>
                </a:ext>
              </a:extLst>
            </p:cNvPr>
            <p:cNvSpPr/>
            <p:nvPr/>
          </p:nvSpPr>
          <p:spPr>
            <a:xfrm flipH="1">
              <a:off x="6392629" y="2601551"/>
              <a:ext cx="544554" cy="579703"/>
            </a:xfrm>
            <a:custGeom>
              <a:avLst/>
              <a:gdLst/>
              <a:ahLst/>
              <a:cxnLst/>
              <a:rect l="l" t="t" r="r" b="b"/>
              <a:pathLst>
                <a:path w="6445" h="6861" extrusionOk="0">
                  <a:moveTo>
                    <a:pt x="4288" y="1"/>
                  </a:moveTo>
                  <a:cubicBezTo>
                    <a:pt x="3794" y="1"/>
                    <a:pt x="3242" y="50"/>
                    <a:pt x="2662" y="185"/>
                  </a:cubicBezTo>
                  <a:cubicBezTo>
                    <a:pt x="2046" y="328"/>
                    <a:pt x="1584" y="592"/>
                    <a:pt x="1254" y="878"/>
                  </a:cubicBezTo>
                  <a:cubicBezTo>
                    <a:pt x="693" y="1361"/>
                    <a:pt x="495" y="1900"/>
                    <a:pt x="473" y="1977"/>
                  </a:cubicBezTo>
                  <a:lnTo>
                    <a:pt x="473" y="2021"/>
                  </a:lnTo>
                  <a:cubicBezTo>
                    <a:pt x="462" y="2043"/>
                    <a:pt x="462" y="2054"/>
                    <a:pt x="462" y="2054"/>
                  </a:cubicBezTo>
                  <a:lnTo>
                    <a:pt x="155" y="5254"/>
                  </a:lnTo>
                  <a:lnTo>
                    <a:pt x="1" y="6860"/>
                  </a:lnTo>
                  <a:cubicBezTo>
                    <a:pt x="23" y="6816"/>
                    <a:pt x="45" y="6783"/>
                    <a:pt x="67" y="6750"/>
                  </a:cubicBezTo>
                  <a:cubicBezTo>
                    <a:pt x="144" y="6629"/>
                    <a:pt x="210" y="6530"/>
                    <a:pt x="286" y="6431"/>
                  </a:cubicBezTo>
                  <a:cubicBezTo>
                    <a:pt x="297" y="6409"/>
                    <a:pt x="308" y="6398"/>
                    <a:pt x="319" y="6387"/>
                  </a:cubicBezTo>
                  <a:cubicBezTo>
                    <a:pt x="341" y="6354"/>
                    <a:pt x="352" y="6332"/>
                    <a:pt x="374" y="6310"/>
                  </a:cubicBezTo>
                  <a:cubicBezTo>
                    <a:pt x="385" y="6299"/>
                    <a:pt x="407" y="6277"/>
                    <a:pt x="418" y="6266"/>
                  </a:cubicBezTo>
                  <a:cubicBezTo>
                    <a:pt x="429" y="6244"/>
                    <a:pt x="429" y="6233"/>
                    <a:pt x="440" y="6233"/>
                  </a:cubicBezTo>
                  <a:cubicBezTo>
                    <a:pt x="451" y="6222"/>
                    <a:pt x="451" y="6222"/>
                    <a:pt x="451" y="6222"/>
                  </a:cubicBezTo>
                  <a:cubicBezTo>
                    <a:pt x="473" y="6189"/>
                    <a:pt x="495" y="6167"/>
                    <a:pt x="506" y="6156"/>
                  </a:cubicBezTo>
                  <a:cubicBezTo>
                    <a:pt x="1364" y="5202"/>
                    <a:pt x="2399" y="4990"/>
                    <a:pt x="3184" y="4990"/>
                  </a:cubicBezTo>
                  <a:cubicBezTo>
                    <a:pt x="3204" y="4990"/>
                    <a:pt x="3225" y="4990"/>
                    <a:pt x="3245" y="4991"/>
                  </a:cubicBezTo>
                  <a:cubicBezTo>
                    <a:pt x="3289" y="4991"/>
                    <a:pt x="3344" y="5002"/>
                    <a:pt x="3399" y="5002"/>
                  </a:cubicBezTo>
                  <a:cubicBezTo>
                    <a:pt x="3652" y="5013"/>
                    <a:pt x="3861" y="5045"/>
                    <a:pt x="4026" y="5078"/>
                  </a:cubicBezTo>
                  <a:cubicBezTo>
                    <a:pt x="4201" y="5122"/>
                    <a:pt x="4311" y="5155"/>
                    <a:pt x="4311" y="5155"/>
                  </a:cubicBezTo>
                  <a:cubicBezTo>
                    <a:pt x="4399" y="5056"/>
                    <a:pt x="4498" y="4881"/>
                    <a:pt x="4619" y="4650"/>
                  </a:cubicBezTo>
                  <a:cubicBezTo>
                    <a:pt x="4762" y="4386"/>
                    <a:pt x="4916" y="4045"/>
                    <a:pt x="5081" y="3682"/>
                  </a:cubicBezTo>
                  <a:cubicBezTo>
                    <a:pt x="5092" y="3660"/>
                    <a:pt x="5103" y="3638"/>
                    <a:pt x="5114" y="3616"/>
                  </a:cubicBezTo>
                  <a:cubicBezTo>
                    <a:pt x="5246" y="3308"/>
                    <a:pt x="5389" y="2978"/>
                    <a:pt x="5521" y="2648"/>
                  </a:cubicBezTo>
                  <a:cubicBezTo>
                    <a:pt x="6016" y="1471"/>
                    <a:pt x="6445" y="328"/>
                    <a:pt x="6445" y="328"/>
                  </a:cubicBezTo>
                  <a:lnTo>
                    <a:pt x="6434" y="328"/>
                  </a:lnTo>
                  <a:cubicBezTo>
                    <a:pt x="6434" y="328"/>
                    <a:pt x="6291" y="273"/>
                    <a:pt x="6038" y="207"/>
                  </a:cubicBezTo>
                  <a:cubicBezTo>
                    <a:pt x="5660" y="114"/>
                    <a:pt x="5041" y="1"/>
                    <a:pt x="4288" y="1"/>
                  </a:cubicBez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310" name="Google Shape;651;p41">
              <a:extLst>
                <a:ext uri="{FF2B5EF4-FFF2-40B4-BE49-F238E27FC236}">
                  <a16:creationId xmlns:a16="http://schemas.microsoft.com/office/drawing/2014/main" xmlns="" id="{621227FC-8D27-809D-9E66-07B3F7552F62}"/>
                </a:ext>
              </a:extLst>
            </p:cNvPr>
            <p:cNvSpPr/>
            <p:nvPr/>
          </p:nvSpPr>
          <p:spPr>
            <a:xfrm flipH="1">
              <a:off x="6894352" y="2876998"/>
              <a:ext cx="538048" cy="311608"/>
            </a:xfrm>
            <a:custGeom>
              <a:avLst/>
              <a:gdLst/>
              <a:ahLst/>
              <a:cxnLst/>
              <a:rect l="l" t="t" r="r" b="b"/>
              <a:pathLst>
                <a:path w="6368" h="3688" extrusionOk="0">
                  <a:moveTo>
                    <a:pt x="3654" y="1"/>
                  </a:moveTo>
                  <a:cubicBezTo>
                    <a:pt x="3374" y="1"/>
                    <a:pt x="2958" y="400"/>
                    <a:pt x="2958" y="400"/>
                  </a:cubicBezTo>
                  <a:cubicBezTo>
                    <a:pt x="2958" y="400"/>
                    <a:pt x="1760" y="1643"/>
                    <a:pt x="1056" y="1742"/>
                  </a:cubicBezTo>
                  <a:cubicBezTo>
                    <a:pt x="1021" y="1746"/>
                    <a:pt x="987" y="1747"/>
                    <a:pt x="954" y="1747"/>
                  </a:cubicBezTo>
                  <a:cubicBezTo>
                    <a:pt x="528" y="1747"/>
                    <a:pt x="184" y="1440"/>
                    <a:pt x="0" y="1236"/>
                  </a:cubicBezTo>
                  <a:lnTo>
                    <a:pt x="0" y="1236"/>
                  </a:lnTo>
                  <a:lnTo>
                    <a:pt x="429" y="3688"/>
                  </a:lnTo>
                  <a:cubicBezTo>
                    <a:pt x="429" y="3688"/>
                    <a:pt x="2413" y="3152"/>
                    <a:pt x="3896" y="3152"/>
                  </a:cubicBezTo>
                  <a:cubicBezTo>
                    <a:pt x="4516" y="3152"/>
                    <a:pt x="5049" y="3246"/>
                    <a:pt x="5312" y="3512"/>
                  </a:cubicBezTo>
                  <a:lnTo>
                    <a:pt x="5862" y="3600"/>
                  </a:lnTo>
                  <a:cubicBezTo>
                    <a:pt x="6016" y="3325"/>
                    <a:pt x="6191" y="3094"/>
                    <a:pt x="6367" y="2896"/>
                  </a:cubicBezTo>
                  <a:cubicBezTo>
                    <a:pt x="6334" y="2742"/>
                    <a:pt x="6268" y="2522"/>
                    <a:pt x="6257" y="2412"/>
                  </a:cubicBezTo>
                  <a:cubicBezTo>
                    <a:pt x="6235" y="2291"/>
                    <a:pt x="6103" y="2104"/>
                    <a:pt x="6016" y="1994"/>
                  </a:cubicBezTo>
                  <a:cubicBezTo>
                    <a:pt x="5972" y="1939"/>
                    <a:pt x="5950" y="1906"/>
                    <a:pt x="5950" y="1906"/>
                  </a:cubicBezTo>
                  <a:lnTo>
                    <a:pt x="5829" y="1742"/>
                  </a:lnTo>
                  <a:cubicBezTo>
                    <a:pt x="5803" y="1703"/>
                    <a:pt x="5743" y="1687"/>
                    <a:pt x="5667" y="1687"/>
                  </a:cubicBezTo>
                  <a:cubicBezTo>
                    <a:pt x="5613" y="1687"/>
                    <a:pt x="5551" y="1695"/>
                    <a:pt x="5488" y="1709"/>
                  </a:cubicBezTo>
                  <a:cubicBezTo>
                    <a:pt x="5224" y="1753"/>
                    <a:pt x="4894" y="1873"/>
                    <a:pt x="4894" y="1873"/>
                  </a:cubicBezTo>
                  <a:lnTo>
                    <a:pt x="2364" y="2808"/>
                  </a:lnTo>
                  <a:cubicBezTo>
                    <a:pt x="2364" y="2808"/>
                    <a:pt x="4025" y="158"/>
                    <a:pt x="3761" y="26"/>
                  </a:cubicBezTo>
                  <a:cubicBezTo>
                    <a:pt x="3729" y="9"/>
                    <a:pt x="3693" y="1"/>
                    <a:pt x="3654"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11" name="Google Shape;652;p41">
              <a:extLst>
                <a:ext uri="{FF2B5EF4-FFF2-40B4-BE49-F238E27FC236}">
                  <a16:creationId xmlns:a16="http://schemas.microsoft.com/office/drawing/2014/main" xmlns="" id="{733271B1-3D1E-12FB-2DEE-773C41ECD656}"/>
                </a:ext>
              </a:extLst>
            </p:cNvPr>
            <p:cNvSpPr/>
            <p:nvPr/>
          </p:nvSpPr>
          <p:spPr>
            <a:xfrm flipH="1">
              <a:off x="6943607" y="2672863"/>
              <a:ext cx="176589" cy="423814"/>
            </a:xfrm>
            <a:custGeom>
              <a:avLst/>
              <a:gdLst/>
              <a:ahLst/>
              <a:cxnLst/>
              <a:rect l="l" t="t" r="r" b="b"/>
              <a:pathLst>
                <a:path w="2090" h="5016" extrusionOk="0">
                  <a:moveTo>
                    <a:pt x="429" y="1"/>
                  </a:moveTo>
                  <a:lnTo>
                    <a:pt x="429" y="1"/>
                  </a:lnTo>
                  <a:cubicBezTo>
                    <a:pt x="1210" y="1694"/>
                    <a:pt x="0" y="5015"/>
                    <a:pt x="0" y="5015"/>
                  </a:cubicBezTo>
                  <a:lnTo>
                    <a:pt x="1760" y="4476"/>
                  </a:lnTo>
                  <a:lnTo>
                    <a:pt x="2090" y="1133"/>
                  </a:lnTo>
                  <a:cubicBezTo>
                    <a:pt x="2090" y="1133"/>
                    <a:pt x="1518" y="331"/>
                    <a:pt x="429"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12" name="Google Shape;653;p41">
              <a:extLst>
                <a:ext uri="{FF2B5EF4-FFF2-40B4-BE49-F238E27FC236}">
                  <a16:creationId xmlns:a16="http://schemas.microsoft.com/office/drawing/2014/main" xmlns="" id="{4B5D3064-A0C3-2134-C27A-19559922AA32}"/>
                </a:ext>
              </a:extLst>
            </p:cNvPr>
            <p:cNvSpPr/>
            <p:nvPr/>
          </p:nvSpPr>
          <p:spPr>
            <a:xfrm flipH="1">
              <a:off x="6663005" y="2675652"/>
              <a:ext cx="257449" cy="468426"/>
            </a:xfrm>
            <a:custGeom>
              <a:avLst/>
              <a:gdLst/>
              <a:ahLst/>
              <a:cxnLst/>
              <a:rect l="l" t="t" r="r" b="b"/>
              <a:pathLst>
                <a:path w="3047" h="5544" extrusionOk="0">
                  <a:moveTo>
                    <a:pt x="1067" y="1"/>
                  </a:moveTo>
                  <a:cubicBezTo>
                    <a:pt x="495" y="484"/>
                    <a:pt x="297" y="1023"/>
                    <a:pt x="275" y="1100"/>
                  </a:cubicBezTo>
                  <a:cubicBezTo>
                    <a:pt x="275" y="1122"/>
                    <a:pt x="275" y="1133"/>
                    <a:pt x="275" y="1144"/>
                  </a:cubicBezTo>
                  <a:cubicBezTo>
                    <a:pt x="264" y="1166"/>
                    <a:pt x="264" y="1177"/>
                    <a:pt x="264" y="1177"/>
                  </a:cubicBezTo>
                  <a:lnTo>
                    <a:pt x="1" y="4982"/>
                  </a:lnTo>
                  <a:lnTo>
                    <a:pt x="88" y="5543"/>
                  </a:lnTo>
                  <a:cubicBezTo>
                    <a:pt x="165" y="5455"/>
                    <a:pt x="231" y="5356"/>
                    <a:pt x="308" y="5279"/>
                  </a:cubicBezTo>
                  <a:cubicBezTo>
                    <a:pt x="1166" y="4325"/>
                    <a:pt x="2201" y="4113"/>
                    <a:pt x="2986" y="4113"/>
                  </a:cubicBezTo>
                  <a:cubicBezTo>
                    <a:pt x="3006" y="4113"/>
                    <a:pt x="3027" y="4113"/>
                    <a:pt x="3047" y="4114"/>
                  </a:cubicBezTo>
                  <a:cubicBezTo>
                    <a:pt x="2662" y="3696"/>
                    <a:pt x="1386" y="2134"/>
                    <a:pt x="1067" y="1"/>
                  </a:cubicBez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313" name="Google Shape;654;p41">
              <a:extLst>
                <a:ext uri="{FF2B5EF4-FFF2-40B4-BE49-F238E27FC236}">
                  <a16:creationId xmlns:a16="http://schemas.microsoft.com/office/drawing/2014/main" xmlns="" id="{46832663-DB4C-5537-C981-DEF1F05DC124}"/>
                </a:ext>
              </a:extLst>
            </p:cNvPr>
            <p:cNvSpPr/>
            <p:nvPr/>
          </p:nvSpPr>
          <p:spPr>
            <a:xfrm flipH="1">
              <a:off x="6507790" y="2823852"/>
              <a:ext cx="225004" cy="206838"/>
            </a:xfrm>
            <a:custGeom>
              <a:avLst/>
              <a:gdLst/>
              <a:ahLst/>
              <a:cxnLst/>
              <a:rect l="l" t="t" r="r" b="b"/>
              <a:pathLst>
                <a:path w="2663" h="2448" extrusionOk="0">
                  <a:moveTo>
                    <a:pt x="139" y="1"/>
                  </a:moveTo>
                  <a:cubicBezTo>
                    <a:pt x="85" y="1"/>
                    <a:pt x="51" y="16"/>
                    <a:pt x="45" y="50"/>
                  </a:cubicBezTo>
                  <a:cubicBezTo>
                    <a:pt x="1" y="303"/>
                    <a:pt x="12" y="655"/>
                    <a:pt x="298" y="1018"/>
                  </a:cubicBezTo>
                  <a:cubicBezTo>
                    <a:pt x="492" y="1270"/>
                    <a:pt x="575" y="1317"/>
                    <a:pt x="607" y="1317"/>
                  </a:cubicBezTo>
                  <a:cubicBezTo>
                    <a:pt x="611" y="1317"/>
                    <a:pt x="614" y="1316"/>
                    <a:pt x="617" y="1315"/>
                  </a:cubicBezTo>
                  <a:lnTo>
                    <a:pt x="617" y="1315"/>
                  </a:lnTo>
                  <a:cubicBezTo>
                    <a:pt x="584" y="1337"/>
                    <a:pt x="463" y="1447"/>
                    <a:pt x="595" y="1777"/>
                  </a:cubicBezTo>
                  <a:cubicBezTo>
                    <a:pt x="661" y="1964"/>
                    <a:pt x="826" y="2195"/>
                    <a:pt x="980" y="2371"/>
                  </a:cubicBezTo>
                  <a:cubicBezTo>
                    <a:pt x="1233" y="2382"/>
                    <a:pt x="1442" y="2414"/>
                    <a:pt x="1607" y="2447"/>
                  </a:cubicBezTo>
                  <a:lnTo>
                    <a:pt x="2200" y="2019"/>
                  </a:lnTo>
                  <a:cubicBezTo>
                    <a:pt x="2343" y="1755"/>
                    <a:pt x="2497" y="1414"/>
                    <a:pt x="2662" y="1051"/>
                  </a:cubicBezTo>
                  <a:lnTo>
                    <a:pt x="1793" y="666"/>
                  </a:lnTo>
                  <a:cubicBezTo>
                    <a:pt x="1793" y="666"/>
                    <a:pt x="505" y="1"/>
                    <a:pt x="139"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14" name="Google Shape;655;p41">
              <a:extLst>
                <a:ext uri="{FF2B5EF4-FFF2-40B4-BE49-F238E27FC236}">
                  <a16:creationId xmlns:a16="http://schemas.microsoft.com/office/drawing/2014/main" xmlns="" id="{589D4861-AB81-E91F-10F0-23233BE6DBD6}"/>
                </a:ext>
              </a:extLst>
            </p:cNvPr>
            <p:cNvSpPr/>
            <p:nvPr/>
          </p:nvSpPr>
          <p:spPr>
            <a:xfrm flipH="1">
              <a:off x="6470613" y="2772734"/>
              <a:ext cx="182250" cy="134343"/>
            </a:xfrm>
            <a:custGeom>
              <a:avLst/>
              <a:gdLst/>
              <a:ahLst/>
              <a:cxnLst/>
              <a:rect l="l" t="t" r="r" b="b"/>
              <a:pathLst>
                <a:path w="2157" h="1590" extrusionOk="0">
                  <a:moveTo>
                    <a:pt x="116" y="1"/>
                  </a:moveTo>
                  <a:cubicBezTo>
                    <a:pt x="59" y="1"/>
                    <a:pt x="26" y="12"/>
                    <a:pt x="23" y="39"/>
                  </a:cubicBezTo>
                  <a:cubicBezTo>
                    <a:pt x="1" y="281"/>
                    <a:pt x="650" y="776"/>
                    <a:pt x="650" y="776"/>
                  </a:cubicBezTo>
                  <a:lnTo>
                    <a:pt x="1749" y="1590"/>
                  </a:lnTo>
                  <a:cubicBezTo>
                    <a:pt x="1881" y="1282"/>
                    <a:pt x="2024" y="952"/>
                    <a:pt x="2156" y="622"/>
                  </a:cubicBezTo>
                  <a:cubicBezTo>
                    <a:pt x="1619" y="424"/>
                    <a:pt x="453" y="1"/>
                    <a:pt x="116"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15" name="Google Shape;656;p41">
              <a:extLst>
                <a:ext uri="{FF2B5EF4-FFF2-40B4-BE49-F238E27FC236}">
                  <a16:creationId xmlns:a16="http://schemas.microsoft.com/office/drawing/2014/main" xmlns="" id="{B6801C68-BB99-E37A-5501-EDD1B28F23B0}"/>
                </a:ext>
              </a:extLst>
            </p:cNvPr>
            <p:cNvSpPr/>
            <p:nvPr/>
          </p:nvSpPr>
          <p:spPr>
            <a:xfrm flipH="1">
              <a:off x="6435389" y="2440592"/>
              <a:ext cx="1002588" cy="316931"/>
            </a:xfrm>
            <a:custGeom>
              <a:avLst/>
              <a:gdLst/>
              <a:ahLst/>
              <a:cxnLst/>
              <a:rect l="l" t="t" r="r" b="b"/>
              <a:pathLst>
                <a:path w="11866" h="3751" fill="none" extrusionOk="0">
                  <a:moveTo>
                    <a:pt x="11866" y="1914"/>
                  </a:moveTo>
                  <a:cubicBezTo>
                    <a:pt x="6950" y="0"/>
                    <a:pt x="6126" y="3585"/>
                    <a:pt x="6126" y="3585"/>
                  </a:cubicBezTo>
                  <a:cubicBezTo>
                    <a:pt x="6126" y="3585"/>
                    <a:pt x="5565" y="1738"/>
                    <a:pt x="3255" y="2035"/>
                  </a:cubicBezTo>
                  <a:cubicBezTo>
                    <a:pt x="946" y="2332"/>
                    <a:pt x="0" y="3750"/>
                    <a:pt x="0" y="3750"/>
                  </a:cubicBezTo>
                </a:path>
              </a:pathLst>
            </a:custGeom>
            <a:noFill/>
            <a:ln w="2475" cap="rnd" cmpd="sng">
              <a:solidFill>
                <a:schemeClr val="accent5"/>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316" name="Google Shape;657;p41">
              <a:extLst>
                <a:ext uri="{FF2B5EF4-FFF2-40B4-BE49-F238E27FC236}">
                  <a16:creationId xmlns:a16="http://schemas.microsoft.com/office/drawing/2014/main" xmlns="" id="{371B9CC4-F037-3390-ADE0-123505175C99}"/>
                </a:ext>
              </a:extLst>
            </p:cNvPr>
            <p:cNvSpPr/>
            <p:nvPr/>
          </p:nvSpPr>
          <p:spPr>
            <a:xfrm flipH="1">
              <a:off x="6427024" y="2481487"/>
              <a:ext cx="1006306" cy="292767"/>
            </a:xfrm>
            <a:custGeom>
              <a:avLst/>
              <a:gdLst/>
              <a:ahLst/>
              <a:cxnLst/>
              <a:rect l="l" t="t" r="r" b="b"/>
              <a:pathLst>
                <a:path w="11910" h="3465" fill="none" extrusionOk="0">
                  <a:moveTo>
                    <a:pt x="11910" y="1628"/>
                  </a:moveTo>
                  <a:cubicBezTo>
                    <a:pt x="11910" y="1628"/>
                    <a:pt x="10480" y="1122"/>
                    <a:pt x="8820" y="1210"/>
                  </a:cubicBezTo>
                  <a:cubicBezTo>
                    <a:pt x="7159" y="1309"/>
                    <a:pt x="6071" y="3310"/>
                    <a:pt x="6071" y="3310"/>
                  </a:cubicBezTo>
                  <a:cubicBezTo>
                    <a:pt x="6071" y="3310"/>
                    <a:pt x="3893" y="0"/>
                    <a:pt x="0" y="3464"/>
                  </a:cubicBezTo>
                </a:path>
              </a:pathLst>
            </a:custGeom>
            <a:noFill/>
            <a:ln w="2475" cap="rnd" cmpd="sng">
              <a:solidFill>
                <a:schemeClr val="accent5"/>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317" name="Google Shape;658;p41">
              <a:extLst>
                <a:ext uri="{FF2B5EF4-FFF2-40B4-BE49-F238E27FC236}">
                  <a16:creationId xmlns:a16="http://schemas.microsoft.com/office/drawing/2014/main" xmlns="" id="{3A9BBEA8-03DE-4D03-9F12-50B30E8DB711}"/>
                </a:ext>
              </a:extLst>
            </p:cNvPr>
            <p:cNvSpPr/>
            <p:nvPr/>
          </p:nvSpPr>
          <p:spPr>
            <a:xfrm flipH="1">
              <a:off x="6921731" y="2865507"/>
              <a:ext cx="806227" cy="850079"/>
            </a:xfrm>
            <a:custGeom>
              <a:avLst/>
              <a:gdLst/>
              <a:ahLst/>
              <a:cxnLst/>
              <a:rect l="l" t="t" r="r" b="b"/>
              <a:pathLst>
                <a:path w="9542" h="10061" extrusionOk="0">
                  <a:moveTo>
                    <a:pt x="6772" y="0"/>
                  </a:moveTo>
                  <a:cubicBezTo>
                    <a:pt x="6622" y="0"/>
                    <a:pt x="6406" y="118"/>
                    <a:pt x="6137" y="525"/>
                  </a:cubicBezTo>
                  <a:cubicBezTo>
                    <a:pt x="5555" y="1394"/>
                    <a:pt x="5060" y="2042"/>
                    <a:pt x="5060" y="2042"/>
                  </a:cubicBezTo>
                  <a:cubicBezTo>
                    <a:pt x="5060" y="2042"/>
                    <a:pt x="4664" y="2295"/>
                    <a:pt x="4444" y="2317"/>
                  </a:cubicBezTo>
                  <a:cubicBezTo>
                    <a:pt x="4371" y="2325"/>
                    <a:pt x="4259" y="2327"/>
                    <a:pt x="4144" y="2327"/>
                  </a:cubicBezTo>
                  <a:cubicBezTo>
                    <a:pt x="3912" y="2327"/>
                    <a:pt x="3663" y="2317"/>
                    <a:pt x="3663" y="2317"/>
                  </a:cubicBezTo>
                  <a:lnTo>
                    <a:pt x="3355" y="536"/>
                  </a:lnTo>
                  <a:cubicBezTo>
                    <a:pt x="3355" y="536"/>
                    <a:pt x="3201" y="657"/>
                    <a:pt x="3047" y="921"/>
                  </a:cubicBezTo>
                  <a:cubicBezTo>
                    <a:pt x="2871" y="1207"/>
                    <a:pt x="2684" y="1658"/>
                    <a:pt x="2662" y="2295"/>
                  </a:cubicBezTo>
                  <a:cubicBezTo>
                    <a:pt x="2662" y="2295"/>
                    <a:pt x="3047" y="4242"/>
                    <a:pt x="2981" y="4374"/>
                  </a:cubicBezTo>
                  <a:cubicBezTo>
                    <a:pt x="2904" y="4506"/>
                    <a:pt x="2211" y="5309"/>
                    <a:pt x="2211" y="5309"/>
                  </a:cubicBezTo>
                  <a:cubicBezTo>
                    <a:pt x="2211" y="5309"/>
                    <a:pt x="485" y="6639"/>
                    <a:pt x="254" y="7013"/>
                  </a:cubicBezTo>
                  <a:cubicBezTo>
                    <a:pt x="23" y="7376"/>
                    <a:pt x="1" y="9422"/>
                    <a:pt x="628" y="9905"/>
                  </a:cubicBezTo>
                  <a:cubicBezTo>
                    <a:pt x="661" y="9927"/>
                    <a:pt x="683" y="9949"/>
                    <a:pt x="716" y="9960"/>
                  </a:cubicBezTo>
                  <a:cubicBezTo>
                    <a:pt x="830" y="10026"/>
                    <a:pt x="963" y="10061"/>
                    <a:pt x="1105" y="10061"/>
                  </a:cubicBezTo>
                  <a:cubicBezTo>
                    <a:pt x="1154" y="10061"/>
                    <a:pt x="1204" y="10057"/>
                    <a:pt x="1255" y="10048"/>
                  </a:cubicBezTo>
                  <a:cubicBezTo>
                    <a:pt x="1849" y="9982"/>
                    <a:pt x="2552" y="9455"/>
                    <a:pt x="2871" y="9015"/>
                  </a:cubicBezTo>
                  <a:cubicBezTo>
                    <a:pt x="3311" y="8399"/>
                    <a:pt x="4576" y="5913"/>
                    <a:pt x="4631" y="5825"/>
                  </a:cubicBezTo>
                  <a:cubicBezTo>
                    <a:pt x="4631" y="5825"/>
                    <a:pt x="5115" y="5331"/>
                    <a:pt x="5236" y="5199"/>
                  </a:cubicBezTo>
                  <a:cubicBezTo>
                    <a:pt x="5302" y="5144"/>
                    <a:pt x="5610" y="4902"/>
                    <a:pt x="5928" y="4649"/>
                  </a:cubicBezTo>
                  <a:cubicBezTo>
                    <a:pt x="6291" y="4363"/>
                    <a:pt x="6676" y="4055"/>
                    <a:pt x="6797" y="3945"/>
                  </a:cubicBezTo>
                  <a:cubicBezTo>
                    <a:pt x="7017" y="3736"/>
                    <a:pt x="7776" y="3197"/>
                    <a:pt x="8337" y="2977"/>
                  </a:cubicBezTo>
                  <a:cubicBezTo>
                    <a:pt x="8909" y="2757"/>
                    <a:pt x="9481" y="2526"/>
                    <a:pt x="9481" y="2526"/>
                  </a:cubicBezTo>
                  <a:cubicBezTo>
                    <a:pt x="9481" y="2526"/>
                    <a:pt x="9541" y="2161"/>
                    <a:pt x="9186" y="2161"/>
                  </a:cubicBezTo>
                  <a:cubicBezTo>
                    <a:pt x="9171" y="2161"/>
                    <a:pt x="9156" y="2162"/>
                    <a:pt x="9140" y="2163"/>
                  </a:cubicBezTo>
                  <a:cubicBezTo>
                    <a:pt x="8899" y="2187"/>
                    <a:pt x="8805" y="2194"/>
                    <a:pt x="8767" y="2196"/>
                  </a:cubicBezTo>
                  <a:lnTo>
                    <a:pt x="8767" y="2196"/>
                  </a:lnTo>
                  <a:cubicBezTo>
                    <a:pt x="8834" y="2162"/>
                    <a:pt x="9041" y="2075"/>
                    <a:pt x="9107" y="1998"/>
                  </a:cubicBezTo>
                  <a:cubicBezTo>
                    <a:pt x="9171" y="1934"/>
                    <a:pt x="9120" y="1655"/>
                    <a:pt x="8748" y="1655"/>
                  </a:cubicBezTo>
                  <a:cubicBezTo>
                    <a:pt x="8675" y="1655"/>
                    <a:pt x="8590" y="1665"/>
                    <a:pt x="8491" y="1691"/>
                  </a:cubicBezTo>
                  <a:cubicBezTo>
                    <a:pt x="7886" y="1834"/>
                    <a:pt x="6522" y="2383"/>
                    <a:pt x="6137" y="2559"/>
                  </a:cubicBezTo>
                  <a:cubicBezTo>
                    <a:pt x="6062" y="2593"/>
                    <a:pt x="6005" y="2607"/>
                    <a:pt x="5963" y="2607"/>
                  </a:cubicBezTo>
                  <a:cubicBezTo>
                    <a:pt x="5950" y="2607"/>
                    <a:pt x="5939" y="2606"/>
                    <a:pt x="5928" y="2603"/>
                  </a:cubicBezTo>
                  <a:cubicBezTo>
                    <a:pt x="5818" y="2559"/>
                    <a:pt x="5906" y="2361"/>
                    <a:pt x="5906" y="2361"/>
                  </a:cubicBezTo>
                  <a:cubicBezTo>
                    <a:pt x="5906" y="2361"/>
                    <a:pt x="7017" y="294"/>
                    <a:pt x="7028" y="195"/>
                  </a:cubicBezTo>
                  <a:cubicBezTo>
                    <a:pt x="7028" y="162"/>
                    <a:pt x="6995" y="96"/>
                    <a:pt x="6929" y="52"/>
                  </a:cubicBezTo>
                  <a:cubicBezTo>
                    <a:pt x="6889" y="22"/>
                    <a:pt x="6837" y="0"/>
                    <a:pt x="6772"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318" name="Google Shape;659;p41">
              <a:extLst>
                <a:ext uri="{FF2B5EF4-FFF2-40B4-BE49-F238E27FC236}">
                  <a16:creationId xmlns:a16="http://schemas.microsoft.com/office/drawing/2014/main" xmlns="" id="{F2455B6D-D115-A21E-7D6F-33E009D128C6}"/>
                </a:ext>
              </a:extLst>
            </p:cNvPr>
            <p:cNvSpPr/>
            <p:nvPr/>
          </p:nvSpPr>
          <p:spPr>
            <a:xfrm flipH="1">
              <a:off x="7336673" y="3357679"/>
              <a:ext cx="330873" cy="357910"/>
            </a:xfrm>
            <a:custGeom>
              <a:avLst/>
              <a:gdLst/>
              <a:ahLst/>
              <a:cxnLst/>
              <a:rect l="l" t="t" r="r" b="b"/>
              <a:pathLst>
                <a:path w="3916" h="4236" extrusionOk="0">
                  <a:moveTo>
                    <a:pt x="3916" y="0"/>
                  </a:moveTo>
                  <a:cubicBezTo>
                    <a:pt x="3839" y="110"/>
                    <a:pt x="1474" y="3322"/>
                    <a:pt x="1" y="4135"/>
                  </a:cubicBezTo>
                  <a:cubicBezTo>
                    <a:pt x="115" y="4201"/>
                    <a:pt x="248" y="4236"/>
                    <a:pt x="390" y="4236"/>
                  </a:cubicBezTo>
                  <a:cubicBezTo>
                    <a:pt x="439" y="4236"/>
                    <a:pt x="489" y="4232"/>
                    <a:pt x="540" y="4223"/>
                  </a:cubicBezTo>
                  <a:cubicBezTo>
                    <a:pt x="1134" y="4157"/>
                    <a:pt x="1837" y="3630"/>
                    <a:pt x="2156" y="3190"/>
                  </a:cubicBezTo>
                  <a:cubicBezTo>
                    <a:pt x="2596" y="2574"/>
                    <a:pt x="3861" y="88"/>
                    <a:pt x="3916"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19" name="Google Shape;660;p41">
              <a:extLst>
                <a:ext uri="{FF2B5EF4-FFF2-40B4-BE49-F238E27FC236}">
                  <a16:creationId xmlns:a16="http://schemas.microsoft.com/office/drawing/2014/main" xmlns="" id="{2F2A1D8D-F90A-4556-0C19-A778136E41E1}"/>
                </a:ext>
              </a:extLst>
            </p:cNvPr>
            <p:cNvSpPr/>
            <p:nvPr/>
          </p:nvSpPr>
          <p:spPr>
            <a:xfrm flipH="1">
              <a:off x="6922570" y="3048097"/>
              <a:ext cx="304511" cy="210217"/>
            </a:xfrm>
            <a:custGeom>
              <a:avLst/>
              <a:gdLst/>
              <a:ahLst/>
              <a:cxnLst/>
              <a:rect l="l" t="t" r="r" b="b"/>
              <a:pathLst>
                <a:path w="3604" h="2488" extrusionOk="0">
                  <a:moveTo>
                    <a:pt x="3257" y="0"/>
                  </a:moveTo>
                  <a:cubicBezTo>
                    <a:pt x="3243" y="0"/>
                    <a:pt x="3227" y="1"/>
                    <a:pt x="3212" y="2"/>
                  </a:cubicBezTo>
                  <a:cubicBezTo>
                    <a:pt x="2882" y="35"/>
                    <a:pt x="2827" y="35"/>
                    <a:pt x="2816" y="35"/>
                  </a:cubicBezTo>
                  <a:cubicBezTo>
                    <a:pt x="2750" y="68"/>
                    <a:pt x="836" y="1157"/>
                    <a:pt x="0" y="2488"/>
                  </a:cubicBezTo>
                  <a:cubicBezTo>
                    <a:pt x="363" y="2202"/>
                    <a:pt x="748" y="1894"/>
                    <a:pt x="869" y="1784"/>
                  </a:cubicBezTo>
                  <a:cubicBezTo>
                    <a:pt x="1089" y="1575"/>
                    <a:pt x="1848" y="1036"/>
                    <a:pt x="2409" y="816"/>
                  </a:cubicBezTo>
                  <a:cubicBezTo>
                    <a:pt x="2981" y="596"/>
                    <a:pt x="3553" y="365"/>
                    <a:pt x="3553" y="365"/>
                  </a:cubicBezTo>
                  <a:cubicBezTo>
                    <a:pt x="3553" y="365"/>
                    <a:pt x="3603" y="0"/>
                    <a:pt x="3257"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320" name="Google Shape;661;p41">
              <a:extLst>
                <a:ext uri="{FF2B5EF4-FFF2-40B4-BE49-F238E27FC236}">
                  <a16:creationId xmlns:a16="http://schemas.microsoft.com/office/drawing/2014/main" xmlns="" id="{B8011477-8B44-F14F-F7AD-7D8BA1D80B33}"/>
                </a:ext>
              </a:extLst>
            </p:cNvPr>
            <p:cNvSpPr/>
            <p:nvPr/>
          </p:nvSpPr>
          <p:spPr>
            <a:xfrm flipH="1">
              <a:off x="7134984" y="2869816"/>
              <a:ext cx="116262" cy="215709"/>
            </a:xfrm>
            <a:custGeom>
              <a:avLst/>
              <a:gdLst/>
              <a:ahLst/>
              <a:cxnLst/>
              <a:rect l="l" t="t" r="r" b="b"/>
              <a:pathLst>
                <a:path w="1376" h="2553" extrusionOk="0">
                  <a:moveTo>
                    <a:pt x="1287" y="1"/>
                  </a:moveTo>
                  <a:lnTo>
                    <a:pt x="99" y="2266"/>
                  </a:lnTo>
                  <a:cubicBezTo>
                    <a:pt x="99" y="2266"/>
                    <a:pt x="1" y="2508"/>
                    <a:pt x="286" y="2552"/>
                  </a:cubicBezTo>
                  <a:cubicBezTo>
                    <a:pt x="176" y="2508"/>
                    <a:pt x="264" y="2310"/>
                    <a:pt x="264" y="2310"/>
                  </a:cubicBezTo>
                  <a:cubicBezTo>
                    <a:pt x="264" y="2310"/>
                    <a:pt x="1375" y="243"/>
                    <a:pt x="1375" y="144"/>
                  </a:cubicBezTo>
                  <a:cubicBezTo>
                    <a:pt x="1375" y="111"/>
                    <a:pt x="1353" y="45"/>
                    <a:pt x="1287"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21" name="Google Shape;662;p41">
              <a:extLst>
                <a:ext uri="{FF2B5EF4-FFF2-40B4-BE49-F238E27FC236}">
                  <a16:creationId xmlns:a16="http://schemas.microsoft.com/office/drawing/2014/main" xmlns="" id="{F46DD6F7-C2F0-026E-40D8-43FAE4C707AE}"/>
                </a:ext>
              </a:extLst>
            </p:cNvPr>
            <p:cNvSpPr/>
            <p:nvPr/>
          </p:nvSpPr>
          <p:spPr>
            <a:xfrm flipH="1">
              <a:off x="7418375" y="2910711"/>
              <a:ext cx="52132" cy="150650"/>
            </a:xfrm>
            <a:custGeom>
              <a:avLst/>
              <a:gdLst/>
              <a:ahLst/>
              <a:cxnLst/>
              <a:rect l="l" t="t" r="r" b="b"/>
              <a:pathLst>
                <a:path w="617" h="1783" extrusionOk="0">
                  <a:moveTo>
                    <a:pt x="308" y="1"/>
                  </a:moveTo>
                  <a:cubicBezTo>
                    <a:pt x="308" y="1"/>
                    <a:pt x="154" y="122"/>
                    <a:pt x="0" y="386"/>
                  </a:cubicBezTo>
                  <a:cubicBezTo>
                    <a:pt x="87" y="918"/>
                    <a:pt x="281" y="1783"/>
                    <a:pt x="604" y="1783"/>
                  </a:cubicBezTo>
                  <a:cubicBezTo>
                    <a:pt x="608" y="1783"/>
                    <a:pt x="612" y="1783"/>
                    <a:pt x="616" y="1782"/>
                  </a:cubicBezTo>
                  <a:lnTo>
                    <a:pt x="308"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22" name="Google Shape;663;p41">
              <a:extLst>
                <a:ext uri="{FF2B5EF4-FFF2-40B4-BE49-F238E27FC236}">
                  <a16:creationId xmlns:a16="http://schemas.microsoft.com/office/drawing/2014/main" xmlns="" id="{0357C7F6-EE63-6A19-58C1-18954DA22816}"/>
                </a:ext>
              </a:extLst>
            </p:cNvPr>
            <p:cNvSpPr/>
            <p:nvPr/>
          </p:nvSpPr>
          <p:spPr>
            <a:xfrm flipH="1">
              <a:off x="6295968" y="2761243"/>
              <a:ext cx="438347" cy="873568"/>
            </a:xfrm>
            <a:custGeom>
              <a:avLst/>
              <a:gdLst/>
              <a:ahLst/>
              <a:cxnLst/>
              <a:rect l="l" t="t" r="r" b="b"/>
              <a:pathLst>
                <a:path w="5188" h="10339" extrusionOk="0">
                  <a:moveTo>
                    <a:pt x="1284" y="0"/>
                  </a:moveTo>
                  <a:cubicBezTo>
                    <a:pt x="1225" y="0"/>
                    <a:pt x="1178" y="13"/>
                    <a:pt x="1152" y="43"/>
                  </a:cubicBezTo>
                  <a:cubicBezTo>
                    <a:pt x="1130" y="76"/>
                    <a:pt x="1119" y="98"/>
                    <a:pt x="1108" y="131"/>
                  </a:cubicBezTo>
                  <a:cubicBezTo>
                    <a:pt x="1064" y="263"/>
                    <a:pt x="1174" y="384"/>
                    <a:pt x="1174" y="384"/>
                  </a:cubicBezTo>
                  <a:lnTo>
                    <a:pt x="2174" y="1110"/>
                  </a:lnTo>
                  <a:cubicBezTo>
                    <a:pt x="2174" y="1110"/>
                    <a:pt x="2933" y="1616"/>
                    <a:pt x="2900" y="1704"/>
                  </a:cubicBezTo>
                  <a:cubicBezTo>
                    <a:pt x="2889" y="1737"/>
                    <a:pt x="2867" y="1748"/>
                    <a:pt x="2845" y="1748"/>
                  </a:cubicBezTo>
                  <a:cubicBezTo>
                    <a:pt x="2836" y="1750"/>
                    <a:pt x="2828" y="1751"/>
                    <a:pt x="2820" y="1751"/>
                  </a:cubicBezTo>
                  <a:cubicBezTo>
                    <a:pt x="2789" y="1751"/>
                    <a:pt x="2768" y="1737"/>
                    <a:pt x="2768" y="1737"/>
                  </a:cubicBezTo>
                  <a:cubicBezTo>
                    <a:pt x="2768" y="1737"/>
                    <a:pt x="910" y="714"/>
                    <a:pt x="767" y="648"/>
                  </a:cubicBezTo>
                  <a:cubicBezTo>
                    <a:pt x="687" y="611"/>
                    <a:pt x="569" y="557"/>
                    <a:pt x="446" y="557"/>
                  </a:cubicBezTo>
                  <a:cubicBezTo>
                    <a:pt x="349" y="557"/>
                    <a:pt x="249" y="591"/>
                    <a:pt x="162" y="692"/>
                  </a:cubicBezTo>
                  <a:cubicBezTo>
                    <a:pt x="162" y="703"/>
                    <a:pt x="162" y="703"/>
                    <a:pt x="151" y="703"/>
                  </a:cubicBezTo>
                  <a:cubicBezTo>
                    <a:pt x="0" y="919"/>
                    <a:pt x="377" y="1187"/>
                    <a:pt x="423" y="1229"/>
                  </a:cubicBezTo>
                  <a:lnTo>
                    <a:pt x="423" y="1229"/>
                  </a:lnTo>
                  <a:cubicBezTo>
                    <a:pt x="412" y="1227"/>
                    <a:pt x="401" y="1226"/>
                    <a:pt x="390" y="1226"/>
                  </a:cubicBezTo>
                  <a:cubicBezTo>
                    <a:pt x="308" y="1226"/>
                    <a:pt x="258" y="1276"/>
                    <a:pt x="239" y="1341"/>
                  </a:cubicBezTo>
                  <a:cubicBezTo>
                    <a:pt x="228" y="1385"/>
                    <a:pt x="239" y="1429"/>
                    <a:pt x="250" y="1473"/>
                  </a:cubicBezTo>
                  <a:cubicBezTo>
                    <a:pt x="305" y="1594"/>
                    <a:pt x="800" y="2133"/>
                    <a:pt x="833" y="2166"/>
                  </a:cubicBezTo>
                  <a:cubicBezTo>
                    <a:pt x="778" y="2210"/>
                    <a:pt x="745" y="2254"/>
                    <a:pt x="734" y="2287"/>
                  </a:cubicBezTo>
                  <a:cubicBezTo>
                    <a:pt x="712" y="2364"/>
                    <a:pt x="756" y="2408"/>
                    <a:pt x="756" y="2408"/>
                  </a:cubicBezTo>
                  <a:cubicBezTo>
                    <a:pt x="756" y="2408"/>
                    <a:pt x="1702" y="3661"/>
                    <a:pt x="2031" y="4013"/>
                  </a:cubicBezTo>
                  <a:cubicBezTo>
                    <a:pt x="2350" y="4354"/>
                    <a:pt x="3076" y="4794"/>
                    <a:pt x="3120" y="4827"/>
                  </a:cubicBezTo>
                  <a:cubicBezTo>
                    <a:pt x="3120" y="4827"/>
                    <a:pt x="1053" y="7785"/>
                    <a:pt x="822" y="8225"/>
                  </a:cubicBezTo>
                  <a:cubicBezTo>
                    <a:pt x="723" y="8390"/>
                    <a:pt x="646" y="8687"/>
                    <a:pt x="668" y="8995"/>
                  </a:cubicBezTo>
                  <a:cubicBezTo>
                    <a:pt x="679" y="9479"/>
                    <a:pt x="910" y="10029"/>
                    <a:pt x="1647" y="10271"/>
                  </a:cubicBezTo>
                  <a:cubicBezTo>
                    <a:pt x="1680" y="10282"/>
                    <a:pt x="1734" y="10293"/>
                    <a:pt x="1778" y="10304"/>
                  </a:cubicBezTo>
                  <a:cubicBezTo>
                    <a:pt x="1866" y="10327"/>
                    <a:pt x="1951" y="10339"/>
                    <a:pt x="2033" y="10339"/>
                  </a:cubicBezTo>
                  <a:cubicBezTo>
                    <a:pt x="2293" y="10339"/>
                    <a:pt x="2529" y="10229"/>
                    <a:pt x="2746" y="10062"/>
                  </a:cubicBezTo>
                  <a:cubicBezTo>
                    <a:pt x="3494" y="9468"/>
                    <a:pt x="3901" y="8104"/>
                    <a:pt x="3901" y="8104"/>
                  </a:cubicBezTo>
                  <a:cubicBezTo>
                    <a:pt x="3901" y="8104"/>
                    <a:pt x="4836" y="5927"/>
                    <a:pt x="5045" y="5245"/>
                  </a:cubicBezTo>
                  <a:cubicBezTo>
                    <a:pt x="5067" y="5179"/>
                    <a:pt x="5078" y="5102"/>
                    <a:pt x="5089" y="5003"/>
                  </a:cubicBezTo>
                  <a:lnTo>
                    <a:pt x="5089" y="5014"/>
                  </a:lnTo>
                  <a:cubicBezTo>
                    <a:pt x="5188" y="4178"/>
                    <a:pt x="4891" y="2463"/>
                    <a:pt x="4726" y="1968"/>
                  </a:cubicBezTo>
                  <a:cubicBezTo>
                    <a:pt x="4550" y="1407"/>
                    <a:pt x="4143" y="1242"/>
                    <a:pt x="4143" y="1242"/>
                  </a:cubicBezTo>
                  <a:lnTo>
                    <a:pt x="2031" y="241"/>
                  </a:lnTo>
                  <a:cubicBezTo>
                    <a:pt x="2031" y="241"/>
                    <a:pt x="1542" y="0"/>
                    <a:pt x="1284"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323" name="Google Shape;664;p41">
              <a:extLst>
                <a:ext uri="{FF2B5EF4-FFF2-40B4-BE49-F238E27FC236}">
                  <a16:creationId xmlns:a16="http://schemas.microsoft.com/office/drawing/2014/main" xmlns="" id="{3AF9833E-E156-9CF3-31D2-4BAAB784BA4E}"/>
                </a:ext>
              </a:extLst>
            </p:cNvPr>
            <p:cNvSpPr/>
            <p:nvPr/>
          </p:nvSpPr>
          <p:spPr>
            <a:xfrm flipH="1">
              <a:off x="6304332" y="3183961"/>
              <a:ext cx="374555" cy="445106"/>
            </a:xfrm>
            <a:custGeom>
              <a:avLst/>
              <a:gdLst/>
              <a:ahLst/>
              <a:cxnLst/>
              <a:rect l="l" t="t" r="r" b="b"/>
              <a:pathLst>
                <a:path w="4433" h="5268" extrusionOk="0">
                  <a:moveTo>
                    <a:pt x="4433" y="0"/>
                  </a:moveTo>
                  <a:lnTo>
                    <a:pt x="4433" y="0"/>
                  </a:lnTo>
                  <a:cubicBezTo>
                    <a:pt x="3553" y="1859"/>
                    <a:pt x="2299" y="3508"/>
                    <a:pt x="2299" y="3508"/>
                  </a:cubicBezTo>
                  <a:cubicBezTo>
                    <a:pt x="1596" y="3925"/>
                    <a:pt x="975" y="4038"/>
                    <a:pt x="507" y="4038"/>
                  </a:cubicBezTo>
                  <a:cubicBezTo>
                    <a:pt x="309" y="4038"/>
                    <a:pt x="138" y="4018"/>
                    <a:pt x="1" y="3992"/>
                  </a:cubicBezTo>
                  <a:lnTo>
                    <a:pt x="1" y="3992"/>
                  </a:lnTo>
                  <a:cubicBezTo>
                    <a:pt x="23" y="4476"/>
                    <a:pt x="254" y="5026"/>
                    <a:pt x="980" y="5268"/>
                  </a:cubicBezTo>
                  <a:lnTo>
                    <a:pt x="1584" y="5136"/>
                  </a:lnTo>
                  <a:lnTo>
                    <a:pt x="2090" y="5059"/>
                  </a:lnTo>
                  <a:cubicBezTo>
                    <a:pt x="2838" y="4465"/>
                    <a:pt x="3245" y="3101"/>
                    <a:pt x="3245" y="3101"/>
                  </a:cubicBezTo>
                  <a:cubicBezTo>
                    <a:pt x="3245" y="3101"/>
                    <a:pt x="4180" y="924"/>
                    <a:pt x="4389" y="242"/>
                  </a:cubicBezTo>
                  <a:cubicBezTo>
                    <a:pt x="4411" y="176"/>
                    <a:pt x="4422" y="99"/>
                    <a:pt x="4433"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24" name="Google Shape;665;p41">
              <a:extLst>
                <a:ext uri="{FF2B5EF4-FFF2-40B4-BE49-F238E27FC236}">
                  <a16:creationId xmlns:a16="http://schemas.microsoft.com/office/drawing/2014/main" xmlns="" id="{B29202AD-3779-F127-8F48-5DB7116C0B8A}"/>
                </a:ext>
              </a:extLst>
            </p:cNvPr>
            <p:cNvSpPr/>
            <p:nvPr/>
          </p:nvSpPr>
          <p:spPr>
            <a:xfrm flipH="1">
              <a:off x="6470613" y="2954394"/>
              <a:ext cx="203627" cy="214780"/>
            </a:xfrm>
            <a:custGeom>
              <a:avLst/>
              <a:gdLst/>
              <a:ahLst/>
              <a:cxnLst/>
              <a:rect l="l" t="t" r="r" b="b"/>
              <a:pathLst>
                <a:path w="2410" h="2542" extrusionOk="0">
                  <a:moveTo>
                    <a:pt x="23" y="1"/>
                  </a:moveTo>
                  <a:cubicBezTo>
                    <a:pt x="1" y="78"/>
                    <a:pt x="45" y="122"/>
                    <a:pt x="45" y="122"/>
                  </a:cubicBezTo>
                  <a:cubicBezTo>
                    <a:pt x="45" y="122"/>
                    <a:pt x="991" y="1375"/>
                    <a:pt x="1320" y="1727"/>
                  </a:cubicBezTo>
                  <a:cubicBezTo>
                    <a:pt x="1639" y="2068"/>
                    <a:pt x="2365" y="2508"/>
                    <a:pt x="2409" y="2541"/>
                  </a:cubicBezTo>
                  <a:cubicBezTo>
                    <a:pt x="2365" y="2497"/>
                    <a:pt x="1925" y="2090"/>
                    <a:pt x="1529" y="1771"/>
                  </a:cubicBezTo>
                  <a:cubicBezTo>
                    <a:pt x="1166" y="1485"/>
                    <a:pt x="276" y="331"/>
                    <a:pt x="23"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25" name="Google Shape;666;p41">
              <a:extLst>
                <a:ext uri="{FF2B5EF4-FFF2-40B4-BE49-F238E27FC236}">
                  <a16:creationId xmlns:a16="http://schemas.microsoft.com/office/drawing/2014/main" xmlns="" id="{FF45901E-E28E-F600-48C4-82C42D8489C3}"/>
                </a:ext>
              </a:extLst>
            </p:cNvPr>
            <p:cNvSpPr/>
            <p:nvPr/>
          </p:nvSpPr>
          <p:spPr>
            <a:xfrm flipH="1">
              <a:off x="6536602" y="2874464"/>
              <a:ext cx="178533" cy="172027"/>
            </a:xfrm>
            <a:custGeom>
              <a:avLst/>
              <a:gdLst/>
              <a:ahLst/>
              <a:cxnLst/>
              <a:rect l="l" t="t" r="r" b="b"/>
              <a:pathLst>
                <a:path w="2113" h="2036" extrusionOk="0">
                  <a:moveTo>
                    <a:pt x="12" y="1"/>
                  </a:moveTo>
                  <a:cubicBezTo>
                    <a:pt x="1" y="45"/>
                    <a:pt x="12" y="89"/>
                    <a:pt x="23" y="133"/>
                  </a:cubicBezTo>
                  <a:cubicBezTo>
                    <a:pt x="78" y="254"/>
                    <a:pt x="573" y="793"/>
                    <a:pt x="606" y="826"/>
                  </a:cubicBezTo>
                  <a:lnTo>
                    <a:pt x="2112" y="2035"/>
                  </a:lnTo>
                  <a:cubicBezTo>
                    <a:pt x="1881" y="1837"/>
                    <a:pt x="56" y="320"/>
                    <a:pt x="12"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26" name="Google Shape;667;p41">
              <a:extLst>
                <a:ext uri="{FF2B5EF4-FFF2-40B4-BE49-F238E27FC236}">
                  <a16:creationId xmlns:a16="http://schemas.microsoft.com/office/drawing/2014/main" xmlns="" id="{DCAB5CED-A214-7245-405F-65DFC91C7ED5}"/>
                </a:ext>
              </a:extLst>
            </p:cNvPr>
            <p:cNvSpPr/>
            <p:nvPr/>
          </p:nvSpPr>
          <p:spPr>
            <a:xfrm flipH="1">
              <a:off x="6505931" y="2820642"/>
              <a:ext cx="228721" cy="144989"/>
            </a:xfrm>
            <a:custGeom>
              <a:avLst/>
              <a:gdLst/>
              <a:ahLst/>
              <a:cxnLst/>
              <a:rect l="l" t="t" r="r" b="b"/>
              <a:pathLst>
                <a:path w="2707" h="1716" extrusionOk="0">
                  <a:moveTo>
                    <a:pt x="155" y="0"/>
                  </a:moveTo>
                  <a:cubicBezTo>
                    <a:pt x="1" y="220"/>
                    <a:pt x="397" y="495"/>
                    <a:pt x="430" y="528"/>
                  </a:cubicBezTo>
                  <a:lnTo>
                    <a:pt x="441" y="528"/>
                  </a:lnTo>
                  <a:lnTo>
                    <a:pt x="2695" y="1716"/>
                  </a:lnTo>
                  <a:lnTo>
                    <a:pt x="2706" y="1716"/>
                  </a:lnTo>
                  <a:cubicBezTo>
                    <a:pt x="2541" y="1617"/>
                    <a:pt x="782" y="594"/>
                    <a:pt x="408" y="275"/>
                  </a:cubicBezTo>
                  <a:cubicBezTo>
                    <a:pt x="287" y="165"/>
                    <a:pt x="210" y="77"/>
                    <a:pt x="155"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27" name="Google Shape;668;p41">
              <a:extLst>
                <a:ext uri="{FF2B5EF4-FFF2-40B4-BE49-F238E27FC236}">
                  <a16:creationId xmlns:a16="http://schemas.microsoft.com/office/drawing/2014/main" xmlns="" id="{14DCA3E2-C924-20A7-3ECE-CC427A857A2C}"/>
                </a:ext>
              </a:extLst>
            </p:cNvPr>
            <p:cNvSpPr/>
            <p:nvPr/>
          </p:nvSpPr>
          <p:spPr>
            <a:xfrm flipH="1">
              <a:off x="6470021" y="2772312"/>
              <a:ext cx="174477" cy="139328"/>
            </a:xfrm>
            <a:custGeom>
              <a:avLst/>
              <a:gdLst/>
              <a:ahLst/>
              <a:cxnLst/>
              <a:rect l="l" t="t" r="r" b="b"/>
              <a:pathLst>
                <a:path w="2065" h="1649" extrusionOk="0">
                  <a:moveTo>
                    <a:pt x="45" y="0"/>
                  </a:moveTo>
                  <a:cubicBezTo>
                    <a:pt x="1" y="132"/>
                    <a:pt x="111" y="253"/>
                    <a:pt x="111" y="253"/>
                  </a:cubicBezTo>
                  <a:lnTo>
                    <a:pt x="1111" y="979"/>
                  </a:lnTo>
                  <a:cubicBezTo>
                    <a:pt x="1111" y="979"/>
                    <a:pt x="1870" y="1485"/>
                    <a:pt x="1837" y="1573"/>
                  </a:cubicBezTo>
                  <a:cubicBezTo>
                    <a:pt x="1826" y="1606"/>
                    <a:pt x="1804" y="1617"/>
                    <a:pt x="1771" y="1617"/>
                  </a:cubicBezTo>
                  <a:cubicBezTo>
                    <a:pt x="1822" y="1639"/>
                    <a:pt x="1864" y="1649"/>
                    <a:pt x="1898" y="1649"/>
                  </a:cubicBezTo>
                  <a:cubicBezTo>
                    <a:pt x="2065" y="1649"/>
                    <a:pt x="2057" y="1430"/>
                    <a:pt x="2057" y="1430"/>
                  </a:cubicBezTo>
                  <a:cubicBezTo>
                    <a:pt x="2057" y="1430"/>
                    <a:pt x="858" y="693"/>
                    <a:pt x="441" y="363"/>
                  </a:cubicBezTo>
                  <a:cubicBezTo>
                    <a:pt x="265" y="220"/>
                    <a:pt x="133" y="99"/>
                    <a:pt x="45"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28" name="Google Shape;669;p41">
              <a:extLst>
                <a:ext uri="{FF2B5EF4-FFF2-40B4-BE49-F238E27FC236}">
                  <a16:creationId xmlns:a16="http://schemas.microsoft.com/office/drawing/2014/main" xmlns="" id="{6AF80394-41E7-5226-0B02-B80ED083433F}"/>
                </a:ext>
              </a:extLst>
            </p:cNvPr>
            <p:cNvSpPr/>
            <p:nvPr/>
          </p:nvSpPr>
          <p:spPr>
            <a:xfrm flipH="1">
              <a:off x="6782826" y="3525144"/>
              <a:ext cx="1015769" cy="424490"/>
            </a:xfrm>
            <a:custGeom>
              <a:avLst/>
              <a:gdLst/>
              <a:ahLst/>
              <a:cxnLst/>
              <a:rect l="l" t="t" r="r" b="b"/>
              <a:pathLst>
                <a:path w="12022" h="5024" extrusionOk="0">
                  <a:moveTo>
                    <a:pt x="4114" y="0"/>
                  </a:moveTo>
                  <a:cubicBezTo>
                    <a:pt x="1" y="0"/>
                    <a:pt x="1211" y="3011"/>
                    <a:pt x="1211" y="3011"/>
                  </a:cubicBezTo>
                  <a:lnTo>
                    <a:pt x="5929" y="4100"/>
                  </a:lnTo>
                  <a:lnTo>
                    <a:pt x="6775" y="4298"/>
                  </a:lnTo>
                  <a:lnTo>
                    <a:pt x="9767" y="4716"/>
                  </a:lnTo>
                  <a:lnTo>
                    <a:pt x="12021" y="5024"/>
                  </a:lnTo>
                  <a:lnTo>
                    <a:pt x="12021" y="2472"/>
                  </a:lnTo>
                  <a:lnTo>
                    <a:pt x="4873" y="31"/>
                  </a:lnTo>
                  <a:cubicBezTo>
                    <a:pt x="4602" y="10"/>
                    <a:pt x="4349" y="0"/>
                    <a:pt x="4114"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329" name="Google Shape;670;p41">
              <a:extLst>
                <a:ext uri="{FF2B5EF4-FFF2-40B4-BE49-F238E27FC236}">
                  <a16:creationId xmlns:a16="http://schemas.microsoft.com/office/drawing/2014/main" xmlns="" id="{C2AF94C0-D140-506D-3617-D9CB299BFB14}"/>
                </a:ext>
              </a:extLst>
            </p:cNvPr>
            <p:cNvSpPr/>
            <p:nvPr/>
          </p:nvSpPr>
          <p:spPr>
            <a:xfrm flipH="1">
              <a:off x="6884127" y="3657798"/>
              <a:ext cx="438685" cy="265813"/>
            </a:xfrm>
            <a:custGeom>
              <a:avLst/>
              <a:gdLst/>
              <a:ahLst/>
              <a:cxnLst/>
              <a:rect l="l" t="t" r="r" b="b"/>
              <a:pathLst>
                <a:path w="5192" h="3146" extrusionOk="0">
                  <a:moveTo>
                    <a:pt x="1815" y="1"/>
                  </a:moveTo>
                  <a:lnTo>
                    <a:pt x="1" y="2123"/>
                  </a:lnTo>
                  <a:lnTo>
                    <a:pt x="298" y="2530"/>
                  </a:lnTo>
                  <a:lnTo>
                    <a:pt x="1144" y="2728"/>
                  </a:lnTo>
                  <a:lnTo>
                    <a:pt x="4136" y="3146"/>
                  </a:lnTo>
                  <a:lnTo>
                    <a:pt x="5191" y="1430"/>
                  </a:lnTo>
                  <a:lnTo>
                    <a:pt x="1815"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30" name="Google Shape;671;p41">
              <a:extLst>
                <a:ext uri="{FF2B5EF4-FFF2-40B4-BE49-F238E27FC236}">
                  <a16:creationId xmlns:a16="http://schemas.microsoft.com/office/drawing/2014/main" xmlns="" id="{8D635A21-6BD1-3CD1-6669-4B2AC68D7188}"/>
                </a:ext>
              </a:extLst>
            </p:cNvPr>
            <p:cNvSpPr/>
            <p:nvPr/>
          </p:nvSpPr>
          <p:spPr>
            <a:xfrm flipH="1">
              <a:off x="7122910" y="3455184"/>
              <a:ext cx="779697" cy="574380"/>
            </a:xfrm>
            <a:custGeom>
              <a:avLst/>
              <a:gdLst/>
              <a:ahLst/>
              <a:cxnLst/>
              <a:rect l="l" t="t" r="r" b="b"/>
              <a:pathLst>
                <a:path w="9228" h="6798" extrusionOk="0">
                  <a:moveTo>
                    <a:pt x="2953" y="0"/>
                  </a:moveTo>
                  <a:cubicBezTo>
                    <a:pt x="1475" y="0"/>
                    <a:pt x="348" y="477"/>
                    <a:pt x="56" y="1783"/>
                  </a:cubicBezTo>
                  <a:cubicBezTo>
                    <a:pt x="1" y="2058"/>
                    <a:pt x="12" y="2311"/>
                    <a:pt x="77" y="2563"/>
                  </a:cubicBezTo>
                  <a:cubicBezTo>
                    <a:pt x="495" y="4070"/>
                    <a:pt x="3003" y="5258"/>
                    <a:pt x="5026" y="5984"/>
                  </a:cubicBezTo>
                  <a:cubicBezTo>
                    <a:pt x="6489" y="6511"/>
                    <a:pt x="7710" y="6797"/>
                    <a:pt x="7710" y="6797"/>
                  </a:cubicBezTo>
                  <a:cubicBezTo>
                    <a:pt x="7819" y="6522"/>
                    <a:pt x="7929" y="6226"/>
                    <a:pt x="8028" y="5929"/>
                  </a:cubicBezTo>
                  <a:cubicBezTo>
                    <a:pt x="8215" y="5412"/>
                    <a:pt x="8380" y="4862"/>
                    <a:pt x="8534" y="4334"/>
                  </a:cubicBezTo>
                  <a:cubicBezTo>
                    <a:pt x="8952" y="2849"/>
                    <a:pt x="9227" y="1563"/>
                    <a:pt x="9227" y="1563"/>
                  </a:cubicBezTo>
                  <a:cubicBezTo>
                    <a:pt x="7224" y="754"/>
                    <a:pt x="4812" y="0"/>
                    <a:pt x="2953" y="0"/>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331" name="Google Shape;672;p41">
              <a:extLst>
                <a:ext uri="{FF2B5EF4-FFF2-40B4-BE49-F238E27FC236}">
                  <a16:creationId xmlns:a16="http://schemas.microsoft.com/office/drawing/2014/main" xmlns="" id="{DE534316-4ED6-84B1-98EF-830B6D027D38}"/>
                </a:ext>
              </a:extLst>
            </p:cNvPr>
            <p:cNvSpPr/>
            <p:nvPr/>
          </p:nvSpPr>
          <p:spPr>
            <a:xfrm flipH="1">
              <a:off x="7181463" y="3671739"/>
              <a:ext cx="714638" cy="308567"/>
            </a:xfrm>
            <a:custGeom>
              <a:avLst/>
              <a:gdLst/>
              <a:ahLst/>
              <a:cxnLst/>
              <a:rect l="l" t="t" r="r" b="b"/>
              <a:pathLst>
                <a:path w="8458" h="3652" extrusionOk="0">
                  <a:moveTo>
                    <a:pt x="0" y="0"/>
                  </a:moveTo>
                  <a:lnTo>
                    <a:pt x="0" y="0"/>
                  </a:lnTo>
                  <a:cubicBezTo>
                    <a:pt x="407" y="1507"/>
                    <a:pt x="2926" y="2695"/>
                    <a:pt x="4949" y="3421"/>
                  </a:cubicBezTo>
                  <a:lnTo>
                    <a:pt x="6291" y="3652"/>
                  </a:lnTo>
                  <a:lnTo>
                    <a:pt x="7951" y="3366"/>
                  </a:lnTo>
                  <a:cubicBezTo>
                    <a:pt x="8138" y="2849"/>
                    <a:pt x="8303" y="2299"/>
                    <a:pt x="8457" y="1771"/>
                  </a:cubicBezTo>
                  <a:lnTo>
                    <a:pt x="8446" y="1771"/>
                  </a:lnTo>
                  <a:cubicBezTo>
                    <a:pt x="6214" y="1771"/>
                    <a:pt x="1584" y="462"/>
                    <a:pt x="0"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32" name="Google Shape;673;p41">
              <a:extLst>
                <a:ext uri="{FF2B5EF4-FFF2-40B4-BE49-F238E27FC236}">
                  <a16:creationId xmlns:a16="http://schemas.microsoft.com/office/drawing/2014/main" xmlns="" id="{FCEF4E07-C21C-FD25-2962-FE670AB35699}"/>
                </a:ext>
              </a:extLst>
            </p:cNvPr>
            <p:cNvSpPr/>
            <p:nvPr/>
          </p:nvSpPr>
          <p:spPr>
            <a:xfrm flipH="1">
              <a:off x="6029308" y="3745840"/>
              <a:ext cx="561284" cy="305863"/>
            </a:xfrm>
            <a:custGeom>
              <a:avLst/>
              <a:gdLst/>
              <a:ahLst/>
              <a:cxnLst/>
              <a:rect l="l" t="t" r="r" b="b"/>
              <a:pathLst>
                <a:path w="6643" h="3620" extrusionOk="0">
                  <a:moveTo>
                    <a:pt x="4346" y="0"/>
                  </a:moveTo>
                  <a:cubicBezTo>
                    <a:pt x="3567" y="0"/>
                    <a:pt x="2739" y="201"/>
                    <a:pt x="2739" y="201"/>
                  </a:cubicBezTo>
                  <a:lnTo>
                    <a:pt x="253" y="674"/>
                  </a:lnTo>
                  <a:lnTo>
                    <a:pt x="1" y="1356"/>
                  </a:lnTo>
                  <a:lnTo>
                    <a:pt x="110" y="1895"/>
                  </a:lnTo>
                  <a:lnTo>
                    <a:pt x="110" y="2445"/>
                  </a:lnTo>
                  <a:lnTo>
                    <a:pt x="121" y="3456"/>
                  </a:lnTo>
                  <a:cubicBezTo>
                    <a:pt x="121" y="3456"/>
                    <a:pt x="983" y="3619"/>
                    <a:pt x="2510" y="3619"/>
                  </a:cubicBezTo>
                  <a:cubicBezTo>
                    <a:pt x="2801" y="3619"/>
                    <a:pt x="3116" y="3613"/>
                    <a:pt x="3454" y="3599"/>
                  </a:cubicBezTo>
                  <a:lnTo>
                    <a:pt x="4762" y="3599"/>
                  </a:lnTo>
                  <a:cubicBezTo>
                    <a:pt x="4927" y="3599"/>
                    <a:pt x="5092" y="3588"/>
                    <a:pt x="5246" y="3566"/>
                  </a:cubicBezTo>
                  <a:cubicBezTo>
                    <a:pt x="5972" y="3467"/>
                    <a:pt x="6588" y="3093"/>
                    <a:pt x="6632" y="1939"/>
                  </a:cubicBezTo>
                  <a:cubicBezTo>
                    <a:pt x="6643" y="1389"/>
                    <a:pt x="6500" y="1004"/>
                    <a:pt x="6269" y="718"/>
                  </a:cubicBezTo>
                  <a:cubicBezTo>
                    <a:pt x="6038" y="443"/>
                    <a:pt x="5730" y="267"/>
                    <a:pt x="5400" y="157"/>
                  </a:cubicBezTo>
                  <a:cubicBezTo>
                    <a:pt x="5191" y="91"/>
                    <a:pt x="4982" y="58"/>
                    <a:pt x="4784" y="25"/>
                  </a:cubicBezTo>
                  <a:cubicBezTo>
                    <a:pt x="4644" y="8"/>
                    <a:pt x="4496" y="0"/>
                    <a:pt x="4346"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333" name="Google Shape;674;p41">
              <a:extLst>
                <a:ext uri="{FF2B5EF4-FFF2-40B4-BE49-F238E27FC236}">
                  <a16:creationId xmlns:a16="http://schemas.microsoft.com/office/drawing/2014/main" xmlns="" id="{534F0ABC-2C18-8AB2-F93C-0AA72C2B77BC}"/>
                </a:ext>
              </a:extLst>
            </p:cNvPr>
            <p:cNvSpPr/>
            <p:nvPr/>
          </p:nvSpPr>
          <p:spPr>
            <a:xfrm flipH="1">
              <a:off x="6227189" y="3892857"/>
              <a:ext cx="328084" cy="127415"/>
            </a:xfrm>
            <a:custGeom>
              <a:avLst/>
              <a:gdLst/>
              <a:ahLst/>
              <a:cxnLst/>
              <a:rect l="l" t="t" r="r" b="b"/>
              <a:pathLst>
                <a:path w="3883" h="1508" extrusionOk="0">
                  <a:moveTo>
                    <a:pt x="0" y="1"/>
                  </a:moveTo>
                  <a:lnTo>
                    <a:pt x="297" y="1452"/>
                  </a:lnTo>
                  <a:lnTo>
                    <a:pt x="3882" y="1507"/>
                  </a:lnTo>
                  <a:lnTo>
                    <a:pt x="3662"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34" name="Google Shape;675;p41">
              <a:extLst>
                <a:ext uri="{FF2B5EF4-FFF2-40B4-BE49-F238E27FC236}">
                  <a16:creationId xmlns:a16="http://schemas.microsoft.com/office/drawing/2014/main" xmlns="" id="{6CD6C2D5-ACD1-A643-1A7C-532991F0B7B6}"/>
                </a:ext>
              </a:extLst>
            </p:cNvPr>
            <p:cNvSpPr/>
            <p:nvPr/>
          </p:nvSpPr>
          <p:spPr>
            <a:xfrm flipH="1">
              <a:off x="6029304" y="3760034"/>
              <a:ext cx="237001" cy="289978"/>
            </a:xfrm>
            <a:custGeom>
              <a:avLst/>
              <a:gdLst/>
              <a:ahLst/>
              <a:cxnLst/>
              <a:rect l="l" t="t" r="r" b="b"/>
              <a:pathLst>
                <a:path w="2805" h="3432" extrusionOk="0">
                  <a:moveTo>
                    <a:pt x="1562" y="0"/>
                  </a:moveTo>
                  <a:cubicBezTo>
                    <a:pt x="1507" y="11"/>
                    <a:pt x="1" y="374"/>
                    <a:pt x="23" y="1903"/>
                  </a:cubicBezTo>
                  <a:cubicBezTo>
                    <a:pt x="34" y="2706"/>
                    <a:pt x="264" y="3167"/>
                    <a:pt x="484" y="3431"/>
                  </a:cubicBezTo>
                  <a:lnTo>
                    <a:pt x="924" y="3431"/>
                  </a:lnTo>
                  <a:cubicBezTo>
                    <a:pt x="1089" y="3431"/>
                    <a:pt x="1254" y="3420"/>
                    <a:pt x="1408" y="3398"/>
                  </a:cubicBezTo>
                  <a:cubicBezTo>
                    <a:pt x="2134" y="3299"/>
                    <a:pt x="2750" y="2925"/>
                    <a:pt x="2794" y="1771"/>
                  </a:cubicBezTo>
                  <a:cubicBezTo>
                    <a:pt x="2805" y="1232"/>
                    <a:pt x="2662" y="836"/>
                    <a:pt x="2431" y="550"/>
                  </a:cubicBezTo>
                  <a:lnTo>
                    <a:pt x="1562" y="0"/>
                  </a:ln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335" name="Google Shape;676;p41">
              <a:extLst>
                <a:ext uri="{FF2B5EF4-FFF2-40B4-BE49-F238E27FC236}">
                  <a16:creationId xmlns:a16="http://schemas.microsoft.com/office/drawing/2014/main" xmlns="" id="{5CADCF38-833F-3727-3255-8B8C60AE3131}"/>
                </a:ext>
              </a:extLst>
            </p:cNvPr>
            <p:cNvSpPr/>
            <p:nvPr/>
          </p:nvSpPr>
          <p:spPr>
            <a:xfrm flipH="1">
              <a:off x="6027449" y="3746685"/>
              <a:ext cx="563143" cy="300540"/>
            </a:xfrm>
            <a:custGeom>
              <a:avLst/>
              <a:gdLst/>
              <a:ahLst/>
              <a:cxnLst/>
              <a:rect l="l" t="t" r="r" b="b"/>
              <a:pathLst>
                <a:path w="6665" h="3557" extrusionOk="0">
                  <a:moveTo>
                    <a:pt x="4327" y="0"/>
                  </a:moveTo>
                  <a:cubicBezTo>
                    <a:pt x="3548" y="0"/>
                    <a:pt x="2739" y="191"/>
                    <a:pt x="2739" y="191"/>
                  </a:cubicBezTo>
                  <a:lnTo>
                    <a:pt x="242" y="664"/>
                  </a:lnTo>
                  <a:lnTo>
                    <a:pt x="1" y="1346"/>
                  </a:lnTo>
                  <a:lnTo>
                    <a:pt x="110" y="1885"/>
                  </a:lnTo>
                  <a:lnTo>
                    <a:pt x="110" y="2435"/>
                  </a:lnTo>
                  <a:lnTo>
                    <a:pt x="121" y="2435"/>
                  </a:lnTo>
                  <a:lnTo>
                    <a:pt x="726" y="950"/>
                  </a:lnTo>
                  <a:cubicBezTo>
                    <a:pt x="726" y="950"/>
                    <a:pt x="3344" y="487"/>
                    <a:pt x="4283" y="487"/>
                  </a:cubicBezTo>
                  <a:cubicBezTo>
                    <a:pt x="4304" y="487"/>
                    <a:pt x="4325" y="488"/>
                    <a:pt x="4344" y="488"/>
                  </a:cubicBezTo>
                  <a:cubicBezTo>
                    <a:pt x="5213" y="510"/>
                    <a:pt x="6346" y="741"/>
                    <a:pt x="6368" y="1907"/>
                  </a:cubicBezTo>
                  <a:cubicBezTo>
                    <a:pt x="6379" y="2611"/>
                    <a:pt x="5840" y="3204"/>
                    <a:pt x="5246" y="3556"/>
                  </a:cubicBezTo>
                  <a:cubicBezTo>
                    <a:pt x="5972" y="3457"/>
                    <a:pt x="6588" y="3083"/>
                    <a:pt x="6632" y="1929"/>
                  </a:cubicBezTo>
                  <a:cubicBezTo>
                    <a:pt x="6665" y="521"/>
                    <a:pt x="5653" y="136"/>
                    <a:pt x="4784" y="26"/>
                  </a:cubicBezTo>
                  <a:cubicBezTo>
                    <a:pt x="4638" y="8"/>
                    <a:pt x="4483" y="0"/>
                    <a:pt x="4327" y="0"/>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336" name="Google Shape;677;p41">
              <a:extLst>
                <a:ext uri="{FF2B5EF4-FFF2-40B4-BE49-F238E27FC236}">
                  <a16:creationId xmlns:a16="http://schemas.microsoft.com/office/drawing/2014/main" xmlns="" id="{7B91839E-40EB-B568-9DB2-4380B9CC3A17}"/>
                </a:ext>
              </a:extLst>
            </p:cNvPr>
            <p:cNvSpPr/>
            <p:nvPr/>
          </p:nvSpPr>
          <p:spPr>
            <a:xfrm flipH="1">
              <a:off x="6488271" y="3826953"/>
              <a:ext cx="137300" cy="222807"/>
            </a:xfrm>
            <a:custGeom>
              <a:avLst/>
              <a:gdLst/>
              <a:ahLst/>
              <a:cxnLst/>
              <a:rect l="l" t="t" r="r" b="b"/>
              <a:pathLst>
                <a:path w="1625" h="2637" extrusionOk="0">
                  <a:moveTo>
                    <a:pt x="1054" y="1"/>
                  </a:moveTo>
                  <a:cubicBezTo>
                    <a:pt x="687" y="1"/>
                    <a:pt x="200" y="183"/>
                    <a:pt x="107" y="1111"/>
                  </a:cubicBezTo>
                  <a:cubicBezTo>
                    <a:pt x="1" y="2160"/>
                    <a:pt x="270" y="2637"/>
                    <a:pt x="857" y="2637"/>
                  </a:cubicBezTo>
                  <a:cubicBezTo>
                    <a:pt x="1002" y="2637"/>
                    <a:pt x="1166" y="2608"/>
                    <a:pt x="1349" y="2551"/>
                  </a:cubicBezTo>
                  <a:lnTo>
                    <a:pt x="1415" y="2287"/>
                  </a:lnTo>
                  <a:cubicBezTo>
                    <a:pt x="1591" y="1650"/>
                    <a:pt x="1624" y="979"/>
                    <a:pt x="1514" y="330"/>
                  </a:cubicBezTo>
                  <a:lnTo>
                    <a:pt x="1481" y="77"/>
                  </a:lnTo>
                  <a:cubicBezTo>
                    <a:pt x="1481" y="77"/>
                    <a:pt x="1293" y="1"/>
                    <a:pt x="1054" y="1"/>
                  </a:cubicBezTo>
                  <a:close/>
                </a:path>
              </a:pathLst>
            </a:custGeom>
            <a:solidFill>
              <a:srgbClr val="006283"/>
            </a:solidFill>
            <a:ln>
              <a:noFill/>
            </a:ln>
          </p:spPr>
          <p:txBody>
            <a:bodyPr spcFirstLastPara="1" wrap="square" lIns="115184" tIns="115184" rIns="115184" bIns="115184" anchor="ctr" anchorCtr="0">
              <a:noAutofit/>
            </a:bodyPr>
            <a:lstStyle/>
            <a:p>
              <a:endParaRPr sz="2267"/>
            </a:p>
          </p:txBody>
        </p:sp>
        <p:sp>
          <p:nvSpPr>
            <p:cNvPr id="337" name="Google Shape;678;p41">
              <a:extLst>
                <a:ext uri="{FF2B5EF4-FFF2-40B4-BE49-F238E27FC236}">
                  <a16:creationId xmlns:a16="http://schemas.microsoft.com/office/drawing/2014/main" xmlns="" id="{565B1C6E-3E24-C693-DE4D-43D9131D8A7B}"/>
                </a:ext>
              </a:extLst>
            </p:cNvPr>
            <p:cNvSpPr/>
            <p:nvPr/>
          </p:nvSpPr>
          <p:spPr>
            <a:xfrm flipH="1">
              <a:off x="6301540" y="3844527"/>
              <a:ext cx="79085" cy="218498"/>
            </a:xfrm>
            <a:custGeom>
              <a:avLst/>
              <a:gdLst/>
              <a:ahLst/>
              <a:cxnLst/>
              <a:rect l="l" t="t" r="r" b="b"/>
              <a:pathLst>
                <a:path w="936" h="2586" extrusionOk="0">
                  <a:moveTo>
                    <a:pt x="386" y="1"/>
                  </a:moveTo>
                  <a:cubicBezTo>
                    <a:pt x="375" y="1"/>
                    <a:pt x="353" y="12"/>
                    <a:pt x="342" y="12"/>
                  </a:cubicBezTo>
                  <a:cubicBezTo>
                    <a:pt x="265" y="23"/>
                    <a:pt x="210" y="78"/>
                    <a:pt x="177" y="155"/>
                  </a:cubicBezTo>
                  <a:cubicBezTo>
                    <a:pt x="166" y="188"/>
                    <a:pt x="155" y="232"/>
                    <a:pt x="144" y="265"/>
                  </a:cubicBezTo>
                  <a:cubicBezTo>
                    <a:pt x="34" y="639"/>
                    <a:pt x="1" y="1024"/>
                    <a:pt x="12" y="1365"/>
                  </a:cubicBezTo>
                  <a:cubicBezTo>
                    <a:pt x="12" y="1826"/>
                    <a:pt x="89" y="2211"/>
                    <a:pt x="144" y="2420"/>
                  </a:cubicBezTo>
                  <a:cubicBezTo>
                    <a:pt x="166" y="2519"/>
                    <a:pt x="254" y="2585"/>
                    <a:pt x="353" y="2585"/>
                  </a:cubicBezTo>
                  <a:lnTo>
                    <a:pt x="694" y="2585"/>
                  </a:lnTo>
                  <a:cubicBezTo>
                    <a:pt x="727" y="2585"/>
                    <a:pt x="749" y="2585"/>
                    <a:pt x="782" y="2574"/>
                  </a:cubicBezTo>
                  <a:cubicBezTo>
                    <a:pt x="870" y="2530"/>
                    <a:pt x="936" y="2420"/>
                    <a:pt x="903" y="2321"/>
                  </a:cubicBezTo>
                  <a:cubicBezTo>
                    <a:pt x="694" y="1574"/>
                    <a:pt x="804" y="683"/>
                    <a:pt x="881" y="254"/>
                  </a:cubicBezTo>
                  <a:cubicBezTo>
                    <a:pt x="903" y="122"/>
                    <a:pt x="804" y="1"/>
                    <a:pt x="672"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338" name="Google Shape;679;p41">
              <a:extLst>
                <a:ext uri="{FF2B5EF4-FFF2-40B4-BE49-F238E27FC236}">
                  <a16:creationId xmlns:a16="http://schemas.microsoft.com/office/drawing/2014/main" xmlns="" id="{1A65CD99-3CB5-74DD-E65E-55A385E31567}"/>
                </a:ext>
              </a:extLst>
            </p:cNvPr>
            <p:cNvSpPr/>
            <p:nvPr/>
          </p:nvSpPr>
          <p:spPr>
            <a:xfrm flipH="1">
              <a:off x="6399130" y="3844527"/>
              <a:ext cx="80859" cy="218498"/>
            </a:xfrm>
            <a:custGeom>
              <a:avLst/>
              <a:gdLst/>
              <a:ahLst/>
              <a:cxnLst/>
              <a:rect l="l" t="t" r="r" b="b"/>
              <a:pathLst>
                <a:path w="957" h="2586" extrusionOk="0">
                  <a:moveTo>
                    <a:pt x="407" y="1"/>
                  </a:moveTo>
                  <a:cubicBezTo>
                    <a:pt x="319" y="1"/>
                    <a:pt x="231" y="67"/>
                    <a:pt x="209" y="155"/>
                  </a:cubicBezTo>
                  <a:cubicBezTo>
                    <a:pt x="143" y="331"/>
                    <a:pt x="99" y="507"/>
                    <a:pt x="77" y="683"/>
                  </a:cubicBezTo>
                  <a:cubicBezTo>
                    <a:pt x="0" y="1145"/>
                    <a:pt x="33" y="1596"/>
                    <a:pt x="77" y="1947"/>
                  </a:cubicBezTo>
                  <a:cubicBezTo>
                    <a:pt x="99" y="2145"/>
                    <a:pt x="132" y="2310"/>
                    <a:pt x="165" y="2420"/>
                  </a:cubicBezTo>
                  <a:cubicBezTo>
                    <a:pt x="187" y="2519"/>
                    <a:pt x="275" y="2585"/>
                    <a:pt x="374" y="2585"/>
                  </a:cubicBezTo>
                  <a:lnTo>
                    <a:pt x="715" y="2585"/>
                  </a:lnTo>
                  <a:cubicBezTo>
                    <a:pt x="748" y="2585"/>
                    <a:pt x="770" y="2585"/>
                    <a:pt x="792" y="2574"/>
                  </a:cubicBezTo>
                  <a:lnTo>
                    <a:pt x="803" y="2563"/>
                  </a:lnTo>
                  <a:cubicBezTo>
                    <a:pt x="891" y="2530"/>
                    <a:pt x="957" y="2420"/>
                    <a:pt x="924" y="2321"/>
                  </a:cubicBezTo>
                  <a:cubicBezTo>
                    <a:pt x="781" y="1815"/>
                    <a:pt x="792" y="1244"/>
                    <a:pt x="836" y="793"/>
                  </a:cubicBezTo>
                  <a:cubicBezTo>
                    <a:pt x="847" y="584"/>
                    <a:pt x="880" y="397"/>
                    <a:pt x="902" y="254"/>
                  </a:cubicBezTo>
                  <a:cubicBezTo>
                    <a:pt x="924" y="122"/>
                    <a:pt x="825" y="1"/>
                    <a:pt x="693"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339" name="Google Shape;680;p41">
              <a:extLst>
                <a:ext uri="{FF2B5EF4-FFF2-40B4-BE49-F238E27FC236}">
                  <a16:creationId xmlns:a16="http://schemas.microsoft.com/office/drawing/2014/main" xmlns="" id="{63E717CE-7CA6-9E93-DAEC-25AD4BA4ED87}"/>
                </a:ext>
              </a:extLst>
            </p:cNvPr>
            <p:cNvSpPr/>
            <p:nvPr/>
          </p:nvSpPr>
          <p:spPr>
            <a:xfrm flipH="1">
              <a:off x="6052539" y="3796113"/>
              <a:ext cx="211907" cy="111699"/>
            </a:xfrm>
            <a:custGeom>
              <a:avLst/>
              <a:gdLst/>
              <a:ahLst/>
              <a:cxnLst/>
              <a:rect l="l" t="t" r="r" b="b"/>
              <a:pathLst>
                <a:path w="2508" h="1322" extrusionOk="0">
                  <a:moveTo>
                    <a:pt x="1014" y="1"/>
                  </a:moveTo>
                  <a:cubicBezTo>
                    <a:pt x="509" y="1"/>
                    <a:pt x="1" y="123"/>
                    <a:pt x="1" y="123"/>
                  </a:cubicBezTo>
                  <a:cubicBezTo>
                    <a:pt x="1" y="123"/>
                    <a:pt x="40" y="645"/>
                    <a:pt x="948" y="645"/>
                  </a:cubicBezTo>
                  <a:cubicBezTo>
                    <a:pt x="1000" y="645"/>
                    <a:pt x="1054" y="643"/>
                    <a:pt x="1111" y="640"/>
                  </a:cubicBezTo>
                  <a:cubicBezTo>
                    <a:pt x="1149" y="638"/>
                    <a:pt x="1186" y="637"/>
                    <a:pt x="1222" y="637"/>
                  </a:cubicBezTo>
                  <a:cubicBezTo>
                    <a:pt x="2191" y="637"/>
                    <a:pt x="2508" y="1322"/>
                    <a:pt x="2508" y="1322"/>
                  </a:cubicBezTo>
                  <a:cubicBezTo>
                    <a:pt x="2431" y="783"/>
                    <a:pt x="2266" y="409"/>
                    <a:pt x="1705" y="123"/>
                  </a:cubicBezTo>
                  <a:cubicBezTo>
                    <a:pt x="1518" y="31"/>
                    <a:pt x="1266" y="1"/>
                    <a:pt x="1014"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40" name="Google Shape;681;p41">
              <a:extLst>
                <a:ext uri="{FF2B5EF4-FFF2-40B4-BE49-F238E27FC236}">
                  <a16:creationId xmlns:a16="http://schemas.microsoft.com/office/drawing/2014/main" xmlns="" id="{E19FB320-377C-82D4-3E8B-6BC4440904DB}"/>
                </a:ext>
              </a:extLst>
            </p:cNvPr>
            <p:cNvSpPr/>
            <p:nvPr/>
          </p:nvSpPr>
          <p:spPr>
            <a:xfrm flipH="1">
              <a:off x="6301540" y="3844527"/>
              <a:ext cx="79085" cy="217568"/>
            </a:xfrm>
            <a:custGeom>
              <a:avLst/>
              <a:gdLst/>
              <a:ahLst/>
              <a:cxnLst/>
              <a:rect l="l" t="t" r="r" b="b"/>
              <a:pathLst>
                <a:path w="936" h="2575" extrusionOk="0">
                  <a:moveTo>
                    <a:pt x="386" y="1"/>
                  </a:moveTo>
                  <a:cubicBezTo>
                    <a:pt x="375" y="1"/>
                    <a:pt x="353" y="12"/>
                    <a:pt x="342" y="12"/>
                  </a:cubicBezTo>
                  <a:lnTo>
                    <a:pt x="144" y="265"/>
                  </a:lnTo>
                  <a:cubicBezTo>
                    <a:pt x="34" y="639"/>
                    <a:pt x="1" y="1024"/>
                    <a:pt x="12" y="1365"/>
                  </a:cubicBezTo>
                  <a:cubicBezTo>
                    <a:pt x="232" y="1200"/>
                    <a:pt x="584" y="1002"/>
                    <a:pt x="584" y="1002"/>
                  </a:cubicBezTo>
                  <a:cubicBezTo>
                    <a:pt x="584" y="1563"/>
                    <a:pt x="705" y="2222"/>
                    <a:pt x="782" y="2574"/>
                  </a:cubicBezTo>
                  <a:cubicBezTo>
                    <a:pt x="870" y="2530"/>
                    <a:pt x="936" y="2431"/>
                    <a:pt x="903" y="2321"/>
                  </a:cubicBezTo>
                  <a:cubicBezTo>
                    <a:pt x="694" y="1574"/>
                    <a:pt x="804" y="683"/>
                    <a:pt x="881" y="254"/>
                  </a:cubicBezTo>
                  <a:cubicBezTo>
                    <a:pt x="903" y="122"/>
                    <a:pt x="804" y="1"/>
                    <a:pt x="672"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41" name="Google Shape;682;p41">
              <a:extLst>
                <a:ext uri="{FF2B5EF4-FFF2-40B4-BE49-F238E27FC236}">
                  <a16:creationId xmlns:a16="http://schemas.microsoft.com/office/drawing/2014/main" xmlns="" id="{AE895EE2-F08C-726E-9B00-A923B0C21237}"/>
                </a:ext>
              </a:extLst>
            </p:cNvPr>
            <p:cNvSpPr/>
            <p:nvPr/>
          </p:nvSpPr>
          <p:spPr>
            <a:xfrm flipH="1">
              <a:off x="6399130" y="3884493"/>
              <a:ext cx="80859" cy="177603"/>
            </a:xfrm>
            <a:custGeom>
              <a:avLst/>
              <a:gdLst/>
              <a:ahLst/>
              <a:cxnLst/>
              <a:rect l="l" t="t" r="r" b="b"/>
              <a:pathLst>
                <a:path w="957" h="2102" extrusionOk="0">
                  <a:moveTo>
                    <a:pt x="748" y="1"/>
                  </a:moveTo>
                  <a:lnTo>
                    <a:pt x="77" y="210"/>
                  </a:lnTo>
                  <a:cubicBezTo>
                    <a:pt x="0" y="672"/>
                    <a:pt x="22" y="1134"/>
                    <a:pt x="77" y="1474"/>
                  </a:cubicBezTo>
                  <a:lnTo>
                    <a:pt x="627" y="1167"/>
                  </a:lnTo>
                  <a:lnTo>
                    <a:pt x="792" y="2101"/>
                  </a:lnTo>
                  <a:cubicBezTo>
                    <a:pt x="891" y="2057"/>
                    <a:pt x="957" y="1958"/>
                    <a:pt x="924" y="1848"/>
                  </a:cubicBezTo>
                  <a:cubicBezTo>
                    <a:pt x="781" y="1342"/>
                    <a:pt x="792" y="771"/>
                    <a:pt x="825" y="320"/>
                  </a:cubicBezTo>
                  <a:lnTo>
                    <a:pt x="748"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42" name="Google Shape;683;p41">
              <a:extLst>
                <a:ext uri="{FF2B5EF4-FFF2-40B4-BE49-F238E27FC236}">
                  <a16:creationId xmlns:a16="http://schemas.microsoft.com/office/drawing/2014/main" xmlns="" id="{6F76709A-9A25-9B0D-8FB6-FB34433F097C}"/>
                </a:ext>
              </a:extLst>
            </p:cNvPr>
            <p:cNvSpPr/>
            <p:nvPr/>
          </p:nvSpPr>
          <p:spPr>
            <a:xfrm flipH="1">
              <a:off x="7292993" y="3836839"/>
              <a:ext cx="562213" cy="305947"/>
            </a:xfrm>
            <a:custGeom>
              <a:avLst/>
              <a:gdLst/>
              <a:ahLst/>
              <a:cxnLst/>
              <a:rect l="l" t="t" r="r" b="b"/>
              <a:pathLst>
                <a:path w="6654" h="3621" extrusionOk="0">
                  <a:moveTo>
                    <a:pt x="2301" y="1"/>
                  </a:moveTo>
                  <a:cubicBezTo>
                    <a:pt x="2150" y="1"/>
                    <a:pt x="2001" y="8"/>
                    <a:pt x="1859" y="26"/>
                  </a:cubicBezTo>
                  <a:cubicBezTo>
                    <a:pt x="1661" y="59"/>
                    <a:pt x="1452" y="92"/>
                    <a:pt x="1254" y="158"/>
                  </a:cubicBezTo>
                  <a:cubicBezTo>
                    <a:pt x="913" y="268"/>
                    <a:pt x="605" y="444"/>
                    <a:pt x="374" y="719"/>
                  </a:cubicBezTo>
                  <a:cubicBezTo>
                    <a:pt x="143" y="1005"/>
                    <a:pt x="0" y="1390"/>
                    <a:pt x="22" y="1939"/>
                  </a:cubicBezTo>
                  <a:cubicBezTo>
                    <a:pt x="55" y="3094"/>
                    <a:pt x="671" y="3468"/>
                    <a:pt x="1408" y="3567"/>
                  </a:cubicBezTo>
                  <a:cubicBezTo>
                    <a:pt x="1562" y="3589"/>
                    <a:pt x="1727" y="3600"/>
                    <a:pt x="1881" y="3600"/>
                  </a:cubicBezTo>
                  <a:lnTo>
                    <a:pt x="3201" y="3600"/>
                  </a:lnTo>
                  <a:cubicBezTo>
                    <a:pt x="3537" y="3614"/>
                    <a:pt x="3850" y="3620"/>
                    <a:pt x="4141" y="3620"/>
                  </a:cubicBezTo>
                  <a:cubicBezTo>
                    <a:pt x="5664" y="3620"/>
                    <a:pt x="6533" y="3457"/>
                    <a:pt x="6533" y="3457"/>
                  </a:cubicBezTo>
                  <a:lnTo>
                    <a:pt x="6533" y="2445"/>
                  </a:lnTo>
                  <a:lnTo>
                    <a:pt x="6544" y="1895"/>
                  </a:lnTo>
                  <a:lnTo>
                    <a:pt x="6654" y="1357"/>
                  </a:lnTo>
                  <a:lnTo>
                    <a:pt x="6643" y="1357"/>
                  </a:lnTo>
                  <a:lnTo>
                    <a:pt x="6401" y="675"/>
                  </a:lnTo>
                  <a:lnTo>
                    <a:pt x="3904" y="202"/>
                  </a:lnTo>
                  <a:cubicBezTo>
                    <a:pt x="3904" y="202"/>
                    <a:pt x="3084" y="1"/>
                    <a:pt x="2301"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343" name="Google Shape;684;p41">
              <a:extLst>
                <a:ext uri="{FF2B5EF4-FFF2-40B4-BE49-F238E27FC236}">
                  <a16:creationId xmlns:a16="http://schemas.microsoft.com/office/drawing/2014/main" xmlns="" id="{04BC3FC1-577C-869D-8208-A49D4428AFB7}"/>
                </a:ext>
              </a:extLst>
            </p:cNvPr>
            <p:cNvSpPr/>
            <p:nvPr/>
          </p:nvSpPr>
          <p:spPr>
            <a:xfrm flipH="1">
              <a:off x="7328308" y="3983941"/>
              <a:ext cx="328084" cy="127415"/>
            </a:xfrm>
            <a:custGeom>
              <a:avLst/>
              <a:gdLst/>
              <a:ahLst/>
              <a:cxnLst/>
              <a:rect l="l" t="t" r="r" b="b"/>
              <a:pathLst>
                <a:path w="3883" h="1508" extrusionOk="0">
                  <a:moveTo>
                    <a:pt x="221" y="1"/>
                  </a:moveTo>
                  <a:lnTo>
                    <a:pt x="1" y="1507"/>
                  </a:lnTo>
                  <a:lnTo>
                    <a:pt x="3586" y="1452"/>
                  </a:lnTo>
                  <a:lnTo>
                    <a:pt x="3883"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44" name="Google Shape;685;p41">
              <a:extLst>
                <a:ext uri="{FF2B5EF4-FFF2-40B4-BE49-F238E27FC236}">
                  <a16:creationId xmlns:a16="http://schemas.microsoft.com/office/drawing/2014/main" xmlns="" id="{81F6471F-71C5-B053-A17F-305585DBEC02}"/>
                </a:ext>
              </a:extLst>
            </p:cNvPr>
            <p:cNvSpPr/>
            <p:nvPr/>
          </p:nvSpPr>
          <p:spPr>
            <a:xfrm flipH="1">
              <a:off x="7618204" y="3851033"/>
              <a:ext cx="237001" cy="290063"/>
            </a:xfrm>
            <a:custGeom>
              <a:avLst/>
              <a:gdLst/>
              <a:ahLst/>
              <a:cxnLst/>
              <a:rect l="l" t="t" r="r" b="b"/>
              <a:pathLst>
                <a:path w="2805" h="3433" extrusionOk="0">
                  <a:moveTo>
                    <a:pt x="1254" y="1"/>
                  </a:moveTo>
                  <a:lnTo>
                    <a:pt x="374" y="551"/>
                  </a:lnTo>
                  <a:cubicBezTo>
                    <a:pt x="143" y="837"/>
                    <a:pt x="0" y="1233"/>
                    <a:pt x="22" y="1771"/>
                  </a:cubicBezTo>
                  <a:cubicBezTo>
                    <a:pt x="55" y="2926"/>
                    <a:pt x="671" y="3300"/>
                    <a:pt x="1408" y="3399"/>
                  </a:cubicBezTo>
                  <a:cubicBezTo>
                    <a:pt x="1562" y="3421"/>
                    <a:pt x="1727" y="3432"/>
                    <a:pt x="1881" y="3432"/>
                  </a:cubicBezTo>
                  <a:lnTo>
                    <a:pt x="2332" y="3432"/>
                  </a:lnTo>
                  <a:cubicBezTo>
                    <a:pt x="2541" y="3168"/>
                    <a:pt x="2772" y="2706"/>
                    <a:pt x="2783" y="1903"/>
                  </a:cubicBezTo>
                  <a:cubicBezTo>
                    <a:pt x="2805" y="375"/>
                    <a:pt x="1309" y="12"/>
                    <a:pt x="1254"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345" name="Google Shape;686;p41">
              <a:extLst>
                <a:ext uri="{FF2B5EF4-FFF2-40B4-BE49-F238E27FC236}">
                  <a16:creationId xmlns:a16="http://schemas.microsoft.com/office/drawing/2014/main" xmlns="" id="{28A23EDA-D273-6ADA-CD69-5C63C09C0527}"/>
                </a:ext>
              </a:extLst>
            </p:cNvPr>
            <p:cNvSpPr/>
            <p:nvPr/>
          </p:nvSpPr>
          <p:spPr>
            <a:xfrm flipH="1">
              <a:off x="7292993" y="3837683"/>
              <a:ext cx="564072" cy="300624"/>
            </a:xfrm>
            <a:custGeom>
              <a:avLst/>
              <a:gdLst/>
              <a:ahLst/>
              <a:cxnLst/>
              <a:rect l="l" t="t" r="r" b="b"/>
              <a:pathLst>
                <a:path w="6676" h="3558" extrusionOk="0">
                  <a:moveTo>
                    <a:pt x="2345" y="1"/>
                  </a:moveTo>
                  <a:cubicBezTo>
                    <a:pt x="2190" y="1"/>
                    <a:pt x="2037" y="9"/>
                    <a:pt x="1892" y="27"/>
                  </a:cubicBezTo>
                  <a:cubicBezTo>
                    <a:pt x="1012" y="137"/>
                    <a:pt x="0" y="522"/>
                    <a:pt x="44" y="1929"/>
                  </a:cubicBezTo>
                  <a:cubicBezTo>
                    <a:pt x="77" y="3084"/>
                    <a:pt x="693" y="3458"/>
                    <a:pt x="1430" y="3557"/>
                  </a:cubicBezTo>
                  <a:cubicBezTo>
                    <a:pt x="825" y="3205"/>
                    <a:pt x="286" y="2611"/>
                    <a:pt x="297" y="1907"/>
                  </a:cubicBezTo>
                  <a:cubicBezTo>
                    <a:pt x="330" y="742"/>
                    <a:pt x="1463" y="511"/>
                    <a:pt x="2332" y="489"/>
                  </a:cubicBezTo>
                  <a:cubicBezTo>
                    <a:pt x="2351" y="488"/>
                    <a:pt x="2371" y="488"/>
                    <a:pt x="2392" y="488"/>
                  </a:cubicBezTo>
                  <a:cubicBezTo>
                    <a:pt x="3321" y="488"/>
                    <a:pt x="5950" y="951"/>
                    <a:pt x="5950" y="951"/>
                  </a:cubicBezTo>
                  <a:lnTo>
                    <a:pt x="6555" y="2435"/>
                  </a:lnTo>
                  <a:lnTo>
                    <a:pt x="6566" y="1885"/>
                  </a:lnTo>
                  <a:lnTo>
                    <a:pt x="6676" y="1347"/>
                  </a:lnTo>
                  <a:lnTo>
                    <a:pt x="6423" y="665"/>
                  </a:lnTo>
                  <a:lnTo>
                    <a:pt x="3937" y="192"/>
                  </a:lnTo>
                  <a:cubicBezTo>
                    <a:pt x="3937" y="192"/>
                    <a:pt x="3120" y="1"/>
                    <a:pt x="2345"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346" name="Google Shape;687;p41">
              <a:extLst>
                <a:ext uri="{FF2B5EF4-FFF2-40B4-BE49-F238E27FC236}">
                  <a16:creationId xmlns:a16="http://schemas.microsoft.com/office/drawing/2014/main" xmlns="" id="{E06FA286-248B-3706-6985-B271DE4025EB}"/>
                </a:ext>
              </a:extLst>
            </p:cNvPr>
            <p:cNvSpPr/>
            <p:nvPr/>
          </p:nvSpPr>
          <p:spPr>
            <a:xfrm flipH="1">
              <a:off x="6724352" y="3657798"/>
              <a:ext cx="641214" cy="460991"/>
            </a:xfrm>
            <a:custGeom>
              <a:avLst/>
              <a:gdLst/>
              <a:ahLst/>
              <a:cxnLst/>
              <a:rect l="l" t="t" r="r" b="b"/>
              <a:pathLst>
                <a:path w="7589" h="5456" extrusionOk="0">
                  <a:moveTo>
                    <a:pt x="6192" y="1"/>
                  </a:moveTo>
                  <a:lnTo>
                    <a:pt x="5159" y="528"/>
                  </a:lnTo>
                  <a:lnTo>
                    <a:pt x="133" y="3080"/>
                  </a:lnTo>
                  <a:cubicBezTo>
                    <a:pt x="1" y="5257"/>
                    <a:pt x="386" y="5455"/>
                    <a:pt x="386" y="5455"/>
                  </a:cubicBezTo>
                  <a:cubicBezTo>
                    <a:pt x="463" y="5433"/>
                    <a:pt x="540" y="5422"/>
                    <a:pt x="639" y="5400"/>
                  </a:cubicBezTo>
                  <a:cubicBezTo>
                    <a:pt x="2431" y="5026"/>
                    <a:pt x="7589" y="4344"/>
                    <a:pt x="7589" y="4344"/>
                  </a:cubicBezTo>
                  <a:lnTo>
                    <a:pt x="6192" y="1"/>
                  </a:ln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347" name="Google Shape;688;p41">
              <a:extLst>
                <a:ext uri="{FF2B5EF4-FFF2-40B4-BE49-F238E27FC236}">
                  <a16:creationId xmlns:a16="http://schemas.microsoft.com/office/drawing/2014/main" xmlns="" id="{DF184B7D-0A35-989D-24E9-7812BA5990D9}"/>
                </a:ext>
              </a:extLst>
            </p:cNvPr>
            <p:cNvSpPr/>
            <p:nvPr/>
          </p:nvSpPr>
          <p:spPr>
            <a:xfrm flipH="1">
              <a:off x="6724352" y="3657798"/>
              <a:ext cx="598460" cy="456344"/>
            </a:xfrm>
            <a:custGeom>
              <a:avLst/>
              <a:gdLst/>
              <a:ahLst/>
              <a:cxnLst/>
              <a:rect l="l" t="t" r="r" b="b"/>
              <a:pathLst>
                <a:path w="7083" h="5401" extrusionOk="0">
                  <a:moveTo>
                    <a:pt x="5697" y="1"/>
                  </a:moveTo>
                  <a:lnTo>
                    <a:pt x="4653" y="528"/>
                  </a:lnTo>
                  <a:cubicBezTo>
                    <a:pt x="4565" y="1727"/>
                    <a:pt x="4872" y="2937"/>
                    <a:pt x="4872" y="2937"/>
                  </a:cubicBezTo>
                  <a:lnTo>
                    <a:pt x="1" y="4883"/>
                  </a:lnTo>
                  <a:lnTo>
                    <a:pt x="133" y="5400"/>
                  </a:lnTo>
                  <a:cubicBezTo>
                    <a:pt x="1925" y="5026"/>
                    <a:pt x="7083" y="4344"/>
                    <a:pt x="7083" y="4344"/>
                  </a:cubicBezTo>
                  <a:lnTo>
                    <a:pt x="5697"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48" name="Google Shape;689;p41">
              <a:extLst>
                <a:ext uri="{FF2B5EF4-FFF2-40B4-BE49-F238E27FC236}">
                  <a16:creationId xmlns:a16="http://schemas.microsoft.com/office/drawing/2014/main" xmlns="" id="{950FF895-B67C-659D-577A-CD03D2DFE918}"/>
                </a:ext>
              </a:extLst>
            </p:cNvPr>
            <p:cNvSpPr/>
            <p:nvPr/>
          </p:nvSpPr>
          <p:spPr>
            <a:xfrm flipH="1">
              <a:off x="5986559" y="3415134"/>
              <a:ext cx="948766" cy="703654"/>
            </a:xfrm>
            <a:custGeom>
              <a:avLst/>
              <a:gdLst/>
              <a:ahLst/>
              <a:cxnLst/>
              <a:rect l="l" t="t" r="r" b="b"/>
              <a:pathLst>
                <a:path w="11229" h="8328" extrusionOk="0">
                  <a:moveTo>
                    <a:pt x="9060" y="1"/>
                  </a:moveTo>
                  <a:cubicBezTo>
                    <a:pt x="8848" y="1"/>
                    <a:pt x="8631" y="26"/>
                    <a:pt x="8413" y="79"/>
                  </a:cubicBezTo>
                  <a:cubicBezTo>
                    <a:pt x="6918" y="431"/>
                    <a:pt x="231" y="2851"/>
                    <a:pt x="231" y="2851"/>
                  </a:cubicBezTo>
                  <a:cubicBezTo>
                    <a:pt x="231" y="2851"/>
                    <a:pt x="1" y="4269"/>
                    <a:pt x="913" y="5985"/>
                  </a:cubicBezTo>
                  <a:cubicBezTo>
                    <a:pt x="1309" y="6744"/>
                    <a:pt x="1936" y="7557"/>
                    <a:pt x="2893" y="8327"/>
                  </a:cubicBezTo>
                  <a:cubicBezTo>
                    <a:pt x="2893" y="8327"/>
                    <a:pt x="10976" y="4236"/>
                    <a:pt x="11185" y="2433"/>
                  </a:cubicBezTo>
                  <a:cubicBezTo>
                    <a:pt x="11229" y="2048"/>
                    <a:pt x="11196" y="1707"/>
                    <a:pt x="11108" y="1410"/>
                  </a:cubicBezTo>
                  <a:cubicBezTo>
                    <a:pt x="10830" y="504"/>
                    <a:pt x="9996" y="1"/>
                    <a:pt x="9060" y="1"/>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349" name="Google Shape;690;p41">
              <a:extLst>
                <a:ext uri="{FF2B5EF4-FFF2-40B4-BE49-F238E27FC236}">
                  <a16:creationId xmlns:a16="http://schemas.microsoft.com/office/drawing/2014/main" xmlns="" id="{29CE1BA1-BDF0-45BC-1FB7-95AD7418A532}"/>
                </a:ext>
              </a:extLst>
            </p:cNvPr>
            <p:cNvSpPr/>
            <p:nvPr/>
          </p:nvSpPr>
          <p:spPr>
            <a:xfrm flipH="1">
              <a:off x="7263246" y="3918036"/>
              <a:ext cx="130203" cy="222891"/>
            </a:xfrm>
            <a:custGeom>
              <a:avLst/>
              <a:gdLst/>
              <a:ahLst/>
              <a:cxnLst/>
              <a:rect l="l" t="t" r="r" b="b"/>
              <a:pathLst>
                <a:path w="1541" h="2638" extrusionOk="0">
                  <a:moveTo>
                    <a:pt x="546" y="0"/>
                  </a:moveTo>
                  <a:cubicBezTo>
                    <a:pt x="309" y="0"/>
                    <a:pt x="122" y="77"/>
                    <a:pt x="122" y="77"/>
                  </a:cubicBezTo>
                  <a:lnTo>
                    <a:pt x="78" y="330"/>
                  </a:lnTo>
                  <a:cubicBezTo>
                    <a:pt x="1" y="792"/>
                    <a:pt x="1" y="1253"/>
                    <a:pt x="67" y="1715"/>
                  </a:cubicBezTo>
                  <a:cubicBezTo>
                    <a:pt x="67" y="1726"/>
                    <a:pt x="67" y="1726"/>
                    <a:pt x="67" y="1737"/>
                  </a:cubicBezTo>
                  <a:cubicBezTo>
                    <a:pt x="89" y="1924"/>
                    <a:pt x="133" y="2100"/>
                    <a:pt x="177" y="2287"/>
                  </a:cubicBezTo>
                  <a:lnTo>
                    <a:pt x="243" y="2551"/>
                  </a:lnTo>
                  <a:cubicBezTo>
                    <a:pt x="427" y="2608"/>
                    <a:pt x="593" y="2637"/>
                    <a:pt x="740" y="2637"/>
                  </a:cubicBezTo>
                  <a:cubicBezTo>
                    <a:pt x="1048" y="2637"/>
                    <a:pt x="1271" y="2508"/>
                    <a:pt x="1398" y="2232"/>
                  </a:cubicBezTo>
                  <a:lnTo>
                    <a:pt x="1387" y="2232"/>
                  </a:lnTo>
                  <a:cubicBezTo>
                    <a:pt x="1508" y="1990"/>
                    <a:pt x="1541" y="1616"/>
                    <a:pt x="1497" y="1110"/>
                  </a:cubicBezTo>
                  <a:cubicBezTo>
                    <a:pt x="1396" y="183"/>
                    <a:pt x="911" y="0"/>
                    <a:pt x="546"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350" name="Google Shape;691;p41">
              <a:extLst>
                <a:ext uri="{FF2B5EF4-FFF2-40B4-BE49-F238E27FC236}">
                  <a16:creationId xmlns:a16="http://schemas.microsoft.com/office/drawing/2014/main" xmlns="" id="{5739783A-BB80-1780-9AF5-1A41E46CB2C1}"/>
                </a:ext>
              </a:extLst>
            </p:cNvPr>
            <p:cNvSpPr/>
            <p:nvPr/>
          </p:nvSpPr>
          <p:spPr>
            <a:xfrm flipH="1">
              <a:off x="7492730" y="3935611"/>
              <a:ext cx="90238" cy="218413"/>
            </a:xfrm>
            <a:custGeom>
              <a:avLst/>
              <a:gdLst/>
              <a:ahLst/>
              <a:cxnLst/>
              <a:rect l="l" t="t" r="r" b="b"/>
              <a:pathLst>
                <a:path w="1068" h="2585" extrusionOk="0">
                  <a:moveTo>
                    <a:pt x="264" y="1"/>
                  </a:moveTo>
                  <a:cubicBezTo>
                    <a:pt x="133" y="1"/>
                    <a:pt x="34" y="122"/>
                    <a:pt x="56" y="254"/>
                  </a:cubicBezTo>
                  <a:cubicBezTo>
                    <a:pt x="133" y="671"/>
                    <a:pt x="242" y="1540"/>
                    <a:pt x="56" y="2277"/>
                  </a:cubicBezTo>
                  <a:cubicBezTo>
                    <a:pt x="45" y="2288"/>
                    <a:pt x="45" y="2299"/>
                    <a:pt x="45" y="2321"/>
                  </a:cubicBezTo>
                  <a:cubicBezTo>
                    <a:pt x="1" y="2453"/>
                    <a:pt x="111" y="2585"/>
                    <a:pt x="242" y="2585"/>
                  </a:cubicBezTo>
                  <a:lnTo>
                    <a:pt x="594" y="2585"/>
                  </a:lnTo>
                  <a:cubicBezTo>
                    <a:pt x="693" y="2585"/>
                    <a:pt x="781" y="2519"/>
                    <a:pt x="803" y="2420"/>
                  </a:cubicBezTo>
                  <a:cubicBezTo>
                    <a:pt x="891" y="2035"/>
                    <a:pt x="1067" y="1056"/>
                    <a:pt x="759" y="155"/>
                  </a:cubicBezTo>
                  <a:cubicBezTo>
                    <a:pt x="737" y="78"/>
                    <a:pt x="671" y="23"/>
                    <a:pt x="605" y="12"/>
                  </a:cubicBezTo>
                  <a:cubicBezTo>
                    <a:pt x="594" y="12"/>
                    <a:pt x="572" y="1"/>
                    <a:pt x="561"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351" name="Google Shape;692;p41">
              <a:extLst>
                <a:ext uri="{FF2B5EF4-FFF2-40B4-BE49-F238E27FC236}">
                  <a16:creationId xmlns:a16="http://schemas.microsoft.com/office/drawing/2014/main" xmlns="" id="{5885E600-7FEC-76CD-2F05-39495FA47BCF}"/>
                </a:ext>
              </a:extLst>
            </p:cNvPr>
            <p:cNvSpPr/>
            <p:nvPr/>
          </p:nvSpPr>
          <p:spPr>
            <a:xfrm flipH="1">
              <a:off x="7395224" y="3935611"/>
              <a:ext cx="90153" cy="218413"/>
            </a:xfrm>
            <a:custGeom>
              <a:avLst/>
              <a:gdLst/>
              <a:ahLst/>
              <a:cxnLst/>
              <a:rect l="l" t="t" r="r" b="b"/>
              <a:pathLst>
                <a:path w="1067" h="2585" extrusionOk="0">
                  <a:moveTo>
                    <a:pt x="275" y="1"/>
                  </a:moveTo>
                  <a:cubicBezTo>
                    <a:pt x="143" y="1"/>
                    <a:pt x="44" y="122"/>
                    <a:pt x="66" y="254"/>
                  </a:cubicBezTo>
                  <a:cubicBezTo>
                    <a:pt x="132" y="682"/>
                    <a:pt x="242" y="1573"/>
                    <a:pt x="44" y="2321"/>
                  </a:cubicBezTo>
                  <a:cubicBezTo>
                    <a:pt x="0" y="2453"/>
                    <a:pt x="110" y="2585"/>
                    <a:pt x="242" y="2585"/>
                  </a:cubicBezTo>
                  <a:lnTo>
                    <a:pt x="594" y="2585"/>
                  </a:lnTo>
                  <a:cubicBezTo>
                    <a:pt x="693" y="2585"/>
                    <a:pt x="781" y="2519"/>
                    <a:pt x="803" y="2420"/>
                  </a:cubicBezTo>
                  <a:cubicBezTo>
                    <a:pt x="891" y="2035"/>
                    <a:pt x="1067" y="1056"/>
                    <a:pt x="759" y="155"/>
                  </a:cubicBezTo>
                  <a:cubicBezTo>
                    <a:pt x="726" y="67"/>
                    <a:pt x="649" y="1"/>
                    <a:pt x="561"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352" name="Google Shape;693;p41">
              <a:extLst>
                <a:ext uri="{FF2B5EF4-FFF2-40B4-BE49-F238E27FC236}">
                  <a16:creationId xmlns:a16="http://schemas.microsoft.com/office/drawing/2014/main" xmlns="" id="{275E74A7-6818-2329-0732-148F9D06F6EA}"/>
                </a:ext>
              </a:extLst>
            </p:cNvPr>
            <p:cNvSpPr/>
            <p:nvPr/>
          </p:nvSpPr>
          <p:spPr>
            <a:xfrm flipH="1">
              <a:off x="5986558" y="3534185"/>
              <a:ext cx="871625" cy="584604"/>
            </a:xfrm>
            <a:custGeom>
              <a:avLst/>
              <a:gdLst/>
              <a:ahLst/>
              <a:cxnLst/>
              <a:rect l="l" t="t" r="r" b="b"/>
              <a:pathLst>
                <a:path w="10316" h="6919" extrusionOk="0">
                  <a:moveTo>
                    <a:pt x="10195" y="1"/>
                  </a:moveTo>
                  <a:cubicBezTo>
                    <a:pt x="7017" y="3311"/>
                    <a:pt x="1364" y="4367"/>
                    <a:pt x="0" y="4576"/>
                  </a:cubicBezTo>
                  <a:cubicBezTo>
                    <a:pt x="396" y="5335"/>
                    <a:pt x="1023" y="6148"/>
                    <a:pt x="1980" y="6918"/>
                  </a:cubicBezTo>
                  <a:cubicBezTo>
                    <a:pt x="1980" y="6918"/>
                    <a:pt x="10063" y="2827"/>
                    <a:pt x="10272" y="1024"/>
                  </a:cubicBezTo>
                  <a:lnTo>
                    <a:pt x="10272" y="1013"/>
                  </a:lnTo>
                  <a:cubicBezTo>
                    <a:pt x="10316" y="639"/>
                    <a:pt x="10283" y="298"/>
                    <a:pt x="10195"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53" name="Google Shape;694;p41">
              <a:extLst>
                <a:ext uri="{FF2B5EF4-FFF2-40B4-BE49-F238E27FC236}">
                  <a16:creationId xmlns:a16="http://schemas.microsoft.com/office/drawing/2014/main" xmlns="" id="{D6CE8FBA-E563-1757-16DD-9D9DAABDEFC4}"/>
                </a:ext>
              </a:extLst>
            </p:cNvPr>
            <p:cNvSpPr/>
            <p:nvPr/>
          </p:nvSpPr>
          <p:spPr>
            <a:xfrm flipH="1">
              <a:off x="7684193" y="3881704"/>
              <a:ext cx="181236" cy="144144"/>
            </a:xfrm>
            <a:custGeom>
              <a:avLst/>
              <a:gdLst/>
              <a:ahLst/>
              <a:cxnLst/>
              <a:rect l="l" t="t" r="r" b="b"/>
              <a:pathLst>
                <a:path w="2145" h="1706" extrusionOk="0">
                  <a:moveTo>
                    <a:pt x="2145" y="1"/>
                  </a:moveTo>
                  <a:lnTo>
                    <a:pt x="2145" y="1"/>
                  </a:lnTo>
                  <a:cubicBezTo>
                    <a:pt x="0" y="144"/>
                    <a:pt x="429" y="1705"/>
                    <a:pt x="429" y="1705"/>
                  </a:cubicBezTo>
                  <a:cubicBezTo>
                    <a:pt x="374" y="496"/>
                    <a:pt x="2145" y="1"/>
                    <a:pt x="2145"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54" name="Google Shape;695;p41">
              <a:extLst>
                <a:ext uri="{FF2B5EF4-FFF2-40B4-BE49-F238E27FC236}">
                  <a16:creationId xmlns:a16="http://schemas.microsoft.com/office/drawing/2014/main" xmlns="" id="{AE8775AD-BFA0-AB11-696B-95A27EF22585}"/>
                </a:ext>
              </a:extLst>
            </p:cNvPr>
            <p:cNvSpPr/>
            <p:nvPr/>
          </p:nvSpPr>
          <p:spPr>
            <a:xfrm flipH="1">
              <a:off x="7492730" y="3936540"/>
              <a:ext cx="90238" cy="217484"/>
            </a:xfrm>
            <a:custGeom>
              <a:avLst/>
              <a:gdLst/>
              <a:ahLst/>
              <a:cxnLst/>
              <a:rect l="l" t="t" r="r" b="b"/>
              <a:pathLst>
                <a:path w="1068" h="2574" extrusionOk="0">
                  <a:moveTo>
                    <a:pt x="605" y="1"/>
                  </a:moveTo>
                  <a:lnTo>
                    <a:pt x="605" y="1"/>
                  </a:lnTo>
                  <a:cubicBezTo>
                    <a:pt x="649" y="441"/>
                    <a:pt x="770" y="1727"/>
                    <a:pt x="594" y="2255"/>
                  </a:cubicBezTo>
                  <a:cubicBezTo>
                    <a:pt x="594" y="2255"/>
                    <a:pt x="420" y="2278"/>
                    <a:pt x="244" y="2278"/>
                  </a:cubicBezTo>
                  <a:cubicBezTo>
                    <a:pt x="178" y="2278"/>
                    <a:pt x="113" y="2275"/>
                    <a:pt x="56" y="2266"/>
                  </a:cubicBezTo>
                  <a:cubicBezTo>
                    <a:pt x="45" y="2277"/>
                    <a:pt x="45" y="2288"/>
                    <a:pt x="45" y="2310"/>
                  </a:cubicBezTo>
                  <a:cubicBezTo>
                    <a:pt x="1" y="2442"/>
                    <a:pt x="111" y="2574"/>
                    <a:pt x="242" y="2574"/>
                  </a:cubicBezTo>
                  <a:lnTo>
                    <a:pt x="594" y="2574"/>
                  </a:lnTo>
                  <a:cubicBezTo>
                    <a:pt x="693" y="2574"/>
                    <a:pt x="781" y="2508"/>
                    <a:pt x="803" y="2409"/>
                  </a:cubicBezTo>
                  <a:cubicBezTo>
                    <a:pt x="891" y="2024"/>
                    <a:pt x="1067" y="1045"/>
                    <a:pt x="759" y="144"/>
                  </a:cubicBezTo>
                  <a:cubicBezTo>
                    <a:pt x="737" y="67"/>
                    <a:pt x="671" y="12"/>
                    <a:pt x="605"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55" name="Google Shape;696;p41">
              <a:extLst>
                <a:ext uri="{FF2B5EF4-FFF2-40B4-BE49-F238E27FC236}">
                  <a16:creationId xmlns:a16="http://schemas.microsoft.com/office/drawing/2014/main" xmlns="" id="{DD67A24F-3A62-10E1-FC22-C006D1D8A19A}"/>
                </a:ext>
              </a:extLst>
            </p:cNvPr>
            <p:cNvSpPr/>
            <p:nvPr/>
          </p:nvSpPr>
          <p:spPr>
            <a:xfrm flipH="1">
              <a:off x="7395224" y="3935611"/>
              <a:ext cx="90153" cy="218413"/>
            </a:xfrm>
            <a:custGeom>
              <a:avLst/>
              <a:gdLst/>
              <a:ahLst/>
              <a:cxnLst/>
              <a:rect l="l" t="t" r="r" b="b"/>
              <a:pathLst>
                <a:path w="1067" h="2585" extrusionOk="0">
                  <a:moveTo>
                    <a:pt x="517" y="1"/>
                  </a:moveTo>
                  <a:cubicBezTo>
                    <a:pt x="605" y="408"/>
                    <a:pt x="847" y="1606"/>
                    <a:pt x="660" y="2167"/>
                  </a:cubicBezTo>
                  <a:cubicBezTo>
                    <a:pt x="660" y="2167"/>
                    <a:pt x="308" y="2288"/>
                    <a:pt x="44" y="2321"/>
                  </a:cubicBezTo>
                  <a:cubicBezTo>
                    <a:pt x="0" y="2453"/>
                    <a:pt x="110" y="2585"/>
                    <a:pt x="242" y="2585"/>
                  </a:cubicBezTo>
                  <a:lnTo>
                    <a:pt x="594" y="2585"/>
                  </a:lnTo>
                  <a:cubicBezTo>
                    <a:pt x="693" y="2585"/>
                    <a:pt x="781" y="2519"/>
                    <a:pt x="803" y="2420"/>
                  </a:cubicBezTo>
                  <a:cubicBezTo>
                    <a:pt x="891" y="2035"/>
                    <a:pt x="1067" y="1045"/>
                    <a:pt x="759" y="155"/>
                  </a:cubicBezTo>
                  <a:cubicBezTo>
                    <a:pt x="726" y="67"/>
                    <a:pt x="649" y="1"/>
                    <a:pt x="561"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56" name="Google Shape;697;p41">
              <a:extLst>
                <a:ext uri="{FF2B5EF4-FFF2-40B4-BE49-F238E27FC236}">
                  <a16:creationId xmlns:a16="http://schemas.microsoft.com/office/drawing/2014/main" xmlns="" id="{4BA15281-2A8B-3E4F-27EA-02A3A520911D}"/>
                </a:ext>
              </a:extLst>
            </p:cNvPr>
            <p:cNvSpPr/>
            <p:nvPr/>
          </p:nvSpPr>
          <p:spPr>
            <a:xfrm flipH="1">
              <a:off x="7275328" y="4064801"/>
              <a:ext cx="112544" cy="76128"/>
            </a:xfrm>
            <a:custGeom>
              <a:avLst/>
              <a:gdLst/>
              <a:ahLst/>
              <a:cxnLst/>
              <a:rect l="l" t="t" r="r" b="b"/>
              <a:pathLst>
                <a:path w="1332" h="901" extrusionOk="0">
                  <a:moveTo>
                    <a:pt x="1" y="0"/>
                  </a:moveTo>
                  <a:cubicBezTo>
                    <a:pt x="23" y="187"/>
                    <a:pt x="67" y="363"/>
                    <a:pt x="111" y="550"/>
                  </a:cubicBezTo>
                  <a:lnTo>
                    <a:pt x="177" y="814"/>
                  </a:lnTo>
                  <a:cubicBezTo>
                    <a:pt x="361" y="871"/>
                    <a:pt x="527" y="900"/>
                    <a:pt x="674" y="900"/>
                  </a:cubicBezTo>
                  <a:cubicBezTo>
                    <a:pt x="982" y="900"/>
                    <a:pt x="1205" y="771"/>
                    <a:pt x="1332" y="495"/>
                  </a:cubicBezTo>
                  <a:lnTo>
                    <a:pt x="1332" y="495"/>
                  </a:lnTo>
                  <a:cubicBezTo>
                    <a:pt x="1156" y="616"/>
                    <a:pt x="969" y="693"/>
                    <a:pt x="771" y="704"/>
                  </a:cubicBezTo>
                  <a:cubicBezTo>
                    <a:pt x="759" y="705"/>
                    <a:pt x="747" y="705"/>
                    <a:pt x="735" y="705"/>
                  </a:cubicBezTo>
                  <a:cubicBezTo>
                    <a:pt x="192" y="705"/>
                    <a:pt x="44" y="216"/>
                    <a:pt x="1"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57" name="Google Shape;698;p41">
              <a:extLst>
                <a:ext uri="{FF2B5EF4-FFF2-40B4-BE49-F238E27FC236}">
                  <a16:creationId xmlns:a16="http://schemas.microsoft.com/office/drawing/2014/main" xmlns="" id="{3D58FCFC-D303-D7B4-46C7-7EBBE5308EC4}"/>
                </a:ext>
              </a:extLst>
            </p:cNvPr>
            <p:cNvSpPr/>
            <p:nvPr/>
          </p:nvSpPr>
          <p:spPr>
            <a:xfrm flipH="1">
              <a:off x="8414473" y="1921298"/>
              <a:ext cx="377344" cy="2553279"/>
            </a:xfrm>
            <a:custGeom>
              <a:avLst/>
              <a:gdLst/>
              <a:ahLst/>
              <a:cxnLst/>
              <a:rect l="l" t="t" r="r" b="b"/>
              <a:pathLst>
                <a:path w="4466" h="30219" extrusionOk="0">
                  <a:moveTo>
                    <a:pt x="1296" y="0"/>
                  </a:moveTo>
                  <a:cubicBezTo>
                    <a:pt x="1096" y="0"/>
                    <a:pt x="858" y="50"/>
                    <a:pt x="605" y="208"/>
                  </a:cubicBezTo>
                  <a:cubicBezTo>
                    <a:pt x="506" y="263"/>
                    <a:pt x="440" y="318"/>
                    <a:pt x="374" y="384"/>
                  </a:cubicBezTo>
                  <a:cubicBezTo>
                    <a:pt x="0" y="714"/>
                    <a:pt x="0" y="1077"/>
                    <a:pt x="22" y="1187"/>
                  </a:cubicBezTo>
                  <a:lnTo>
                    <a:pt x="22" y="30219"/>
                  </a:lnTo>
                  <a:lnTo>
                    <a:pt x="528" y="30219"/>
                  </a:lnTo>
                  <a:lnTo>
                    <a:pt x="528" y="1176"/>
                  </a:lnTo>
                  <a:lnTo>
                    <a:pt x="528" y="1165"/>
                  </a:lnTo>
                  <a:lnTo>
                    <a:pt x="517" y="1121"/>
                  </a:lnTo>
                  <a:cubicBezTo>
                    <a:pt x="517" y="1121"/>
                    <a:pt x="484" y="879"/>
                    <a:pt x="869" y="637"/>
                  </a:cubicBezTo>
                  <a:cubicBezTo>
                    <a:pt x="1030" y="534"/>
                    <a:pt x="1180" y="503"/>
                    <a:pt x="1302" y="503"/>
                  </a:cubicBezTo>
                  <a:cubicBezTo>
                    <a:pt x="1455" y="503"/>
                    <a:pt x="1564" y="552"/>
                    <a:pt x="1595" y="571"/>
                  </a:cubicBezTo>
                  <a:lnTo>
                    <a:pt x="3585" y="2154"/>
                  </a:lnTo>
                  <a:lnTo>
                    <a:pt x="3915" y="2407"/>
                  </a:lnTo>
                  <a:lnTo>
                    <a:pt x="4146" y="2605"/>
                  </a:lnTo>
                  <a:lnTo>
                    <a:pt x="4465" y="2209"/>
                  </a:lnTo>
                  <a:lnTo>
                    <a:pt x="4256" y="2044"/>
                  </a:lnTo>
                  <a:lnTo>
                    <a:pt x="4124" y="1934"/>
                  </a:lnTo>
                  <a:lnTo>
                    <a:pt x="3926" y="1780"/>
                  </a:lnTo>
                  <a:lnTo>
                    <a:pt x="1892" y="164"/>
                  </a:lnTo>
                  <a:lnTo>
                    <a:pt x="1870" y="142"/>
                  </a:lnTo>
                  <a:cubicBezTo>
                    <a:pt x="1849" y="135"/>
                    <a:pt x="1624" y="0"/>
                    <a:pt x="1296"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358" name="Google Shape;699;p41">
              <a:extLst>
                <a:ext uri="{FF2B5EF4-FFF2-40B4-BE49-F238E27FC236}">
                  <a16:creationId xmlns:a16="http://schemas.microsoft.com/office/drawing/2014/main" xmlns="" id="{CE63C06E-7699-3E49-FAE4-7264CB39BDA3}"/>
                </a:ext>
              </a:extLst>
            </p:cNvPr>
            <p:cNvSpPr/>
            <p:nvPr/>
          </p:nvSpPr>
          <p:spPr>
            <a:xfrm flipH="1">
              <a:off x="7775197" y="2256567"/>
              <a:ext cx="529768" cy="497830"/>
            </a:xfrm>
            <a:custGeom>
              <a:avLst/>
              <a:gdLst/>
              <a:ahLst/>
              <a:cxnLst/>
              <a:rect l="l" t="t" r="r" b="b"/>
              <a:pathLst>
                <a:path w="6270" h="5892" extrusionOk="0">
                  <a:moveTo>
                    <a:pt x="5558" y="0"/>
                  </a:moveTo>
                  <a:cubicBezTo>
                    <a:pt x="4909" y="0"/>
                    <a:pt x="3581" y="870"/>
                    <a:pt x="2299" y="2189"/>
                  </a:cubicBezTo>
                  <a:cubicBezTo>
                    <a:pt x="1848" y="2651"/>
                    <a:pt x="1452" y="3124"/>
                    <a:pt x="1133" y="3564"/>
                  </a:cubicBezTo>
                  <a:cubicBezTo>
                    <a:pt x="353" y="4609"/>
                    <a:pt x="1" y="5499"/>
                    <a:pt x="298" y="5796"/>
                  </a:cubicBezTo>
                  <a:cubicBezTo>
                    <a:pt x="366" y="5861"/>
                    <a:pt x="463" y="5892"/>
                    <a:pt x="584" y="5892"/>
                  </a:cubicBezTo>
                  <a:cubicBezTo>
                    <a:pt x="1168" y="5892"/>
                    <a:pt x="2310" y="5179"/>
                    <a:pt x="3476" y="4059"/>
                  </a:cubicBezTo>
                  <a:cubicBezTo>
                    <a:pt x="3597" y="3949"/>
                    <a:pt x="3718" y="3828"/>
                    <a:pt x="3850" y="3696"/>
                  </a:cubicBezTo>
                  <a:cubicBezTo>
                    <a:pt x="5378" y="2123"/>
                    <a:pt x="6269" y="507"/>
                    <a:pt x="5851" y="100"/>
                  </a:cubicBezTo>
                  <a:cubicBezTo>
                    <a:pt x="5782" y="32"/>
                    <a:pt x="5682" y="0"/>
                    <a:pt x="5558" y="0"/>
                  </a:cubicBezTo>
                  <a:close/>
                </a:path>
              </a:pathLst>
            </a:custGeom>
            <a:solidFill>
              <a:schemeClr val="lt2"/>
            </a:solidFill>
            <a:ln>
              <a:noFill/>
            </a:ln>
          </p:spPr>
          <p:txBody>
            <a:bodyPr spcFirstLastPara="1" wrap="square" lIns="115184" tIns="115184" rIns="115184" bIns="115184" anchor="ctr" anchorCtr="0">
              <a:noAutofit/>
            </a:bodyPr>
            <a:lstStyle/>
            <a:p>
              <a:endParaRPr sz="2267"/>
            </a:p>
          </p:txBody>
        </p:sp>
        <p:sp>
          <p:nvSpPr>
            <p:cNvPr id="359" name="Google Shape;700;p41">
              <a:extLst>
                <a:ext uri="{FF2B5EF4-FFF2-40B4-BE49-F238E27FC236}">
                  <a16:creationId xmlns:a16="http://schemas.microsoft.com/office/drawing/2014/main" xmlns="" id="{42C9945B-8D1D-F5FA-6490-36363529C694}"/>
                </a:ext>
              </a:extLst>
            </p:cNvPr>
            <p:cNvSpPr/>
            <p:nvPr/>
          </p:nvSpPr>
          <p:spPr>
            <a:xfrm flipH="1">
              <a:off x="8011269" y="2557615"/>
              <a:ext cx="293696" cy="197121"/>
            </a:xfrm>
            <a:custGeom>
              <a:avLst/>
              <a:gdLst/>
              <a:ahLst/>
              <a:cxnLst/>
              <a:rect l="l" t="t" r="r" b="b"/>
              <a:pathLst>
                <a:path w="3476" h="2333" extrusionOk="0">
                  <a:moveTo>
                    <a:pt x="1133" y="1"/>
                  </a:moveTo>
                  <a:cubicBezTo>
                    <a:pt x="353" y="1057"/>
                    <a:pt x="1" y="1936"/>
                    <a:pt x="298" y="2233"/>
                  </a:cubicBezTo>
                  <a:cubicBezTo>
                    <a:pt x="367" y="2300"/>
                    <a:pt x="465" y="2332"/>
                    <a:pt x="589" y="2332"/>
                  </a:cubicBezTo>
                  <a:cubicBezTo>
                    <a:pt x="1174" y="2332"/>
                    <a:pt x="2314" y="1615"/>
                    <a:pt x="3476" y="507"/>
                  </a:cubicBezTo>
                  <a:lnTo>
                    <a:pt x="3476" y="507"/>
                  </a:lnTo>
                  <a:cubicBezTo>
                    <a:pt x="3284" y="535"/>
                    <a:pt x="3102" y="548"/>
                    <a:pt x="2929" y="548"/>
                  </a:cubicBezTo>
                  <a:cubicBezTo>
                    <a:pt x="2102" y="548"/>
                    <a:pt x="1497" y="256"/>
                    <a:pt x="1133"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60" name="Google Shape;701;p41">
              <a:extLst>
                <a:ext uri="{FF2B5EF4-FFF2-40B4-BE49-F238E27FC236}">
                  <a16:creationId xmlns:a16="http://schemas.microsoft.com/office/drawing/2014/main" xmlns="" id="{CA6702F7-403F-2303-04F4-1313B1451E53}"/>
                </a:ext>
              </a:extLst>
            </p:cNvPr>
            <p:cNvSpPr/>
            <p:nvPr/>
          </p:nvSpPr>
          <p:spPr>
            <a:xfrm flipH="1">
              <a:off x="7942493" y="2153485"/>
              <a:ext cx="447895" cy="458203"/>
            </a:xfrm>
            <a:custGeom>
              <a:avLst/>
              <a:gdLst/>
              <a:ahLst/>
              <a:cxnLst/>
              <a:rect l="l" t="t" r="r" b="b"/>
              <a:pathLst>
                <a:path w="5301" h="5423" extrusionOk="0">
                  <a:moveTo>
                    <a:pt x="3497" y="0"/>
                  </a:moveTo>
                  <a:lnTo>
                    <a:pt x="1133" y="2431"/>
                  </a:lnTo>
                  <a:lnTo>
                    <a:pt x="616" y="2969"/>
                  </a:lnTo>
                  <a:lnTo>
                    <a:pt x="0" y="3596"/>
                  </a:lnTo>
                  <a:lnTo>
                    <a:pt x="594" y="4146"/>
                  </a:lnTo>
                  <a:lnTo>
                    <a:pt x="1309" y="4795"/>
                  </a:lnTo>
                  <a:cubicBezTo>
                    <a:pt x="1762" y="5214"/>
                    <a:pt x="2340" y="5423"/>
                    <a:pt x="2918" y="5423"/>
                  </a:cubicBezTo>
                  <a:cubicBezTo>
                    <a:pt x="3449" y="5423"/>
                    <a:pt x="3978" y="5247"/>
                    <a:pt x="4410" y="4894"/>
                  </a:cubicBezTo>
                  <a:cubicBezTo>
                    <a:pt x="4454" y="4861"/>
                    <a:pt x="4498" y="4817"/>
                    <a:pt x="4542" y="4773"/>
                  </a:cubicBezTo>
                  <a:cubicBezTo>
                    <a:pt x="5048" y="4311"/>
                    <a:pt x="5301" y="3673"/>
                    <a:pt x="5301" y="3035"/>
                  </a:cubicBezTo>
                  <a:cubicBezTo>
                    <a:pt x="5301" y="2585"/>
                    <a:pt x="5169" y="2123"/>
                    <a:pt x="4905" y="1727"/>
                  </a:cubicBezTo>
                  <a:cubicBezTo>
                    <a:pt x="4872" y="1683"/>
                    <a:pt x="4850" y="1639"/>
                    <a:pt x="4817" y="1595"/>
                  </a:cubicBezTo>
                  <a:cubicBezTo>
                    <a:pt x="4795" y="1573"/>
                    <a:pt x="4773" y="1540"/>
                    <a:pt x="4751" y="1518"/>
                  </a:cubicBezTo>
                  <a:lnTo>
                    <a:pt x="3497" y="0"/>
                  </a:ln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361" name="Google Shape;702;p41">
              <a:extLst>
                <a:ext uri="{FF2B5EF4-FFF2-40B4-BE49-F238E27FC236}">
                  <a16:creationId xmlns:a16="http://schemas.microsoft.com/office/drawing/2014/main" xmlns="" id="{694B9D38-A8EE-8B14-5EFB-D27E24F4EF27}"/>
                </a:ext>
              </a:extLst>
            </p:cNvPr>
            <p:cNvSpPr/>
            <p:nvPr/>
          </p:nvSpPr>
          <p:spPr>
            <a:xfrm flipH="1">
              <a:off x="7964798" y="2283520"/>
              <a:ext cx="374555" cy="328169"/>
            </a:xfrm>
            <a:custGeom>
              <a:avLst/>
              <a:gdLst/>
              <a:ahLst/>
              <a:cxnLst/>
              <a:rect l="l" t="t" r="r" b="b"/>
              <a:pathLst>
                <a:path w="4433" h="3884" extrusionOk="0">
                  <a:moveTo>
                    <a:pt x="4433" y="1"/>
                  </a:moveTo>
                  <a:lnTo>
                    <a:pt x="4213" y="56"/>
                  </a:lnTo>
                  <a:lnTo>
                    <a:pt x="529" y="892"/>
                  </a:lnTo>
                  <a:lnTo>
                    <a:pt x="12" y="1002"/>
                  </a:lnTo>
                  <a:lnTo>
                    <a:pt x="12" y="1430"/>
                  </a:lnTo>
                  <a:lnTo>
                    <a:pt x="1" y="2607"/>
                  </a:lnTo>
                  <a:lnTo>
                    <a:pt x="705" y="3256"/>
                  </a:lnTo>
                  <a:cubicBezTo>
                    <a:pt x="1158" y="3675"/>
                    <a:pt x="1736" y="3884"/>
                    <a:pt x="2314" y="3884"/>
                  </a:cubicBezTo>
                  <a:cubicBezTo>
                    <a:pt x="2845" y="3884"/>
                    <a:pt x="3374" y="3708"/>
                    <a:pt x="3806" y="3355"/>
                  </a:cubicBezTo>
                  <a:cubicBezTo>
                    <a:pt x="2816" y="2376"/>
                    <a:pt x="3894" y="727"/>
                    <a:pt x="4301" y="188"/>
                  </a:cubicBezTo>
                  <a:cubicBezTo>
                    <a:pt x="4389" y="67"/>
                    <a:pt x="4433" y="1"/>
                    <a:pt x="4433"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62" name="Google Shape;703;p41">
              <a:extLst>
                <a:ext uri="{FF2B5EF4-FFF2-40B4-BE49-F238E27FC236}">
                  <a16:creationId xmlns:a16="http://schemas.microsoft.com/office/drawing/2014/main" xmlns="" id="{74D15CDB-B06D-B46D-889E-33CC89F703B7}"/>
                </a:ext>
              </a:extLst>
            </p:cNvPr>
            <p:cNvSpPr/>
            <p:nvPr/>
          </p:nvSpPr>
          <p:spPr>
            <a:xfrm flipH="1">
              <a:off x="7751032" y="2246934"/>
              <a:ext cx="551145" cy="526473"/>
            </a:xfrm>
            <a:custGeom>
              <a:avLst/>
              <a:gdLst/>
              <a:ahLst/>
              <a:cxnLst/>
              <a:rect l="l" t="t" r="r" b="b"/>
              <a:pathLst>
                <a:path w="6523" h="6231" extrusionOk="0">
                  <a:moveTo>
                    <a:pt x="5521" y="112"/>
                  </a:moveTo>
                  <a:cubicBezTo>
                    <a:pt x="5614" y="112"/>
                    <a:pt x="5692" y="131"/>
                    <a:pt x="5752" y="170"/>
                  </a:cubicBezTo>
                  <a:cubicBezTo>
                    <a:pt x="5774" y="181"/>
                    <a:pt x="5796" y="192"/>
                    <a:pt x="5807" y="214"/>
                  </a:cubicBezTo>
                  <a:cubicBezTo>
                    <a:pt x="5840" y="247"/>
                    <a:pt x="5873" y="291"/>
                    <a:pt x="5884" y="335"/>
                  </a:cubicBezTo>
                  <a:cubicBezTo>
                    <a:pt x="6016" y="720"/>
                    <a:pt x="5653" y="1545"/>
                    <a:pt x="4949" y="2479"/>
                  </a:cubicBezTo>
                  <a:cubicBezTo>
                    <a:pt x="4927" y="2523"/>
                    <a:pt x="4894" y="2556"/>
                    <a:pt x="4861" y="2600"/>
                  </a:cubicBezTo>
                  <a:cubicBezTo>
                    <a:pt x="4806" y="2677"/>
                    <a:pt x="4741" y="2754"/>
                    <a:pt x="4675" y="2831"/>
                  </a:cubicBezTo>
                  <a:cubicBezTo>
                    <a:pt x="4642" y="2875"/>
                    <a:pt x="4620" y="2919"/>
                    <a:pt x="4587" y="2952"/>
                  </a:cubicBezTo>
                  <a:cubicBezTo>
                    <a:pt x="4488" y="3073"/>
                    <a:pt x="4378" y="3194"/>
                    <a:pt x="4268" y="3315"/>
                  </a:cubicBezTo>
                  <a:cubicBezTo>
                    <a:pt x="4202" y="3403"/>
                    <a:pt x="4125" y="3480"/>
                    <a:pt x="4048" y="3568"/>
                  </a:cubicBezTo>
                  <a:cubicBezTo>
                    <a:pt x="3971" y="3645"/>
                    <a:pt x="3894" y="3733"/>
                    <a:pt x="3817" y="3810"/>
                  </a:cubicBezTo>
                  <a:cubicBezTo>
                    <a:pt x="3652" y="3975"/>
                    <a:pt x="3498" y="4129"/>
                    <a:pt x="3333" y="4283"/>
                  </a:cubicBezTo>
                  <a:cubicBezTo>
                    <a:pt x="3212" y="4393"/>
                    <a:pt x="3091" y="4503"/>
                    <a:pt x="2970" y="4613"/>
                  </a:cubicBezTo>
                  <a:cubicBezTo>
                    <a:pt x="2937" y="4646"/>
                    <a:pt x="2893" y="4679"/>
                    <a:pt x="2849" y="4712"/>
                  </a:cubicBezTo>
                  <a:cubicBezTo>
                    <a:pt x="2695" y="4844"/>
                    <a:pt x="2541" y="4965"/>
                    <a:pt x="2387" y="5086"/>
                  </a:cubicBezTo>
                  <a:cubicBezTo>
                    <a:pt x="2024" y="5361"/>
                    <a:pt x="1683" y="5591"/>
                    <a:pt x="1375" y="5745"/>
                  </a:cubicBezTo>
                  <a:cubicBezTo>
                    <a:pt x="1047" y="5913"/>
                    <a:pt x="764" y="6005"/>
                    <a:pt x="552" y="6005"/>
                  </a:cubicBezTo>
                  <a:cubicBezTo>
                    <a:pt x="431" y="6005"/>
                    <a:pt x="333" y="5975"/>
                    <a:pt x="265" y="5910"/>
                  </a:cubicBezTo>
                  <a:cubicBezTo>
                    <a:pt x="78" y="5723"/>
                    <a:pt x="155" y="5295"/>
                    <a:pt x="430" y="4723"/>
                  </a:cubicBezTo>
                  <a:cubicBezTo>
                    <a:pt x="430" y="4723"/>
                    <a:pt x="441" y="4723"/>
                    <a:pt x="441" y="4712"/>
                  </a:cubicBezTo>
                  <a:cubicBezTo>
                    <a:pt x="540" y="4514"/>
                    <a:pt x="661" y="4305"/>
                    <a:pt x="804" y="4085"/>
                  </a:cubicBezTo>
                  <a:cubicBezTo>
                    <a:pt x="815" y="4085"/>
                    <a:pt x="815" y="4074"/>
                    <a:pt x="826" y="4063"/>
                  </a:cubicBezTo>
                  <a:cubicBezTo>
                    <a:pt x="1177" y="3524"/>
                    <a:pt x="1672" y="2908"/>
                    <a:pt x="2266" y="2303"/>
                  </a:cubicBezTo>
                  <a:cubicBezTo>
                    <a:pt x="2310" y="2259"/>
                    <a:pt x="2343" y="2226"/>
                    <a:pt x="2387" y="2182"/>
                  </a:cubicBezTo>
                  <a:cubicBezTo>
                    <a:pt x="2464" y="2105"/>
                    <a:pt x="2552" y="2028"/>
                    <a:pt x="2629" y="1951"/>
                  </a:cubicBezTo>
                  <a:cubicBezTo>
                    <a:pt x="2992" y="1600"/>
                    <a:pt x="3355" y="1292"/>
                    <a:pt x="3696" y="1028"/>
                  </a:cubicBezTo>
                  <a:cubicBezTo>
                    <a:pt x="3762" y="973"/>
                    <a:pt x="3839" y="918"/>
                    <a:pt x="3916" y="863"/>
                  </a:cubicBezTo>
                  <a:cubicBezTo>
                    <a:pt x="3938" y="852"/>
                    <a:pt x="3960" y="830"/>
                    <a:pt x="3982" y="819"/>
                  </a:cubicBezTo>
                  <a:cubicBezTo>
                    <a:pt x="4070" y="753"/>
                    <a:pt x="4158" y="698"/>
                    <a:pt x="4235" y="643"/>
                  </a:cubicBezTo>
                  <a:cubicBezTo>
                    <a:pt x="4312" y="599"/>
                    <a:pt x="4378" y="555"/>
                    <a:pt x="4444" y="511"/>
                  </a:cubicBezTo>
                  <a:cubicBezTo>
                    <a:pt x="4477" y="500"/>
                    <a:pt x="4510" y="478"/>
                    <a:pt x="4543" y="456"/>
                  </a:cubicBezTo>
                  <a:cubicBezTo>
                    <a:pt x="4609" y="423"/>
                    <a:pt x="4675" y="390"/>
                    <a:pt x="4741" y="357"/>
                  </a:cubicBezTo>
                  <a:cubicBezTo>
                    <a:pt x="4796" y="324"/>
                    <a:pt x="4861" y="291"/>
                    <a:pt x="4916" y="269"/>
                  </a:cubicBezTo>
                  <a:cubicBezTo>
                    <a:pt x="4949" y="258"/>
                    <a:pt x="4982" y="247"/>
                    <a:pt x="5004" y="236"/>
                  </a:cubicBezTo>
                  <a:cubicBezTo>
                    <a:pt x="5204" y="156"/>
                    <a:pt x="5380" y="112"/>
                    <a:pt x="5521" y="112"/>
                  </a:cubicBezTo>
                  <a:close/>
                  <a:moveTo>
                    <a:pt x="5580" y="1"/>
                  </a:moveTo>
                  <a:cubicBezTo>
                    <a:pt x="5393" y="1"/>
                    <a:pt x="5168" y="56"/>
                    <a:pt x="4916" y="159"/>
                  </a:cubicBezTo>
                  <a:cubicBezTo>
                    <a:pt x="4686" y="247"/>
                    <a:pt x="4444" y="368"/>
                    <a:pt x="4180" y="533"/>
                  </a:cubicBezTo>
                  <a:cubicBezTo>
                    <a:pt x="4114" y="577"/>
                    <a:pt x="4037" y="621"/>
                    <a:pt x="3960" y="665"/>
                  </a:cubicBezTo>
                  <a:cubicBezTo>
                    <a:pt x="3949" y="676"/>
                    <a:pt x="3927" y="687"/>
                    <a:pt x="3916" y="698"/>
                  </a:cubicBezTo>
                  <a:cubicBezTo>
                    <a:pt x="3850" y="742"/>
                    <a:pt x="3784" y="786"/>
                    <a:pt x="3729" y="830"/>
                  </a:cubicBezTo>
                  <a:cubicBezTo>
                    <a:pt x="3531" y="962"/>
                    <a:pt x="3333" y="1116"/>
                    <a:pt x="3124" y="1292"/>
                  </a:cubicBezTo>
                  <a:cubicBezTo>
                    <a:pt x="3003" y="1391"/>
                    <a:pt x="2882" y="1490"/>
                    <a:pt x="2761" y="1600"/>
                  </a:cubicBezTo>
                  <a:cubicBezTo>
                    <a:pt x="2563" y="1786"/>
                    <a:pt x="2354" y="1984"/>
                    <a:pt x="2156" y="2193"/>
                  </a:cubicBezTo>
                  <a:cubicBezTo>
                    <a:pt x="1551" y="2809"/>
                    <a:pt x="1056" y="3436"/>
                    <a:pt x="705" y="4008"/>
                  </a:cubicBezTo>
                  <a:cubicBezTo>
                    <a:pt x="562" y="4228"/>
                    <a:pt x="441" y="4448"/>
                    <a:pt x="353" y="4646"/>
                  </a:cubicBezTo>
                  <a:cubicBezTo>
                    <a:pt x="89" y="5174"/>
                    <a:pt x="1" y="5624"/>
                    <a:pt x="100" y="5910"/>
                  </a:cubicBezTo>
                  <a:cubicBezTo>
                    <a:pt x="111" y="5954"/>
                    <a:pt x="133" y="5987"/>
                    <a:pt x="155" y="6031"/>
                  </a:cubicBezTo>
                  <a:cubicBezTo>
                    <a:pt x="166" y="6053"/>
                    <a:pt x="188" y="6075"/>
                    <a:pt x="210" y="6086"/>
                  </a:cubicBezTo>
                  <a:cubicBezTo>
                    <a:pt x="307" y="6184"/>
                    <a:pt x="449" y="6230"/>
                    <a:pt x="626" y="6230"/>
                  </a:cubicBezTo>
                  <a:cubicBezTo>
                    <a:pt x="869" y="6230"/>
                    <a:pt x="1179" y="6142"/>
                    <a:pt x="1529" y="5976"/>
                  </a:cubicBezTo>
                  <a:cubicBezTo>
                    <a:pt x="2266" y="5624"/>
                    <a:pt x="3179" y="4943"/>
                    <a:pt x="4048" y="4041"/>
                  </a:cubicBezTo>
                  <a:cubicBezTo>
                    <a:pt x="5653" y="2402"/>
                    <a:pt x="6522" y="654"/>
                    <a:pt x="5994" y="148"/>
                  </a:cubicBezTo>
                  <a:cubicBezTo>
                    <a:pt x="5894" y="48"/>
                    <a:pt x="5753" y="1"/>
                    <a:pt x="5580"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363" name="Google Shape;704;p41">
              <a:extLst>
                <a:ext uri="{FF2B5EF4-FFF2-40B4-BE49-F238E27FC236}">
                  <a16:creationId xmlns:a16="http://schemas.microsoft.com/office/drawing/2014/main" xmlns="" id="{063E10B0-79E0-CB20-21C3-BB4CB096CD39}"/>
                </a:ext>
              </a:extLst>
            </p:cNvPr>
            <p:cNvSpPr/>
            <p:nvPr/>
          </p:nvSpPr>
          <p:spPr>
            <a:xfrm flipH="1">
              <a:off x="7795647" y="2003257"/>
              <a:ext cx="741591" cy="752406"/>
            </a:xfrm>
            <a:custGeom>
              <a:avLst/>
              <a:gdLst/>
              <a:ahLst/>
              <a:cxnLst/>
              <a:rect l="l" t="t" r="r" b="b"/>
              <a:pathLst>
                <a:path w="8777" h="8905" extrusionOk="0">
                  <a:moveTo>
                    <a:pt x="8764" y="3010"/>
                  </a:moveTo>
                  <a:lnTo>
                    <a:pt x="8776" y="3021"/>
                  </a:lnTo>
                  <a:cubicBezTo>
                    <a:pt x="8772" y="3017"/>
                    <a:pt x="8768" y="3014"/>
                    <a:pt x="8764" y="3010"/>
                  </a:cubicBezTo>
                  <a:close/>
                  <a:moveTo>
                    <a:pt x="3943" y="1"/>
                  </a:moveTo>
                  <a:cubicBezTo>
                    <a:pt x="3172" y="1"/>
                    <a:pt x="2401" y="227"/>
                    <a:pt x="1738" y="679"/>
                  </a:cubicBezTo>
                  <a:cubicBezTo>
                    <a:pt x="1573" y="788"/>
                    <a:pt x="1408" y="920"/>
                    <a:pt x="1254" y="1063"/>
                  </a:cubicBezTo>
                  <a:lnTo>
                    <a:pt x="1243" y="1074"/>
                  </a:lnTo>
                  <a:cubicBezTo>
                    <a:pt x="1122" y="1184"/>
                    <a:pt x="1001" y="1316"/>
                    <a:pt x="902" y="1437"/>
                  </a:cubicBezTo>
                  <a:cubicBezTo>
                    <a:pt x="308" y="2163"/>
                    <a:pt x="0" y="3054"/>
                    <a:pt x="0" y="3945"/>
                  </a:cubicBezTo>
                  <a:cubicBezTo>
                    <a:pt x="0" y="4835"/>
                    <a:pt x="297" y="5726"/>
                    <a:pt x="913" y="6463"/>
                  </a:cubicBezTo>
                  <a:lnTo>
                    <a:pt x="2937" y="8904"/>
                  </a:lnTo>
                  <a:cubicBezTo>
                    <a:pt x="2915" y="8871"/>
                    <a:pt x="2893" y="8838"/>
                    <a:pt x="2882" y="8794"/>
                  </a:cubicBezTo>
                  <a:cubicBezTo>
                    <a:pt x="2772" y="8508"/>
                    <a:pt x="2871" y="8058"/>
                    <a:pt x="3124" y="7530"/>
                  </a:cubicBezTo>
                  <a:cubicBezTo>
                    <a:pt x="3223" y="7321"/>
                    <a:pt x="3344" y="7112"/>
                    <a:pt x="3487" y="6892"/>
                  </a:cubicBezTo>
                  <a:cubicBezTo>
                    <a:pt x="3838" y="6320"/>
                    <a:pt x="4333" y="5693"/>
                    <a:pt x="4938" y="5077"/>
                  </a:cubicBezTo>
                  <a:cubicBezTo>
                    <a:pt x="5136" y="4868"/>
                    <a:pt x="5345" y="4670"/>
                    <a:pt x="5543" y="4484"/>
                  </a:cubicBezTo>
                  <a:cubicBezTo>
                    <a:pt x="5664" y="4374"/>
                    <a:pt x="5785" y="4275"/>
                    <a:pt x="5906" y="4165"/>
                  </a:cubicBezTo>
                  <a:cubicBezTo>
                    <a:pt x="6115" y="4000"/>
                    <a:pt x="6313" y="3846"/>
                    <a:pt x="6511" y="3714"/>
                  </a:cubicBezTo>
                  <a:cubicBezTo>
                    <a:pt x="6566" y="3659"/>
                    <a:pt x="6632" y="3626"/>
                    <a:pt x="6698" y="3582"/>
                  </a:cubicBezTo>
                  <a:cubicBezTo>
                    <a:pt x="6709" y="3571"/>
                    <a:pt x="6731" y="3560"/>
                    <a:pt x="6742" y="3549"/>
                  </a:cubicBezTo>
                  <a:cubicBezTo>
                    <a:pt x="6819" y="3505"/>
                    <a:pt x="6896" y="3450"/>
                    <a:pt x="6962" y="3406"/>
                  </a:cubicBezTo>
                  <a:cubicBezTo>
                    <a:pt x="7226" y="3252"/>
                    <a:pt x="7468" y="3131"/>
                    <a:pt x="7698" y="3043"/>
                  </a:cubicBezTo>
                  <a:cubicBezTo>
                    <a:pt x="7954" y="2938"/>
                    <a:pt x="8182" y="2883"/>
                    <a:pt x="8370" y="2883"/>
                  </a:cubicBezTo>
                  <a:cubicBezTo>
                    <a:pt x="8533" y="2883"/>
                    <a:pt x="8667" y="2924"/>
                    <a:pt x="8764" y="3010"/>
                  </a:cubicBezTo>
                  <a:lnTo>
                    <a:pt x="8764" y="3010"/>
                  </a:lnTo>
                  <a:lnTo>
                    <a:pt x="6610" y="1041"/>
                  </a:lnTo>
                  <a:cubicBezTo>
                    <a:pt x="5855" y="348"/>
                    <a:pt x="4898" y="1"/>
                    <a:pt x="3943"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364" name="Google Shape;705;p41">
              <a:extLst>
                <a:ext uri="{FF2B5EF4-FFF2-40B4-BE49-F238E27FC236}">
                  <a16:creationId xmlns:a16="http://schemas.microsoft.com/office/drawing/2014/main" xmlns="" id="{F26148E9-C173-CF2E-8FCC-85A6894CA8C0}"/>
                </a:ext>
              </a:extLst>
            </p:cNvPr>
            <p:cNvSpPr/>
            <p:nvPr/>
          </p:nvSpPr>
          <p:spPr>
            <a:xfrm flipH="1">
              <a:off x="8273283" y="2060543"/>
              <a:ext cx="301131" cy="696049"/>
            </a:xfrm>
            <a:custGeom>
              <a:avLst/>
              <a:gdLst/>
              <a:ahLst/>
              <a:cxnLst/>
              <a:rect l="l" t="t" r="r" b="b"/>
              <a:pathLst>
                <a:path w="3564" h="8238" extrusionOk="0">
                  <a:moveTo>
                    <a:pt x="2178" y="1"/>
                  </a:moveTo>
                  <a:lnTo>
                    <a:pt x="2178" y="1"/>
                  </a:lnTo>
                  <a:cubicBezTo>
                    <a:pt x="2002" y="110"/>
                    <a:pt x="1848" y="242"/>
                    <a:pt x="1694" y="385"/>
                  </a:cubicBezTo>
                  <a:lnTo>
                    <a:pt x="1683" y="396"/>
                  </a:lnTo>
                  <a:cubicBezTo>
                    <a:pt x="1562" y="506"/>
                    <a:pt x="1441" y="638"/>
                    <a:pt x="1331" y="759"/>
                  </a:cubicBezTo>
                  <a:cubicBezTo>
                    <a:pt x="737" y="1485"/>
                    <a:pt x="440" y="2376"/>
                    <a:pt x="440" y="3267"/>
                  </a:cubicBezTo>
                  <a:cubicBezTo>
                    <a:pt x="440" y="4157"/>
                    <a:pt x="737" y="5048"/>
                    <a:pt x="1342" y="5785"/>
                  </a:cubicBezTo>
                  <a:lnTo>
                    <a:pt x="3377" y="8237"/>
                  </a:lnTo>
                  <a:cubicBezTo>
                    <a:pt x="3355" y="8193"/>
                    <a:pt x="3333" y="8160"/>
                    <a:pt x="3311" y="8116"/>
                  </a:cubicBezTo>
                  <a:cubicBezTo>
                    <a:pt x="3212" y="7830"/>
                    <a:pt x="3311" y="7380"/>
                    <a:pt x="3564" y="6852"/>
                  </a:cubicBezTo>
                  <a:cubicBezTo>
                    <a:pt x="1" y="3553"/>
                    <a:pt x="2178" y="1"/>
                    <a:pt x="2178"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65" name="Google Shape;706;p41">
              <a:extLst>
                <a:ext uri="{FF2B5EF4-FFF2-40B4-BE49-F238E27FC236}">
                  <a16:creationId xmlns:a16="http://schemas.microsoft.com/office/drawing/2014/main" xmlns="" id="{D49D7DA7-ACAE-370C-8163-FE776E8779F4}"/>
                </a:ext>
              </a:extLst>
            </p:cNvPr>
            <p:cNvSpPr/>
            <p:nvPr/>
          </p:nvSpPr>
          <p:spPr>
            <a:xfrm flipH="1">
              <a:off x="8474888" y="4456932"/>
              <a:ext cx="591954" cy="310425"/>
            </a:xfrm>
            <a:custGeom>
              <a:avLst/>
              <a:gdLst/>
              <a:ahLst/>
              <a:cxnLst/>
              <a:rect l="l" t="t" r="r" b="b"/>
              <a:pathLst>
                <a:path w="7006" h="3674" extrusionOk="0">
                  <a:moveTo>
                    <a:pt x="3277" y="0"/>
                  </a:moveTo>
                  <a:cubicBezTo>
                    <a:pt x="1496" y="99"/>
                    <a:pt x="88" y="1331"/>
                    <a:pt x="0" y="2859"/>
                  </a:cubicBezTo>
                  <a:cubicBezTo>
                    <a:pt x="330" y="3035"/>
                    <a:pt x="693" y="3200"/>
                    <a:pt x="1089" y="3321"/>
                  </a:cubicBezTo>
                  <a:cubicBezTo>
                    <a:pt x="1815" y="3552"/>
                    <a:pt x="2628" y="3673"/>
                    <a:pt x="3497" y="3673"/>
                  </a:cubicBezTo>
                  <a:cubicBezTo>
                    <a:pt x="4861" y="3673"/>
                    <a:pt x="6093" y="3365"/>
                    <a:pt x="7005" y="2859"/>
                  </a:cubicBezTo>
                  <a:cubicBezTo>
                    <a:pt x="6917" y="1342"/>
                    <a:pt x="5532" y="121"/>
                    <a:pt x="3783"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366" name="Google Shape;707;p41">
              <a:extLst>
                <a:ext uri="{FF2B5EF4-FFF2-40B4-BE49-F238E27FC236}">
                  <a16:creationId xmlns:a16="http://schemas.microsoft.com/office/drawing/2014/main" xmlns="" id="{1E9846F9-7F57-6CB1-4C68-AF157125E7F0}"/>
                </a:ext>
              </a:extLst>
            </p:cNvPr>
            <p:cNvSpPr/>
            <p:nvPr/>
          </p:nvSpPr>
          <p:spPr>
            <a:xfrm flipH="1">
              <a:off x="8414472" y="1950280"/>
              <a:ext cx="303920" cy="191207"/>
            </a:xfrm>
            <a:custGeom>
              <a:avLst/>
              <a:gdLst/>
              <a:ahLst/>
              <a:cxnLst/>
              <a:rect l="l" t="t" r="r" b="b"/>
              <a:pathLst>
                <a:path w="3597" h="2263" extrusionOk="0">
                  <a:moveTo>
                    <a:pt x="592" y="1"/>
                  </a:moveTo>
                  <a:cubicBezTo>
                    <a:pt x="293" y="1"/>
                    <a:pt x="0" y="294"/>
                    <a:pt x="0" y="294"/>
                  </a:cubicBezTo>
                  <a:cubicBezTo>
                    <a:pt x="161" y="191"/>
                    <a:pt x="311" y="160"/>
                    <a:pt x="433" y="160"/>
                  </a:cubicBezTo>
                  <a:cubicBezTo>
                    <a:pt x="586" y="160"/>
                    <a:pt x="695" y="209"/>
                    <a:pt x="726" y="228"/>
                  </a:cubicBezTo>
                  <a:lnTo>
                    <a:pt x="2716" y="1811"/>
                  </a:lnTo>
                  <a:lnTo>
                    <a:pt x="3046" y="2064"/>
                  </a:lnTo>
                  <a:lnTo>
                    <a:pt x="3277" y="2262"/>
                  </a:lnTo>
                  <a:lnTo>
                    <a:pt x="3596" y="1866"/>
                  </a:lnTo>
                  <a:lnTo>
                    <a:pt x="3387" y="1701"/>
                  </a:lnTo>
                  <a:lnTo>
                    <a:pt x="3244" y="1591"/>
                  </a:lnTo>
                  <a:lnTo>
                    <a:pt x="3090" y="1756"/>
                  </a:lnTo>
                  <a:cubicBezTo>
                    <a:pt x="3090" y="1756"/>
                    <a:pt x="1155" y="250"/>
                    <a:pt x="792" y="52"/>
                  </a:cubicBezTo>
                  <a:cubicBezTo>
                    <a:pt x="727" y="15"/>
                    <a:pt x="660" y="1"/>
                    <a:pt x="592"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367" name="Google Shape;708;p41">
              <a:extLst>
                <a:ext uri="{FF2B5EF4-FFF2-40B4-BE49-F238E27FC236}">
                  <a16:creationId xmlns:a16="http://schemas.microsoft.com/office/drawing/2014/main" xmlns="" id="{126C98AB-98C6-C622-D6D1-2BD277073415}"/>
                </a:ext>
              </a:extLst>
            </p:cNvPr>
            <p:cNvSpPr/>
            <p:nvPr/>
          </p:nvSpPr>
          <p:spPr>
            <a:xfrm flipH="1">
              <a:off x="8760135" y="1952730"/>
              <a:ext cx="306708" cy="2784873"/>
            </a:xfrm>
            <a:custGeom>
              <a:avLst/>
              <a:gdLst/>
              <a:ahLst/>
              <a:cxnLst/>
              <a:rect l="l" t="t" r="r" b="b"/>
              <a:pathLst>
                <a:path w="3630" h="32960" extrusionOk="0">
                  <a:moveTo>
                    <a:pt x="3629" y="1"/>
                  </a:moveTo>
                  <a:lnTo>
                    <a:pt x="3629" y="1"/>
                  </a:lnTo>
                  <a:cubicBezTo>
                    <a:pt x="3255" y="342"/>
                    <a:pt x="3255" y="705"/>
                    <a:pt x="3277" y="815"/>
                  </a:cubicBezTo>
                  <a:lnTo>
                    <a:pt x="3277" y="29638"/>
                  </a:lnTo>
                  <a:cubicBezTo>
                    <a:pt x="1496" y="29737"/>
                    <a:pt x="88" y="30969"/>
                    <a:pt x="0" y="32497"/>
                  </a:cubicBezTo>
                  <a:cubicBezTo>
                    <a:pt x="330" y="32673"/>
                    <a:pt x="693" y="32827"/>
                    <a:pt x="1100" y="32959"/>
                  </a:cubicBezTo>
                  <a:cubicBezTo>
                    <a:pt x="1122" y="32343"/>
                    <a:pt x="1353" y="30430"/>
                    <a:pt x="3420" y="29847"/>
                  </a:cubicBezTo>
                  <a:cubicBezTo>
                    <a:pt x="3453" y="29836"/>
                    <a:pt x="3475" y="29836"/>
                    <a:pt x="3497" y="29825"/>
                  </a:cubicBezTo>
                  <a:lnTo>
                    <a:pt x="3497" y="29627"/>
                  </a:lnTo>
                  <a:lnTo>
                    <a:pt x="3486" y="606"/>
                  </a:lnTo>
                  <a:lnTo>
                    <a:pt x="3486" y="606"/>
                  </a:lnTo>
                  <a:cubicBezTo>
                    <a:pt x="3487" y="601"/>
                    <a:pt x="3509" y="295"/>
                    <a:pt x="3629"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68" name="Google Shape;709;p41">
              <a:extLst>
                <a:ext uri="{FF2B5EF4-FFF2-40B4-BE49-F238E27FC236}">
                  <a16:creationId xmlns:a16="http://schemas.microsoft.com/office/drawing/2014/main" xmlns="" id="{9F365FC4-EF01-8037-845D-11E2DB284B35}"/>
                </a:ext>
              </a:extLst>
            </p:cNvPr>
            <p:cNvSpPr/>
            <p:nvPr/>
          </p:nvSpPr>
          <p:spPr>
            <a:xfrm flipH="1">
              <a:off x="5562817" y="4630650"/>
              <a:ext cx="378273" cy="76297"/>
            </a:xfrm>
            <a:custGeom>
              <a:avLst/>
              <a:gdLst/>
              <a:ahLst/>
              <a:cxnLst/>
              <a:rect l="l" t="t" r="r" b="b"/>
              <a:pathLst>
                <a:path w="4477" h="903" extrusionOk="0">
                  <a:moveTo>
                    <a:pt x="4201" y="1"/>
                  </a:moveTo>
                  <a:lnTo>
                    <a:pt x="143" y="198"/>
                  </a:lnTo>
                  <a:cubicBezTo>
                    <a:pt x="66" y="209"/>
                    <a:pt x="1" y="275"/>
                    <a:pt x="12" y="352"/>
                  </a:cubicBezTo>
                  <a:cubicBezTo>
                    <a:pt x="12" y="363"/>
                    <a:pt x="12" y="363"/>
                    <a:pt x="12" y="374"/>
                  </a:cubicBezTo>
                  <a:cubicBezTo>
                    <a:pt x="23" y="440"/>
                    <a:pt x="88" y="495"/>
                    <a:pt x="165" y="495"/>
                  </a:cubicBezTo>
                  <a:lnTo>
                    <a:pt x="3487" y="297"/>
                  </a:lnTo>
                  <a:lnTo>
                    <a:pt x="3542" y="902"/>
                  </a:lnTo>
                  <a:lnTo>
                    <a:pt x="4476" y="836"/>
                  </a:lnTo>
                  <a:lnTo>
                    <a:pt x="4366" y="209"/>
                  </a:lnTo>
                  <a:lnTo>
                    <a:pt x="4344" y="121"/>
                  </a:lnTo>
                  <a:cubicBezTo>
                    <a:pt x="4333" y="55"/>
                    <a:pt x="4267" y="1"/>
                    <a:pt x="4201" y="1"/>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369" name="Google Shape;710;p41">
              <a:extLst>
                <a:ext uri="{FF2B5EF4-FFF2-40B4-BE49-F238E27FC236}">
                  <a16:creationId xmlns:a16="http://schemas.microsoft.com/office/drawing/2014/main" xmlns="" id="{1E51281A-C17E-DE0E-4268-F6F5BE8C5692}"/>
                </a:ext>
              </a:extLst>
            </p:cNvPr>
            <p:cNvSpPr/>
            <p:nvPr/>
          </p:nvSpPr>
          <p:spPr>
            <a:xfrm flipH="1">
              <a:off x="5480112" y="4711425"/>
              <a:ext cx="1596486" cy="141356"/>
            </a:xfrm>
            <a:custGeom>
              <a:avLst/>
              <a:gdLst/>
              <a:ahLst/>
              <a:cxnLst/>
              <a:rect l="l" t="t" r="r" b="b"/>
              <a:pathLst>
                <a:path w="18895" h="1673" extrusionOk="0">
                  <a:moveTo>
                    <a:pt x="18704" y="0"/>
                  </a:moveTo>
                  <a:cubicBezTo>
                    <a:pt x="18698" y="0"/>
                    <a:pt x="18691" y="1"/>
                    <a:pt x="18685" y="1"/>
                  </a:cubicBezTo>
                  <a:lnTo>
                    <a:pt x="18575" y="1"/>
                  </a:lnTo>
                  <a:lnTo>
                    <a:pt x="12" y="485"/>
                  </a:lnTo>
                  <a:lnTo>
                    <a:pt x="12" y="1046"/>
                  </a:lnTo>
                  <a:lnTo>
                    <a:pt x="1" y="1673"/>
                  </a:lnTo>
                  <a:lnTo>
                    <a:pt x="18718" y="1233"/>
                  </a:lnTo>
                  <a:cubicBezTo>
                    <a:pt x="18817" y="1233"/>
                    <a:pt x="18894" y="1156"/>
                    <a:pt x="18894" y="1057"/>
                  </a:cubicBezTo>
                  <a:lnTo>
                    <a:pt x="18861" y="166"/>
                  </a:lnTo>
                  <a:cubicBezTo>
                    <a:pt x="18861" y="74"/>
                    <a:pt x="18794" y="0"/>
                    <a:pt x="18704" y="0"/>
                  </a:cubicBezTo>
                  <a:close/>
                </a:path>
              </a:pathLst>
            </a:custGeom>
            <a:solidFill>
              <a:schemeClr val="accent3"/>
            </a:solidFill>
            <a:ln>
              <a:noFill/>
            </a:ln>
          </p:spPr>
          <p:txBody>
            <a:bodyPr spcFirstLastPara="1" wrap="square" lIns="115184" tIns="115184" rIns="115184" bIns="115184" anchor="ctr" anchorCtr="0">
              <a:noAutofit/>
            </a:bodyPr>
            <a:lstStyle/>
            <a:p>
              <a:endParaRPr sz="2267"/>
            </a:p>
          </p:txBody>
        </p:sp>
        <p:sp>
          <p:nvSpPr>
            <p:cNvPr id="370" name="Google Shape;711;p41">
              <a:extLst>
                <a:ext uri="{FF2B5EF4-FFF2-40B4-BE49-F238E27FC236}">
                  <a16:creationId xmlns:a16="http://schemas.microsoft.com/office/drawing/2014/main" xmlns="" id="{5D6EE064-5569-B3C5-5920-F13DF4BE5D25}"/>
                </a:ext>
              </a:extLst>
            </p:cNvPr>
            <p:cNvSpPr/>
            <p:nvPr/>
          </p:nvSpPr>
          <p:spPr>
            <a:xfrm flipH="1">
              <a:off x="5480112" y="4711425"/>
              <a:ext cx="1596486" cy="141356"/>
            </a:xfrm>
            <a:custGeom>
              <a:avLst/>
              <a:gdLst/>
              <a:ahLst/>
              <a:cxnLst/>
              <a:rect l="l" t="t" r="r" b="b"/>
              <a:pathLst>
                <a:path w="18895" h="1673" extrusionOk="0">
                  <a:moveTo>
                    <a:pt x="18704" y="0"/>
                  </a:moveTo>
                  <a:cubicBezTo>
                    <a:pt x="18698" y="0"/>
                    <a:pt x="18691" y="1"/>
                    <a:pt x="18685" y="1"/>
                  </a:cubicBezTo>
                  <a:lnTo>
                    <a:pt x="18575" y="1"/>
                  </a:lnTo>
                  <a:cubicBezTo>
                    <a:pt x="18520" y="221"/>
                    <a:pt x="18498" y="595"/>
                    <a:pt x="18498" y="595"/>
                  </a:cubicBezTo>
                  <a:lnTo>
                    <a:pt x="12956" y="716"/>
                  </a:lnTo>
                  <a:lnTo>
                    <a:pt x="12" y="1046"/>
                  </a:lnTo>
                  <a:lnTo>
                    <a:pt x="1" y="1673"/>
                  </a:lnTo>
                  <a:lnTo>
                    <a:pt x="18718" y="1233"/>
                  </a:lnTo>
                  <a:cubicBezTo>
                    <a:pt x="18817" y="1233"/>
                    <a:pt x="18894" y="1156"/>
                    <a:pt x="18894" y="1057"/>
                  </a:cubicBezTo>
                  <a:lnTo>
                    <a:pt x="18861" y="166"/>
                  </a:lnTo>
                  <a:cubicBezTo>
                    <a:pt x="18861" y="74"/>
                    <a:pt x="18794" y="0"/>
                    <a:pt x="18704"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71" name="Google Shape;712;p41">
              <a:extLst>
                <a:ext uri="{FF2B5EF4-FFF2-40B4-BE49-F238E27FC236}">
                  <a16:creationId xmlns:a16="http://schemas.microsoft.com/office/drawing/2014/main" xmlns="" id="{11E88CDA-3254-D7E5-BD54-7568EA20D916}"/>
                </a:ext>
              </a:extLst>
            </p:cNvPr>
            <p:cNvSpPr/>
            <p:nvPr/>
          </p:nvSpPr>
          <p:spPr>
            <a:xfrm flipH="1">
              <a:off x="5562817" y="4646450"/>
              <a:ext cx="377344" cy="60497"/>
            </a:xfrm>
            <a:custGeom>
              <a:avLst/>
              <a:gdLst/>
              <a:ahLst/>
              <a:cxnLst/>
              <a:rect l="l" t="t" r="r" b="b"/>
              <a:pathLst>
                <a:path w="4466" h="716" extrusionOk="0">
                  <a:moveTo>
                    <a:pt x="3707" y="0"/>
                  </a:moveTo>
                  <a:lnTo>
                    <a:pt x="1" y="187"/>
                  </a:lnTo>
                  <a:cubicBezTo>
                    <a:pt x="12" y="253"/>
                    <a:pt x="77" y="308"/>
                    <a:pt x="154" y="308"/>
                  </a:cubicBezTo>
                  <a:lnTo>
                    <a:pt x="3476" y="110"/>
                  </a:lnTo>
                  <a:lnTo>
                    <a:pt x="3531" y="715"/>
                  </a:lnTo>
                  <a:lnTo>
                    <a:pt x="4465" y="649"/>
                  </a:lnTo>
                  <a:lnTo>
                    <a:pt x="4355" y="22"/>
                  </a:lnTo>
                  <a:lnTo>
                    <a:pt x="3707" y="0"/>
                  </a:lnTo>
                  <a:close/>
                </a:path>
              </a:pathLst>
            </a:custGeom>
            <a:solidFill>
              <a:srgbClr val="1F1915">
                <a:alpha val="24000"/>
              </a:srgbClr>
            </a:solidFill>
            <a:ln>
              <a:noFill/>
            </a:ln>
          </p:spPr>
          <p:txBody>
            <a:bodyPr spcFirstLastPara="1" wrap="square" lIns="115184" tIns="115184" rIns="115184" bIns="115184" anchor="ctr" anchorCtr="0">
              <a:noAutofit/>
            </a:bodyPr>
            <a:lstStyle/>
            <a:p>
              <a:endParaRPr sz="2267"/>
            </a:p>
          </p:txBody>
        </p:sp>
        <p:sp>
          <p:nvSpPr>
            <p:cNvPr id="372" name="Google Shape;713;p41">
              <a:extLst>
                <a:ext uri="{FF2B5EF4-FFF2-40B4-BE49-F238E27FC236}">
                  <a16:creationId xmlns:a16="http://schemas.microsoft.com/office/drawing/2014/main" xmlns="" id="{FC18156F-9505-0BA8-3933-1DEE86DFA90C}"/>
                </a:ext>
              </a:extLst>
            </p:cNvPr>
            <p:cNvSpPr/>
            <p:nvPr/>
          </p:nvSpPr>
          <p:spPr>
            <a:xfrm flipH="1">
              <a:off x="5520994" y="4686415"/>
              <a:ext cx="489803" cy="156142"/>
            </a:xfrm>
            <a:custGeom>
              <a:avLst/>
              <a:gdLst/>
              <a:ahLst/>
              <a:cxnLst/>
              <a:rect l="l" t="t" r="r" b="b"/>
              <a:pathLst>
                <a:path w="5797" h="1848" extrusionOk="0">
                  <a:moveTo>
                    <a:pt x="5466" y="0"/>
                  </a:moveTo>
                  <a:lnTo>
                    <a:pt x="287" y="220"/>
                  </a:lnTo>
                  <a:cubicBezTo>
                    <a:pt x="122" y="220"/>
                    <a:pt x="1" y="352"/>
                    <a:pt x="1" y="517"/>
                  </a:cubicBezTo>
                  <a:lnTo>
                    <a:pt x="1" y="1023"/>
                  </a:lnTo>
                  <a:lnTo>
                    <a:pt x="12" y="1562"/>
                  </a:lnTo>
                  <a:cubicBezTo>
                    <a:pt x="12" y="1727"/>
                    <a:pt x="155" y="1848"/>
                    <a:pt x="309" y="1848"/>
                  </a:cubicBezTo>
                  <a:lnTo>
                    <a:pt x="5499" y="1815"/>
                  </a:lnTo>
                  <a:cubicBezTo>
                    <a:pt x="5664" y="1815"/>
                    <a:pt x="5796" y="1683"/>
                    <a:pt x="5796" y="1518"/>
                  </a:cubicBezTo>
                  <a:lnTo>
                    <a:pt x="5785" y="891"/>
                  </a:lnTo>
                  <a:lnTo>
                    <a:pt x="5774" y="297"/>
                  </a:lnTo>
                  <a:cubicBezTo>
                    <a:pt x="5774" y="132"/>
                    <a:pt x="5631" y="0"/>
                    <a:pt x="5466" y="0"/>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373" name="Google Shape;714;p41">
              <a:extLst>
                <a:ext uri="{FF2B5EF4-FFF2-40B4-BE49-F238E27FC236}">
                  <a16:creationId xmlns:a16="http://schemas.microsoft.com/office/drawing/2014/main" xmlns="" id="{136BAA68-56EA-7D8C-AFF2-9F12CB326BBA}"/>
                </a:ext>
              </a:extLst>
            </p:cNvPr>
            <p:cNvSpPr/>
            <p:nvPr/>
          </p:nvSpPr>
          <p:spPr>
            <a:xfrm flipH="1">
              <a:off x="5406754" y="4727225"/>
              <a:ext cx="90153" cy="70889"/>
            </a:xfrm>
            <a:custGeom>
              <a:avLst/>
              <a:gdLst/>
              <a:ahLst/>
              <a:cxnLst/>
              <a:rect l="l" t="t" r="r" b="b"/>
              <a:pathLst>
                <a:path w="1067" h="839" extrusionOk="0">
                  <a:moveTo>
                    <a:pt x="148" y="0"/>
                  </a:moveTo>
                  <a:cubicBezTo>
                    <a:pt x="68" y="0"/>
                    <a:pt x="0" y="73"/>
                    <a:pt x="0" y="155"/>
                  </a:cubicBezTo>
                  <a:lnTo>
                    <a:pt x="22" y="683"/>
                  </a:lnTo>
                  <a:cubicBezTo>
                    <a:pt x="22" y="775"/>
                    <a:pt x="98" y="838"/>
                    <a:pt x="179" y="838"/>
                  </a:cubicBezTo>
                  <a:cubicBezTo>
                    <a:pt x="185" y="838"/>
                    <a:pt x="192" y="838"/>
                    <a:pt x="198" y="837"/>
                  </a:cubicBezTo>
                  <a:lnTo>
                    <a:pt x="957" y="738"/>
                  </a:lnTo>
                  <a:cubicBezTo>
                    <a:pt x="1023" y="738"/>
                    <a:pt x="1067" y="683"/>
                    <a:pt x="1067" y="617"/>
                  </a:cubicBezTo>
                  <a:lnTo>
                    <a:pt x="1045" y="265"/>
                  </a:lnTo>
                  <a:lnTo>
                    <a:pt x="1045" y="144"/>
                  </a:lnTo>
                  <a:cubicBezTo>
                    <a:pt x="1045" y="89"/>
                    <a:pt x="990" y="34"/>
                    <a:pt x="935" y="34"/>
                  </a:cubicBezTo>
                  <a:lnTo>
                    <a:pt x="253" y="1"/>
                  </a:lnTo>
                  <a:lnTo>
                    <a:pt x="165" y="1"/>
                  </a:lnTo>
                  <a:cubicBezTo>
                    <a:pt x="159" y="0"/>
                    <a:pt x="154" y="0"/>
                    <a:pt x="148" y="0"/>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374" name="Google Shape;715;p41">
              <a:extLst>
                <a:ext uri="{FF2B5EF4-FFF2-40B4-BE49-F238E27FC236}">
                  <a16:creationId xmlns:a16="http://schemas.microsoft.com/office/drawing/2014/main" xmlns="" id="{0DD21958-4DE8-1A2A-EB43-D10F1160A011}"/>
                </a:ext>
              </a:extLst>
            </p:cNvPr>
            <p:cNvSpPr/>
            <p:nvPr/>
          </p:nvSpPr>
          <p:spPr>
            <a:xfrm flipH="1">
              <a:off x="7075586" y="4752404"/>
              <a:ext cx="139413" cy="100377"/>
            </a:xfrm>
            <a:custGeom>
              <a:avLst/>
              <a:gdLst/>
              <a:ahLst/>
              <a:cxnLst/>
              <a:rect l="l" t="t" r="r" b="b"/>
              <a:pathLst>
                <a:path w="1650" h="1188" extrusionOk="0">
                  <a:moveTo>
                    <a:pt x="1650" y="0"/>
                  </a:moveTo>
                  <a:lnTo>
                    <a:pt x="88" y="605"/>
                  </a:lnTo>
                  <a:cubicBezTo>
                    <a:pt x="44" y="616"/>
                    <a:pt x="11" y="660"/>
                    <a:pt x="11" y="704"/>
                  </a:cubicBezTo>
                  <a:cubicBezTo>
                    <a:pt x="0" y="759"/>
                    <a:pt x="33" y="825"/>
                    <a:pt x="110" y="836"/>
                  </a:cubicBezTo>
                  <a:lnTo>
                    <a:pt x="1639" y="1188"/>
                  </a:lnTo>
                  <a:lnTo>
                    <a:pt x="1650" y="561"/>
                  </a:lnTo>
                  <a:lnTo>
                    <a:pt x="1650" y="0"/>
                  </a:ln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375" name="Google Shape;716;p41">
              <a:extLst>
                <a:ext uri="{FF2B5EF4-FFF2-40B4-BE49-F238E27FC236}">
                  <a16:creationId xmlns:a16="http://schemas.microsoft.com/office/drawing/2014/main" xmlns="" id="{DF1FF3A3-3C2B-D820-235A-A5252C26A621}"/>
                </a:ext>
              </a:extLst>
            </p:cNvPr>
            <p:cNvSpPr/>
            <p:nvPr/>
          </p:nvSpPr>
          <p:spPr>
            <a:xfrm flipH="1">
              <a:off x="7075586" y="4799720"/>
              <a:ext cx="139413" cy="53061"/>
            </a:xfrm>
            <a:custGeom>
              <a:avLst/>
              <a:gdLst/>
              <a:ahLst/>
              <a:cxnLst/>
              <a:rect l="l" t="t" r="r" b="b"/>
              <a:pathLst>
                <a:path w="1650" h="628" extrusionOk="0">
                  <a:moveTo>
                    <a:pt x="1650" y="1"/>
                  </a:moveTo>
                  <a:lnTo>
                    <a:pt x="11" y="144"/>
                  </a:lnTo>
                  <a:cubicBezTo>
                    <a:pt x="0" y="199"/>
                    <a:pt x="33" y="265"/>
                    <a:pt x="110" y="276"/>
                  </a:cubicBezTo>
                  <a:lnTo>
                    <a:pt x="1639" y="628"/>
                  </a:lnTo>
                  <a:lnTo>
                    <a:pt x="1650"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76" name="Google Shape;717;p41">
              <a:extLst>
                <a:ext uri="{FF2B5EF4-FFF2-40B4-BE49-F238E27FC236}">
                  <a16:creationId xmlns:a16="http://schemas.microsoft.com/office/drawing/2014/main" xmlns="" id="{A389A629-65AE-4D8B-FD45-5F5D65BD439D}"/>
                </a:ext>
              </a:extLst>
            </p:cNvPr>
            <p:cNvSpPr/>
            <p:nvPr/>
          </p:nvSpPr>
          <p:spPr>
            <a:xfrm flipH="1">
              <a:off x="5520994" y="4761699"/>
              <a:ext cx="489803" cy="80859"/>
            </a:xfrm>
            <a:custGeom>
              <a:avLst/>
              <a:gdLst/>
              <a:ahLst/>
              <a:cxnLst/>
              <a:rect l="l" t="t" r="r" b="b"/>
              <a:pathLst>
                <a:path w="5797" h="957" extrusionOk="0">
                  <a:moveTo>
                    <a:pt x="5785" y="0"/>
                  </a:moveTo>
                  <a:lnTo>
                    <a:pt x="1" y="132"/>
                  </a:lnTo>
                  <a:lnTo>
                    <a:pt x="12" y="671"/>
                  </a:lnTo>
                  <a:cubicBezTo>
                    <a:pt x="12" y="836"/>
                    <a:pt x="155" y="957"/>
                    <a:pt x="309" y="957"/>
                  </a:cubicBezTo>
                  <a:lnTo>
                    <a:pt x="5499" y="924"/>
                  </a:lnTo>
                  <a:cubicBezTo>
                    <a:pt x="5664" y="924"/>
                    <a:pt x="5796" y="792"/>
                    <a:pt x="5796" y="627"/>
                  </a:cubicBezTo>
                  <a:lnTo>
                    <a:pt x="5785"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77" name="Google Shape;718;p41">
              <a:extLst>
                <a:ext uri="{FF2B5EF4-FFF2-40B4-BE49-F238E27FC236}">
                  <a16:creationId xmlns:a16="http://schemas.microsoft.com/office/drawing/2014/main" xmlns="" id="{1D2B1183-B321-51BD-F302-BE93A8EE6B62}"/>
                </a:ext>
              </a:extLst>
            </p:cNvPr>
            <p:cNvSpPr/>
            <p:nvPr/>
          </p:nvSpPr>
          <p:spPr>
            <a:xfrm flipH="1">
              <a:off x="5406754" y="4727225"/>
              <a:ext cx="90153" cy="70889"/>
            </a:xfrm>
            <a:custGeom>
              <a:avLst/>
              <a:gdLst/>
              <a:ahLst/>
              <a:cxnLst/>
              <a:rect l="l" t="t" r="r" b="b"/>
              <a:pathLst>
                <a:path w="1067" h="839" extrusionOk="0">
                  <a:moveTo>
                    <a:pt x="148" y="0"/>
                  </a:moveTo>
                  <a:cubicBezTo>
                    <a:pt x="68" y="0"/>
                    <a:pt x="0" y="73"/>
                    <a:pt x="0" y="155"/>
                  </a:cubicBezTo>
                  <a:lnTo>
                    <a:pt x="22" y="683"/>
                  </a:lnTo>
                  <a:cubicBezTo>
                    <a:pt x="22" y="775"/>
                    <a:pt x="98" y="838"/>
                    <a:pt x="179" y="838"/>
                  </a:cubicBezTo>
                  <a:cubicBezTo>
                    <a:pt x="185" y="838"/>
                    <a:pt x="192" y="838"/>
                    <a:pt x="198" y="837"/>
                  </a:cubicBezTo>
                  <a:lnTo>
                    <a:pt x="957" y="738"/>
                  </a:lnTo>
                  <a:cubicBezTo>
                    <a:pt x="1023" y="738"/>
                    <a:pt x="1067" y="683"/>
                    <a:pt x="1067" y="617"/>
                  </a:cubicBezTo>
                  <a:lnTo>
                    <a:pt x="1045" y="265"/>
                  </a:lnTo>
                  <a:lnTo>
                    <a:pt x="264" y="309"/>
                  </a:lnTo>
                  <a:cubicBezTo>
                    <a:pt x="264" y="309"/>
                    <a:pt x="220" y="309"/>
                    <a:pt x="253" y="1"/>
                  </a:cubicBezTo>
                  <a:lnTo>
                    <a:pt x="165" y="1"/>
                  </a:lnTo>
                  <a:cubicBezTo>
                    <a:pt x="159" y="0"/>
                    <a:pt x="154" y="0"/>
                    <a:pt x="148" y="0"/>
                  </a:cubicBezTo>
                  <a:close/>
                </a:path>
              </a:pathLst>
            </a:custGeom>
            <a:solidFill>
              <a:srgbClr val="1F1915">
                <a:alpha val="24000"/>
              </a:srgbClr>
            </a:solidFill>
            <a:ln>
              <a:noFill/>
            </a:ln>
          </p:spPr>
          <p:txBody>
            <a:bodyPr spcFirstLastPara="1" wrap="square" lIns="115184" tIns="115184" rIns="115184" bIns="115184" anchor="ctr" anchorCtr="0">
              <a:noAutofit/>
            </a:bodyPr>
            <a:lstStyle/>
            <a:p>
              <a:endParaRPr sz="2267"/>
            </a:p>
          </p:txBody>
        </p:sp>
        <p:sp>
          <p:nvSpPr>
            <p:cNvPr id="378" name="Google Shape;719;p41">
              <a:extLst>
                <a:ext uri="{FF2B5EF4-FFF2-40B4-BE49-F238E27FC236}">
                  <a16:creationId xmlns:a16="http://schemas.microsoft.com/office/drawing/2014/main" xmlns="" id="{C0230FC0-9DCA-D7FD-6C11-2CD7B95313EC}"/>
                </a:ext>
              </a:extLst>
            </p:cNvPr>
            <p:cNvSpPr/>
            <p:nvPr/>
          </p:nvSpPr>
          <p:spPr>
            <a:xfrm flipH="1">
              <a:off x="6849733" y="2431213"/>
              <a:ext cx="36332" cy="59652"/>
            </a:xfrm>
            <a:custGeom>
              <a:avLst/>
              <a:gdLst/>
              <a:ahLst/>
              <a:cxnLst/>
              <a:rect l="l" t="t" r="r" b="b"/>
              <a:pathLst>
                <a:path w="430" h="706" extrusionOk="0">
                  <a:moveTo>
                    <a:pt x="187" y="1"/>
                  </a:moveTo>
                  <a:cubicBezTo>
                    <a:pt x="184" y="1"/>
                    <a:pt x="180" y="1"/>
                    <a:pt x="176" y="1"/>
                  </a:cubicBezTo>
                  <a:cubicBezTo>
                    <a:pt x="66" y="12"/>
                    <a:pt x="0" y="177"/>
                    <a:pt x="22" y="375"/>
                  </a:cubicBezTo>
                  <a:cubicBezTo>
                    <a:pt x="44" y="556"/>
                    <a:pt x="137" y="706"/>
                    <a:pt x="242" y="706"/>
                  </a:cubicBezTo>
                  <a:cubicBezTo>
                    <a:pt x="246" y="706"/>
                    <a:pt x="250" y="706"/>
                    <a:pt x="253" y="705"/>
                  </a:cubicBezTo>
                  <a:cubicBezTo>
                    <a:pt x="363" y="683"/>
                    <a:pt x="429" y="518"/>
                    <a:pt x="407" y="331"/>
                  </a:cubicBezTo>
                  <a:cubicBezTo>
                    <a:pt x="386" y="140"/>
                    <a:pt x="283" y="1"/>
                    <a:pt x="187" y="1"/>
                  </a:cubicBez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379" name="Google Shape;720;p41">
              <a:extLst>
                <a:ext uri="{FF2B5EF4-FFF2-40B4-BE49-F238E27FC236}">
                  <a16:creationId xmlns:a16="http://schemas.microsoft.com/office/drawing/2014/main" xmlns="" id="{047F36A4-34AB-F2DA-BC6A-BCA5118577DB}"/>
                </a:ext>
              </a:extLst>
            </p:cNvPr>
            <p:cNvSpPr/>
            <p:nvPr/>
          </p:nvSpPr>
          <p:spPr>
            <a:xfrm flipH="1">
              <a:off x="7070008" y="2453520"/>
              <a:ext cx="35318" cy="59652"/>
            </a:xfrm>
            <a:custGeom>
              <a:avLst/>
              <a:gdLst/>
              <a:ahLst/>
              <a:cxnLst/>
              <a:rect l="l" t="t" r="r" b="b"/>
              <a:pathLst>
                <a:path w="418" h="706" extrusionOk="0">
                  <a:moveTo>
                    <a:pt x="176" y="1"/>
                  </a:moveTo>
                  <a:cubicBezTo>
                    <a:pt x="172" y="1"/>
                    <a:pt x="169" y="1"/>
                    <a:pt x="165" y="1"/>
                  </a:cubicBezTo>
                  <a:cubicBezTo>
                    <a:pt x="66" y="12"/>
                    <a:pt x="0" y="188"/>
                    <a:pt x="22" y="375"/>
                  </a:cubicBezTo>
                  <a:cubicBezTo>
                    <a:pt x="43" y="566"/>
                    <a:pt x="136" y="706"/>
                    <a:pt x="241" y="706"/>
                  </a:cubicBezTo>
                  <a:cubicBezTo>
                    <a:pt x="245" y="706"/>
                    <a:pt x="249" y="706"/>
                    <a:pt x="253" y="705"/>
                  </a:cubicBezTo>
                  <a:cubicBezTo>
                    <a:pt x="352" y="694"/>
                    <a:pt x="418" y="529"/>
                    <a:pt x="396" y="331"/>
                  </a:cubicBezTo>
                  <a:cubicBezTo>
                    <a:pt x="375" y="151"/>
                    <a:pt x="282" y="1"/>
                    <a:pt x="176" y="1"/>
                  </a:cubicBez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380" name="Google Shape;721;p41">
              <a:extLst>
                <a:ext uri="{FF2B5EF4-FFF2-40B4-BE49-F238E27FC236}">
                  <a16:creationId xmlns:a16="http://schemas.microsoft.com/office/drawing/2014/main" xmlns="" id="{C28212C1-70DF-CB0B-3891-C2371F619C67}"/>
                </a:ext>
              </a:extLst>
            </p:cNvPr>
            <p:cNvSpPr/>
            <p:nvPr/>
          </p:nvSpPr>
          <p:spPr>
            <a:xfrm flipH="1">
              <a:off x="6944535" y="2472193"/>
              <a:ext cx="52132" cy="86520"/>
            </a:xfrm>
            <a:custGeom>
              <a:avLst/>
              <a:gdLst/>
              <a:ahLst/>
              <a:cxnLst/>
              <a:rect l="l" t="t" r="r" b="b"/>
              <a:pathLst>
                <a:path w="617" h="1024" extrusionOk="0">
                  <a:moveTo>
                    <a:pt x="199" y="0"/>
                  </a:moveTo>
                  <a:cubicBezTo>
                    <a:pt x="56" y="0"/>
                    <a:pt x="1" y="693"/>
                    <a:pt x="23" y="869"/>
                  </a:cubicBezTo>
                  <a:cubicBezTo>
                    <a:pt x="40" y="1010"/>
                    <a:pt x="220" y="1024"/>
                    <a:pt x="291" y="1024"/>
                  </a:cubicBezTo>
                  <a:cubicBezTo>
                    <a:pt x="309" y="1024"/>
                    <a:pt x="320" y="1023"/>
                    <a:pt x="320" y="1023"/>
                  </a:cubicBezTo>
                  <a:cubicBezTo>
                    <a:pt x="320" y="1023"/>
                    <a:pt x="617" y="1012"/>
                    <a:pt x="595" y="737"/>
                  </a:cubicBezTo>
                  <a:cubicBezTo>
                    <a:pt x="562" y="462"/>
                    <a:pt x="342" y="0"/>
                    <a:pt x="199"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81" name="Google Shape;722;p41">
              <a:extLst>
                <a:ext uri="{FF2B5EF4-FFF2-40B4-BE49-F238E27FC236}">
                  <a16:creationId xmlns:a16="http://schemas.microsoft.com/office/drawing/2014/main" xmlns="" id="{AD4B3D9B-2524-A645-5781-4C16CDA1CEDE}"/>
                </a:ext>
              </a:extLst>
            </p:cNvPr>
            <p:cNvSpPr/>
            <p:nvPr/>
          </p:nvSpPr>
          <p:spPr>
            <a:xfrm flipH="1">
              <a:off x="6663005" y="2675652"/>
              <a:ext cx="257449" cy="468426"/>
            </a:xfrm>
            <a:custGeom>
              <a:avLst/>
              <a:gdLst/>
              <a:ahLst/>
              <a:cxnLst/>
              <a:rect l="l" t="t" r="r" b="b"/>
              <a:pathLst>
                <a:path w="3047" h="5544" extrusionOk="0">
                  <a:moveTo>
                    <a:pt x="1067" y="1"/>
                  </a:moveTo>
                  <a:cubicBezTo>
                    <a:pt x="495" y="484"/>
                    <a:pt x="297" y="1023"/>
                    <a:pt x="275" y="1100"/>
                  </a:cubicBezTo>
                  <a:cubicBezTo>
                    <a:pt x="275" y="1122"/>
                    <a:pt x="275" y="1133"/>
                    <a:pt x="275" y="1144"/>
                  </a:cubicBezTo>
                  <a:cubicBezTo>
                    <a:pt x="264" y="1166"/>
                    <a:pt x="264" y="1177"/>
                    <a:pt x="264" y="1177"/>
                  </a:cubicBezTo>
                  <a:lnTo>
                    <a:pt x="1" y="4982"/>
                  </a:lnTo>
                  <a:lnTo>
                    <a:pt x="88" y="5543"/>
                  </a:lnTo>
                  <a:cubicBezTo>
                    <a:pt x="165" y="5455"/>
                    <a:pt x="231" y="5356"/>
                    <a:pt x="308" y="5279"/>
                  </a:cubicBezTo>
                  <a:cubicBezTo>
                    <a:pt x="1166" y="4325"/>
                    <a:pt x="2201" y="4113"/>
                    <a:pt x="2986" y="4113"/>
                  </a:cubicBezTo>
                  <a:cubicBezTo>
                    <a:pt x="3006" y="4113"/>
                    <a:pt x="3027" y="4113"/>
                    <a:pt x="3047" y="4114"/>
                  </a:cubicBezTo>
                  <a:cubicBezTo>
                    <a:pt x="2662" y="3696"/>
                    <a:pt x="1386" y="2134"/>
                    <a:pt x="1067"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82" name="Google Shape;723;p41">
              <a:extLst>
                <a:ext uri="{FF2B5EF4-FFF2-40B4-BE49-F238E27FC236}">
                  <a16:creationId xmlns:a16="http://schemas.microsoft.com/office/drawing/2014/main" xmlns="" id="{8C6E5F46-4603-01FC-D01D-6A4DC5FAEC7F}"/>
                </a:ext>
              </a:extLst>
            </p:cNvPr>
            <p:cNvSpPr/>
            <p:nvPr/>
          </p:nvSpPr>
          <p:spPr>
            <a:xfrm flipH="1">
              <a:off x="6922570" y="3048097"/>
              <a:ext cx="304511" cy="210217"/>
            </a:xfrm>
            <a:custGeom>
              <a:avLst/>
              <a:gdLst/>
              <a:ahLst/>
              <a:cxnLst/>
              <a:rect l="l" t="t" r="r" b="b"/>
              <a:pathLst>
                <a:path w="3604" h="2488" extrusionOk="0">
                  <a:moveTo>
                    <a:pt x="3257" y="0"/>
                  </a:moveTo>
                  <a:cubicBezTo>
                    <a:pt x="3243" y="0"/>
                    <a:pt x="3227" y="1"/>
                    <a:pt x="3212" y="2"/>
                  </a:cubicBezTo>
                  <a:cubicBezTo>
                    <a:pt x="2882" y="35"/>
                    <a:pt x="2827" y="35"/>
                    <a:pt x="2816" y="35"/>
                  </a:cubicBezTo>
                  <a:cubicBezTo>
                    <a:pt x="2750" y="68"/>
                    <a:pt x="836" y="1157"/>
                    <a:pt x="0" y="2488"/>
                  </a:cubicBezTo>
                  <a:cubicBezTo>
                    <a:pt x="363" y="2202"/>
                    <a:pt x="748" y="1894"/>
                    <a:pt x="869" y="1784"/>
                  </a:cubicBezTo>
                  <a:cubicBezTo>
                    <a:pt x="1089" y="1575"/>
                    <a:pt x="1848" y="1036"/>
                    <a:pt x="2409" y="816"/>
                  </a:cubicBezTo>
                  <a:cubicBezTo>
                    <a:pt x="2981" y="596"/>
                    <a:pt x="3553" y="365"/>
                    <a:pt x="3553" y="365"/>
                  </a:cubicBezTo>
                  <a:cubicBezTo>
                    <a:pt x="3553" y="365"/>
                    <a:pt x="3603" y="0"/>
                    <a:pt x="3257"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83" name="Google Shape;724;p41">
              <a:extLst>
                <a:ext uri="{FF2B5EF4-FFF2-40B4-BE49-F238E27FC236}">
                  <a16:creationId xmlns:a16="http://schemas.microsoft.com/office/drawing/2014/main" xmlns="" id="{5B9A5968-5D88-6AD4-0E49-91BE9D19BA98}"/>
                </a:ext>
              </a:extLst>
            </p:cNvPr>
            <p:cNvSpPr/>
            <p:nvPr/>
          </p:nvSpPr>
          <p:spPr>
            <a:xfrm flipH="1">
              <a:off x="5736644" y="4155799"/>
              <a:ext cx="2358270" cy="40049"/>
            </a:xfrm>
            <a:custGeom>
              <a:avLst/>
              <a:gdLst/>
              <a:ahLst/>
              <a:cxnLst/>
              <a:rect l="l" t="t" r="r" b="b"/>
              <a:pathLst>
                <a:path w="27911" h="474" extrusionOk="0">
                  <a:moveTo>
                    <a:pt x="11" y="1"/>
                  </a:moveTo>
                  <a:lnTo>
                    <a:pt x="0" y="386"/>
                  </a:lnTo>
                  <a:lnTo>
                    <a:pt x="27218" y="386"/>
                  </a:lnTo>
                  <a:lnTo>
                    <a:pt x="27911" y="474"/>
                  </a:lnTo>
                  <a:lnTo>
                    <a:pt x="27031"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84" name="Google Shape;725;p41">
              <a:extLst>
                <a:ext uri="{FF2B5EF4-FFF2-40B4-BE49-F238E27FC236}">
                  <a16:creationId xmlns:a16="http://schemas.microsoft.com/office/drawing/2014/main" xmlns="" id="{57A889A8-FAE3-620C-9923-C859E4D020E3}"/>
                </a:ext>
              </a:extLst>
            </p:cNvPr>
            <p:cNvSpPr/>
            <p:nvPr/>
          </p:nvSpPr>
          <p:spPr>
            <a:xfrm flipH="1">
              <a:off x="7751032" y="2246934"/>
              <a:ext cx="551145" cy="526473"/>
            </a:xfrm>
            <a:custGeom>
              <a:avLst/>
              <a:gdLst/>
              <a:ahLst/>
              <a:cxnLst/>
              <a:rect l="l" t="t" r="r" b="b"/>
              <a:pathLst>
                <a:path w="6523" h="6231" extrusionOk="0">
                  <a:moveTo>
                    <a:pt x="5521" y="112"/>
                  </a:moveTo>
                  <a:cubicBezTo>
                    <a:pt x="5614" y="112"/>
                    <a:pt x="5692" y="131"/>
                    <a:pt x="5752" y="170"/>
                  </a:cubicBezTo>
                  <a:cubicBezTo>
                    <a:pt x="5774" y="181"/>
                    <a:pt x="5796" y="192"/>
                    <a:pt x="5807" y="214"/>
                  </a:cubicBezTo>
                  <a:cubicBezTo>
                    <a:pt x="5840" y="247"/>
                    <a:pt x="5873" y="291"/>
                    <a:pt x="5884" y="335"/>
                  </a:cubicBezTo>
                  <a:cubicBezTo>
                    <a:pt x="6016" y="720"/>
                    <a:pt x="5653" y="1545"/>
                    <a:pt x="4949" y="2479"/>
                  </a:cubicBezTo>
                  <a:cubicBezTo>
                    <a:pt x="4927" y="2523"/>
                    <a:pt x="4894" y="2556"/>
                    <a:pt x="4861" y="2600"/>
                  </a:cubicBezTo>
                  <a:cubicBezTo>
                    <a:pt x="4806" y="2677"/>
                    <a:pt x="4741" y="2754"/>
                    <a:pt x="4675" y="2831"/>
                  </a:cubicBezTo>
                  <a:cubicBezTo>
                    <a:pt x="4642" y="2875"/>
                    <a:pt x="4620" y="2919"/>
                    <a:pt x="4587" y="2952"/>
                  </a:cubicBezTo>
                  <a:cubicBezTo>
                    <a:pt x="4488" y="3073"/>
                    <a:pt x="4378" y="3194"/>
                    <a:pt x="4268" y="3315"/>
                  </a:cubicBezTo>
                  <a:cubicBezTo>
                    <a:pt x="4202" y="3403"/>
                    <a:pt x="4125" y="3480"/>
                    <a:pt x="4048" y="3568"/>
                  </a:cubicBezTo>
                  <a:cubicBezTo>
                    <a:pt x="3971" y="3645"/>
                    <a:pt x="3894" y="3733"/>
                    <a:pt x="3817" y="3810"/>
                  </a:cubicBezTo>
                  <a:cubicBezTo>
                    <a:pt x="3652" y="3975"/>
                    <a:pt x="3498" y="4129"/>
                    <a:pt x="3333" y="4283"/>
                  </a:cubicBezTo>
                  <a:cubicBezTo>
                    <a:pt x="3212" y="4393"/>
                    <a:pt x="3091" y="4503"/>
                    <a:pt x="2970" y="4613"/>
                  </a:cubicBezTo>
                  <a:cubicBezTo>
                    <a:pt x="2937" y="4646"/>
                    <a:pt x="2893" y="4679"/>
                    <a:pt x="2849" y="4712"/>
                  </a:cubicBezTo>
                  <a:cubicBezTo>
                    <a:pt x="2695" y="4844"/>
                    <a:pt x="2541" y="4965"/>
                    <a:pt x="2387" y="5086"/>
                  </a:cubicBezTo>
                  <a:cubicBezTo>
                    <a:pt x="2024" y="5361"/>
                    <a:pt x="1683" y="5591"/>
                    <a:pt x="1375" y="5745"/>
                  </a:cubicBezTo>
                  <a:cubicBezTo>
                    <a:pt x="1047" y="5913"/>
                    <a:pt x="764" y="6005"/>
                    <a:pt x="552" y="6005"/>
                  </a:cubicBezTo>
                  <a:cubicBezTo>
                    <a:pt x="431" y="6005"/>
                    <a:pt x="333" y="5975"/>
                    <a:pt x="265" y="5910"/>
                  </a:cubicBezTo>
                  <a:cubicBezTo>
                    <a:pt x="78" y="5723"/>
                    <a:pt x="155" y="5295"/>
                    <a:pt x="430" y="4723"/>
                  </a:cubicBezTo>
                  <a:cubicBezTo>
                    <a:pt x="430" y="4723"/>
                    <a:pt x="441" y="4723"/>
                    <a:pt x="441" y="4712"/>
                  </a:cubicBezTo>
                  <a:cubicBezTo>
                    <a:pt x="540" y="4514"/>
                    <a:pt x="661" y="4305"/>
                    <a:pt x="804" y="4085"/>
                  </a:cubicBezTo>
                  <a:cubicBezTo>
                    <a:pt x="815" y="4085"/>
                    <a:pt x="815" y="4074"/>
                    <a:pt x="826" y="4063"/>
                  </a:cubicBezTo>
                  <a:cubicBezTo>
                    <a:pt x="1177" y="3524"/>
                    <a:pt x="1672" y="2908"/>
                    <a:pt x="2266" y="2303"/>
                  </a:cubicBezTo>
                  <a:cubicBezTo>
                    <a:pt x="2310" y="2259"/>
                    <a:pt x="2343" y="2226"/>
                    <a:pt x="2387" y="2182"/>
                  </a:cubicBezTo>
                  <a:cubicBezTo>
                    <a:pt x="2464" y="2105"/>
                    <a:pt x="2552" y="2028"/>
                    <a:pt x="2629" y="1951"/>
                  </a:cubicBezTo>
                  <a:cubicBezTo>
                    <a:pt x="2992" y="1600"/>
                    <a:pt x="3355" y="1292"/>
                    <a:pt x="3696" y="1028"/>
                  </a:cubicBezTo>
                  <a:cubicBezTo>
                    <a:pt x="3762" y="973"/>
                    <a:pt x="3839" y="918"/>
                    <a:pt x="3916" y="863"/>
                  </a:cubicBezTo>
                  <a:cubicBezTo>
                    <a:pt x="3938" y="852"/>
                    <a:pt x="3960" y="830"/>
                    <a:pt x="3982" y="819"/>
                  </a:cubicBezTo>
                  <a:cubicBezTo>
                    <a:pt x="4070" y="753"/>
                    <a:pt x="4158" y="698"/>
                    <a:pt x="4235" y="643"/>
                  </a:cubicBezTo>
                  <a:cubicBezTo>
                    <a:pt x="4312" y="599"/>
                    <a:pt x="4378" y="555"/>
                    <a:pt x="4444" y="511"/>
                  </a:cubicBezTo>
                  <a:cubicBezTo>
                    <a:pt x="4477" y="500"/>
                    <a:pt x="4510" y="478"/>
                    <a:pt x="4543" y="456"/>
                  </a:cubicBezTo>
                  <a:cubicBezTo>
                    <a:pt x="4609" y="423"/>
                    <a:pt x="4675" y="390"/>
                    <a:pt x="4741" y="357"/>
                  </a:cubicBezTo>
                  <a:cubicBezTo>
                    <a:pt x="4796" y="324"/>
                    <a:pt x="4861" y="291"/>
                    <a:pt x="4916" y="269"/>
                  </a:cubicBezTo>
                  <a:cubicBezTo>
                    <a:pt x="4949" y="258"/>
                    <a:pt x="4982" y="247"/>
                    <a:pt x="5004" y="236"/>
                  </a:cubicBezTo>
                  <a:cubicBezTo>
                    <a:pt x="5204" y="156"/>
                    <a:pt x="5380" y="112"/>
                    <a:pt x="5521" y="112"/>
                  </a:cubicBezTo>
                  <a:close/>
                  <a:moveTo>
                    <a:pt x="5580" y="1"/>
                  </a:moveTo>
                  <a:cubicBezTo>
                    <a:pt x="5393" y="1"/>
                    <a:pt x="5168" y="56"/>
                    <a:pt x="4916" y="159"/>
                  </a:cubicBezTo>
                  <a:cubicBezTo>
                    <a:pt x="4686" y="247"/>
                    <a:pt x="4444" y="368"/>
                    <a:pt x="4180" y="533"/>
                  </a:cubicBezTo>
                  <a:cubicBezTo>
                    <a:pt x="4114" y="577"/>
                    <a:pt x="4037" y="621"/>
                    <a:pt x="3960" y="665"/>
                  </a:cubicBezTo>
                  <a:cubicBezTo>
                    <a:pt x="3949" y="676"/>
                    <a:pt x="3927" y="687"/>
                    <a:pt x="3916" y="698"/>
                  </a:cubicBezTo>
                  <a:cubicBezTo>
                    <a:pt x="3850" y="742"/>
                    <a:pt x="3784" y="786"/>
                    <a:pt x="3729" y="830"/>
                  </a:cubicBezTo>
                  <a:cubicBezTo>
                    <a:pt x="3531" y="962"/>
                    <a:pt x="3333" y="1116"/>
                    <a:pt x="3124" y="1292"/>
                  </a:cubicBezTo>
                  <a:cubicBezTo>
                    <a:pt x="3003" y="1391"/>
                    <a:pt x="2882" y="1490"/>
                    <a:pt x="2761" y="1600"/>
                  </a:cubicBezTo>
                  <a:cubicBezTo>
                    <a:pt x="2563" y="1786"/>
                    <a:pt x="2354" y="1984"/>
                    <a:pt x="2156" y="2193"/>
                  </a:cubicBezTo>
                  <a:cubicBezTo>
                    <a:pt x="1551" y="2809"/>
                    <a:pt x="1056" y="3436"/>
                    <a:pt x="705" y="4008"/>
                  </a:cubicBezTo>
                  <a:cubicBezTo>
                    <a:pt x="562" y="4228"/>
                    <a:pt x="441" y="4448"/>
                    <a:pt x="353" y="4646"/>
                  </a:cubicBezTo>
                  <a:cubicBezTo>
                    <a:pt x="89" y="5174"/>
                    <a:pt x="1" y="5624"/>
                    <a:pt x="100" y="5910"/>
                  </a:cubicBezTo>
                  <a:cubicBezTo>
                    <a:pt x="111" y="5954"/>
                    <a:pt x="133" y="5987"/>
                    <a:pt x="155" y="6031"/>
                  </a:cubicBezTo>
                  <a:cubicBezTo>
                    <a:pt x="166" y="6053"/>
                    <a:pt x="188" y="6075"/>
                    <a:pt x="210" y="6086"/>
                  </a:cubicBezTo>
                  <a:cubicBezTo>
                    <a:pt x="307" y="6184"/>
                    <a:pt x="449" y="6230"/>
                    <a:pt x="626" y="6230"/>
                  </a:cubicBezTo>
                  <a:cubicBezTo>
                    <a:pt x="869" y="6230"/>
                    <a:pt x="1179" y="6142"/>
                    <a:pt x="1529" y="5976"/>
                  </a:cubicBezTo>
                  <a:cubicBezTo>
                    <a:pt x="2266" y="5624"/>
                    <a:pt x="3179" y="4943"/>
                    <a:pt x="4048" y="4041"/>
                  </a:cubicBezTo>
                  <a:cubicBezTo>
                    <a:pt x="5653" y="2402"/>
                    <a:pt x="6522" y="654"/>
                    <a:pt x="5994" y="148"/>
                  </a:cubicBezTo>
                  <a:cubicBezTo>
                    <a:pt x="5894" y="48"/>
                    <a:pt x="5753" y="1"/>
                    <a:pt x="5580"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85" name="Google Shape;726;p41">
              <a:extLst>
                <a:ext uri="{FF2B5EF4-FFF2-40B4-BE49-F238E27FC236}">
                  <a16:creationId xmlns:a16="http://schemas.microsoft.com/office/drawing/2014/main" xmlns="" id="{2BA6604F-CEA3-95DC-3CB0-615A6C31949D}"/>
                </a:ext>
              </a:extLst>
            </p:cNvPr>
            <p:cNvSpPr/>
            <p:nvPr/>
          </p:nvSpPr>
          <p:spPr>
            <a:xfrm flipH="1">
              <a:off x="8414472" y="1950280"/>
              <a:ext cx="303920" cy="191207"/>
            </a:xfrm>
            <a:custGeom>
              <a:avLst/>
              <a:gdLst/>
              <a:ahLst/>
              <a:cxnLst/>
              <a:rect l="l" t="t" r="r" b="b"/>
              <a:pathLst>
                <a:path w="3597" h="2263" extrusionOk="0">
                  <a:moveTo>
                    <a:pt x="592" y="1"/>
                  </a:moveTo>
                  <a:cubicBezTo>
                    <a:pt x="293" y="1"/>
                    <a:pt x="0" y="294"/>
                    <a:pt x="0" y="294"/>
                  </a:cubicBezTo>
                  <a:cubicBezTo>
                    <a:pt x="161" y="191"/>
                    <a:pt x="311" y="160"/>
                    <a:pt x="433" y="160"/>
                  </a:cubicBezTo>
                  <a:cubicBezTo>
                    <a:pt x="586" y="160"/>
                    <a:pt x="695" y="209"/>
                    <a:pt x="726" y="228"/>
                  </a:cubicBezTo>
                  <a:lnTo>
                    <a:pt x="2716" y="1811"/>
                  </a:lnTo>
                  <a:lnTo>
                    <a:pt x="3046" y="2064"/>
                  </a:lnTo>
                  <a:lnTo>
                    <a:pt x="3277" y="2262"/>
                  </a:lnTo>
                  <a:lnTo>
                    <a:pt x="3596" y="1866"/>
                  </a:lnTo>
                  <a:lnTo>
                    <a:pt x="3387" y="1701"/>
                  </a:lnTo>
                  <a:lnTo>
                    <a:pt x="3244" y="1591"/>
                  </a:lnTo>
                  <a:lnTo>
                    <a:pt x="3090" y="1756"/>
                  </a:lnTo>
                  <a:cubicBezTo>
                    <a:pt x="3090" y="1756"/>
                    <a:pt x="1155" y="250"/>
                    <a:pt x="792" y="52"/>
                  </a:cubicBezTo>
                  <a:cubicBezTo>
                    <a:pt x="727" y="15"/>
                    <a:pt x="660" y="1"/>
                    <a:pt x="592"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grpSp>
    </p:spTree>
    <p:extLst>
      <p:ext uri="{BB962C8B-B14F-4D97-AF65-F5344CB8AC3E}">
        <p14:creationId xmlns:p14="http://schemas.microsoft.com/office/powerpoint/2010/main" val="57441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A4C546F5-4411-7C8F-C2A6-D980ADC33BC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xmlns="" id="{F2673244-95CD-AE7C-DFDF-B979D61E4B54}"/>
              </a:ext>
            </a:extLst>
          </p:cNvPr>
          <p:cNvGrpSpPr/>
          <p:nvPr/>
        </p:nvGrpSpPr>
        <p:grpSpPr>
          <a:xfrm>
            <a:off x="726486" y="2614023"/>
            <a:ext cx="10549100" cy="1193802"/>
            <a:chOff x="-159967" y="2568283"/>
            <a:chExt cx="16746244" cy="1895109"/>
          </a:xfrm>
        </p:grpSpPr>
        <p:sp>
          <p:nvSpPr>
            <p:cNvPr id="3" name="TextBox 2">
              <a:extLst>
                <a:ext uri="{FF2B5EF4-FFF2-40B4-BE49-F238E27FC236}">
                  <a16:creationId xmlns:a16="http://schemas.microsoft.com/office/drawing/2014/main" xmlns="" id="{2DF1BEA8-34F3-26BE-2E14-7AA174E2D4B9}"/>
                </a:ext>
              </a:extLst>
            </p:cNvPr>
            <p:cNvSpPr txBox="1"/>
            <p:nvPr/>
          </p:nvSpPr>
          <p:spPr>
            <a:xfrm>
              <a:off x="1482897" y="2568283"/>
              <a:ext cx="15103380" cy="1895109"/>
            </a:xfrm>
            <a:prstGeom prst="roundRect">
              <a:avLst/>
            </a:prstGeom>
            <a:solidFill>
              <a:schemeClr val="accent1">
                <a:lumMod val="20000"/>
                <a:lumOff val="80000"/>
              </a:schemeClr>
            </a:solidFill>
            <a:ln w="38100" cap="flat" cmpd="sng" algn="ctr">
              <a:noFill/>
              <a:prstDash val="dash"/>
            </a:ln>
            <a:effectLst/>
          </p:spPr>
          <p:txBody>
            <a:bodyPr wrap="square">
              <a:spAutoFit/>
            </a:bodyPr>
            <a:lstStyle/>
            <a:p>
              <a:pPr algn="just" defTabSz="576026">
                <a:lnSpc>
                  <a:spcPct val="150000"/>
                </a:lnSpc>
                <a:buClrTx/>
                <a:defRPr/>
              </a:pPr>
              <a:r>
                <a:rPr lang="en-US" sz="2300" dirty="0" err="1">
                  <a:solidFill>
                    <a:prstClr val="black"/>
                  </a:solidFill>
                  <a:latin typeface="+mn-lt"/>
                  <a:ea typeface="+mn-ea"/>
                  <a:cs typeface="Arial" panose="020B0604020202020204" pitchFamily="34" charset="0"/>
                </a:rPr>
                <a:t>Các</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em</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hãy</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tiến</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hành</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đọc</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nối</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tiếp</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đoạn</a:t>
              </a:r>
              <a:r>
                <a:rPr lang="en-US" sz="2300" dirty="0">
                  <a:solidFill>
                    <a:prstClr val="black"/>
                  </a:solidFill>
                  <a:latin typeface="+mn-lt"/>
                  <a:ea typeface="+mn-ea"/>
                  <a:cs typeface="Arial" panose="020B0604020202020204" pitchFamily="34" charset="0"/>
                </a:rPr>
                <a:t> 3,4 </a:t>
              </a:r>
              <a:r>
                <a:rPr lang="en-US" sz="2300" dirty="0" err="1">
                  <a:solidFill>
                    <a:prstClr val="black"/>
                  </a:solidFill>
                  <a:latin typeface="+mn-lt"/>
                  <a:ea typeface="+mn-ea"/>
                  <a:cs typeface="Arial" panose="020B0604020202020204" pitchFamily="34" charset="0"/>
                </a:rPr>
                <a:t>và</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xác</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định</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giọng</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đọc</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của</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hai</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đoạn</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này</a:t>
              </a:r>
              <a:r>
                <a:rPr lang="en-US" sz="2300" dirty="0">
                  <a:solidFill>
                    <a:prstClr val="black"/>
                  </a:solidFill>
                  <a:latin typeface="+mn-lt"/>
                  <a:ea typeface="+mn-ea"/>
                  <a:cs typeface="Arial" panose="020B0604020202020204" pitchFamily="34" charset="0"/>
                </a:rPr>
                <a:t>:</a:t>
              </a:r>
              <a:endParaRPr lang="vi-VN" sz="2300" i="1" dirty="0">
                <a:solidFill>
                  <a:prstClr val="black"/>
                </a:solidFill>
                <a:latin typeface="+mn-lt"/>
                <a:ea typeface="+mn-ea"/>
                <a:cs typeface="Arial" panose="020B0604020202020204" pitchFamily="34" charset="0"/>
              </a:endParaRPr>
            </a:p>
          </p:txBody>
        </p:sp>
        <p:pic>
          <p:nvPicPr>
            <p:cNvPr id="4" name="Picture 9">
              <a:extLst>
                <a:ext uri="{FF2B5EF4-FFF2-40B4-BE49-F238E27FC236}">
                  <a16:creationId xmlns:a16="http://schemas.microsoft.com/office/drawing/2014/main" xmlns="" id="{04B8F615-883B-40D2-7BC4-A007DCF764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967" y="2849195"/>
              <a:ext cx="1387928" cy="1559465"/>
            </a:xfrm>
            <a:prstGeom prst="rect">
              <a:avLst/>
            </a:prstGeom>
          </p:spPr>
        </p:pic>
      </p:grpSp>
      <p:sp>
        <p:nvSpPr>
          <p:cNvPr id="5" name="Rounded Rectangle 104">
            <a:extLst>
              <a:ext uri="{FF2B5EF4-FFF2-40B4-BE49-F238E27FC236}">
                <a16:creationId xmlns:a16="http://schemas.microsoft.com/office/drawing/2014/main" xmlns="" id="{9B10F9DE-5545-5EDC-3B9C-8404597AFA6E}"/>
              </a:ext>
            </a:extLst>
          </p:cNvPr>
          <p:cNvSpPr/>
          <p:nvPr/>
        </p:nvSpPr>
        <p:spPr>
          <a:xfrm>
            <a:off x="886088" y="4722747"/>
            <a:ext cx="4729879" cy="1952374"/>
          </a:xfrm>
          <a:prstGeom prst="rect">
            <a:avLst/>
          </a:prstGeom>
          <a:solidFill>
            <a:srgbClr val="FFFFFF"/>
          </a:solidFill>
          <a:ln w="12700" cap="flat" cmpd="sng" algn="ctr">
            <a:solidFill>
              <a:schemeClr val="accent3">
                <a:lumMod val="50000"/>
              </a:schemeClr>
            </a:solidFill>
            <a:prstDash val="dash"/>
          </a:ln>
          <a:effectLst/>
        </p:spPr>
        <p:txBody>
          <a:bodyPr rtlCol="0" anchor="ctr"/>
          <a:lstStyle/>
          <a:p>
            <a:pPr algn="just">
              <a:lnSpc>
                <a:spcPct val="150000"/>
              </a:lnSpc>
              <a:buClrTx/>
              <a:defRPr/>
            </a:pPr>
            <a:r>
              <a:rPr lang="en-US" sz="2300" dirty="0" err="1">
                <a:solidFill>
                  <a:prstClr val="black"/>
                </a:solidFill>
                <a:latin typeface="+mn-lt"/>
                <a:ea typeface="+mn-ea"/>
                <a:cs typeface="Arial" panose="020B0604020202020204" pitchFamily="34" charset="0"/>
              </a:rPr>
              <a:t>Đọc</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diễn</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cảm</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một</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số</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câu</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thể</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hiện</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lời</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nói</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của</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các</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nhân</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vật</a:t>
            </a:r>
            <a:r>
              <a:rPr lang="en-US" sz="2300" dirty="0">
                <a:solidFill>
                  <a:prstClr val="black"/>
                </a:solidFill>
                <a:latin typeface="+mn-lt"/>
                <a:ea typeface="+mn-ea"/>
                <a:cs typeface="Arial" panose="020B0604020202020204" pitchFamily="34" charset="0"/>
              </a:rPr>
              <a:t>.</a:t>
            </a:r>
          </a:p>
        </p:txBody>
      </p:sp>
      <p:sp>
        <p:nvSpPr>
          <p:cNvPr id="6" name="Rounded Rectangle 104">
            <a:extLst>
              <a:ext uri="{FF2B5EF4-FFF2-40B4-BE49-F238E27FC236}">
                <a16:creationId xmlns:a16="http://schemas.microsoft.com/office/drawing/2014/main" xmlns="" id="{D6E3ADAC-7893-29BF-CE3C-996CD7CA016A}"/>
              </a:ext>
            </a:extLst>
          </p:cNvPr>
          <p:cNvSpPr/>
          <p:nvPr/>
        </p:nvSpPr>
        <p:spPr>
          <a:xfrm>
            <a:off x="5918748" y="4722747"/>
            <a:ext cx="5356838" cy="1952374"/>
          </a:xfrm>
          <a:prstGeom prst="rect">
            <a:avLst/>
          </a:prstGeom>
          <a:solidFill>
            <a:srgbClr val="FFFFFF"/>
          </a:solidFill>
          <a:ln w="12700" cap="flat" cmpd="sng" algn="ctr">
            <a:solidFill>
              <a:schemeClr val="accent3">
                <a:lumMod val="50000"/>
              </a:schemeClr>
            </a:solidFill>
            <a:prstDash val="dash"/>
          </a:ln>
          <a:effectLst/>
        </p:spPr>
        <p:txBody>
          <a:bodyPr rtlCol="0" anchor="ctr"/>
          <a:lstStyle/>
          <a:p>
            <a:pPr algn="just">
              <a:lnSpc>
                <a:spcPct val="150000"/>
              </a:lnSpc>
              <a:buClrTx/>
              <a:defRPr/>
            </a:pPr>
            <a:r>
              <a:rPr lang="en-US" sz="2300" dirty="0" err="1">
                <a:solidFill>
                  <a:prstClr val="black"/>
                </a:solidFill>
                <a:latin typeface="+mn-lt"/>
                <a:cs typeface="Arial" panose="020B0604020202020204" pitchFamily="34" charset="0"/>
              </a:rPr>
              <a:t>Biết</a:t>
            </a:r>
            <a:r>
              <a:rPr lang="en-US" sz="2300" dirty="0">
                <a:solidFill>
                  <a:prstClr val="black"/>
                </a:solidFill>
                <a:latin typeface="+mn-lt"/>
                <a:cs typeface="Arial" panose="020B0604020202020204" pitchFamily="34" charset="0"/>
              </a:rPr>
              <a:t> </a:t>
            </a:r>
            <a:r>
              <a:rPr lang="en-US" sz="2300" dirty="0" err="1">
                <a:solidFill>
                  <a:prstClr val="black"/>
                </a:solidFill>
                <a:latin typeface="+mn-lt"/>
                <a:cs typeface="Arial" panose="020B0604020202020204" pitchFamily="34" charset="0"/>
              </a:rPr>
              <a:t>ngắt</a:t>
            </a:r>
            <a:r>
              <a:rPr lang="en-US" sz="2300" dirty="0">
                <a:solidFill>
                  <a:prstClr val="black"/>
                </a:solidFill>
                <a:latin typeface="+mn-lt"/>
                <a:cs typeface="Arial" panose="020B0604020202020204" pitchFamily="34" charset="0"/>
              </a:rPr>
              <a:t> </a:t>
            </a:r>
            <a:r>
              <a:rPr lang="en-US" sz="2300" dirty="0" err="1">
                <a:solidFill>
                  <a:prstClr val="black"/>
                </a:solidFill>
                <a:latin typeface="+mn-lt"/>
                <a:cs typeface="Arial" panose="020B0604020202020204" pitchFamily="34" charset="0"/>
              </a:rPr>
              <a:t>nghỉ</a:t>
            </a:r>
            <a:r>
              <a:rPr lang="en-US" sz="2300" dirty="0">
                <a:solidFill>
                  <a:prstClr val="black"/>
                </a:solidFill>
                <a:latin typeface="+mn-lt"/>
                <a:cs typeface="Arial" panose="020B0604020202020204" pitchFamily="34" charset="0"/>
              </a:rPr>
              <a:t> </a:t>
            </a:r>
            <a:r>
              <a:rPr lang="en-US" sz="2300" dirty="0" err="1">
                <a:solidFill>
                  <a:prstClr val="black"/>
                </a:solidFill>
                <a:latin typeface="+mn-lt"/>
                <a:cs typeface="Arial" panose="020B0604020202020204" pitchFamily="34" charset="0"/>
              </a:rPr>
              <a:t>các</a:t>
            </a:r>
            <a:r>
              <a:rPr lang="en-US" sz="2300" dirty="0">
                <a:solidFill>
                  <a:prstClr val="black"/>
                </a:solidFill>
                <a:latin typeface="+mn-lt"/>
                <a:cs typeface="Arial" panose="020B0604020202020204" pitchFamily="34" charset="0"/>
              </a:rPr>
              <a:t> </a:t>
            </a:r>
            <a:r>
              <a:rPr lang="en-US" sz="2300" dirty="0" err="1">
                <a:solidFill>
                  <a:prstClr val="black"/>
                </a:solidFill>
                <a:latin typeface="+mn-lt"/>
                <a:cs typeface="Arial" panose="020B0604020202020204" pitchFamily="34" charset="0"/>
              </a:rPr>
              <a:t>câu</a:t>
            </a:r>
            <a:r>
              <a:rPr lang="en-US" sz="2300" dirty="0">
                <a:solidFill>
                  <a:prstClr val="black"/>
                </a:solidFill>
                <a:latin typeface="+mn-lt"/>
                <a:cs typeface="Arial" panose="020B0604020202020204" pitchFamily="34" charset="0"/>
              </a:rPr>
              <a:t>, </a:t>
            </a:r>
            <a:r>
              <a:rPr lang="en-US" sz="2300" dirty="0" err="1">
                <a:solidFill>
                  <a:prstClr val="black"/>
                </a:solidFill>
                <a:latin typeface="+mn-lt"/>
                <a:cs typeface="Arial" panose="020B0604020202020204" pitchFamily="34" charset="0"/>
              </a:rPr>
              <a:t>n</a:t>
            </a:r>
            <a:r>
              <a:rPr lang="en-US" sz="2300" dirty="0" err="1">
                <a:solidFill>
                  <a:prstClr val="black"/>
                </a:solidFill>
                <a:latin typeface="+mn-lt"/>
                <a:ea typeface="+mn-ea"/>
                <a:cs typeface="Arial" panose="020B0604020202020204" pitchFamily="34" charset="0"/>
              </a:rPr>
              <a:t>hấn</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giọng</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phù</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hợp</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ở</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những</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từ</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thể</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hiện</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đặc</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điểm</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tính</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cách</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của</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nhân</a:t>
            </a:r>
            <a:r>
              <a:rPr lang="en-US" sz="2300" dirty="0">
                <a:solidFill>
                  <a:prstClr val="black"/>
                </a:solidFill>
                <a:latin typeface="+mn-lt"/>
                <a:ea typeface="+mn-ea"/>
                <a:cs typeface="Arial" panose="020B0604020202020204" pitchFamily="34" charset="0"/>
              </a:rPr>
              <a:t> </a:t>
            </a:r>
            <a:r>
              <a:rPr lang="en-US" sz="2300" dirty="0" err="1">
                <a:solidFill>
                  <a:prstClr val="black"/>
                </a:solidFill>
                <a:latin typeface="+mn-lt"/>
                <a:ea typeface="+mn-ea"/>
                <a:cs typeface="Arial" panose="020B0604020202020204" pitchFamily="34" charset="0"/>
              </a:rPr>
              <a:t>vật</a:t>
            </a:r>
            <a:r>
              <a:rPr lang="en-US" sz="2300" dirty="0">
                <a:solidFill>
                  <a:prstClr val="black"/>
                </a:solidFill>
                <a:latin typeface="+mn-lt"/>
                <a:ea typeface="+mn-ea"/>
                <a:cs typeface="Arial" panose="020B0604020202020204" pitchFamily="34" charset="0"/>
              </a:rPr>
              <a:t>. </a:t>
            </a:r>
          </a:p>
        </p:txBody>
      </p:sp>
      <p:sp>
        <p:nvSpPr>
          <p:cNvPr id="7" name="Down Arrow 5">
            <a:extLst>
              <a:ext uri="{FF2B5EF4-FFF2-40B4-BE49-F238E27FC236}">
                <a16:creationId xmlns:a16="http://schemas.microsoft.com/office/drawing/2014/main" xmlns="" id="{0F7B1AD7-A896-6FAA-EFBB-08D995490590}"/>
              </a:ext>
            </a:extLst>
          </p:cNvPr>
          <p:cNvSpPr/>
          <p:nvPr/>
        </p:nvSpPr>
        <p:spPr>
          <a:xfrm>
            <a:off x="2714399" y="3988932"/>
            <a:ext cx="1073255" cy="611768"/>
          </a:xfrm>
          <a:prstGeom prst="downArrow">
            <a:avLst/>
          </a:prstGeom>
          <a:solidFill>
            <a:srgbClr val="002060"/>
          </a:solidFill>
          <a:ln w="25400" cap="flat" cmpd="sng" algn="ctr">
            <a:noFill/>
            <a:prstDash val="solid"/>
          </a:ln>
          <a:effectLst/>
        </p:spPr>
        <p:txBody>
          <a:bodyPr rtlCol="0" anchor="ctr"/>
          <a:lstStyle/>
          <a:p>
            <a:pPr algn="ctr" defTabSz="1152053">
              <a:buClrTx/>
              <a:defRPr/>
            </a:pPr>
            <a:endParaRPr lang="en-US" sz="2300">
              <a:solidFill>
                <a:srgbClr val="191919"/>
              </a:solidFill>
              <a:latin typeface="+mn-lt"/>
              <a:ea typeface="+mn-ea"/>
            </a:endParaRPr>
          </a:p>
        </p:txBody>
      </p:sp>
      <p:sp>
        <p:nvSpPr>
          <p:cNvPr id="8" name="Down Arrow 5">
            <a:extLst>
              <a:ext uri="{FF2B5EF4-FFF2-40B4-BE49-F238E27FC236}">
                <a16:creationId xmlns:a16="http://schemas.microsoft.com/office/drawing/2014/main" xmlns="" id="{3F699475-52B6-9E08-2913-301FE63AE437}"/>
              </a:ext>
            </a:extLst>
          </p:cNvPr>
          <p:cNvSpPr/>
          <p:nvPr/>
        </p:nvSpPr>
        <p:spPr>
          <a:xfrm>
            <a:off x="8060539" y="3988932"/>
            <a:ext cx="1073255" cy="611768"/>
          </a:xfrm>
          <a:prstGeom prst="downArrow">
            <a:avLst/>
          </a:prstGeom>
          <a:solidFill>
            <a:srgbClr val="002060"/>
          </a:solidFill>
          <a:ln w="25400" cap="flat" cmpd="sng" algn="ctr">
            <a:noFill/>
            <a:prstDash val="solid"/>
          </a:ln>
          <a:effectLst/>
        </p:spPr>
        <p:txBody>
          <a:bodyPr rtlCol="0" anchor="ctr"/>
          <a:lstStyle/>
          <a:p>
            <a:pPr algn="ctr" defTabSz="1152053">
              <a:buClrTx/>
              <a:defRPr/>
            </a:pPr>
            <a:endParaRPr lang="en-US" sz="2300">
              <a:solidFill>
                <a:srgbClr val="191919"/>
              </a:solidFill>
              <a:latin typeface="+mn-lt"/>
              <a:ea typeface="+mn-ea"/>
            </a:endParaRPr>
          </a:p>
        </p:txBody>
      </p:sp>
      <p:sp>
        <p:nvSpPr>
          <p:cNvPr id="9" name="Rounded Rectangle 34">
            <a:extLst>
              <a:ext uri="{FF2B5EF4-FFF2-40B4-BE49-F238E27FC236}">
                <a16:creationId xmlns:a16="http://schemas.microsoft.com/office/drawing/2014/main" xmlns="" id="{44B2F4E4-50E1-D038-00CC-F645C3B56363}"/>
              </a:ext>
            </a:extLst>
          </p:cNvPr>
          <p:cNvSpPr/>
          <p:nvPr/>
        </p:nvSpPr>
        <p:spPr>
          <a:xfrm>
            <a:off x="3990640" y="1691506"/>
            <a:ext cx="3856216" cy="741410"/>
          </a:xfrm>
          <a:prstGeom prst="roundRect">
            <a:avLst/>
          </a:prstGeom>
          <a:solidFill>
            <a:schemeClr val="bg1"/>
          </a:solidFill>
          <a:ln w="28575" cap="flat" cmpd="sng" algn="ctr">
            <a:solidFill>
              <a:schemeClr val="accent1"/>
            </a:solidFill>
            <a:prstDash val="solid"/>
          </a:ln>
          <a:effectLst>
            <a:outerShdw blurRad="40000" dist="20000" dir="5400000" rotWithShape="0">
              <a:srgbClr val="000000">
                <a:alpha val="38000"/>
              </a:srgbClr>
            </a:outerShdw>
          </a:effectLst>
        </p:spPr>
        <p:txBody>
          <a:bodyPr rtlCol="0" anchor="ctr"/>
          <a:lstStyle/>
          <a:p>
            <a:pPr algn="ctr">
              <a:buClrTx/>
              <a:defRPr/>
            </a:pPr>
            <a:r>
              <a:rPr lang="en-US" sz="2300" b="1">
                <a:solidFill>
                  <a:sysClr val="windowText" lastClr="000000"/>
                </a:solidFill>
                <a:latin typeface="+mn-lt"/>
                <a:ea typeface="+mn-ea"/>
                <a:cs typeface="Arial" panose="020B0604020202020204" pitchFamily="34" charset="0"/>
              </a:rPr>
              <a:t>HOẠT ĐỘNG CẢ LỚP </a:t>
            </a:r>
            <a:endParaRPr lang="en-US" sz="2300" b="1" dirty="0">
              <a:solidFill>
                <a:sysClr val="windowText" lastClr="000000"/>
              </a:solidFill>
              <a:latin typeface="+mn-lt"/>
              <a:ea typeface="+mn-ea"/>
              <a:cs typeface="Arial" panose="020B0604020202020204" pitchFamily="34" charset="0"/>
            </a:endParaRPr>
          </a:p>
        </p:txBody>
      </p:sp>
    </p:spTree>
    <p:extLst>
      <p:ext uri="{BB962C8B-B14F-4D97-AF65-F5344CB8AC3E}">
        <p14:creationId xmlns:p14="http://schemas.microsoft.com/office/powerpoint/2010/main" val="322318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FBBD5B72-ED3B-66BA-36EE-1EB3AA95C1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62777035-BC73-CC91-F5A2-1CD7366D5004}"/>
              </a:ext>
            </a:extLst>
          </p:cNvPr>
          <p:cNvSpPr txBox="1"/>
          <p:nvPr/>
        </p:nvSpPr>
        <p:spPr>
          <a:xfrm>
            <a:off x="812500" y="1939765"/>
            <a:ext cx="10712749" cy="4083105"/>
          </a:xfrm>
          <a:prstGeom prst="rect">
            <a:avLst/>
          </a:prstGeom>
          <a:noFill/>
        </p:spPr>
        <p:txBody>
          <a:bodyPr wrap="square">
            <a:spAutoFit/>
          </a:bodyPr>
          <a:lstStyle/>
          <a:p>
            <a:pPr indent="342900" algn="just" defTabSz="1152053">
              <a:lnSpc>
                <a:spcPct val="150000"/>
              </a:lnSpc>
              <a:buClrTx/>
              <a:defRPr/>
            </a:pPr>
            <a:r>
              <a:rPr lang="vi-VN" sz="2200" dirty="0">
                <a:solidFill>
                  <a:sysClr val="windowText" lastClr="000000"/>
                </a:solidFill>
                <a:latin typeface="+mn-lt"/>
                <a:ea typeface="+mn-ea"/>
              </a:rPr>
              <a:t>Pát-ty bước ra sân khấu,</a:t>
            </a:r>
            <a:r>
              <a:rPr lang="vi-VN" sz="2200" dirty="0">
                <a:solidFill>
                  <a:srgbClr val="C00000"/>
                </a:solidFill>
                <a:latin typeface="+mn-lt"/>
                <a:ea typeface="+mn-ea"/>
              </a:rPr>
              <a:t>/</a:t>
            </a:r>
            <a:r>
              <a:rPr lang="vi-VN" sz="2200" dirty="0">
                <a:solidFill>
                  <a:sysClr val="windowText" lastClr="000000"/>
                </a:solidFill>
                <a:latin typeface="+mn-lt"/>
                <a:ea typeface="+mn-ea"/>
              </a:rPr>
              <a:t> mắt ngời sáng.</a:t>
            </a:r>
            <a:r>
              <a:rPr lang="vi-VN" sz="2200" dirty="0">
                <a:solidFill>
                  <a:srgbClr val="C00000"/>
                </a:solidFill>
                <a:latin typeface="+mn-lt"/>
                <a:ea typeface="+mn-ea"/>
              </a:rPr>
              <a:t>//</a:t>
            </a:r>
            <a:r>
              <a:rPr lang="vi-VN" sz="2200" dirty="0">
                <a:solidFill>
                  <a:sysClr val="windowText" lastClr="000000"/>
                </a:solidFill>
                <a:latin typeface="+mn-lt"/>
                <a:ea typeface="+mn-ea"/>
              </a:rPr>
              <a:t> Cô bé cất cao giọng</a:t>
            </a:r>
            <a:r>
              <a:rPr lang="vi-VN" sz="2200" dirty="0">
                <a:solidFill>
                  <a:srgbClr val="C00000"/>
                </a:solidFill>
                <a:latin typeface="+mn-lt"/>
                <a:ea typeface="+mn-ea"/>
              </a:rPr>
              <a:t>/</a:t>
            </a:r>
            <a:r>
              <a:rPr lang="vi-VN" sz="2200" dirty="0">
                <a:solidFill>
                  <a:sysClr val="windowText" lastClr="000000"/>
                </a:solidFill>
                <a:latin typeface="+mn-lt"/>
                <a:ea typeface="+mn-ea"/>
              </a:rPr>
              <a:t> đọc bài thơ,</a:t>
            </a:r>
            <a:r>
              <a:rPr lang="vi-VN" sz="2200" dirty="0">
                <a:solidFill>
                  <a:srgbClr val="C00000"/>
                </a:solidFill>
                <a:latin typeface="+mn-lt"/>
                <a:ea typeface="+mn-ea"/>
              </a:rPr>
              <a:t>/</a:t>
            </a:r>
            <a:r>
              <a:rPr lang="vi-VN" sz="2200" dirty="0">
                <a:solidFill>
                  <a:sysClr val="windowText" lastClr="000000"/>
                </a:solidFill>
                <a:latin typeface="+mn-lt"/>
                <a:ea typeface="+mn-ea"/>
              </a:rPr>
              <a:t> từng từ,</a:t>
            </a:r>
            <a:r>
              <a:rPr lang="vi-VN" sz="2200" dirty="0">
                <a:solidFill>
                  <a:srgbClr val="C00000"/>
                </a:solidFill>
                <a:latin typeface="+mn-lt"/>
                <a:ea typeface="+mn-ea"/>
              </a:rPr>
              <a:t>/</a:t>
            </a:r>
            <a:r>
              <a:rPr lang="vi-VN" sz="2200" dirty="0">
                <a:solidFill>
                  <a:sysClr val="windowText" lastClr="000000"/>
                </a:solidFill>
                <a:latin typeface="+mn-lt"/>
                <a:ea typeface="+mn-ea"/>
              </a:rPr>
              <a:t> từng câu rõ ràng,</a:t>
            </a:r>
            <a:r>
              <a:rPr lang="vi-VN" sz="2200" dirty="0">
                <a:solidFill>
                  <a:srgbClr val="C00000"/>
                </a:solidFill>
                <a:latin typeface="+mn-lt"/>
                <a:ea typeface="+mn-ea"/>
              </a:rPr>
              <a:t>/</a:t>
            </a:r>
            <a:r>
              <a:rPr lang="vi-VN" sz="2200" dirty="0">
                <a:solidFill>
                  <a:sysClr val="windowText" lastClr="000000"/>
                </a:solidFill>
                <a:latin typeface="+mn-lt"/>
                <a:ea typeface="+mn-ea"/>
              </a:rPr>
              <a:t> rành mạch như cô giáo hướng dẫn.</a:t>
            </a:r>
            <a:r>
              <a:rPr lang="vi-VN" sz="2200" dirty="0">
                <a:solidFill>
                  <a:srgbClr val="C00000"/>
                </a:solidFill>
                <a:latin typeface="+mn-lt"/>
                <a:ea typeface="+mn-ea"/>
              </a:rPr>
              <a:t>//</a:t>
            </a:r>
            <a:r>
              <a:rPr lang="vi-VN" sz="2200" dirty="0">
                <a:solidFill>
                  <a:sysClr val="windowText" lastClr="000000"/>
                </a:solidFill>
                <a:latin typeface="+mn-lt"/>
                <a:ea typeface="+mn-ea"/>
              </a:rPr>
              <a:t> Cuối cùng,</a:t>
            </a:r>
            <a:r>
              <a:rPr lang="vi-VN" sz="2200" dirty="0">
                <a:solidFill>
                  <a:srgbClr val="C00000"/>
                </a:solidFill>
                <a:latin typeface="+mn-lt"/>
                <a:ea typeface="+mn-ea"/>
              </a:rPr>
              <a:t>/</a:t>
            </a:r>
            <a:r>
              <a:rPr lang="vi-VN" sz="2200" dirty="0">
                <a:solidFill>
                  <a:sysClr val="windowText" lastClr="000000"/>
                </a:solidFill>
                <a:latin typeface="+mn-lt"/>
                <a:ea typeface="+mn-ea"/>
              </a:rPr>
              <a:t> cô bé cúi chào khán giả trong niềm vui khôn tả. </a:t>
            </a:r>
          </a:p>
          <a:p>
            <a:pPr algn="just" defTabSz="1152053">
              <a:lnSpc>
                <a:spcPct val="150000"/>
              </a:lnSpc>
              <a:buClrTx/>
              <a:defRPr/>
            </a:pPr>
            <a:r>
              <a:rPr lang="vi-VN" sz="2200" dirty="0">
                <a:solidFill>
                  <a:sysClr val="windowText" lastClr="000000"/>
                </a:solidFill>
                <a:latin typeface="+mn-lt"/>
                <a:ea typeface="+mn-ea"/>
              </a:rPr>
              <a:t>Tiếng reo hò</a:t>
            </a:r>
            <a:r>
              <a:rPr lang="en-US" sz="2200" dirty="0">
                <a:solidFill>
                  <a:srgbClr val="C00000"/>
                </a:solidFill>
                <a:latin typeface="+mn-lt"/>
                <a:ea typeface="+mn-ea"/>
              </a:rPr>
              <a:t>/</a:t>
            </a:r>
            <a:r>
              <a:rPr lang="vi-VN" sz="2200" dirty="0">
                <a:solidFill>
                  <a:sysClr val="windowText" lastClr="000000"/>
                </a:solidFill>
                <a:latin typeface="+mn-lt"/>
                <a:ea typeface="+mn-ea"/>
              </a:rPr>
              <a:t> và những tràng pháo tay rộ lên,</a:t>
            </a:r>
            <a:r>
              <a:rPr lang="vi-VN" sz="2200" dirty="0">
                <a:solidFill>
                  <a:srgbClr val="C00000"/>
                </a:solidFill>
                <a:latin typeface="+mn-lt"/>
                <a:ea typeface="+mn-ea"/>
              </a:rPr>
              <a:t>/</a:t>
            </a:r>
            <a:r>
              <a:rPr lang="vi-VN" sz="2200" dirty="0">
                <a:solidFill>
                  <a:sysClr val="windowText" lastClr="000000"/>
                </a:solidFill>
                <a:latin typeface="+mn-lt"/>
                <a:ea typeface="+mn-ea"/>
              </a:rPr>
              <a:t> vang mãi không ngớt.</a:t>
            </a:r>
            <a:r>
              <a:rPr lang="vi-VN" sz="2200" dirty="0">
                <a:solidFill>
                  <a:srgbClr val="C00000"/>
                </a:solidFill>
                <a:latin typeface="+mn-lt"/>
                <a:ea typeface="+mn-ea"/>
              </a:rPr>
              <a:t>//</a:t>
            </a:r>
            <a:r>
              <a:rPr lang="vi-VN" sz="2200" dirty="0">
                <a:solidFill>
                  <a:sysClr val="windowText" lastClr="000000"/>
                </a:solidFill>
                <a:latin typeface="+mn-lt"/>
                <a:ea typeface="+mn-ea"/>
              </a:rPr>
              <a:t> Cô giáo xúc động</a:t>
            </a:r>
            <a:r>
              <a:rPr lang="vi-VN" sz="2200" dirty="0">
                <a:solidFill>
                  <a:srgbClr val="C00000"/>
                </a:solidFill>
                <a:latin typeface="+mn-lt"/>
                <a:ea typeface="+mn-ea"/>
              </a:rPr>
              <a:t>/</a:t>
            </a:r>
            <a:r>
              <a:rPr lang="vi-VN" sz="2200" dirty="0">
                <a:solidFill>
                  <a:srgbClr val="FF0000"/>
                </a:solidFill>
                <a:latin typeface="+mn-lt"/>
                <a:ea typeface="+mn-ea"/>
              </a:rPr>
              <a:t> </a:t>
            </a:r>
            <a:r>
              <a:rPr lang="vi-VN" sz="2200" dirty="0">
                <a:solidFill>
                  <a:sysClr val="windowText" lastClr="000000"/>
                </a:solidFill>
                <a:latin typeface="+mn-lt"/>
                <a:ea typeface="+mn-ea"/>
              </a:rPr>
              <a:t>ôm chầm em học trò nhỏ dũng cảm.</a:t>
            </a:r>
            <a:r>
              <a:rPr lang="vi-VN" sz="2200" dirty="0">
                <a:solidFill>
                  <a:srgbClr val="C00000"/>
                </a:solidFill>
                <a:latin typeface="+mn-lt"/>
                <a:ea typeface="+mn-ea"/>
              </a:rPr>
              <a:t>//</a:t>
            </a:r>
            <a:r>
              <a:rPr lang="vi-VN" sz="2200" dirty="0">
                <a:solidFill>
                  <a:sysClr val="windowText" lastClr="000000"/>
                </a:solidFill>
                <a:latin typeface="+mn-lt"/>
                <a:ea typeface="+mn-ea"/>
              </a:rPr>
              <a:t> Pát-ty vui mừng nói:</a:t>
            </a:r>
            <a:r>
              <a:rPr lang="vi-VN" sz="2200" dirty="0">
                <a:solidFill>
                  <a:srgbClr val="C00000"/>
                </a:solidFill>
                <a:latin typeface="+mn-lt"/>
                <a:ea typeface="+mn-ea"/>
              </a:rPr>
              <a:t>//</a:t>
            </a:r>
            <a:r>
              <a:rPr lang="vi-VN" sz="2200" dirty="0">
                <a:solidFill>
                  <a:sysClr val="windowText" lastClr="000000"/>
                </a:solidFill>
                <a:latin typeface="+mn-lt"/>
                <a:ea typeface="+mn-ea"/>
              </a:rPr>
              <a:t> </a:t>
            </a:r>
          </a:p>
          <a:p>
            <a:pPr indent="342900" algn="just" defTabSz="1152053">
              <a:lnSpc>
                <a:spcPct val="150000"/>
              </a:lnSpc>
              <a:buClrTx/>
              <a:defRPr/>
            </a:pPr>
            <a:r>
              <a:rPr lang="vi-VN" sz="2200" dirty="0">
                <a:solidFill>
                  <a:sysClr val="windowText" lastClr="000000"/>
                </a:solidFill>
                <a:latin typeface="+mn-lt"/>
                <a:ea typeface="+mn-ea"/>
              </a:rPr>
              <a:t>− Cô ơi,</a:t>
            </a:r>
            <a:r>
              <a:rPr lang="vi-VN" sz="2200" dirty="0">
                <a:solidFill>
                  <a:srgbClr val="C00000"/>
                </a:solidFill>
                <a:latin typeface="+mn-lt"/>
                <a:ea typeface="+mn-ea"/>
              </a:rPr>
              <a:t>/</a:t>
            </a:r>
            <a:r>
              <a:rPr lang="vi-VN" sz="2200" dirty="0">
                <a:solidFill>
                  <a:sysClr val="windowText" lastClr="000000"/>
                </a:solidFill>
                <a:latin typeface="+mn-lt"/>
                <a:ea typeface="+mn-ea"/>
              </a:rPr>
              <a:t> em cảm ơn cô!</a:t>
            </a:r>
            <a:r>
              <a:rPr lang="vi-VN" sz="2200" dirty="0">
                <a:solidFill>
                  <a:srgbClr val="C00000"/>
                </a:solidFill>
                <a:latin typeface="+mn-lt"/>
                <a:ea typeface="+mn-ea"/>
              </a:rPr>
              <a:t>// </a:t>
            </a:r>
            <a:r>
              <a:rPr lang="vi-VN" sz="2200" dirty="0">
                <a:solidFill>
                  <a:sysClr val="windowText" lastClr="000000"/>
                </a:solidFill>
                <a:latin typeface="+mn-lt"/>
                <a:ea typeface="+mn-ea"/>
              </a:rPr>
              <a:t>Cô giáo giữ Pát-ty trong vòng tay,</a:t>
            </a:r>
            <a:r>
              <a:rPr lang="vi-VN" sz="2200" dirty="0">
                <a:solidFill>
                  <a:srgbClr val="C00000"/>
                </a:solidFill>
                <a:latin typeface="+mn-lt"/>
                <a:ea typeface="+mn-ea"/>
              </a:rPr>
              <a:t>/</a:t>
            </a:r>
            <a:r>
              <a:rPr lang="vi-VN" sz="2200" dirty="0">
                <a:solidFill>
                  <a:sysClr val="windowText" lastClr="000000"/>
                </a:solidFill>
                <a:latin typeface="+mn-lt"/>
                <a:ea typeface="+mn-ea"/>
              </a:rPr>
              <a:t> thì thầm:</a:t>
            </a:r>
            <a:r>
              <a:rPr lang="vi-VN" sz="2200" dirty="0">
                <a:solidFill>
                  <a:srgbClr val="C00000"/>
                </a:solidFill>
                <a:latin typeface="+mn-lt"/>
                <a:ea typeface="+mn-ea"/>
              </a:rPr>
              <a:t>//</a:t>
            </a:r>
            <a:r>
              <a:rPr lang="vi-VN" sz="2200" dirty="0">
                <a:solidFill>
                  <a:sysClr val="windowText" lastClr="000000"/>
                </a:solidFill>
                <a:latin typeface="+mn-lt"/>
                <a:ea typeface="+mn-ea"/>
              </a:rPr>
              <a:t> </a:t>
            </a:r>
          </a:p>
          <a:p>
            <a:pPr indent="342900" algn="just" defTabSz="1152053">
              <a:lnSpc>
                <a:spcPct val="150000"/>
              </a:lnSpc>
              <a:buClrTx/>
              <a:defRPr/>
            </a:pPr>
            <a:r>
              <a:rPr lang="vi-VN" sz="2200" dirty="0">
                <a:solidFill>
                  <a:sysClr val="windowText" lastClr="000000"/>
                </a:solidFill>
                <a:latin typeface="+mn-lt"/>
                <a:ea typeface="+mn-ea"/>
              </a:rPr>
              <a:t>− Chính cô phải cảm ơn em.</a:t>
            </a:r>
            <a:r>
              <a:rPr lang="vi-VN" sz="2200" dirty="0">
                <a:solidFill>
                  <a:srgbClr val="C00000"/>
                </a:solidFill>
                <a:latin typeface="+mn-lt"/>
                <a:ea typeface="+mn-ea"/>
              </a:rPr>
              <a:t>//</a:t>
            </a:r>
            <a:r>
              <a:rPr lang="vi-VN" sz="2200" dirty="0">
                <a:solidFill>
                  <a:sysClr val="windowText" lastClr="000000"/>
                </a:solidFill>
                <a:latin typeface="+mn-lt"/>
                <a:ea typeface="+mn-ea"/>
              </a:rPr>
              <a:t> Em đã chứng minh là</a:t>
            </a:r>
            <a:r>
              <a:rPr lang="vi-VN" sz="2200" dirty="0">
                <a:solidFill>
                  <a:srgbClr val="C00000"/>
                </a:solidFill>
                <a:latin typeface="+mn-lt"/>
                <a:ea typeface="+mn-ea"/>
              </a:rPr>
              <a:t>/</a:t>
            </a:r>
            <a:r>
              <a:rPr lang="vi-VN" sz="2200" dirty="0">
                <a:solidFill>
                  <a:sysClr val="windowText" lastClr="000000"/>
                </a:solidFill>
                <a:latin typeface="+mn-lt"/>
                <a:ea typeface="+mn-ea"/>
              </a:rPr>
              <a:t> không có điều gì không thể làm được,</a:t>
            </a:r>
            <a:r>
              <a:rPr lang="vi-VN" sz="2200" dirty="0">
                <a:solidFill>
                  <a:srgbClr val="C00000"/>
                </a:solidFill>
                <a:latin typeface="+mn-lt"/>
                <a:ea typeface="+mn-ea"/>
              </a:rPr>
              <a:t>/</a:t>
            </a:r>
            <a:r>
              <a:rPr lang="vi-VN" sz="2200" dirty="0">
                <a:solidFill>
                  <a:sysClr val="windowText" lastClr="000000"/>
                </a:solidFill>
                <a:latin typeface="+mn-lt"/>
                <a:ea typeface="+mn-ea"/>
              </a:rPr>
              <a:t> nếu thực sự cố gắng</a:t>
            </a:r>
            <a:r>
              <a:rPr lang="en-US" sz="2200" dirty="0">
                <a:solidFill>
                  <a:sysClr val="windowText" lastClr="000000"/>
                </a:solidFill>
                <a:latin typeface="+mn-lt"/>
                <a:ea typeface="+mn-ea"/>
              </a:rPr>
              <a:t>.</a:t>
            </a:r>
            <a:endParaRPr lang="vi-VN" sz="2200" dirty="0">
              <a:solidFill>
                <a:sysClr val="windowText" lastClr="000000"/>
              </a:solidFill>
              <a:latin typeface="+mn-lt"/>
              <a:ea typeface="+mn-ea"/>
            </a:endParaRPr>
          </a:p>
        </p:txBody>
      </p:sp>
    </p:spTree>
    <p:extLst>
      <p:ext uri="{BB962C8B-B14F-4D97-AF65-F5344CB8AC3E}">
        <p14:creationId xmlns:p14="http://schemas.microsoft.com/office/powerpoint/2010/main" val="174737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xmlns="" id="{925F01B6-1481-6255-07FB-35C452024981}"/>
              </a:ext>
            </a:extLst>
          </p:cNvPr>
          <p:cNvPicPr>
            <a:picLocks noChangeAspect="1"/>
          </p:cNvPicPr>
          <p:nvPr/>
        </p:nvPicPr>
        <p:blipFill>
          <a:blip r:embed="rId4"/>
          <a:stretch>
            <a:fillRect/>
          </a:stretch>
        </p:blipFill>
        <p:spPr>
          <a:xfrm>
            <a:off x="4619855" y="2999936"/>
            <a:ext cx="2952289" cy="1633356"/>
          </a:xfrm>
          <a:prstGeom prst="rect">
            <a:avLst/>
          </a:prstGeom>
        </p:spPr>
      </p:pic>
      <p:sp>
        <p:nvSpPr>
          <p:cNvPr id="3" name="TextBox 2"/>
          <p:cNvSpPr txBox="1"/>
          <p:nvPr/>
        </p:nvSpPr>
        <p:spPr>
          <a:xfrm>
            <a:off x="5320146" y="1967346"/>
            <a:ext cx="2923308" cy="646331"/>
          </a:xfrm>
          <a:prstGeom prst="rect">
            <a:avLst/>
          </a:prstGeom>
          <a:solidFill>
            <a:schemeClr val="accent1">
              <a:lumMod val="60000"/>
              <a:lumOff val="40000"/>
            </a:schemeClr>
          </a:solidFill>
        </p:spPr>
        <p:txBody>
          <a:bodyPr wrap="square" rtlCol="0">
            <a:spAutoFit/>
          </a:bodyPr>
          <a:lstStyle/>
          <a:p>
            <a:r>
              <a:rPr lang="en-US" sz="3600" dirty="0" smtClean="0">
                <a:latin typeface="+mn-lt"/>
              </a:rPr>
              <a:t>VẬN DỤNG</a:t>
            </a:r>
            <a:endParaRPr lang="en-US" sz="3600" dirty="0">
              <a:latin typeface="+mn-lt"/>
            </a:endParaRPr>
          </a:p>
        </p:txBody>
      </p:sp>
    </p:spTree>
    <p:extLst>
      <p:ext uri="{BB962C8B-B14F-4D97-AF65-F5344CB8AC3E}">
        <p14:creationId xmlns:p14="http://schemas.microsoft.com/office/powerpoint/2010/main" val="2043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xmlns="" id="{FE2F8C17-0105-D98B-44EF-7F6A22222A48}"/>
            </a:ext>
          </a:extLst>
        </p:cNvPr>
        <p:cNvGrpSpPr/>
        <p:nvPr/>
      </p:nvGrpSpPr>
      <p:grpSpPr>
        <a:xfrm>
          <a:off x="0" y="0"/>
          <a:ext cx="0" cy="0"/>
          <a:chOff x="0" y="0"/>
          <a:chExt cx="0" cy="0"/>
        </a:xfrm>
      </p:grpSpPr>
      <p:pic>
        <p:nvPicPr>
          <p:cNvPr id="2" name="Google Shape;775;p55">
            <a:extLst>
              <a:ext uri="{FF2B5EF4-FFF2-40B4-BE49-F238E27FC236}">
                <a16:creationId xmlns:a16="http://schemas.microsoft.com/office/drawing/2014/main" xmlns="" id="{444DB3A9-4D2A-D38E-9502-80AFF776650C}"/>
              </a:ext>
            </a:extLst>
          </p:cNvPr>
          <p:cNvPicPr preferRelativeResize="0"/>
          <p:nvPr/>
        </p:nvPicPr>
        <p:blipFill rotWithShape="1">
          <a:blip r:embed="rId6">
            <a:alphaModFix/>
          </a:blip>
          <a:srcRect r="19471" b="27166"/>
          <a:stretch/>
        </p:blipFill>
        <p:spPr>
          <a:xfrm>
            <a:off x="6561362" y="3213988"/>
            <a:ext cx="5138424" cy="3266186"/>
          </a:xfrm>
          <a:prstGeom prst="rect">
            <a:avLst/>
          </a:prstGeom>
          <a:noFill/>
          <a:ln>
            <a:noFill/>
          </a:ln>
        </p:spPr>
      </p:pic>
      <p:grpSp>
        <p:nvGrpSpPr>
          <p:cNvPr id="3" name="Group 2">
            <a:extLst>
              <a:ext uri="{FF2B5EF4-FFF2-40B4-BE49-F238E27FC236}">
                <a16:creationId xmlns:a16="http://schemas.microsoft.com/office/drawing/2014/main" xmlns="" id="{097B4D11-4207-9911-62D0-E3F54061953D}"/>
              </a:ext>
            </a:extLst>
          </p:cNvPr>
          <p:cNvGrpSpPr/>
          <p:nvPr/>
        </p:nvGrpSpPr>
        <p:grpSpPr>
          <a:xfrm>
            <a:off x="836895" y="721820"/>
            <a:ext cx="6063729" cy="1622495"/>
            <a:chOff x="401290" y="2228155"/>
            <a:chExt cx="4955364" cy="1952545"/>
          </a:xfrm>
        </p:grpSpPr>
        <p:sp>
          <p:nvSpPr>
            <p:cNvPr id="4" name="Google Shape;660;p30">
              <a:extLst>
                <a:ext uri="{FF2B5EF4-FFF2-40B4-BE49-F238E27FC236}">
                  <a16:creationId xmlns:a16="http://schemas.microsoft.com/office/drawing/2014/main" xmlns="" id="{F4B4C512-2DC0-70A7-9FF5-740979609F60}"/>
                </a:ext>
              </a:extLst>
            </p:cNvPr>
            <p:cNvSpPr/>
            <p:nvPr/>
          </p:nvSpPr>
          <p:spPr>
            <a:xfrm>
              <a:off x="401290" y="2228155"/>
              <a:ext cx="4925742" cy="1921417"/>
            </a:xfrm>
            <a:prstGeom prst="roundRect">
              <a:avLst/>
            </a:prstGeom>
            <a:solidFill>
              <a:srgbClr val="FFEFF3"/>
            </a:solidFill>
            <a:ln>
              <a:noFill/>
            </a:ln>
          </p:spPr>
          <p:txBody>
            <a:bodyPr spcFirstLastPara="1" wrap="square" lIns="115184" tIns="115184" rIns="115184" bIns="115184" anchor="ctr" anchorCtr="0">
              <a:noAutofit/>
            </a:bodyPr>
            <a:lstStyle/>
            <a:p>
              <a:pPr defTabSz="1152053">
                <a:defRPr/>
              </a:pPr>
              <a:endParaRPr sz="1764">
                <a:latin typeface="+mn-lt"/>
              </a:endParaRPr>
            </a:p>
          </p:txBody>
        </p:sp>
        <p:sp>
          <p:nvSpPr>
            <p:cNvPr id="5" name="Google Shape;661;p30">
              <a:extLst>
                <a:ext uri="{FF2B5EF4-FFF2-40B4-BE49-F238E27FC236}">
                  <a16:creationId xmlns:a16="http://schemas.microsoft.com/office/drawing/2014/main" xmlns="" id="{B8E05E80-CF21-9D46-6A14-502718F20228}"/>
                </a:ext>
              </a:extLst>
            </p:cNvPr>
            <p:cNvSpPr/>
            <p:nvPr/>
          </p:nvSpPr>
          <p:spPr>
            <a:xfrm>
              <a:off x="430912" y="2259283"/>
              <a:ext cx="4925742" cy="1921417"/>
            </a:xfrm>
            <a:prstGeom prst="roundRect">
              <a:avLst/>
            </a:prstGeom>
            <a:noFill/>
            <a:ln w="19050" cap="flat" cmpd="sng">
              <a:solidFill>
                <a:srgbClr val="000000"/>
              </a:solidFill>
              <a:prstDash val="solid"/>
              <a:round/>
              <a:headEnd type="none" w="sm" len="sm"/>
              <a:tailEnd type="none" w="sm" len="sm"/>
            </a:ln>
          </p:spPr>
          <p:txBody>
            <a:bodyPr spcFirstLastPara="1" wrap="square" lIns="115184" tIns="115184" rIns="115184" bIns="115184" anchor="ctr" anchorCtr="0">
              <a:noAutofit/>
            </a:bodyPr>
            <a:lstStyle/>
            <a:p>
              <a:pPr defTabSz="1152053">
                <a:defRPr/>
              </a:pPr>
              <a:endParaRPr sz="1764">
                <a:latin typeface="+mn-lt"/>
              </a:endParaRPr>
            </a:p>
          </p:txBody>
        </p:sp>
        <p:sp>
          <p:nvSpPr>
            <p:cNvPr id="6" name="TextBox 5">
              <a:extLst>
                <a:ext uri="{FF2B5EF4-FFF2-40B4-BE49-F238E27FC236}">
                  <a16:creationId xmlns:a16="http://schemas.microsoft.com/office/drawing/2014/main" xmlns="" id="{9A16C582-221E-00D1-6E24-CFBF061C2349}"/>
                </a:ext>
              </a:extLst>
            </p:cNvPr>
            <p:cNvSpPr txBox="1"/>
            <p:nvPr/>
          </p:nvSpPr>
          <p:spPr>
            <a:xfrm>
              <a:off x="465340" y="2327236"/>
              <a:ext cx="4891314" cy="881131"/>
            </a:xfrm>
            <a:prstGeom prst="rect">
              <a:avLst/>
            </a:prstGeom>
            <a:noFill/>
          </p:spPr>
          <p:txBody>
            <a:bodyPr wrap="square" rtlCol="0">
              <a:spAutoFit/>
            </a:bodyPr>
            <a:lstStyle/>
            <a:p>
              <a:pPr algn="ctr" defTabSz="1152053">
                <a:defRPr/>
              </a:pPr>
              <a:r>
                <a:rPr lang="en-US" sz="4158" b="1" dirty="0">
                  <a:latin typeface="+mn-lt"/>
                </a:rPr>
                <a:t>TRÒ CHƠI</a:t>
              </a:r>
            </a:p>
          </p:txBody>
        </p:sp>
      </p:grpSp>
      <p:sp>
        <p:nvSpPr>
          <p:cNvPr id="7" name="TextBox 6">
            <a:extLst>
              <a:ext uri="{FF2B5EF4-FFF2-40B4-BE49-F238E27FC236}">
                <a16:creationId xmlns:a16="http://schemas.microsoft.com/office/drawing/2014/main" xmlns="" id="{97A22CE7-737E-FAAA-D53A-E5830864BF8A}"/>
              </a:ext>
            </a:extLst>
          </p:cNvPr>
          <p:cNvSpPr txBox="1"/>
          <p:nvPr/>
        </p:nvSpPr>
        <p:spPr>
          <a:xfrm>
            <a:off x="1385350" y="1561585"/>
            <a:ext cx="4930570" cy="674031"/>
          </a:xfrm>
          <a:prstGeom prst="rect">
            <a:avLst/>
          </a:prstGeom>
          <a:noFill/>
        </p:spPr>
        <p:txBody>
          <a:bodyPr wrap="square" rtlCol="0">
            <a:spAutoFit/>
          </a:bodyPr>
          <a:lstStyle/>
          <a:p>
            <a:pPr algn="ctr" defTabSz="1152053">
              <a:defRPr/>
            </a:pPr>
            <a:r>
              <a:rPr lang="en-US" sz="3780" b="1" dirty="0">
                <a:solidFill>
                  <a:srgbClr val="FF3B3B"/>
                </a:solidFill>
                <a:latin typeface="+mn-lt"/>
              </a:rPr>
              <a:t>TẤM THẺ THẦN KÌ</a:t>
            </a:r>
          </a:p>
        </p:txBody>
      </p:sp>
      <p:pic>
        <p:nvPicPr>
          <p:cNvPr id="8" name="Picture 6" descr="https://static.vecteezy.com/system/resources/previews/007/515/994/original/wand-and-magic-hat-cartoon-icon-illustration-object-icon-concept-isolated-premium-vector.jpg">
            <a:extLst>
              <a:ext uri="{FF2B5EF4-FFF2-40B4-BE49-F238E27FC236}">
                <a16:creationId xmlns:a16="http://schemas.microsoft.com/office/drawing/2014/main" xmlns="" id="{0EF66360-9C11-55F4-19CC-952351A46B0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2083">
                        <a14:foregroundMark x1="81302" y1="29427" x2="67708" y2="62969"/>
                      </a14:backgroundRemoval>
                    </a14:imgEffect>
                  </a14:imgLayer>
                </a14:imgProps>
              </a:ext>
              <a:ext uri="{28A0092B-C50C-407E-A947-70E740481C1C}">
                <a14:useLocalDpi xmlns:a14="http://schemas.microsoft.com/office/drawing/2010/main" val="0"/>
              </a:ext>
            </a:extLst>
          </a:blip>
          <a:srcRect/>
          <a:stretch>
            <a:fillRect/>
          </a:stretch>
        </p:blipFill>
        <p:spPr bwMode="auto">
          <a:xfrm rot="20888504">
            <a:off x="832257" y="4335130"/>
            <a:ext cx="3062940" cy="3062940"/>
          </a:xfrm>
          <a:prstGeom prst="rect">
            <a:avLst/>
          </a:prstGeom>
          <a:noFill/>
          <a:extLst>
            <a:ext uri="{909E8E84-426E-40DD-AFC4-6F175D3DCCD1}">
              <a14:hiddenFill xmlns:a14="http://schemas.microsoft.com/office/drawing/2010/main">
                <a:solidFill>
                  <a:srgbClr val="FFFFFF"/>
                </a:solidFill>
              </a14:hiddenFill>
            </a:ext>
          </a:extLst>
        </p:spPr>
      </p:pic>
      <p:pic>
        <p:nvPicPr>
          <p:cNvPr id="9" name="Carnival-is-Coming-chosic.com_">
            <a:hlinkClick r:id="" action="ppaction://media"/>
            <a:extLst>
              <a:ext uri="{FF2B5EF4-FFF2-40B4-BE49-F238E27FC236}">
                <a16:creationId xmlns:a16="http://schemas.microsoft.com/office/drawing/2014/main" xmlns="" id="{8847D8D4-EEE7-A33E-91A4-58CFC683D3D0}"/>
              </a:ext>
            </a:extLst>
          </p:cNvPr>
          <p:cNvPicPr>
            <a:picLocks noChangeAspect="1"/>
          </p:cNvPicPr>
          <p:nvPr>
            <a:audioFile r:link="rId1"/>
            <p:extLst>
              <p:ext uri="{DAA4B4D4-6D71-4841-9C94-3DE7FCFB9230}">
                <p14:media xmlns:p14="http://schemas.microsoft.com/office/powerpoint/2010/main" r:embed="rId2">
                  <p14:trim st="1600" end="101474.475"/>
                </p14:media>
              </p:ext>
            </p:extLst>
          </p:nvPr>
        </p:nvPicPr>
        <p:blipFill>
          <a:blip r:embed="rId9"/>
          <a:stretch>
            <a:fillRect/>
          </a:stretch>
        </p:blipFill>
        <p:spPr>
          <a:xfrm>
            <a:off x="-1046886" y="-1"/>
            <a:ext cx="768021" cy="768021"/>
          </a:xfrm>
          <a:prstGeom prst="rect">
            <a:avLst/>
          </a:prstGeom>
        </p:spPr>
      </p:pic>
      <p:pic>
        <p:nvPicPr>
          <p:cNvPr id="10" name="Picture 9">
            <a:hlinkClick r:id="rId10" action="ppaction://hlinksldjump"/>
            <a:extLst>
              <a:ext uri="{FF2B5EF4-FFF2-40B4-BE49-F238E27FC236}">
                <a16:creationId xmlns:a16="http://schemas.microsoft.com/office/drawing/2014/main" xmlns="" id="{8067A794-5103-5AFE-2DED-BED86734E69C}"/>
              </a:ext>
            </a:extLst>
          </p:cNvPr>
          <p:cNvPicPr>
            <a:picLocks noChangeAspect="1"/>
          </p:cNvPicPr>
          <p:nvPr/>
        </p:nvPicPr>
        <p:blipFill rotWithShape="1">
          <a:blip r:embed="rId11">
            <a:extLst>
              <a:ext uri="{28A0092B-C50C-407E-A947-70E740481C1C}">
                <a14:useLocalDpi xmlns:a14="http://schemas.microsoft.com/office/drawing/2010/main" val="0"/>
              </a:ext>
            </a:extLst>
          </a:blip>
          <a:srcRect l="50355"/>
          <a:stretch/>
        </p:blipFill>
        <p:spPr>
          <a:xfrm rot="520095">
            <a:off x="8435923" y="465096"/>
            <a:ext cx="1269865" cy="2557913"/>
          </a:xfrm>
          <a:prstGeom prst="rect">
            <a:avLst/>
          </a:prstGeom>
        </p:spPr>
      </p:pic>
      <p:pic>
        <p:nvPicPr>
          <p:cNvPr id="11" name="Picture 10">
            <a:hlinkClick r:id="rId12" action="ppaction://hlinksldjump"/>
            <a:extLst>
              <a:ext uri="{FF2B5EF4-FFF2-40B4-BE49-F238E27FC236}">
                <a16:creationId xmlns:a16="http://schemas.microsoft.com/office/drawing/2014/main" xmlns="" id="{9EE873C3-81C2-142E-FC0F-03D8DC54F838}"/>
              </a:ext>
            </a:extLst>
          </p:cNvPr>
          <p:cNvPicPr>
            <a:picLocks noChangeAspect="1"/>
          </p:cNvPicPr>
          <p:nvPr/>
        </p:nvPicPr>
        <p:blipFill rotWithShape="1">
          <a:blip r:embed="rId13">
            <a:extLst>
              <a:ext uri="{28A0092B-C50C-407E-A947-70E740481C1C}">
                <a14:useLocalDpi xmlns:a14="http://schemas.microsoft.com/office/drawing/2010/main" val="0"/>
              </a:ext>
            </a:extLst>
          </a:blip>
          <a:srcRect l="50511"/>
          <a:stretch/>
        </p:blipFill>
        <p:spPr>
          <a:xfrm rot="520095">
            <a:off x="4374119" y="3973651"/>
            <a:ext cx="1261740" cy="2549525"/>
          </a:xfrm>
          <a:prstGeom prst="rect">
            <a:avLst/>
          </a:prstGeom>
        </p:spPr>
      </p:pic>
      <p:pic>
        <p:nvPicPr>
          <p:cNvPr id="12" name="Picture 11">
            <a:hlinkClick r:id="rId14" action="ppaction://hlinksldjump"/>
            <a:extLst>
              <a:ext uri="{FF2B5EF4-FFF2-40B4-BE49-F238E27FC236}">
                <a16:creationId xmlns:a16="http://schemas.microsoft.com/office/drawing/2014/main" xmlns="" id="{7250FF34-968A-7108-06F2-C60D0B2F1E9E}"/>
              </a:ext>
            </a:extLst>
          </p:cNvPr>
          <p:cNvPicPr>
            <a:picLocks noChangeAspect="1"/>
          </p:cNvPicPr>
          <p:nvPr/>
        </p:nvPicPr>
        <p:blipFill rotWithShape="1">
          <a:blip r:embed="rId15">
            <a:extLst>
              <a:ext uri="{28A0092B-C50C-407E-A947-70E740481C1C}">
                <a14:useLocalDpi xmlns:a14="http://schemas.microsoft.com/office/drawing/2010/main" val="0"/>
              </a:ext>
            </a:extLst>
          </a:blip>
          <a:srcRect l="50926"/>
          <a:stretch/>
        </p:blipFill>
        <p:spPr>
          <a:xfrm rot="520095">
            <a:off x="2382851" y="2244730"/>
            <a:ext cx="1278729" cy="2605722"/>
          </a:xfrm>
          <a:prstGeom prst="rect">
            <a:avLst/>
          </a:prstGeom>
        </p:spPr>
      </p:pic>
      <p:pic>
        <p:nvPicPr>
          <p:cNvPr id="13" name="Picture 12">
            <a:hlinkClick r:id="rId16" action="ppaction://hlinksldjump"/>
            <a:extLst>
              <a:ext uri="{FF2B5EF4-FFF2-40B4-BE49-F238E27FC236}">
                <a16:creationId xmlns:a16="http://schemas.microsoft.com/office/drawing/2014/main" xmlns="" id="{9405FA1D-2F11-57F9-0359-6D3197E44B8D}"/>
              </a:ext>
            </a:extLst>
          </p:cNvPr>
          <p:cNvPicPr>
            <a:picLocks noChangeAspect="1"/>
          </p:cNvPicPr>
          <p:nvPr/>
        </p:nvPicPr>
        <p:blipFill rotWithShape="1">
          <a:blip r:embed="rId17">
            <a:extLst>
              <a:ext uri="{28A0092B-C50C-407E-A947-70E740481C1C}">
                <a14:useLocalDpi xmlns:a14="http://schemas.microsoft.com/office/drawing/2010/main" val="0"/>
              </a:ext>
            </a:extLst>
          </a:blip>
          <a:srcRect l="50295"/>
          <a:stretch/>
        </p:blipFill>
        <p:spPr>
          <a:xfrm rot="520095">
            <a:off x="6549346" y="2332364"/>
            <a:ext cx="1290938" cy="2597219"/>
          </a:xfrm>
          <a:prstGeom prst="rect">
            <a:avLst/>
          </a:prstGeom>
        </p:spPr>
      </p:pic>
      <p:pic>
        <p:nvPicPr>
          <p:cNvPr id="14" name="Picture 13">
            <a:hlinkClick r:id="rId18" action="ppaction://hlinksldjump"/>
            <a:extLst>
              <a:ext uri="{FF2B5EF4-FFF2-40B4-BE49-F238E27FC236}">
                <a16:creationId xmlns:a16="http://schemas.microsoft.com/office/drawing/2014/main" xmlns="" id="{732B92DB-B973-9842-2D04-0CFBD28B2E67}"/>
              </a:ext>
            </a:extLst>
          </p:cNvPr>
          <p:cNvPicPr>
            <a:picLocks noChangeAspect="1"/>
          </p:cNvPicPr>
          <p:nvPr/>
        </p:nvPicPr>
        <p:blipFill rotWithShape="1">
          <a:blip r:embed="rId19">
            <a:extLst>
              <a:ext uri="{28A0092B-C50C-407E-A947-70E740481C1C}">
                <a14:useLocalDpi xmlns:a14="http://schemas.microsoft.com/office/drawing/2010/main" val="0"/>
              </a:ext>
            </a:extLst>
          </a:blip>
          <a:srcRect l="51098"/>
          <a:stretch/>
        </p:blipFill>
        <p:spPr>
          <a:xfrm rot="520095">
            <a:off x="10209891" y="2477108"/>
            <a:ext cx="1216571" cy="2140969"/>
          </a:xfrm>
          <a:prstGeom prst="rect">
            <a:avLst/>
          </a:prstGeom>
        </p:spPr>
      </p:pic>
      <p:pic>
        <p:nvPicPr>
          <p:cNvPr id="15" name="Picture 2" descr="https://cdn-icons-png.flaticon.com/128/9183/9183248.png">
            <a:hlinkClick r:id="rId20" action="ppaction://hlinksldjump"/>
            <a:extLst>
              <a:ext uri="{FF2B5EF4-FFF2-40B4-BE49-F238E27FC236}">
                <a16:creationId xmlns:a16="http://schemas.microsoft.com/office/drawing/2014/main" xmlns="" id="{EF45D74F-42E0-3664-CE50-5EBB626A921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806066" y="5661599"/>
            <a:ext cx="1094081" cy="10940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E79E95BE-8919-E43E-91D2-22237CF3AB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711562" cy="794362"/>
          </a:xfrm>
          <a:prstGeom prst="rect">
            <a:avLst/>
          </a:prstGeom>
        </p:spPr>
      </p:pic>
    </p:spTree>
    <p:extLst>
      <p:ext uri="{BB962C8B-B14F-4D97-AF65-F5344CB8AC3E}">
        <p14:creationId xmlns:p14="http://schemas.microsoft.com/office/powerpoint/2010/main" val="259727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01" fill="hold"/>
                                        <p:tgtEl>
                                          <p:spTgt spid="9"/>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4" presetClass="emph" presetSubtype="0" repeatCount="10000" fill="hold" grpId="0" nodeType="withEffect">
                                  <p:stCondLst>
                                    <p:cond delay="0"/>
                                  </p:stCondLst>
                                  <p:iterate type="lt">
                                    <p:tmPct val="10000"/>
                                  </p:iterate>
                                  <p:childTnLst>
                                    <p:animMotion origin="layout" path="M 0.0 0.0 L 0.0 -0.07213" pathEditMode="relative" ptsTypes="">
                                      <p:cBhvr>
                                        <p:cTn id="14" dur="375" accel="50000" decel="50000" autoRev="1" fill="hold">
                                          <p:stCondLst>
                                            <p:cond delay="0"/>
                                          </p:stCondLst>
                                        </p:cTn>
                                        <p:tgtEl>
                                          <p:spTgt spid="7"/>
                                        </p:tgtEl>
                                        <p:attrNameLst>
                                          <p:attrName>ppt_x</p:attrName>
                                          <p:attrName>ppt_y</p:attrName>
                                        </p:attrNameLst>
                                      </p:cBhvr>
                                    </p:animMotion>
                                    <p:animRot by="1500000">
                                      <p:cBhvr>
                                        <p:cTn id="15" dur="188" fill="hold">
                                          <p:stCondLst>
                                            <p:cond delay="0"/>
                                          </p:stCondLst>
                                        </p:cTn>
                                        <p:tgtEl>
                                          <p:spTgt spid="7"/>
                                        </p:tgtEl>
                                        <p:attrNameLst>
                                          <p:attrName>r</p:attrName>
                                        </p:attrNameLst>
                                      </p:cBhvr>
                                    </p:animRot>
                                    <p:animRot by="-1500000">
                                      <p:cBhvr>
                                        <p:cTn id="16" dur="188" fill="hold">
                                          <p:stCondLst>
                                            <p:cond delay="188"/>
                                          </p:stCondLst>
                                        </p:cTn>
                                        <p:tgtEl>
                                          <p:spTgt spid="7"/>
                                        </p:tgtEl>
                                        <p:attrNameLst>
                                          <p:attrName>r</p:attrName>
                                        </p:attrNameLst>
                                      </p:cBhvr>
                                    </p:animRot>
                                    <p:animRot by="-1500000">
                                      <p:cBhvr>
                                        <p:cTn id="17" dur="188" fill="hold">
                                          <p:stCondLst>
                                            <p:cond delay="375"/>
                                          </p:stCondLst>
                                        </p:cTn>
                                        <p:tgtEl>
                                          <p:spTgt spid="7"/>
                                        </p:tgtEl>
                                        <p:attrNameLst>
                                          <p:attrName>r</p:attrName>
                                        </p:attrNameLst>
                                      </p:cBhvr>
                                    </p:animRot>
                                    <p:animRot by="1500000">
                                      <p:cBhvr>
                                        <p:cTn id="18" dur="188" fill="hold">
                                          <p:stCondLst>
                                            <p:cond delay="563"/>
                                          </p:stCondLst>
                                        </p:cTn>
                                        <p:tgtEl>
                                          <p:spTgt spid="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2"/>
                                        </p:tgtEl>
                                        <p:attrNameLst>
                                          <p:attrName>r</p:attrName>
                                        </p:attrNameLst>
                                      </p:cBhvr>
                                    </p:animRot>
                                    <p:animRot by="-240000">
                                      <p:cBhvr>
                                        <p:cTn id="21" dur="200" fill="hold">
                                          <p:stCondLst>
                                            <p:cond delay="200"/>
                                          </p:stCondLst>
                                        </p:cTn>
                                        <p:tgtEl>
                                          <p:spTgt spid="12"/>
                                        </p:tgtEl>
                                        <p:attrNameLst>
                                          <p:attrName>r</p:attrName>
                                        </p:attrNameLst>
                                      </p:cBhvr>
                                    </p:animRot>
                                    <p:animRot by="240000">
                                      <p:cBhvr>
                                        <p:cTn id="22" dur="200" fill="hold">
                                          <p:stCondLst>
                                            <p:cond delay="400"/>
                                          </p:stCondLst>
                                        </p:cTn>
                                        <p:tgtEl>
                                          <p:spTgt spid="12"/>
                                        </p:tgtEl>
                                        <p:attrNameLst>
                                          <p:attrName>r</p:attrName>
                                        </p:attrNameLst>
                                      </p:cBhvr>
                                    </p:animRot>
                                    <p:animRot by="-240000">
                                      <p:cBhvr>
                                        <p:cTn id="23" dur="200" fill="hold">
                                          <p:stCondLst>
                                            <p:cond delay="600"/>
                                          </p:stCondLst>
                                        </p:cTn>
                                        <p:tgtEl>
                                          <p:spTgt spid="12"/>
                                        </p:tgtEl>
                                        <p:attrNameLst>
                                          <p:attrName>r</p:attrName>
                                        </p:attrNameLst>
                                      </p:cBhvr>
                                    </p:animRot>
                                    <p:animRot by="120000">
                                      <p:cBhvr>
                                        <p:cTn id="24" dur="200" fill="hold">
                                          <p:stCondLst>
                                            <p:cond delay="800"/>
                                          </p:stCondLst>
                                        </p:cTn>
                                        <p:tgtEl>
                                          <p:spTgt spid="12"/>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3"/>
                                        </p:tgtEl>
                                        <p:attrNameLst>
                                          <p:attrName>r</p:attrName>
                                        </p:attrNameLst>
                                      </p:cBhvr>
                                    </p:animRot>
                                    <p:animRot by="-240000">
                                      <p:cBhvr>
                                        <p:cTn id="33" dur="200" fill="hold">
                                          <p:stCondLst>
                                            <p:cond delay="200"/>
                                          </p:stCondLst>
                                        </p:cTn>
                                        <p:tgtEl>
                                          <p:spTgt spid="13"/>
                                        </p:tgtEl>
                                        <p:attrNameLst>
                                          <p:attrName>r</p:attrName>
                                        </p:attrNameLst>
                                      </p:cBhvr>
                                    </p:animRot>
                                    <p:animRot by="240000">
                                      <p:cBhvr>
                                        <p:cTn id="34" dur="200" fill="hold">
                                          <p:stCondLst>
                                            <p:cond delay="400"/>
                                          </p:stCondLst>
                                        </p:cTn>
                                        <p:tgtEl>
                                          <p:spTgt spid="13"/>
                                        </p:tgtEl>
                                        <p:attrNameLst>
                                          <p:attrName>r</p:attrName>
                                        </p:attrNameLst>
                                      </p:cBhvr>
                                    </p:animRot>
                                    <p:animRot by="-240000">
                                      <p:cBhvr>
                                        <p:cTn id="35" dur="200" fill="hold">
                                          <p:stCondLst>
                                            <p:cond delay="600"/>
                                          </p:stCondLst>
                                        </p:cTn>
                                        <p:tgtEl>
                                          <p:spTgt spid="13"/>
                                        </p:tgtEl>
                                        <p:attrNameLst>
                                          <p:attrName>r</p:attrName>
                                        </p:attrNameLst>
                                      </p:cBhvr>
                                    </p:animRot>
                                    <p:animRot by="120000">
                                      <p:cBhvr>
                                        <p:cTn id="36" dur="200" fill="hold">
                                          <p:stCondLst>
                                            <p:cond delay="8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0"/>
                                        </p:tgtEl>
                                        <p:attrNameLst>
                                          <p:attrName>r</p:attrName>
                                        </p:attrNameLst>
                                      </p:cBhvr>
                                    </p:animRot>
                                    <p:animRot by="-240000">
                                      <p:cBhvr>
                                        <p:cTn id="39" dur="200" fill="hold">
                                          <p:stCondLst>
                                            <p:cond delay="200"/>
                                          </p:stCondLst>
                                        </p:cTn>
                                        <p:tgtEl>
                                          <p:spTgt spid="10"/>
                                        </p:tgtEl>
                                        <p:attrNameLst>
                                          <p:attrName>r</p:attrName>
                                        </p:attrNameLst>
                                      </p:cBhvr>
                                    </p:animRot>
                                    <p:animRot by="240000">
                                      <p:cBhvr>
                                        <p:cTn id="40" dur="200" fill="hold">
                                          <p:stCondLst>
                                            <p:cond delay="400"/>
                                          </p:stCondLst>
                                        </p:cTn>
                                        <p:tgtEl>
                                          <p:spTgt spid="10"/>
                                        </p:tgtEl>
                                        <p:attrNameLst>
                                          <p:attrName>r</p:attrName>
                                        </p:attrNameLst>
                                      </p:cBhvr>
                                    </p:animRot>
                                    <p:animRot by="-240000">
                                      <p:cBhvr>
                                        <p:cTn id="41" dur="200" fill="hold">
                                          <p:stCondLst>
                                            <p:cond delay="600"/>
                                          </p:stCondLst>
                                        </p:cTn>
                                        <p:tgtEl>
                                          <p:spTgt spid="10"/>
                                        </p:tgtEl>
                                        <p:attrNameLst>
                                          <p:attrName>r</p:attrName>
                                        </p:attrNameLst>
                                      </p:cBhvr>
                                    </p:animRot>
                                    <p:animRot by="120000">
                                      <p:cBhvr>
                                        <p:cTn id="42" dur="200" fill="hold">
                                          <p:stCondLst>
                                            <p:cond delay="800"/>
                                          </p:stCondLst>
                                        </p:cTn>
                                        <p:tgtEl>
                                          <p:spTgt spid="1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17" presetClass="exit" presetSubtype="10" fill="hold" nodeType="clickEffect">
                                  <p:stCondLst>
                                    <p:cond delay="0"/>
                                  </p:stCondLst>
                                  <p:childTnLst>
                                    <p:anim calcmode="lin" valueType="num">
                                      <p:cBhvr>
                                        <p:cTn id="53" dur="500"/>
                                        <p:tgtEl>
                                          <p:spTgt spid="12"/>
                                        </p:tgtEl>
                                        <p:attrNameLst>
                                          <p:attrName>ppt_w</p:attrName>
                                        </p:attrNameLst>
                                      </p:cBhvr>
                                      <p:tavLst>
                                        <p:tav tm="0">
                                          <p:val>
                                            <p:strVal val="ppt_w"/>
                                          </p:val>
                                        </p:tav>
                                        <p:tav tm="100000">
                                          <p:val>
                                            <p:fltVal val="0"/>
                                          </p:val>
                                        </p:tav>
                                      </p:tavLst>
                                    </p:anim>
                                    <p:anim calcmode="lin" valueType="num">
                                      <p:cBhvr>
                                        <p:cTn id="54" dur="500"/>
                                        <p:tgtEl>
                                          <p:spTgt spid="12"/>
                                        </p:tgtEl>
                                        <p:attrNameLst>
                                          <p:attrName>ppt_h</p:attrName>
                                        </p:attrNameLst>
                                      </p:cBhvr>
                                      <p:tavLst>
                                        <p:tav tm="0">
                                          <p:val>
                                            <p:strVal val="ppt_h"/>
                                          </p:val>
                                        </p:tav>
                                        <p:tav tm="100000">
                                          <p:val>
                                            <p:strVal val="ppt_h"/>
                                          </p:val>
                                        </p:tav>
                                      </p:tavLst>
                                    </p:anim>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17" presetClass="exit" presetSubtype="10" fill="hold" nodeType="clickEffect">
                                  <p:stCondLst>
                                    <p:cond delay="0"/>
                                  </p:stCondLst>
                                  <p:childTnLst>
                                    <p:anim calcmode="lin" valueType="num">
                                      <p:cBhvr>
                                        <p:cTn id="60" dur="500"/>
                                        <p:tgtEl>
                                          <p:spTgt spid="11"/>
                                        </p:tgtEl>
                                        <p:attrNameLst>
                                          <p:attrName>ppt_w</p:attrName>
                                        </p:attrNameLst>
                                      </p:cBhvr>
                                      <p:tavLst>
                                        <p:tav tm="0">
                                          <p:val>
                                            <p:strVal val="ppt_w"/>
                                          </p:val>
                                        </p:tav>
                                        <p:tav tm="100000">
                                          <p:val>
                                            <p:fltVal val="0"/>
                                          </p:val>
                                        </p:tav>
                                      </p:tavLst>
                                    </p:anim>
                                    <p:anim calcmode="lin" valueType="num">
                                      <p:cBhvr>
                                        <p:cTn id="61" dur="500"/>
                                        <p:tgtEl>
                                          <p:spTgt spid="11"/>
                                        </p:tgtEl>
                                        <p:attrNameLst>
                                          <p:attrName>ppt_h</p:attrName>
                                        </p:attrNameLst>
                                      </p:cBhvr>
                                      <p:tavLst>
                                        <p:tav tm="0">
                                          <p:val>
                                            <p:strVal val="ppt_h"/>
                                          </p:val>
                                        </p:tav>
                                        <p:tav tm="100000">
                                          <p:val>
                                            <p:strVal val="ppt_h"/>
                                          </p:val>
                                        </p:tav>
                                      </p:tavLst>
                                    </p:anim>
                                    <p:set>
                                      <p:cBhvr>
                                        <p:cTn id="6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3"/>
                    </p:tgtEl>
                  </p:cond>
                </p:stCondLst>
                <p:endSync evt="end" delay="0">
                  <p:rtn val="all"/>
                </p:endSync>
                <p:childTnLst>
                  <p:par>
                    <p:cTn id="64" fill="hold">
                      <p:stCondLst>
                        <p:cond delay="0"/>
                      </p:stCondLst>
                      <p:childTnLst>
                        <p:par>
                          <p:cTn id="65" fill="hold">
                            <p:stCondLst>
                              <p:cond delay="0"/>
                            </p:stCondLst>
                            <p:childTnLst>
                              <p:par>
                                <p:cTn id="66" presetID="17" presetClass="exit" presetSubtype="10" fill="hold" nodeType="clickEffect">
                                  <p:stCondLst>
                                    <p:cond delay="0"/>
                                  </p:stCondLst>
                                  <p:childTnLst>
                                    <p:anim calcmode="lin" valueType="num">
                                      <p:cBhvr>
                                        <p:cTn id="67" dur="500"/>
                                        <p:tgtEl>
                                          <p:spTgt spid="13"/>
                                        </p:tgtEl>
                                        <p:attrNameLst>
                                          <p:attrName>ppt_w</p:attrName>
                                        </p:attrNameLst>
                                      </p:cBhvr>
                                      <p:tavLst>
                                        <p:tav tm="0">
                                          <p:val>
                                            <p:strVal val="ppt_w"/>
                                          </p:val>
                                        </p:tav>
                                        <p:tav tm="100000">
                                          <p:val>
                                            <p:fltVal val="0"/>
                                          </p:val>
                                        </p:tav>
                                      </p:tavLst>
                                    </p:anim>
                                    <p:anim calcmode="lin" valueType="num">
                                      <p:cBhvr>
                                        <p:cTn id="68" dur="500"/>
                                        <p:tgtEl>
                                          <p:spTgt spid="13"/>
                                        </p:tgtEl>
                                        <p:attrNameLst>
                                          <p:attrName>ppt_h</p:attrName>
                                        </p:attrNameLst>
                                      </p:cBhvr>
                                      <p:tavLst>
                                        <p:tav tm="0">
                                          <p:val>
                                            <p:strVal val="ppt_h"/>
                                          </p:val>
                                        </p:tav>
                                        <p:tav tm="100000">
                                          <p:val>
                                            <p:strVal val="ppt_h"/>
                                          </p:val>
                                        </p:tav>
                                      </p:tavLst>
                                    </p:anim>
                                    <p:set>
                                      <p:cBhvr>
                                        <p:cTn id="6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17" presetClass="exit" presetSubtype="10" fill="hold" nodeType="clickEffect">
                                  <p:stCondLst>
                                    <p:cond delay="0"/>
                                  </p:stCondLst>
                                  <p:childTnLst>
                                    <p:anim calcmode="lin" valueType="num">
                                      <p:cBhvr>
                                        <p:cTn id="74" dur="500"/>
                                        <p:tgtEl>
                                          <p:spTgt spid="10"/>
                                        </p:tgtEl>
                                        <p:attrNameLst>
                                          <p:attrName>ppt_w</p:attrName>
                                        </p:attrNameLst>
                                      </p:cBhvr>
                                      <p:tavLst>
                                        <p:tav tm="0">
                                          <p:val>
                                            <p:strVal val="ppt_w"/>
                                          </p:val>
                                        </p:tav>
                                        <p:tav tm="100000">
                                          <p:val>
                                            <p:fltVal val="0"/>
                                          </p:val>
                                        </p:tav>
                                      </p:tavLst>
                                    </p:anim>
                                    <p:anim calcmode="lin" valueType="num">
                                      <p:cBhvr>
                                        <p:cTn id="75" dur="500"/>
                                        <p:tgtEl>
                                          <p:spTgt spid="10"/>
                                        </p:tgtEl>
                                        <p:attrNameLst>
                                          <p:attrName>ppt_h</p:attrName>
                                        </p:attrNameLst>
                                      </p:cBhvr>
                                      <p:tavLst>
                                        <p:tav tm="0">
                                          <p:val>
                                            <p:strVal val="ppt_h"/>
                                          </p:val>
                                        </p:tav>
                                        <p:tav tm="100000">
                                          <p:val>
                                            <p:strVal val="ppt_h"/>
                                          </p:val>
                                        </p:tav>
                                      </p:tavLst>
                                    </p:anim>
                                    <p:set>
                                      <p:cBhvr>
                                        <p:cTn id="7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17" presetClass="exit" presetSubtype="10" fill="hold" nodeType="clickEffect">
                                  <p:stCondLst>
                                    <p:cond delay="0"/>
                                  </p:stCondLst>
                                  <p:childTnLst>
                                    <p:anim calcmode="lin" valueType="num">
                                      <p:cBhvr>
                                        <p:cTn id="81" dur="500"/>
                                        <p:tgtEl>
                                          <p:spTgt spid="14"/>
                                        </p:tgtEl>
                                        <p:attrNameLst>
                                          <p:attrName>ppt_w</p:attrName>
                                        </p:attrNameLst>
                                      </p:cBhvr>
                                      <p:tavLst>
                                        <p:tav tm="0">
                                          <p:val>
                                            <p:strVal val="ppt_w"/>
                                          </p:val>
                                        </p:tav>
                                        <p:tav tm="100000">
                                          <p:val>
                                            <p:fltVal val="0"/>
                                          </p:val>
                                        </p:tav>
                                      </p:tavLst>
                                    </p:anim>
                                    <p:anim calcmode="lin" valueType="num">
                                      <p:cBhvr>
                                        <p:cTn id="82" dur="500"/>
                                        <p:tgtEl>
                                          <p:spTgt spid="14"/>
                                        </p:tgtEl>
                                        <p:attrNameLst>
                                          <p:attrName>ppt_h</p:attrName>
                                        </p:attrNameLst>
                                      </p:cBhvr>
                                      <p:tavLst>
                                        <p:tav tm="0">
                                          <p:val>
                                            <p:strVal val="ppt_h"/>
                                          </p:val>
                                        </p:tav>
                                        <p:tav tm="100000">
                                          <p:val>
                                            <p:strVal val="ppt_h"/>
                                          </p:val>
                                        </p:tav>
                                      </p:tavLst>
                                    </p:anim>
                                    <p:set>
                                      <p:cBhvr>
                                        <p:cTn id="8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84"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xmlns="" id="{9151D033-829F-05E8-8A7A-3A3C2A6709DE}"/>
            </a:ext>
          </a:extLst>
        </p:cNvPr>
        <p:cNvGrpSpPr/>
        <p:nvPr/>
      </p:nvGrpSpPr>
      <p:grpSpPr>
        <a:xfrm>
          <a:off x="0" y="0"/>
          <a:ext cx="0" cy="0"/>
          <a:chOff x="0" y="0"/>
          <a:chExt cx="0" cy="0"/>
        </a:xfrm>
      </p:grpSpPr>
      <p:sp>
        <p:nvSpPr>
          <p:cNvPr id="20" name="Câu hỏi">
            <a:extLst>
              <a:ext uri="{FF2B5EF4-FFF2-40B4-BE49-F238E27FC236}">
                <a16:creationId xmlns:a16="http://schemas.microsoft.com/office/drawing/2014/main" xmlns="" id="{DF329A7D-CB8C-3B1E-91E5-23993ED7377D}"/>
              </a:ext>
            </a:extLst>
          </p:cNvPr>
          <p:cNvSpPr/>
          <p:nvPr/>
        </p:nvSpPr>
        <p:spPr>
          <a:xfrm>
            <a:off x="953387" y="686810"/>
            <a:ext cx="10285226" cy="979001"/>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noProof="1">
                <a:solidFill>
                  <a:srgbClr val="000000"/>
                </a:solidFill>
                <a:cs typeface="Arial" panose="020B0604020202020204" pitchFamily="34" charset="0"/>
              </a:rPr>
              <a:t>Câu </a:t>
            </a:r>
            <a:r>
              <a:rPr lang="en-US" sz="2400" b="1" noProof="1">
                <a:solidFill>
                  <a:srgbClr val="000000"/>
                </a:solidFill>
                <a:cs typeface="Arial" panose="020B0604020202020204" pitchFamily="34" charset="0"/>
              </a:rPr>
              <a:t>1</a:t>
            </a:r>
            <a:r>
              <a:rPr lang="vi-VN" sz="2400" b="1" noProof="1">
                <a:solidFill>
                  <a:srgbClr val="000000"/>
                </a:solidFill>
                <a:cs typeface="Arial" panose="020B0604020202020204" pitchFamily="34" charset="0"/>
              </a:rPr>
              <a:t>:</a:t>
            </a:r>
            <a:r>
              <a:rPr lang="en-US" sz="2400" b="1" noProof="1">
                <a:solidFill>
                  <a:srgbClr val="000000"/>
                </a:solidFill>
                <a:cs typeface="Arial" panose="020B0604020202020204" pitchFamily="34" charset="0"/>
              </a:rPr>
              <a:t> </a:t>
            </a:r>
            <a:r>
              <a:rPr lang="vi-VN" sz="2400" noProof="1">
                <a:solidFill>
                  <a:srgbClr val="000000"/>
                </a:solidFill>
                <a:cs typeface="Arial" panose="020B0604020202020204" pitchFamily="34" charset="0"/>
              </a:rPr>
              <a:t>Pát-ty đã xin cô giao điều gì?</a:t>
            </a:r>
          </a:p>
        </p:txBody>
      </p:sp>
      <p:sp>
        <p:nvSpPr>
          <p:cNvPr id="21" name="Đáp án đúng">
            <a:extLst>
              <a:ext uri="{FF2B5EF4-FFF2-40B4-BE49-F238E27FC236}">
                <a16:creationId xmlns:a16="http://schemas.microsoft.com/office/drawing/2014/main" xmlns="" id="{7DA55B1E-4143-E16A-80CC-2CDE0EEB8EBC}"/>
              </a:ext>
            </a:extLst>
          </p:cNvPr>
          <p:cNvSpPr/>
          <p:nvPr/>
        </p:nvSpPr>
        <p:spPr>
          <a:xfrm>
            <a:off x="953387" y="1940729"/>
            <a:ext cx="4885710" cy="1896634"/>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noProof="1">
                <a:solidFill>
                  <a:srgbClr val="000000"/>
                </a:solidFill>
                <a:cs typeface="Arial" panose="020B0604020202020204" pitchFamily="34" charset="0"/>
              </a:rPr>
              <a:t>A. Pát-ty xin cô giáo cho mình được đứng đầu hàng diễn văn nghệ</a:t>
            </a:r>
            <a:r>
              <a:rPr lang="en-US" sz="2400" noProof="1">
                <a:solidFill>
                  <a:srgbClr val="000000"/>
                </a:solidFill>
                <a:cs typeface="Arial" panose="020B0604020202020204" pitchFamily="34" charset="0"/>
              </a:rPr>
              <a:t>.</a:t>
            </a:r>
            <a:endParaRPr lang="vi-VN" sz="2400" noProof="1">
              <a:solidFill>
                <a:srgbClr val="000000"/>
              </a:solidFill>
              <a:cs typeface="Arial" panose="020B0604020202020204" pitchFamily="34" charset="0"/>
            </a:endParaRPr>
          </a:p>
        </p:txBody>
      </p:sp>
      <p:sp>
        <p:nvSpPr>
          <p:cNvPr id="22" name="Đáp án sai 1">
            <a:extLst>
              <a:ext uri="{FF2B5EF4-FFF2-40B4-BE49-F238E27FC236}">
                <a16:creationId xmlns:a16="http://schemas.microsoft.com/office/drawing/2014/main" xmlns="" id="{9784A6EA-88D8-B41B-2E4A-5404B5A34A03}"/>
              </a:ext>
            </a:extLst>
          </p:cNvPr>
          <p:cNvSpPr/>
          <p:nvPr/>
        </p:nvSpPr>
        <p:spPr>
          <a:xfrm>
            <a:off x="953386" y="4112281"/>
            <a:ext cx="4885710" cy="1896633"/>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noProof="1">
                <a:solidFill>
                  <a:srgbClr val="000000"/>
                </a:solidFill>
                <a:cs typeface="Arial" panose="020B0604020202020204" pitchFamily="34" charset="0"/>
              </a:rPr>
              <a:t>C. Pát-ty xin cô giáo cho mình đăng kí tiết mục đọc thơ</a:t>
            </a:r>
            <a:r>
              <a:rPr lang="en-US" sz="2400" noProof="1">
                <a:solidFill>
                  <a:srgbClr val="000000"/>
                </a:solidFill>
                <a:cs typeface="Arial" panose="020B0604020202020204" pitchFamily="34" charset="0"/>
              </a:rPr>
              <a:t>.</a:t>
            </a:r>
            <a:r>
              <a:rPr lang="vi-VN" sz="2400" noProof="1">
                <a:solidFill>
                  <a:srgbClr val="000000"/>
                </a:solidFill>
                <a:cs typeface="Arial" panose="020B0604020202020204" pitchFamily="34" charset="0"/>
              </a:rPr>
              <a:t> </a:t>
            </a:r>
          </a:p>
        </p:txBody>
      </p:sp>
      <p:sp>
        <p:nvSpPr>
          <p:cNvPr id="23" name="Đáp án sai 2">
            <a:extLst>
              <a:ext uri="{FF2B5EF4-FFF2-40B4-BE49-F238E27FC236}">
                <a16:creationId xmlns:a16="http://schemas.microsoft.com/office/drawing/2014/main" xmlns="" id="{E271C233-07D5-A1EF-83A0-EB910085CCB7}"/>
              </a:ext>
            </a:extLst>
          </p:cNvPr>
          <p:cNvSpPr/>
          <p:nvPr/>
        </p:nvSpPr>
        <p:spPr>
          <a:xfrm>
            <a:off x="6352903" y="1940728"/>
            <a:ext cx="4885710" cy="1896635"/>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400" noProof="1">
                <a:solidFill>
                  <a:srgbClr val="000000"/>
                </a:solidFill>
                <a:cs typeface="Arial" panose="020B0604020202020204" pitchFamily="34" charset="0"/>
              </a:rPr>
              <a:t>B. Pát-ty xin cô giáo cho mình đóng vai nhân vật không cần phải nói chuyện.</a:t>
            </a:r>
            <a:endParaRPr lang="vi-VN" sz="2400" noProof="1">
              <a:solidFill>
                <a:srgbClr val="000000"/>
              </a:solidFill>
              <a:cs typeface="Arial" panose="020B0604020202020204" pitchFamily="34" charset="0"/>
            </a:endParaRPr>
          </a:p>
        </p:txBody>
      </p:sp>
      <p:sp>
        <p:nvSpPr>
          <p:cNvPr id="24" name="Đáp án sai 3">
            <a:extLst>
              <a:ext uri="{FF2B5EF4-FFF2-40B4-BE49-F238E27FC236}">
                <a16:creationId xmlns:a16="http://schemas.microsoft.com/office/drawing/2014/main" xmlns="" id="{20CC1739-3CA3-58A9-E2DF-7E50AB19C15B}"/>
              </a:ext>
            </a:extLst>
          </p:cNvPr>
          <p:cNvSpPr/>
          <p:nvPr/>
        </p:nvSpPr>
        <p:spPr>
          <a:xfrm>
            <a:off x="6352903" y="4112281"/>
            <a:ext cx="4885710" cy="1896633"/>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400" noProof="1">
                <a:solidFill>
                  <a:srgbClr val="000000"/>
                </a:solidFill>
                <a:cs typeface="Arial" panose="020B0604020202020204" pitchFamily="34" charset="0"/>
              </a:rPr>
              <a:t>D. Pát-ty xin không tham gia biểu diễn văn nghệ.</a:t>
            </a:r>
            <a:endParaRPr lang="vi-VN" sz="2400" noProof="1">
              <a:solidFill>
                <a:srgbClr val="000000"/>
              </a:solidFill>
              <a:cs typeface="Arial" panose="020B0604020202020204" pitchFamily="34" charset="0"/>
            </a:endParaRPr>
          </a:p>
        </p:txBody>
      </p:sp>
      <p:sp>
        <p:nvSpPr>
          <p:cNvPr id="25" name="Đáp án đúng">
            <a:extLst>
              <a:ext uri="{FF2B5EF4-FFF2-40B4-BE49-F238E27FC236}">
                <a16:creationId xmlns:a16="http://schemas.microsoft.com/office/drawing/2014/main" xmlns="" id="{0865FD35-A932-94F3-DD94-56BFB4D85F7D}"/>
              </a:ext>
            </a:extLst>
          </p:cNvPr>
          <p:cNvSpPr/>
          <p:nvPr/>
        </p:nvSpPr>
        <p:spPr>
          <a:xfrm>
            <a:off x="953386" y="4112281"/>
            <a:ext cx="4885710" cy="1896633"/>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noProof="1">
                <a:solidFill>
                  <a:srgbClr val="000000"/>
                </a:solidFill>
                <a:cs typeface="Arial" panose="020B0604020202020204" pitchFamily="34" charset="0"/>
              </a:rPr>
              <a:t>C. Pát-ty xin cô giáo cho mình đăng kí tiết mục đọc thơ</a:t>
            </a:r>
            <a:r>
              <a:rPr lang="en-US" sz="2400" noProof="1">
                <a:solidFill>
                  <a:srgbClr val="000000"/>
                </a:solidFill>
                <a:cs typeface="Arial" panose="020B0604020202020204" pitchFamily="34" charset="0"/>
              </a:rPr>
              <a:t>.</a:t>
            </a:r>
            <a:r>
              <a:rPr lang="vi-VN" sz="2400" noProof="1">
                <a:solidFill>
                  <a:srgbClr val="000000"/>
                </a:solidFill>
                <a:cs typeface="Arial" panose="020B0604020202020204" pitchFamily="34" charset="0"/>
              </a:rPr>
              <a:t> </a:t>
            </a:r>
          </a:p>
        </p:txBody>
      </p:sp>
      <p:pic>
        <p:nvPicPr>
          <p:cNvPr id="2" name="&gt;">
            <a:hlinkClick r:id="rId4" action="ppaction://hlinksldjump"/>
            <a:extLst>
              <a:ext uri="{FF2B5EF4-FFF2-40B4-BE49-F238E27FC236}">
                <a16:creationId xmlns:a16="http://schemas.microsoft.com/office/drawing/2014/main" xmlns="" id="{9F52BB10-B645-A6DC-10B8-EAC3B187237F}"/>
              </a:ext>
            </a:extLst>
          </p:cNvPr>
          <p:cNvPicPr preferRelativeResize="0"/>
          <p:nvPr/>
        </p:nvPicPr>
        <p:blipFill rotWithShape="1">
          <a:blip r:embed="rId5">
            <a:alphaModFix/>
          </a:blip>
          <a:srcRect/>
          <a:stretch/>
        </p:blipFill>
        <p:spPr>
          <a:xfrm>
            <a:off x="11212109" y="5930540"/>
            <a:ext cx="794361" cy="794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xmlns="" id="{4026846B-A10C-6CFB-884C-0332F479FB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11562" cy="794362"/>
          </a:xfrm>
          <a:prstGeom prst="rect">
            <a:avLst/>
          </a:prstGeom>
        </p:spPr>
      </p:pic>
    </p:spTree>
    <p:extLst>
      <p:ext uri="{BB962C8B-B14F-4D97-AF65-F5344CB8AC3E}">
        <p14:creationId xmlns:p14="http://schemas.microsoft.com/office/powerpoint/2010/main" val="35416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xmlns="" id="{DADC8CBF-5664-50D0-02D9-8959A1291042}"/>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xmlns="" id="{DA6EBCE7-7006-FEDC-E8BD-FE9892C6B110}"/>
              </a:ext>
            </a:extLst>
          </p:cNvPr>
          <p:cNvSpPr/>
          <p:nvPr/>
        </p:nvSpPr>
        <p:spPr>
          <a:xfrm>
            <a:off x="1089895" y="892103"/>
            <a:ext cx="10012210" cy="1432792"/>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b="1" noProof="1">
                <a:solidFill>
                  <a:srgbClr val="000000"/>
                </a:solidFill>
                <a:cs typeface="Arial" panose="020B0604020202020204" pitchFamily="34" charset="0"/>
              </a:rPr>
              <a:t>Câu </a:t>
            </a:r>
            <a:r>
              <a:rPr lang="en-US" sz="2400" b="1" noProof="1">
                <a:solidFill>
                  <a:srgbClr val="000000"/>
                </a:solidFill>
                <a:cs typeface="Arial" panose="020B0604020202020204" pitchFamily="34" charset="0"/>
              </a:rPr>
              <a:t>2</a:t>
            </a:r>
            <a:r>
              <a:rPr lang="vi-VN" sz="2400" b="1" noProof="1">
                <a:solidFill>
                  <a:srgbClr val="000000"/>
                </a:solidFill>
                <a:cs typeface="Arial" panose="020B0604020202020204" pitchFamily="34" charset="0"/>
              </a:rPr>
              <a:t>:</a:t>
            </a:r>
            <a:r>
              <a:rPr lang="en-US" sz="2400" b="1" noProof="1">
                <a:solidFill>
                  <a:srgbClr val="000000"/>
                </a:solidFill>
                <a:cs typeface="Arial" panose="020B0604020202020204" pitchFamily="34" charset="0"/>
              </a:rPr>
              <a:t> </a:t>
            </a:r>
            <a:r>
              <a:rPr lang="vi-VN" sz="2400" noProof="1">
                <a:solidFill>
                  <a:srgbClr val="000000"/>
                </a:solidFill>
                <a:cs typeface="Arial" panose="020B0604020202020204" pitchFamily="34" charset="0"/>
              </a:rPr>
              <a:t>Các bạn nhỏ trong văn bản đã làm gì để chuẩn bị cho buổi biểu diễn?</a:t>
            </a:r>
          </a:p>
        </p:txBody>
      </p:sp>
      <p:sp>
        <p:nvSpPr>
          <p:cNvPr id="3" name="Đáp án đúng">
            <a:extLst>
              <a:ext uri="{FF2B5EF4-FFF2-40B4-BE49-F238E27FC236}">
                <a16:creationId xmlns:a16="http://schemas.microsoft.com/office/drawing/2014/main" xmlns="" id="{F53EF453-CDA3-CC58-F3A7-417C42BC6527}"/>
              </a:ext>
            </a:extLst>
          </p:cNvPr>
          <p:cNvSpPr/>
          <p:nvPr/>
        </p:nvSpPr>
        <p:spPr>
          <a:xfrm>
            <a:off x="1092633" y="2603266"/>
            <a:ext cx="4657095" cy="1437522"/>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noProof="1">
                <a:solidFill>
                  <a:srgbClr val="000000"/>
                </a:solidFill>
                <a:cs typeface="Arial" panose="020B0604020202020204" pitchFamily="34" charset="0"/>
              </a:rPr>
              <a:t>A. Trang trí cho lớp học</a:t>
            </a:r>
          </a:p>
        </p:txBody>
      </p:sp>
      <p:sp>
        <p:nvSpPr>
          <p:cNvPr id="4" name="Đáp án sai 1">
            <a:extLst>
              <a:ext uri="{FF2B5EF4-FFF2-40B4-BE49-F238E27FC236}">
                <a16:creationId xmlns:a16="http://schemas.microsoft.com/office/drawing/2014/main" xmlns="" id="{E71299EB-5B5A-4822-6461-62C4A9F0890E}"/>
              </a:ext>
            </a:extLst>
          </p:cNvPr>
          <p:cNvSpPr/>
          <p:nvPr/>
        </p:nvSpPr>
        <p:spPr>
          <a:xfrm>
            <a:off x="1092632" y="4319159"/>
            <a:ext cx="4657095" cy="1437522"/>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noProof="1">
                <a:solidFill>
                  <a:srgbClr val="000000"/>
                </a:solidFill>
                <a:cs typeface="Arial" panose="020B0604020202020204" pitchFamily="34" charset="0"/>
              </a:rPr>
              <a:t>C. Quan sát bức ảnh</a:t>
            </a:r>
          </a:p>
        </p:txBody>
      </p:sp>
      <p:sp>
        <p:nvSpPr>
          <p:cNvPr id="5" name="Đáp án sai 2">
            <a:extLst>
              <a:ext uri="{FF2B5EF4-FFF2-40B4-BE49-F238E27FC236}">
                <a16:creationId xmlns:a16="http://schemas.microsoft.com/office/drawing/2014/main" xmlns="" id="{48F5B58A-FA6A-5FBC-1F9D-B25E9DCA35E1}"/>
              </a:ext>
            </a:extLst>
          </p:cNvPr>
          <p:cNvSpPr/>
          <p:nvPr/>
        </p:nvSpPr>
        <p:spPr>
          <a:xfrm>
            <a:off x="6491382" y="2613095"/>
            <a:ext cx="4613461" cy="1437522"/>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noProof="1">
                <a:solidFill>
                  <a:srgbClr val="000000"/>
                </a:solidFill>
                <a:cs typeface="Arial" panose="020B0604020202020204" pitchFamily="34" charset="0"/>
              </a:rPr>
              <a:t>B. Vẽ các bức tranh cỡ lớn đế dựng trước cửa lớp học</a:t>
            </a:r>
          </a:p>
        </p:txBody>
      </p:sp>
      <p:sp>
        <p:nvSpPr>
          <p:cNvPr id="6" name="Đáp án sai 3">
            <a:extLst>
              <a:ext uri="{FF2B5EF4-FFF2-40B4-BE49-F238E27FC236}">
                <a16:creationId xmlns:a16="http://schemas.microsoft.com/office/drawing/2014/main" xmlns="" id="{1A9939B6-ADD9-D2C2-FB13-BA475A46ECF8}"/>
              </a:ext>
            </a:extLst>
          </p:cNvPr>
          <p:cNvSpPr/>
          <p:nvPr/>
        </p:nvSpPr>
        <p:spPr>
          <a:xfrm>
            <a:off x="6491381" y="4319687"/>
            <a:ext cx="4613461" cy="1437108"/>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noProof="1">
                <a:solidFill>
                  <a:srgbClr val="000000"/>
                </a:solidFill>
                <a:cs typeface="Arial" panose="020B0604020202020204" pitchFamily="34" charset="0"/>
              </a:rPr>
              <a:t>D. Tập luyện các tiết mục văn nghệ</a:t>
            </a:r>
          </a:p>
        </p:txBody>
      </p:sp>
      <p:sp>
        <p:nvSpPr>
          <p:cNvPr id="7" name="Đáp án đúng">
            <a:extLst>
              <a:ext uri="{FF2B5EF4-FFF2-40B4-BE49-F238E27FC236}">
                <a16:creationId xmlns:a16="http://schemas.microsoft.com/office/drawing/2014/main" xmlns="" id="{3F506997-7855-CE27-1787-F975E75E85F0}"/>
              </a:ext>
            </a:extLst>
          </p:cNvPr>
          <p:cNvSpPr/>
          <p:nvPr/>
        </p:nvSpPr>
        <p:spPr>
          <a:xfrm>
            <a:off x="6491380" y="4319158"/>
            <a:ext cx="4613463" cy="143279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noProof="1">
                <a:solidFill>
                  <a:srgbClr val="000000"/>
                </a:solidFill>
                <a:cs typeface="Arial" panose="020B0604020202020204" pitchFamily="34" charset="0"/>
              </a:rPr>
              <a:t>D. Tập luyện các tiết mục văn nghệ</a:t>
            </a:r>
          </a:p>
        </p:txBody>
      </p:sp>
      <p:pic>
        <p:nvPicPr>
          <p:cNvPr id="8" name="&gt;">
            <a:hlinkClick r:id="rId4" action="ppaction://hlinksldjump"/>
            <a:extLst>
              <a:ext uri="{FF2B5EF4-FFF2-40B4-BE49-F238E27FC236}">
                <a16:creationId xmlns:a16="http://schemas.microsoft.com/office/drawing/2014/main" xmlns="" id="{AA1671EA-9AC1-F06F-9845-96C49C00F13A}"/>
              </a:ext>
            </a:extLst>
          </p:cNvPr>
          <p:cNvPicPr preferRelativeResize="0"/>
          <p:nvPr/>
        </p:nvPicPr>
        <p:blipFill rotWithShape="1">
          <a:blip r:embed="rId5">
            <a:alphaModFix/>
          </a:blip>
          <a:srcRect/>
          <a:stretch/>
        </p:blipFill>
        <p:spPr>
          <a:xfrm>
            <a:off x="11212109" y="5930540"/>
            <a:ext cx="794361" cy="794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xmlns="" id="{C9691840-5CEF-10FA-E09E-FF32579D66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11562" cy="794362"/>
          </a:xfrm>
          <a:prstGeom prst="rect">
            <a:avLst/>
          </a:prstGeom>
        </p:spPr>
      </p:pic>
    </p:spTree>
    <p:extLst>
      <p:ext uri="{BB962C8B-B14F-4D97-AF65-F5344CB8AC3E}">
        <p14:creationId xmlns:p14="http://schemas.microsoft.com/office/powerpoint/2010/main" val="18501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xmlns="" id="{EB98E818-84DA-185D-20A9-992B2E88544D}"/>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xmlns="" id="{DBF615FE-86ED-881A-7579-23ED745C481D}"/>
              </a:ext>
            </a:extLst>
          </p:cNvPr>
          <p:cNvSpPr/>
          <p:nvPr/>
        </p:nvSpPr>
        <p:spPr>
          <a:xfrm>
            <a:off x="1389732" y="1041544"/>
            <a:ext cx="9412535" cy="1410814"/>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b="1" noProof="1">
                <a:solidFill>
                  <a:srgbClr val="000000"/>
                </a:solidFill>
                <a:cs typeface="Arial" panose="020B0604020202020204" pitchFamily="34" charset="0"/>
              </a:rPr>
              <a:t>Câu </a:t>
            </a:r>
            <a:r>
              <a:rPr lang="en-US" sz="2400" b="1" noProof="1">
                <a:solidFill>
                  <a:srgbClr val="000000"/>
                </a:solidFill>
                <a:cs typeface="Arial" panose="020B0604020202020204" pitchFamily="34" charset="0"/>
              </a:rPr>
              <a:t>3</a:t>
            </a:r>
            <a:r>
              <a:rPr lang="vi-VN" sz="2400" b="1" noProof="1">
                <a:solidFill>
                  <a:srgbClr val="000000"/>
                </a:solidFill>
                <a:cs typeface="Arial" panose="020B0604020202020204" pitchFamily="34" charset="0"/>
              </a:rPr>
              <a:t>:</a:t>
            </a:r>
            <a:r>
              <a:rPr lang="en-US" sz="2400" b="1" noProof="1">
                <a:solidFill>
                  <a:srgbClr val="000000"/>
                </a:solidFill>
                <a:cs typeface="Arial" panose="020B0604020202020204" pitchFamily="34" charset="0"/>
              </a:rPr>
              <a:t> </a:t>
            </a:r>
            <a:r>
              <a:rPr lang="vi-VN" sz="2400" noProof="1">
                <a:solidFill>
                  <a:srgbClr val="000000"/>
                </a:solidFill>
                <a:cs typeface="Arial" panose="020B0604020202020204" pitchFamily="34" charset="0"/>
              </a:rPr>
              <a:t>Đâu </a:t>
            </a:r>
            <a:r>
              <a:rPr lang="en-US" sz="2400" noProof="1">
                <a:solidFill>
                  <a:srgbClr val="000000"/>
                </a:solidFill>
                <a:cs typeface="Arial" panose="020B0604020202020204" pitchFamily="34" charset="0"/>
              </a:rPr>
              <a:t>là </a:t>
            </a:r>
            <a:r>
              <a:rPr lang="vi-VN" sz="2400" noProof="1">
                <a:solidFill>
                  <a:srgbClr val="000000"/>
                </a:solidFill>
                <a:cs typeface="Arial" panose="020B0604020202020204" pitchFamily="34" charset="0"/>
              </a:rPr>
              <a:t>từ ngữ miêu tả giọng nói của Pát-ty khi </a:t>
            </a:r>
            <a:endParaRPr lang="en-US" sz="2400" noProof="1">
              <a:solidFill>
                <a:srgbClr val="000000"/>
              </a:solidFill>
              <a:cs typeface="Arial" panose="020B0604020202020204" pitchFamily="34" charset="0"/>
            </a:endParaRPr>
          </a:p>
          <a:p>
            <a:pPr lvl="0" algn="ctr">
              <a:lnSpc>
                <a:spcPct val="150000"/>
              </a:lnSpc>
            </a:pPr>
            <a:r>
              <a:rPr lang="vi-VN" sz="2400" noProof="1">
                <a:solidFill>
                  <a:srgbClr val="000000"/>
                </a:solidFill>
                <a:cs typeface="Arial" panose="020B0604020202020204" pitchFamily="34" charset="0"/>
              </a:rPr>
              <a:t>nói chuyện với cô giáo</a:t>
            </a:r>
            <a:r>
              <a:rPr lang="en-US" sz="2400" noProof="1">
                <a:solidFill>
                  <a:srgbClr val="000000"/>
                </a:solidFill>
                <a:cs typeface="Arial" panose="020B0604020202020204" pitchFamily="34" charset="0"/>
              </a:rPr>
              <a:t>?</a:t>
            </a:r>
            <a:endParaRPr lang="vi-VN" sz="2400" noProof="1">
              <a:solidFill>
                <a:srgbClr val="000000"/>
              </a:solidFill>
              <a:cs typeface="Arial" panose="020B0604020202020204" pitchFamily="34" charset="0"/>
            </a:endParaRPr>
          </a:p>
        </p:txBody>
      </p:sp>
      <p:sp>
        <p:nvSpPr>
          <p:cNvPr id="3" name="Đáp án đúng">
            <a:extLst>
              <a:ext uri="{FF2B5EF4-FFF2-40B4-BE49-F238E27FC236}">
                <a16:creationId xmlns:a16="http://schemas.microsoft.com/office/drawing/2014/main" xmlns="" id="{00D568F6-4E5D-672D-2177-274363A24B26}"/>
              </a:ext>
            </a:extLst>
          </p:cNvPr>
          <p:cNvSpPr/>
          <p:nvPr/>
        </p:nvSpPr>
        <p:spPr>
          <a:xfrm>
            <a:off x="1403180" y="2712722"/>
            <a:ext cx="4452024" cy="1410814"/>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noProof="1">
                <a:solidFill>
                  <a:srgbClr val="000000"/>
                </a:solidFill>
                <a:cs typeface="Arial" panose="020B0604020202020204" pitchFamily="34" charset="0"/>
              </a:rPr>
              <a:t>A. tha thiết</a:t>
            </a:r>
          </a:p>
        </p:txBody>
      </p:sp>
      <p:sp>
        <p:nvSpPr>
          <p:cNvPr id="4" name="Đáp án sai 1">
            <a:extLst>
              <a:ext uri="{FF2B5EF4-FFF2-40B4-BE49-F238E27FC236}">
                <a16:creationId xmlns:a16="http://schemas.microsoft.com/office/drawing/2014/main" xmlns="" id="{84FAC259-83CE-E0B6-DE83-78E097AF4148}"/>
              </a:ext>
            </a:extLst>
          </p:cNvPr>
          <p:cNvSpPr/>
          <p:nvPr/>
        </p:nvSpPr>
        <p:spPr>
          <a:xfrm>
            <a:off x="1403180" y="4383900"/>
            <a:ext cx="4452024" cy="1410814"/>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noProof="1">
                <a:solidFill>
                  <a:srgbClr val="000000"/>
                </a:solidFill>
                <a:cs typeface="Arial" panose="020B0604020202020204" pitchFamily="34" charset="0"/>
              </a:rPr>
              <a:t>C. nghẹn ngào</a:t>
            </a:r>
          </a:p>
        </p:txBody>
      </p:sp>
      <p:sp>
        <p:nvSpPr>
          <p:cNvPr id="5" name="Đáp án sai 2">
            <a:extLst>
              <a:ext uri="{FF2B5EF4-FFF2-40B4-BE49-F238E27FC236}">
                <a16:creationId xmlns:a16="http://schemas.microsoft.com/office/drawing/2014/main" xmlns="" id="{85FFFFC0-5C48-DD78-2125-66B8C67E4435}"/>
              </a:ext>
            </a:extLst>
          </p:cNvPr>
          <p:cNvSpPr/>
          <p:nvPr/>
        </p:nvSpPr>
        <p:spPr>
          <a:xfrm>
            <a:off x="6363694" y="2712722"/>
            <a:ext cx="4452023" cy="1410814"/>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noProof="1">
                <a:solidFill>
                  <a:srgbClr val="000000"/>
                </a:solidFill>
                <a:cs typeface="Arial" panose="020B0604020202020204" pitchFamily="34" charset="0"/>
              </a:rPr>
              <a:t>B. thiết tha</a:t>
            </a:r>
          </a:p>
        </p:txBody>
      </p:sp>
      <p:sp>
        <p:nvSpPr>
          <p:cNvPr id="6" name="Đáp án sai 3">
            <a:extLst>
              <a:ext uri="{FF2B5EF4-FFF2-40B4-BE49-F238E27FC236}">
                <a16:creationId xmlns:a16="http://schemas.microsoft.com/office/drawing/2014/main" xmlns="" id="{620898F9-CAD5-449E-F9BB-0F0183CAD94D}"/>
              </a:ext>
            </a:extLst>
          </p:cNvPr>
          <p:cNvSpPr/>
          <p:nvPr/>
        </p:nvSpPr>
        <p:spPr>
          <a:xfrm>
            <a:off x="6363695" y="4383900"/>
            <a:ext cx="4452022" cy="1410814"/>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noProof="1">
                <a:solidFill>
                  <a:srgbClr val="000000"/>
                </a:solidFill>
                <a:cs typeface="Arial" panose="020B0604020202020204" pitchFamily="34" charset="0"/>
              </a:rPr>
              <a:t>D. thảm thiết</a:t>
            </a:r>
          </a:p>
        </p:txBody>
      </p:sp>
      <p:sp>
        <p:nvSpPr>
          <p:cNvPr id="7" name="Đáp án đúng">
            <a:extLst>
              <a:ext uri="{FF2B5EF4-FFF2-40B4-BE49-F238E27FC236}">
                <a16:creationId xmlns:a16="http://schemas.microsoft.com/office/drawing/2014/main" xmlns="" id="{5DF013BB-335A-3EC7-FFD3-1E5B8E36D6DE}"/>
              </a:ext>
            </a:extLst>
          </p:cNvPr>
          <p:cNvSpPr/>
          <p:nvPr/>
        </p:nvSpPr>
        <p:spPr>
          <a:xfrm>
            <a:off x="1403180" y="2712722"/>
            <a:ext cx="4452022" cy="1410814"/>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noProof="1">
                <a:solidFill>
                  <a:srgbClr val="000000"/>
                </a:solidFill>
                <a:cs typeface="Arial" panose="020B0604020202020204" pitchFamily="34" charset="0"/>
              </a:rPr>
              <a:t>A. tha thiết</a:t>
            </a:r>
          </a:p>
        </p:txBody>
      </p:sp>
      <p:pic>
        <p:nvPicPr>
          <p:cNvPr id="8" name="&gt;">
            <a:hlinkClick r:id="rId4" action="ppaction://hlinksldjump"/>
            <a:extLst>
              <a:ext uri="{FF2B5EF4-FFF2-40B4-BE49-F238E27FC236}">
                <a16:creationId xmlns:a16="http://schemas.microsoft.com/office/drawing/2014/main" xmlns="" id="{58D8F527-CC62-A62E-4CF7-8B162153CAB9}"/>
              </a:ext>
            </a:extLst>
          </p:cNvPr>
          <p:cNvPicPr preferRelativeResize="0"/>
          <p:nvPr/>
        </p:nvPicPr>
        <p:blipFill rotWithShape="1">
          <a:blip r:embed="rId5">
            <a:alphaModFix/>
          </a:blip>
          <a:srcRect/>
          <a:stretch/>
        </p:blipFill>
        <p:spPr>
          <a:xfrm>
            <a:off x="11212109" y="5930540"/>
            <a:ext cx="794361" cy="794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xmlns="" id="{DD093EC1-F7D9-DE07-F131-756A11B085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11562" cy="794362"/>
          </a:xfrm>
          <a:prstGeom prst="rect">
            <a:avLst/>
          </a:prstGeom>
        </p:spPr>
      </p:pic>
    </p:spTree>
    <p:extLst>
      <p:ext uri="{BB962C8B-B14F-4D97-AF65-F5344CB8AC3E}">
        <p14:creationId xmlns:p14="http://schemas.microsoft.com/office/powerpoint/2010/main" val="99607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B15F112-390E-B2EC-F2D5-965EF1FBBB6F}"/>
              </a:ext>
            </a:extLst>
          </p:cNvPr>
          <p:cNvSpPr txBox="1"/>
          <p:nvPr/>
        </p:nvSpPr>
        <p:spPr>
          <a:xfrm>
            <a:off x="1011518" y="3791380"/>
            <a:ext cx="6768654" cy="1121846"/>
          </a:xfrm>
          <a:prstGeom prst="rect">
            <a:avLst/>
          </a:prstGeom>
          <a:solidFill>
            <a:schemeClr val="accent4">
              <a:lumMod val="20000"/>
              <a:lumOff val="80000"/>
            </a:schemeClr>
          </a:solidFill>
          <a:ln w="19050">
            <a:solidFill>
              <a:schemeClr val="accent4"/>
            </a:solidFill>
            <a:prstDash val="lgDash"/>
          </a:ln>
        </p:spPr>
        <p:txBody>
          <a:bodyPr wrap="square" rtlCol="0">
            <a:spAutoFit/>
          </a:bodyPr>
          <a:lstStyle/>
          <a:p>
            <a:pPr>
              <a:lnSpc>
                <a:spcPct val="150000"/>
              </a:lnSpc>
            </a:pPr>
            <a:r>
              <a:rPr lang="en-US" sz="2400" i="1" dirty="0" err="1">
                <a:latin typeface="+mn-lt"/>
              </a:rPr>
              <a:t>Nơi</a:t>
            </a:r>
            <a:r>
              <a:rPr lang="en-US" sz="2400" i="1" dirty="0">
                <a:latin typeface="+mn-lt"/>
              </a:rPr>
              <a:t> </a:t>
            </a:r>
            <a:r>
              <a:rPr lang="en-US" sz="2400" i="1" dirty="0" err="1">
                <a:latin typeface="+mn-lt"/>
              </a:rPr>
              <a:t>nào</a:t>
            </a:r>
            <a:r>
              <a:rPr lang="en-US" sz="2400" i="1" dirty="0">
                <a:latin typeface="+mn-lt"/>
              </a:rPr>
              <a:t> </a:t>
            </a:r>
            <a:r>
              <a:rPr lang="en-US" sz="2400" i="1" dirty="0" err="1">
                <a:latin typeface="+mn-lt"/>
              </a:rPr>
              <a:t>có</a:t>
            </a:r>
            <a:r>
              <a:rPr lang="en-US" sz="2400" i="1" dirty="0">
                <a:latin typeface="+mn-lt"/>
              </a:rPr>
              <a:t> ý </a:t>
            </a:r>
            <a:r>
              <a:rPr lang="en-US" sz="2400" i="1" dirty="0" err="1">
                <a:latin typeface="+mn-lt"/>
              </a:rPr>
              <a:t>chí</a:t>
            </a:r>
            <a:r>
              <a:rPr lang="en-US" sz="2400" i="1" dirty="0">
                <a:latin typeface="+mn-lt"/>
              </a:rPr>
              <a:t>, </a:t>
            </a:r>
            <a:r>
              <a:rPr lang="en-US" sz="2400" i="1" dirty="0" err="1">
                <a:latin typeface="+mn-lt"/>
              </a:rPr>
              <a:t>nơi</a:t>
            </a:r>
            <a:r>
              <a:rPr lang="en-US" sz="2400" i="1" dirty="0">
                <a:latin typeface="+mn-lt"/>
              </a:rPr>
              <a:t> </a:t>
            </a:r>
            <a:r>
              <a:rPr lang="en-US" sz="2400" i="1" dirty="0" err="1">
                <a:latin typeface="+mn-lt"/>
              </a:rPr>
              <a:t>đó</a:t>
            </a:r>
            <a:r>
              <a:rPr lang="en-US" sz="2400" i="1" dirty="0">
                <a:latin typeface="+mn-lt"/>
              </a:rPr>
              <a:t> </a:t>
            </a:r>
            <a:r>
              <a:rPr lang="en-US" sz="2400" i="1" dirty="0" err="1">
                <a:latin typeface="+mn-lt"/>
              </a:rPr>
              <a:t>có</a:t>
            </a:r>
            <a:r>
              <a:rPr lang="en-US" sz="2400" i="1" dirty="0">
                <a:latin typeface="+mn-lt"/>
              </a:rPr>
              <a:t> con </a:t>
            </a:r>
            <a:r>
              <a:rPr lang="en-US" sz="2400" i="1" dirty="0" err="1">
                <a:latin typeface="+mn-lt"/>
              </a:rPr>
              <a:t>đường</a:t>
            </a:r>
            <a:endParaRPr lang="en-US" sz="2400" i="1" dirty="0">
              <a:latin typeface="+mn-lt"/>
            </a:endParaRPr>
          </a:p>
          <a:p>
            <a:pPr>
              <a:lnSpc>
                <a:spcPct val="150000"/>
              </a:lnSpc>
            </a:pPr>
            <a:r>
              <a:rPr lang="en-US" sz="2400" i="1" dirty="0">
                <a:solidFill>
                  <a:srgbClr val="040C28"/>
                </a:solidFill>
                <a:latin typeface="+mn-lt"/>
              </a:rPr>
              <a:t>					</a:t>
            </a:r>
            <a:r>
              <a:rPr lang="en-US" sz="2400" dirty="0">
                <a:solidFill>
                  <a:srgbClr val="040C28"/>
                </a:solidFill>
                <a:latin typeface="+mn-lt"/>
              </a:rPr>
              <a:t>Pauline Kael</a:t>
            </a:r>
            <a:endParaRPr lang="en-US" sz="2400" dirty="0">
              <a:latin typeface="+mn-lt"/>
            </a:endParaRPr>
          </a:p>
        </p:txBody>
      </p:sp>
      <p:pic>
        <p:nvPicPr>
          <p:cNvPr id="8" name="Picture 7">
            <a:extLst>
              <a:ext uri="{FF2B5EF4-FFF2-40B4-BE49-F238E27FC236}">
                <a16:creationId xmlns:a16="http://schemas.microsoft.com/office/drawing/2014/main" xmlns="" id="{7AD52CD3-317A-537D-F237-1BB691EA18E2}"/>
              </a:ext>
            </a:extLst>
          </p:cNvPr>
          <p:cNvPicPr>
            <a:picLocks noChangeAspect="1"/>
          </p:cNvPicPr>
          <p:nvPr/>
        </p:nvPicPr>
        <p:blipFill>
          <a:blip r:embed="rId3"/>
          <a:stretch>
            <a:fillRect/>
          </a:stretch>
        </p:blipFill>
        <p:spPr>
          <a:xfrm>
            <a:off x="7780172" y="597159"/>
            <a:ext cx="5305035" cy="6260841"/>
          </a:xfrm>
          <a:prstGeom prst="rect">
            <a:avLst/>
          </a:prstGeom>
        </p:spPr>
      </p:pic>
      <p:grpSp>
        <p:nvGrpSpPr>
          <p:cNvPr id="12" name="Group 11">
            <a:extLst>
              <a:ext uri="{FF2B5EF4-FFF2-40B4-BE49-F238E27FC236}">
                <a16:creationId xmlns:a16="http://schemas.microsoft.com/office/drawing/2014/main" xmlns="" id="{A418FB30-9EA5-4D3B-CE6B-250AD49ECDFC}"/>
              </a:ext>
            </a:extLst>
          </p:cNvPr>
          <p:cNvGrpSpPr/>
          <p:nvPr/>
        </p:nvGrpSpPr>
        <p:grpSpPr>
          <a:xfrm>
            <a:off x="929353" y="2321395"/>
            <a:ext cx="10321199" cy="1131848"/>
            <a:chOff x="929353" y="1380871"/>
            <a:chExt cx="10321199" cy="1131848"/>
          </a:xfrm>
        </p:grpSpPr>
        <p:sp>
          <p:nvSpPr>
            <p:cNvPr id="5" name="TextBox 4">
              <a:extLst>
                <a:ext uri="{FF2B5EF4-FFF2-40B4-BE49-F238E27FC236}">
                  <a16:creationId xmlns:a16="http://schemas.microsoft.com/office/drawing/2014/main" xmlns="" id="{15B215CD-7C90-D917-3027-AEE2E037B775}"/>
                </a:ext>
              </a:extLst>
            </p:cNvPr>
            <p:cNvSpPr txBox="1"/>
            <p:nvPr/>
          </p:nvSpPr>
          <p:spPr>
            <a:xfrm>
              <a:off x="1443902" y="1380871"/>
              <a:ext cx="9806650" cy="1131848"/>
            </a:xfrm>
            <a:prstGeom prst="rect">
              <a:avLst/>
            </a:prstGeom>
            <a:noFill/>
          </p:spPr>
          <p:txBody>
            <a:bodyPr wrap="square">
              <a:spAutoFit/>
            </a:bodyPr>
            <a:lstStyle/>
            <a:p>
              <a:pPr algn="just" defTabSz="1152053">
                <a:lnSpc>
                  <a:spcPct val="150000"/>
                </a:lnSpc>
                <a:buClrTx/>
                <a:defRPr/>
              </a:pPr>
              <a:r>
                <a:rPr lang="en-US" sz="2400" dirty="0" err="1">
                  <a:solidFill>
                    <a:schemeClr val="tx1"/>
                  </a:solidFill>
                  <a:latin typeface="+mn-lt"/>
                  <a:ea typeface="+mn-ea"/>
                </a:rPr>
                <a:t>Các</a:t>
              </a:r>
              <a:r>
                <a:rPr lang="en-US" sz="2400" dirty="0">
                  <a:solidFill>
                    <a:schemeClr val="tx1"/>
                  </a:solidFill>
                  <a:latin typeface="+mn-lt"/>
                  <a:ea typeface="+mn-ea"/>
                </a:rPr>
                <a:t> </a:t>
              </a:r>
              <a:r>
                <a:rPr lang="en-US" sz="2400" dirty="0" err="1">
                  <a:solidFill>
                    <a:schemeClr val="tx1"/>
                  </a:solidFill>
                  <a:latin typeface="+mn-lt"/>
                  <a:ea typeface="+mn-ea"/>
                </a:rPr>
                <a:t>em</a:t>
              </a:r>
              <a:r>
                <a:rPr lang="en-US" sz="2400" dirty="0">
                  <a:solidFill>
                    <a:schemeClr val="tx1"/>
                  </a:solidFill>
                  <a:latin typeface="+mn-lt"/>
                  <a:ea typeface="+mn-ea"/>
                </a:rPr>
                <a:t> </a:t>
              </a:r>
              <a:r>
                <a:rPr lang="en-US" sz="2400" dirty="0" err="1">
                  <a:solidFill>
                    <a:schemeClr val="tx1"/>
                  </a:solidFill>
                  <a:latin typeface="+mn-lt"/>
                  <a:ea typeface="+mn-ea"/>
                </a:rPr>
                <a:t>hãy</a:t>
              </a:r>
              <a:r>
                <a:rPr lang="en-US" sz="2400" dirty="0">
                  <a:solidFill>
                    <a:schemeClr val="tx1"/>
                  </a:solidFill>
                  <a:latin typeface="+mn-lt"/>
                  <a:ea typeface="+mn-ea"/>
                </a:rPr>
                <a:t> </a:t>
              </a:r>
              <a:r>
                <a:rPr lang="en-US" sz="2400" dirty="0" err="1">
                  <a:solidFill>
                    <a:schemeClr val="tx1"/>
                  </a:solidFill>
                  <a:latin typeface="+mn-lt"/>
                  <a:ea typeface="+mn-ea"/>
                </a:rPr>
                <a:t>suy</a:t>
              </a:r>
              <a:r>
                <a:rPr lang="en-US" sz="2400" dirty="0">
                  <a:solidFill>
                    <a:schemeClr val="tx1"/>
                  </a:solidFill>
                  <a:latin typeface="+mn-lt"/>
                  <a:ea typeface="+mn-ea"/>
                </a:rPr>
                <a:t> </a:t>
              </a:r>
              <a:r>
                <a:rPr lang="en-US" sz="2400" dirty="0" err="1">
                  <a:solidFill>
                    <a:schemeClr val="tx1"/>
                  </a:solidFill>
                  <a:latin typeface="+mn-lt"/>
                  <a:ea typeface="+mn-ea"/>
                </a:rPr>
                <a:t>nghĩ</a:t>
              </a:r>
              <a:r>
                <a:rPr lang="en-US" sz="2400" dirty="0">
                  <a:solidFill>
                    <a:schemeClr val="tx1"/>
                  </a:solidFill>
                  <a:latin typeface="+mn-lt"/>
                  <a:ea typeface="+mn-ea"/>
                </a:rPr>
                <a:t> </a:t>
              </a:r>
              <a:r>
                <a:rPr lang="en-US" sz="2400" dirty="0" err="1">
                  <a:solidFill>
                    <a:schemeClr val="tx1"/>
                  </a:solidFill>
                  <a:latin typeface="+mn-lt"/>
                  <a:ea typeface="+mn-ea"/>
                </a:rPr>
                <a:t>và</a:t>
              </a:r>
              <a:r>
                <a:rPr lang="en-US" sz="2400" dirty="0">
                  <a:solidFill>
                    <a:schemeClr val="tx1"/>
                  </a:solidFill>
                  <a:latin typeface="+mn-lt"/>
                  <a:ea typeface="+mn-ea"/>
                </a:rPr>
                <a:t> </a:t>
              </a:r>
              <a:r>
                <a:rPr lang="en-US" sz="2400" dirty="0" err="1">
                  <a:solidFill>
                    <a:schemeClr val="tx1"/>
                  </a:solidFill>
                  <a:latin typeface="+mn-lt"/>
                  <a:ea typeface="+mn-ea"/>
                </a:rPr>
                <a:t>trả</a:t>
              </a:r>
              <a:r>
                <a:rPr lang="en-US" sz="2400" dirty="0">
                  <a:solidFill>
                    <a:schemeClr val="tx1"/>
                  </a:solidFill>
                  <a:latin typeface="+mn-lt"/>
                  <a:ea typeface="+mn-ea"/>
                </a:rPr>
                <a:t> </a:t>
              </a:r>
              <a:r>
                <a:rPr lang="en-US" sz="2400" dirty="0" err="1">
                  <a:solidFill>
                    <a:schemeClr val="tx1"/>
                  </a:solidFill>
                  <a:latin typeface="+mn-lt"/>
                  <a:ea typeface="+mn-ea"/>
                </a:rPr>
                <a:t>lời</a:t>
              </a:r>
              <a:r>
                <a:rPr lang="en-US" sz="2400" dirty="0">
                  <a:solidFill>
                    <a:schemeClr val="tx1"/>
                  </a:solidFill>
                  <a:latin typeface="+mn-lt"/>
                  <a:ea typeface="+mn-ea"/>
                </a:rPr>
                <a:t> </a:t>
              </a:r>
              <a:r>
                <a:rPr lang="en-US" sz="2400" dirty="0" err="1">
                  <a:solidFill>
                    <a:schemeClr val="tx1"/>
                  </a:solidFill>
                  <a:latin typeface="+mn-lt"/>
                  <a:ea typeface="+mn-ea"/>
                </a:rPr>
                <a:t>câu</a:t>
              </a:r>
              <a:r>
                <a:rPr lang="en-US" sz="2400" dirty="0">
                  <a:solidFill>
                    <a:schemeClr val="tx1"/>
                  </a:solidFill>
                  <a:latin typeface="+mn-lt"/>
                  <a:ea typeface="+mn-ea"/>
                </a:rPr>
                <a:t> </a:t>
              </a:r>
              <a:r>
                <a:rPr lang="en-US" sz="2400" dirty="0" err="1">
                  <a:solidFill>
                    <a:schemeClr val="tx1"/>
                  </a:solidFill>
                  <a:latin typeface="+mn-lt"/>
                  <a:ea typeface="+mn-ea"/>
                </a:rPr>
                <a:t>hỏi</a:t>
              </a:r>
              <a:r>
                <a:rPr lang="en-US" sz="2400" dirty="0">
                  <a:solidFill>
                    <a:schemeClr val="tx1"/>
                  </a:solidFill>
                  <a:latin typeface="+mn-lt"/>
                  <a:ea typeface="+mn-ea"/>
                </a:rPr>
                <a:t>: </a:t>
              </a:r>
            </a:p>
            <a:p>
              <a:pPr algn="just" defTabSz="1152053">
                <a:lnSpc>
                  <a:spcPct val="150000"/>
                </a:lnSpc>
                <a:buClrTx/>
                <a:defRPr/>
              </a:pPr>
              <a:r>
                <a:rPr lang="vi-VN" sz="2400" b="1" dirty="0">
                  <a:solidFill>
                    <a:schemeClr val="tx1"/>
                  </a:solidFill>
                  <a:latin typeface="+mn-lt"/>
                  <a:ea typeface="+mn-ea"/>
                </a:rPr>
                <a:t>Em suy nghĩ gì về</a:t>
              </a:r>
              <a:r>
                <a:rPr lang="en-US" sz="2400" b="1" dirty="0">
                  <a:solidFill>
                    <a:schemeClr val="tx1"/>
                  </a:solidFill>
                  <a:latin typeface="+mn-lt"/>
                  <a:ea typeface="+mn-ea"/>
                </a:rPr>
                <a:t> </a:t>
              </a:r>
              <a:r>
                <a:rPr lang="vi-VN" sz="2400" b="1" dirty="0">
                  <a:solidFill>
                    <a:schemeClr val="tx1"/>
                  </a:solidFill>
                  <a:latin typeface="+mn-lt"/>
                  <a:ea typeface="+mn-ea"/>
                </a:rPr>
                <a:t>câu nói dưới đây?</a:t>
              </a:r>
              <a:r>
                <a:rPr lang="en-US" sz="2400" b="1" dirty="0">
                  <a:solidFill>
                    <a:schemeClr val="tx1"/>
                  </a:solidFill>
                  <a:latin typeface="+mn-lt"/>
                  <a:ea typeface="+mn-ea"/>
                </a:rPr>
                <a:t> </a:t>
              </a:r>
            </a:p>
          </p:txBody>
        </p:sp>
        <p:pic>
          <p:nvPicPr>
            <p:cNvPr id="9" name="Picture 2" descr="https://cdn-icons-png.flaticon.com/128/3524/3524032.png">
              <a:extLst>
                <a:ext uri="{FF2B5EF4-FFF2-40B4-BE49-F238E27FC236}">
                  <a16:creationId xmlns:a16="http://schemas.microsoft.com/office/drawing/2014/main" xmlns="" id="{EC348786-2DED-B705-EE81-DE9E9C5A75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353" y="1689521"/>
              <a:ext cx="514549" cy="5145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2815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xmlns="" id="{D88E6D91-AF8C-4B8B-2C79-37D3C01BE8D8}"/>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xmlns="" id="{FCCE174B-CFEF-8C8C-FAC4-5A4AB42569BA}"/>
              </a:ext>
            </a:extLst>
          </p:cNvPr>
          <p:cNvSpPr/>
          <p:nvPr/>
        </p:nvSpPr>
        <p:spPr>
          <a:xfrm>
            <a:off x="1097561" y="891628"/>
            <a:ext cx="9972494" cy="1502567"/>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400" b="1" noProof="1">
                <a:solidFill>
                  <a:srgbClr val="000000"/>
                </a:solidFill>
                <a:cs typeface="Arial" panose="020B0604020202020204" pitchFamily="34" charset="0"/>
              </a:rPr>
              <a:t>Câu </a:t>
            </a:r>
            <a:r>
              <a:rPr lang="en-US" sz="2400" b="1" noProof="1">
                <a:solidFill>
                  <a:srgbClr val="000000"/>
                </a:solidFill>
                <a:cs typeface="Arial" panose="020B0604020202020204" pitchFamily="34" charset="0"/>
              </a:rPr>
              <a:t>4</a:t>
            </a:r>
            <a:r>
              <a:rPr lang="vi-VN" sz="2400" b="1" noProof="1">
                <a:solidFill>
                  <a:srgbClr val="000000"/>
                </a:solidFill>
                <a:cs typeface="Arial" panose="020B0604020202020204" pitchFamily="34" charset="0"/>
              </a:rPr>
              <a:t>:</a:t>
            </a:r>
            <a:r>
              <a:rPr lang="en-US" sz="2400" b="1" noProof="1">
                <a:solidFill>
                  <a:srgbClr val="000000"/>
                </a:solidFill>
                <a:cs typeface="Arial" panose="020B0604020202020204" pitchFamily="34" charset="0"/>
              </a:rPr>
              <a:t> </a:t>
            </a:r>
            <a:r>
              <a:rPr lang="vi-VN" sz="2400" noProof="1">
                <a:solidFill>
                  <a:srgbClr val="000000"/>
                </a:solidFill>
                <a:cs typeface="Arial" panose="020B0604020202020204" pitchFamily="34" charset="0"/>
              </a:rPr>
              <a:t>Chi tiết nào sau đây thể hiện sự công nhận của khán </a:t>
            </a:r>
            <a:r>
              <a:rPr lang="en-US" sz="2400" noProof="1">
                <a:solidFill>
                  <a:srgbClr val="000000"/>
                </a:solidFill>
                <a:cs typeface="Arial" panose="020B0604020202020204" pitchFamily="34" charset="0"/>
              </a:rPr>
              <a:t>giả</a:t>
            </a:r>
            <a:r>
              <a:rPr lang="vi-VN" sz="2400" noProof="1">
                <a:solidFill>
                  <a:srgbClr val="000000"/>
                </a:solidFill>
                <a:cs typeface="Arial" panose="020B0604020202020204" pitchFamily="34" charset="0"/>
              </a:rPr>
              <a:t> với tiết mục đọc thơ của Pát-</a:t>
            </a:r>
            <a:r>
              <a:rPr lang="en-US" sz="2400" noProof="1">
                <a:solidFill>
                  <a:srgbClr val="000000"/>
                </a:solidFill>
                <a:cs typeface="Arial" panose="020B0604020202020204" pitchFamily="34" charset="0"/>
              </a:rPr>
              <a:t>t</a:t>
            </a:r>
            <a:r>
              <a:rPr lang="vi-VN" sz="2400" noProof="1">
                <a:solidFill>
                  <a:srgbClr val="000000"/>
                </a:solidFill>
                <a:cs typeface="Arial" panose="020B0604020202020204" pitchFamily="34" charset="0"/>
              </a:rPr>
              <a:t>y?</a:t>
            </a:r>
          </a:p>
        </p:txBody>
      </p:sp>
      <p:sp>
        <p:nvSpPr>
          <p:cNvPr id="3" name="Đáp án đúng">
            <a:extLst>
              <a:ext uri="{FF2B5EF4-FFF2-40B4-BE49-F238E27FC236}">
                <a16:creationId xmlns:a16="http://schemas.microsoft.com/office/drawing/2014/main" xmlns="" id="{F0EDE697-8652-E116-31CF-123320E85C54}"/>
              </a:ext>
            </a:extLst>
          </p:cNvPr>
          <p:cNvSpPr/>
          <p:nvPr/>
        </p:nvSpPr>
        <p:spPr>
          <a:xfrm>
            <a:off x="1111881" y="2676548"/>
            <a:ext cx="4905056" cy="1502567"/>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A. Cô giáo xúc động ôm chầm em học trò nhỏ dũng cảm</a:t>
            </a:r>
            <a:r>
              <a:rPr lang="en-US"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4" name="Đáp án sai 1">
            <a:extLst>
              <a:ext uri="{FF2B5EF4-FFF2-40B4-BE49-F238E27FC236}">
                <a16:creationId xmlns:a16="http://schemas.microsoft.com/office/drawing/2014/main" xmlns="" id="{CEEF3E26-6293-6A4A-D34E-F3E590530696}"/>
              </a:ext>
            </a:extLst>
          </p:cNvPr>
          <p:cNvSpPr/>
          <p:nvPr/>
        </p:nvSpPr>
        <p:spPr>
          <a:xfrm>
            <a:off x="1111879" y="4461463"/>
            <a:ext cx="4905057" cy="1502567"/>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000" noProof="1">
                <a:solidFill>
                  <a:srgbClr val="000000"/>
                </a:solidFill>
                <a:cs typeface="Arial" panose="020B0604020202020204" pitchFamily="34" charset="0"/>
              </a:rPr>
              <a:t>C. Cô bé cúi chào khán giả trong niềm vui khôn tả.</a:t>
            </a:r>
            <a:endParaRPr lang="vi-VN" sz="2000" noProof="1">
              <a:solidFill>
                <a:srgbClr val="000000"/>
              </a:solidFill>
              <a:cs typeface="Arial" panose="020B0604020202020204" pitchFamily="34" charset="0"/>
            </a:endParaRPr>
          </a:p>
        </p:txBody>
      </p:sp>
      <p:sp>
        <p:nvSpPr>
          <p:cNvPr id="5" name="Đáp án sai 2">
            <a:extLst>
              <a:ext uri="{FF2B5EF4-FFF2-40B4-BE49-F238E27FC236}">
                <a16:creationId xmlns:a16="http://schemas.microsoft.com/office/drawing/2014/main" xmlns="" id="{AC930A91-633C-DAFD-C6AC-F74135B454E4}"/>
              </a:ext>
            </a:extLst>
          </p:cNvPr>
          <p:cNvSpPr/>
          <p:nvPr/>
        </p:nvSpPr>
        <p:spPr>
          <a:xfrm>
            <a:off x="6179317" y="2676546"/>
            <a:ext cx="4905056" cy="1502567"/>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B. Tiếng reo hỗ và những tràng pháo tay rộ lên, vang mãi không ngớt</a:t>
            </a:r>
            <a:r>
              <a:rPr lang="en-US"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6" name="Đáp án sai 3">
            <a:extLst>
              <a:ext uri="{FF2B5EF4-FFF2-40B4-BE49-F238E27FC236}">
                <a16:creationId xmlns:a16="http://schemas.microsoft.com/office/drawing/2014/main" xmlns="" id="{838DF5C2-552C-600C-C17D-2F7D0193ABD2}"/>
              </a:ext>
            </a:extLst>
          </p:cNvPr>
          <p:cNvSpPr/>
          <p:nvPr/>
        </p:nvSpPr>
        <p:spPr>
          <a:xfrm>
            <a:off x="6179318" y="4461464"/>
            <a:ext cx="4905056" cy="1502567"/>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D. Tiết mục được trình diễn trong những tràng pháo tay tán thưởng nhiệt tĩnh của khán giả</a:t>
            </a:r>
            <a:r>
              <a:rPr lang="en-US"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7" name="Đáp án đúng">
            <a:extLst>
              <a:ext uri="{FF2B5EF4-FFF2-40B4-BE49-F238E27FC236}">
                <a16:creationId xmlns:a16="http://schemas.microsoft.com/office/drawing/2014/main" xmlns="" id="{062598D3-2B5A-F390-4007-8008980E915A}"/>
              </a:ext>
            </a:extLst>
          </p:cNvPr>
          <p:cNvSpPr/>
          <p:nvPr/>
        </p:nvSpPr>
        <p:spPr>
          <a:xfrm>
            <a:off x="6179315" y="2659241"/>
            <a:ext cx="4905056" cy="1516269"/>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B. Tiếng reo hỗ và những tràng pháo tay rộ lên, vang mãi không ngớt.</a:t>
            </a:r>
          </a:p>
        </p:txBody>
      </p:sp>
      <p:pic>
        <p:nvPicPr>
          <p:cNvPr id="8" name="&gt;">
            <a:hlinkClick r:id="rId4" action="ppaction://hlinksldjump"/>
            <a:extLst>
              <a:ext uri="{FF2B5EF4-FFF2-40B4-BE49-F238E27FC236}">
                <a16:creationId xmlns:a16="http://schemas.microsoft.com/office/drawing/2014/main" xmlns="" id="{0D115AF0-AB4A-49D7-700D-FE6052178C3B}"/>
              </a:ext>
            </a:extLst>
          </p:cNvPr>
          <p:cNvPicPr preferRelativeResize="0"/>
          <p:nvPr/>
        </p:nvPicPr>
        <p:blipFill rotWithShape="1">
          <a:blip r:embed="rId5">
            <a:alphaModFix/>
          </a:blip>
          <a:srcRect/>
          <a:stretch/>
        </p:blipFill>
        <p:spPr>
          <a:xfrm>
            <a:off x="11212109" y="5930540"/>
            <a:ext cx="794361" cy="794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xmlns="" id="{E6D32532-1AC2-6524-C79B-42F37E346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11562" cy="794362"/>
          </a:xfrm>
          <a:prstGeom prst="rect">
            <a:avLst/>
          </a:prstGeom>
        </p:spPr>
      </p:pic>
    </p:spTree>
    <p:extLst>
      <p:ext uri="{BB962C8B-B14F-4D97-AF65-F5344CB8AC3E}">
        <p14:creationId xmlns:p14="http://schemas.microsoft.com/office/powerpoint/2010/main" val="119552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xmlns="" id="{0C226175-C4D6-2B8B-5E89-6489A6FE6122}"/>
            </a:ext>
          </a:extLst>
        </p:cNvPr>
        <p:cNvGrpSpPr/>
        <p:nvPr/>
      </p:nvGrpSpPr>
      <p:grpSpPr>
        <a:xfrm>
          <a:off x="0" y="0"/>
          <a:ext cx="0" cy="0"/>
          <a:chOff x="0" y="0"/>
          <a:chExt cx="0" cy="0"/>
        </a:xfrm>
      </p:grpSpPr>
      <p:sp>
        <p:nvSpPr>
          <p:cNvPr id="2" name="Câu hỏi">
            <a:extLst>
              <a:ext uri="{FF2B5EF4-FFF2-40B4-BE49-F238E27FC236}">
                <a16:creationId xmlns:a16="http://schemas.microsoft.com/office/drawing/2014/main" xmlns="" id="{3501A713-39CF-806E-FBDC-3D0BA295C686}"/>
              </a:ext>
            </a:extLst>
          </p:cNvPr>
          <p:cNvSpPr/>
          <p:nvPr/>
        </p:nvSpPr>
        <p:spPr>
          <a:xfrm>
            <a:off x="541566" y="867099"/>
            <a:ext cx="11108867" cy="1071846"/>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noProof="1">
                <a:solidFill>
                  <a:srgbClr val="000000"/>
                </a:solidFill>
                <a:cs typeface="Arial" panose="020B0604020202020204" pitchFamily="34" charset="0"/>
              </a:rPr>
              <a:t>Câu </a:t>
            </a:r>
            <a:r>
              <a:rPr lang="en-US" sz="2400" b="1" noProof="1">
                <a:solidFill>
                  <a:srgbClr val="000000"/>
                </a:solidFill>
                <a:cs typeface="Arial" panose="020B0604020202020204" pitchFamily="34" charset="0"/>
              </a:rPr>
              <a:t>5</a:t>
            </a:r>
            <a:r>
              <a:rPr lang="vi-VN" sz="2400" b="1" noProof="1">
                <a:solidFill>
                  <a:srgbClr val="000000"/>
                </a:solidFill>
                <a:cs typeface="Arial" panose="020B0604020202020204" pitchFamily="34" charset="0"/>
              </a:rPr>
              <a:t>:</a:t>
            </a:r>
            <a:r>
              <a:rPr lang="en-US" sz="2400" b="1" noProof="1">
                <a:solidFill>
                  <a:srgbClr val="000000"/>
                </a:solidFill>
                <a:cs typeface="Arial" panose="020B0604020202020204" pitchFamily="34" charset="0"/>
              </a:rPr>
              <a:t> </a:t>
            </a:r>
            <a:r>
              <a:rPr lang="vi-VN" sz="2400" noProof="1">
                <a:solidFill>
                  <a:srgbClr val="000000"/>
                </a:solidFill>
                <a:cs typeface="Arial" panose="020B0604020202020204" pitchFamily="34" charset="0"/>
              </a:rPr>
              <a:t>Vì sao cô giáo lại cảm ơn Pát-ty?</a:t>
            </a:r>
            <a:endParaRPr lang="vi-VN" sz="2400" noProof="1">
              <a:solidFill>
                <a:srgbClr val="FF0000"/>
              </a:solidFill>
              <a:cs typeface="Arial" panose="020B0604020202020204" pitchFamily="34" charset="0"/>
            </a:endParaRPr>
          </a:p>
        </p:txBody>
      </p:sp>
      <p:sp>
        <p:nvSpPr>
          <p:cNvPr id="3" name="Đáp án đúng">
            <a:extLst>
              <a:ext uri="{FF2B5EF4-FFF2-40B4-BE49-F238E27FC236}">
                <a16:creationId xmlns:a16="http://schemas.microsoft.com/office/drawing/2014/main" xmlns="" id="{CC70AC7D-4879-C0B6-0C62-93888735ACB2}"/>
              </a:ext>
            </a:extLst>
          </p:cNvPr>
          <p:cNvSpPr/>
          <p:nvPr/>
        </p:nvSpPr>
        <p:spPr>
          <a:xfrm>
            <a:off x="531500" y="2184127"/>
            <a:ext cx="5434312" cy="1735011"/>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A. Vì Pát-ty không quan tâm đến lời dèm pha và ánh mắt hoài nghi của mọi người và tiếp tục cố gắng biểu diễn</a:t>
            </a:r>
            <a:r>
              <a:rPr lang="en-US"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4" name="Đáp án sai 1">
            <a:extLst>
              <a:ext uri="{FF2B5EF4-FFF2-40B4-BE49-F238E27FC236}">
                <a16:creationId xmlns:a16="http://schemas.microsoft.com/office/drawing/2014/main" xmlns="" id="{3EDF46E3-3FB0-8703-0DF5-B2057DB019CC}"/>
              </a:ext>
            </a:extLst>
          </p:cNvPr>
          <p:cNvSpPr/>
          <p:nvPr/>
        </p:nvSpPr>
        <p:spPr>
          <a:xfrm>
            <a:off x="531501" y="4164319"/>
            <a:ext cx="5434310" cy="1735011"/>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C. Vì nhờ tiết mục của Pát-ty mà cô giáo được mọi người khen ngợi</a:t>
            </a:r>
            <a:r>
              <a:rPr lang="en-US" sz="2000" noProof="1">
                <a:solidFill>
                  <a:srgbClr val="000000"/>
                </a:solidFill>
                <a:cs typeface="Arial" panose="020B0604020202020204" pitchFamily="34" charset="0"/>
              </a:rPr>
              <a:t>.</a:t>
            </a:r>
          </a:p>
        </p:txBody>
      </p:sp>
      <p:sp>
        <p:nvSpPr>
          <p:cNvPr id="5" name="Đáp án sai 2">
            <a:extLst>
              <a:ext uri="{FF2B5EF4-FFF2-40B4-BE49-F238E27FC236}">
                <a16:creationId xmlns:a16="http://schemas.microsoft.com/office/drawing/2014/main" xmlns="" id="{F6A450A6-0971-9022-3788-90D48DDD5461}"/>
              </a:ext>
            </a:extLst>
          </p:cNvPr>
          <p:cNvSpPr/>
          <p:nvPr/>
        </p:nvSpPr>
        <p:spPr>
          <a:xfrm>
            <a:off x="6206056" y="2184128"/>
            <a:ext cx="5434311" cy="1735010"/>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B. Vì Pát-ty đã cố gắng hết sức mình, không bỏ cuộc dù gặp nhiều khó khăn</a:t>
            </a:r>
            <a:r>
              <a:rPr lang="en-US"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sp>
        <p:nvSpPr>
          <p:cNvPr id="6" name="Đáp án sai 3">
            <a:extLst>
              <a:ext uri="{FF2B5EF4-FFF2-40B4-BE49-F238E27FC236}">
                <a16:creationId xmlns:a16="http://schemas.microsoft.com/office/drawing/2014/main" xmlns="" id="{3C38C981-E3E6-F2C2-20C0-F588275A1D1F}"/>
              </a:ext>
            </a:extLst>
          </p:cNvPr>
          <p:cNvSpPr/>
          <p:nvPr/>
        </p:nvSpPr>
        <p:spPr>
          <a:xfrm>
            <a:off x="6206057" y="4164321"/>
            <a:ext cx="5424246" cy="1735011"/>
          </a:xfrm>
          <a:prstGeom prst="round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D. Vì Pát-ty đã giúp cô giáo chứng minh được sức mạnh của sự cố gắng, ý chí kiên cường</a:t>
            </a:r>
          </a:p>
        </p:txBody>
      </p:sp>
      <p:sp>
        <p:nvSpPr>
          <p:cNvPr id="7" name="Đáp án đúng">
            <a:extLst>
              <a:ext uri="{FF2B5EF4-FFF2-40B4-BE49-F238E27FC236}">
                <a16:creationId xmlns:a16="http://schemas.microsoft.com/office/drawing/2014/main" xmlns="" id="{0DB9675E-96CE-5AF2-4CC7-277B32700E58}"/>
              </a:ext>
            </a:extLst>
          </p:cNvPr>
          <p:cNvSpPr/>
          <p:nvPr/>
        </p:nvSpPr>
        <p:spPr>
          <a:xfrm>
            <a:off x="6206055" y="4164320"/>
            <a:ext cx="5424245" cy="1735010"/>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noProof="1">
                <a:solidFill>
                  <a:srgbClr val="000000"/>
                </a:solidFill>
                <a:cs typeface="Arial" panose="020B0604020202020204" pitchFamily="34" charset="0"/>
              </a:rPr>
              <a:t>D. Vì Pát-ty đã giúp cô giáo chứng minh được sức mạnh của sự cố gắng, ý chí kiên cường</a:t>
            </a:r>
            <a:r>
              <a:rPr lang="en-US" sz="2000" noProof="1">
                <a:solidFill>
                  <a:srgbClr val="000000"/>
                </a:solidFill>
                <a:cs typeface="Arial" panose="020B0604020202020204" pitchFamily="34" charset="0"/>
              </a:rPr>
              <a:t>.</a:t>
            </a:r>
            <a:endParaRPr lang="vi-VN" sz="2000" noProof="1">
              <a:solidFill>
                <a:srgbClr val="000000"/>
              </a:solidFill>
              <a:cs typeface="Arial" panose="020B0604020202020204" pitchFamily="34" charset="0"/>
            </a:endParaRPr>
          </a:p>
        </p:txBody>
      </p:sp>
      <p:pic>
        <p:nvPicPr>
          <p:cNvPr id="8" name="&gt;">
            <a:hlinkClick r:id="rId4" action="ppaction://hlinksldjump"/>
            <a:extLst>
              <a:ext uri="{FF2B5EF4-FFF2-40B4-BE49-F238E27FC236}">
                <a16:creationId xmlns:a16="http://schemas.microsoft.com/office/drawing/2014/main" xmlns="" id="{1573338C-552E-9F9A-1F87-FB85F44A12AD}"/>
              </a:ext>
            </a:extLst>
          </p:cNvPr>
          <p:cNvPicPr preferRelativeResize="0"/>
          <p:nvPr/>
        </p:nvPicPr>
        <p:blipFill rotWithShape="1">
          <a:blip r:embed="rId5">
            <a:alphaModFix/>
          </a:blip>
          <a:srcRect/>
          <a:stretch/>
        </p:blipFill>
        <p:spPr>
          <a:xfrm>
            <a:off x="11212109" y="5930540"/>
            <a:ext cx="794361" cy="794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xmlns="" id="{6E004006-4261-0D63-27D6-CB605C09C2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11562" cy="794362"/>
          </a:xfrm>
          <a:prstGeom prst="rect">
            <a:avLst/>
          </a:prstGeom>
        </p:spPr>
      </p:pic>
    </p:spTree>
    <p:extLst>
      <p:ext uri="{BB962C8B-B14F-4D97-AF65-F5344CB8AC3E}">
        <p14:creationId xmlns:p14="http://schemas.microsoft.com/office/powerpoint/2010/main" val="241973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xmlns="" id="{BA3115BE-E196-A92C-8105-68BEEED50783}"/>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35668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577;p41">
            <a:extLst>
              <a:ext uri="{FF2B5EF4-FFF2-40B4-BE49-F238E27FC236}">
                <a16:creationId xmlns:a16="http://schemas.microsoft.com/office/drawing/2014/main" xmlns="" id="{47608E05-C6C4-963A-2AEB-6D0654213447}"/>
              </a:ext>
            </a:extLst>
          </p:cNvPr>
          <p:cNvGrpSpPr/>
          <p:nvPr/>
        </p:nvGrpSpPr>
        <p:grpSpPr>
          <a:xfrm>
            <a:off x="5449742" y="-772003"/>
            <a:ext cx="12500089" cy="9467200"/>
            <a:chOff x="3827526" y="-1126706"/>
            <a:chExt cx="9921678" cy="7514387"/>
          </a:xfrm>
        </p:grpSpPr>
        <p:sp>
          <p:nvSpPr>
            <p:cNvPr id="3" name="Google Shape;578;p41">
              <a:extLst>
                <a:ext uri="{FF2B5EF4-FFF2-40B4-BE49-F238E27FC236}">
                  <a16:creationId xmlns:a16="http://schemas.microsoft.com/office/drawing/2014/main" xmlns="" id="{7C3C028D-2576-AC0F-EA21-87C15DDCFFE9}"/>
                </a:ext>
              </a:extLst>
            </p:cNvPr>
            <p:cNvSpPr/>
            <p:nvPr/>
          </p:nvSpPr>
          <p:spPr>
            <a:xfrm flipH="1">
              <a:off x="6093928" y="-1126706"/>
              <a:ext cx="7655276" cy="4251192"/>
            </a:xfrm>
            <a:custGeom>
              <a:avLst/>
              <a:gdLst/>
              <a:ahLst/>
              <a:cxnLst/>
              <a:rect l="l" t="t" r="r" b="b"/>
              <a:pathLst>
                <a:path w="55767" h="30969" extrusionOk="0">
                  <a:moveTo>
                    <a:pt x="10259" y="0"/>
                  </a:moveTo>
                  <a:cubicBezTo>
                    <a:pt x="5179" y="0"/>
                    <a:pt x="767" y="1645"/>
                    <a:pt x="0" y="1947"/>
                  </a:cubicBezTo>
                  <a:lnTo>
                    <a:pt x="0" y="30968"/>
                  </a:lnTo>
                  <a:lnTo>
                    <a:pt x="1661" y="30968"/>
                  </a:lnTo>
                  <a:lnTo>
                    <a:pt x="1661" y="30946"/>
                  </a:lnTo>
                  <a:lnTo>
                    <a:pt x="53381" y="30946"/>
                  </a:lnTo>
                  <a:lnTo>
                    <a:pt x="55767" y="30924"/>
                  </a:lnTo>
                  <a:cubicBezTo>
                    <a:pt x="55767" y="30924"/>
                    <a:pt x="53073" y="25580"/>
                    <a:pt x="47376" y="24282"/>
                  </a:cubicBezTo>
                  <a:cubicBezTo>
                    <a:pt x="41691" y="22984"/>
                    <a:pt x="41911" y="17772"/>
                    <a:pt x="40228" y="15066"/>
                  </a:cubicBezTo>
                  <a:cubicBezTo>
                    <a:pt x="38545" y="12372"/>
                    <a:pt x="33113" y="12702"/>
                    <a:pt x="28890" y="10887"/>
                  </a:cubicBezTo>
                  <a:cubicBezTo>
                    <a:pt x="24656" y="9062"/>
                    <a:pt x="21742" y="2013"/>
                    <a:pt x="14561" y="440"/>
                  </a:cubicBezTo>
                  <a:cubicBezTo>
                    <a:pt x="13118" y="126"/>
                    <a:pt x="11663" y="0"/>
                    <a:pt x="10259" y="0"/>
                  </a:cubicBezTo>
                  <a:close/>
                </a:path>
              </a:pathLst>
            </a:custGeom>
            <a:solidFill>
              <a:schemeClr val="accent2">
                <a:lumMod val="20000"/>
                <a:lumOff val="80000"/>
              </a:schemeClr>
            </a:solidFill>
            <a:ln>
              <a:noFill/>
            </a:ln>
          </p:spPr>
          <p:txBody>
            <a:bodyPr spcFirstLastPara="1" wrap="square" lIns="115184" tIns="115184" rIns="115184" bIns="115184" anchor="ctr" anchorCtr="0">
              <a:noAutofit/>
            </a:bodyPr>
            <a:lstStyle/>
            <a:p>
              <a:endParaRPr sz="2267"/>
            </a:p>
          </p:txBody>
        </p:sp>
        <p:sp>
          <p:nvSpPr>
            <p:cNvPr id="4" name="Google Shape;579;p41">
              <a:extLst>
                <a:ext uri="{FF2B5EF4-FFF2-40B4-BE49-F238E27FC236}">
                  <a16:creationId xmlns:a16="http://schemas.microsoft.com/office/drawing/2014/main" xmlns="" id="{3D009A0D-BABE-B45F-C0F0-C1BFCB853319}"/>
                </a:ext>
              </a:extLst>
            </p:cNvPr>
            <p:cNvSpPr/>
            <p:nvPr/>
          </p:nvSpPr>
          <p:spPr>
            <a:xfrm flipH="1">
              <a:off x="3827526" y="2810360"/>
              <a:ext cx="6080760" cy="3577321"/>
            </a:xfrm>
            <a:custGeom>
              <a:avLst/>
              <a:gdLst/>
              <a:ahLst/>
              <a:cxnLst/>
              <a:rect l="l" t="t" r="r" b="b"/>
              <a:pathLst>
                <a:path w="44297" h="26060" extrusionOk="0">
                  <a:moveTo>
                    <a:pt x="7452" y="0"/>
                  </a:moveTo>
                  <a:cubicBezTo>
                    <a:pt x="3192" y="0"/>
                    <a:pt x="0" y="95"/>
                    <a:pt x="0" y="95"/>
                  </a:cubicBezTo>
                  <a:lnTo>
                    <a:pt x="0" y="26059"/>
                  </a:lnTo>
                  <a:lnTo>
                    <a:pt x="43131" y="26059"/>
                  </a:lnTo>
                  <a:cubicBezTo>
                    <a:pt x="43131" y="26059"/>
                    <a:pt x="40833" y="25531"/>
                    <a:pt x="40624" y="24047"/>
                  </a:cubicBezTo>
                  <a:cubicBezTo>
                    <a:pt x="40415" y="22562"/>
                    <a:pt x="44297" y="22991"/>
                    <a:pt x="44088" y="19483"/>
                  </a:cubicBezTo>
                  <a:cubicBezTo>
                    <a:pt x="43879" y="15986"/>
                    <a:pt x="37083" y="12104"/>
                    <a:pt x="31628" y="10817"/>
                  </a:cubicBezTo>
                  <a:cubicBezTo>
                    <a:pt x="26174" y="9530"/>
                    <a:pt x="27977" y="8860"/>
                    <a:pt x="27977" y="8860"/>
                  </a:cubicBezTo>
                  <a:cubicBezTo>
                    <a:pt x="33674" y="7144"/>
                    <a:pt x="33014" y="3570"/>
                    <a:pt x="27537" y="1547"/>
                  </a:cubicBezTo>
                  <a:cubicBezTo>
                    <a:pt x="24043" y="248"/>
                    <a:pt x="14348" y="0"/>
                    <a:pt x="7452" y="0"/>
                  </a:cubicBezTo>
                  <a:close/>
                </a:path>
              </a:pathLst>
            </a:custGeom>
            <a:solidFill>
              <a:schemeClr val="accent2">
                <a:lumMod val="20000"/>
                <a:lumOff val="80000"/>
              </a:schemeClr>
            </a:solidFill>
            <a:ln>
              <a:noFill/>
            </a:ln>
          </p:spPr>
          <p:txBody>
            <a:bodyPr spcFirstLastPara="1" wrap="square" lIns="115184" tIns="115184" rIns="115184" bIns="115184" anchor="ctr" anchorCtr="0">
              <a:noAutofit/>
            </a:bodyPr>
            <a:lstStyle/>
            <a:p>
              <a:endParaRPr sz="2267"/>
            </a:p>
          </p:txBody>
        </p:sp>
        <p:sp>
          <p:nvSpPr>
            <p:cNvPr id="5" name="Google Shape;580;p41">
              <a:extLst>
                <a:ext uri="{FF2B5EF4-FFF2-40B4-BE49-F238E27FC236}">
                  <a16:creationId xmlns:a16="http://schemas.microsoft.com/office/drawing/2014/main" xmlns="" id="{E3CE9EF4-4EFE-A6DF-9A0C-D1422744482A}"/>
                </a:ext>
              </a:extLst>
            </p:cNvPr>
            <p:cNvSpPr/>
            <p:nvPr/>
          </p:nvSpPr>
          <p:spPr>
            <a:xfrm flipH="1">
              <a:off x="5102925" y="3024439"/>
              <a:ext cx="897648" cy="1529906"/>
            </a:xfrm>
            <a:custGeom>
              <a:avLst/>
              <a:gdLst/>
              <a:ahLst/>
              <a:cxnLst/>
              <a:rect l="l" t="t" r="r" b="b"/>
              <a:pathLst>
                <a:path w="10624" h="18107" extrusionOk="0">
                  <a:moveTo>
                    <a:pt x="5716" y="0"/>
                  </a:moveTo>
                  <a:cubicBezTo>
                    <a:pt x="1439" y="0"/>
                    <a:pt x="1" y="17845"/>
                    <a:pt x="1" y="17845"/>
                  </a:cubicBezTo>
                  <a:cubicBezTo>
                    <a:pt x="1" y="17845"/>
                    <a:pt x="557" y="18107"/>
                    <a:pt x="1257" y="18107"/>
                  </a:cubicBezTo>
                  <a:cubicBezTo>
                    <a:pt x="2027" y="18107"/>
                    <a:pt x="2971" y="17790"/>
                    <a:pt x="3542" y="16459"/>
                  </a:cubicBezTo>
                  <a:cubicBezTo>
                    <a:pt x="3542" y="16459"/>
                    <a:pt x="10624" y="1074"/>
                    <a:pt x="6071" y="40"/>
                  </a:cubicBezTo>
                  <a:cubicBezTo>
                    <a:pt x="5951" y="13"/>
                    <a:pt x="5832" y="0"/>
                    <a:pt x="5716"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6" name="Google Shape;581;p41">
              <a:extLst>
                <a:ext uri="{FF2B5EF4-FFF2-40B4-BE49-F238E27FC236}">
                  <a16:creationId xmlns:a16="http://schemas.microsoft.com/office/drawing/2014/main" xmlns="" id="{497D5AA2-F1C9-B318-30F9-8E4B9C04D922}"/>
                </a:ext>
              </a:extLst>
            </p:cNvPr>
            <p:cNvSpPr/>
            <p:nvPr/>
          </p:nvSpPr>
          <p:spPr>
            <a:xfrm flipH="1">
              <a:off x="5556309" y="3206183"/>
              <a:ext cx="239790" cy="1201568"/>
            </a:xfrm>
            <a:custGeom>
              <a:avLst/>
              <a:gdLst/>
              <a:ahLst/>
              <a:cxnLst/>
              <a:rect l="l" t="t" r="r" b="b"/>
              <a:pathLst>
                <a:path w="2838" h="14221" fill="none" extrusionOk="0">
                  <a:moveTo>
                    <a:pt x="2837" y="1"/>
                  </a:moveTo>
                  <a:cubicBezTo>
                    <a:pt x="2837" y="1"/>
                    <a:pt x="418" y="7798"/>
                    <a:pt x="0" y="14220"/>
                  </a:cubicBez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7" name="Google Shape;582;p41">
              <a:extLst>
                <a:ext uri="{FF2B5EF4-FFF2-40B4-BE49-F238E27FC236}">
                  <a16:creationId xmlns:a16="http://schemas.microsoft.com/office/drawing/2014/main" xmlns="" id="{F0F54E4B-CCBA-CA5F-54E1-2F3BA4C4828B}"/>
                </a:ext>
              </a:extLst>
            </p:cNvPr>
            <p:cNvSpPr/>
            <p:nvPr/>
          </p:nvSpPr>
          <p:spPr>
            <a:xfrm flipH="1">
              <a:off x="5478236" y="3268454"/>
              <a:ext cx="180391" cy="154368"/>
            </a:xfrm>
            <a:custGeom>
              <a:avLst/>
              <a:gdLst/>
              <a:ahLst/>
              <a:cxnLst/>
              <a:rect l="l" t="t" r="r" b="b"/>
              <a:pathLst>
                <a:path w="2135" h="1827" fill="none" extrusionOk="0">
                  <a:moveTo>
                    <a:pt x="2134" y="1111"/>
                  </a:moveTo>
                  <a:lnTo>
                    <a:pt x="496" y="1826"/>
                  </a:lnTo>
                  <a:lnTo>
                    <a:pt x="1" y="1"/>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8" name="Google Shape;583;p41">
              <a:extLst>
                <a:ext uri="{FF2B5EF4-FFF2-40B4-BE49-F238E27FC236}">
                  <a16:creationId xmlns:a16="http://schemas.microsoft.com/office/drawing/2014/main" xmlns="" id="{E7884386-AAA8-F659-891A-28EAA366BD22}"/>
                </a:ext>
              </a:extLst>
            </p:cNvPr>
            <p:cNvSpPr/>
            <p:nvPr/>
          </p:nvSpPr>
          <p:spPr>
            <a:xfrm flipH="1">
              <a:off x="5495896" y="3505457"/>
              <a:ext cx="237086" cy="192389"/>
            </a:xfrm>
            <a:custGeom>
              <a:avLst/>
              <a:gdLst/>
              <a:ahLst/>
              <a:cxnLst/>
              <a:rect l="l" t="t" r="r" b="b"/>
              <a:pathLst>
                <a:path w="2806" h="2277" fill="none" extrusionOk="0">
                  <a:moveTo>
                    <a:pt x="2805" y="1122"/>
                  </a:moveTo>
                  <a:lnTo>
                    <a:pt x="573" y="2276"/>
                  </a:lnTo>
                  <a:lnTo>
                    <a:pt x="1" y="0"/>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9" name="Google Shape;584;p41">
              <a:extLst>
                <a:ext uri="{FF2B5EF4-FFF2-40B4-BE49-F238E27FC236}">
                  <a16:creationId xmlns:a16="http://schemas.microsoft.com/office/drawing/2014/main" xmlns="" id="{6E74E310-20F2-FF48-3F96-40A2AD455320}"/>
                </a:ext>
              </a:extLst>
            </p:cNvPr>
            <p:cNvSpPr/>
            <p:nvPr/>
          </p:nvSpPr>
          <p:spPr>
            <a:xfrm flipH="1">
              <a:off x="5561886" y="3813941"/>
              <a:ext cx="247225" cy="216554"/>
            </a:xfrm>
            <a:custGeom>
              <a:avLst/>
              <a:gdLst/>
              <a:ahLst/>
              <a:cxnLst/>
              <a:rect l="l" t="t" r="r" b="b"/>
              <a:pathLst>
                <a:path w="2926" h="2563" fill="none" extrusionOk="0">
                  <a:moveTo>
                    <a:pt x="2925" y="1309"/>
                  </a:moveTo>
                  <a:lnTo>
                    <a:pt x="693" y="2562"/>
                  </a:lnTo>
                  <a:lnTo>
                    <a:pt x="0" y="0"/>
                  </a:lnTo>
                </a:path>
              </a:pathLst>
            </a:custGeom>
            <a:noFill/>
            <a:ln w="3575" cap="rnd" cmpd="sng">
              <a:solidFill>
                <a:srgbClr val="FFFFFF"/>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0" name="Google Shape;585;p41">
              <a:extLst>
                <a:ext uri="{FF2B5EF4-FFF2-40B4-BE49-F238E27FC236}">
                  <a16:creationId xmlns:a16="http://schemas.microsoft.com/office/drawing/2014/main" xmlns="" id="{32928704-9914-E672-9975-1A0F0D31DCDB}"/>
                </a:ext>
              </a:extLst>
            </p:cNvPr>
            <p:cNvSpPr/>
            <p:nvPr/>
          </p:nvSpPr>
          <p:spPr>
            <a:xfrm flipH="1">
              <a:off x="5654828" y="4156729"/>
              <a:ext cx="185883" cy="157156"/>
            </a:xfrm>
            <a:custGeom>
              <a:avLst/>
              <a:gdLst/>
              <a:ahLst/>
              <a:cxnLst/>
              <a:rect l="l" t="t" r="r" b="b"/>
              <a:pathLst>
                <a:path w="2200" h="1860" fill="none" extrusionOk="0">
                  <a:moveTo>
                    <a:pt x="2200" y="837"/>
                  </a:moveTo>
                  <a:lnTo>
                    <a:pt x="616" y="1859"/>
                  </a:lnTo>
                  <a:lnTo>
                    <a:pt x="0" y="1"/>
                  </a:lnTo>
                </a:path>
              </a:pathLst>
            </a:custGeom>
            <a:noFill/>
            <a:ln w="3575" cap="rnd" cmpd="sng">
              <a:solidFill>
                <a:srgbClr val="FFFFFF"/>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1" name="Google Shape;586;p41">
              <a:extLst>
                <a:ext uri="{FF2B5EF4-FFF2-40B4-BE49-F238E27FC236}">
                  <a16:creationId xmlns:a16="http://schemas.microsoft.com/office/drawing/2014/main" xmlns="" id="{D1509CCC-E288-A008-BF4F-A5CED098522E}"/>
                </a:ext>
              </a:extLst>
            </p:cNvPr>
            <p:cNvSpPr/>
            <p:nvPr/>
          </p:nvSpPr>
          <p:spPr>
            <a:xfrm flipH="1">
              <a:off x="4600193" y="3207957"/>
              <a:ext cx="1273978" cy="1420910"/>
            </a:xfrm>
            <a:custGeom>
              <a:avLst/>
              <a:gdLst/>
              <a:ahLst/>
              <a:cxnLst/>
              <a:rect l="l" t="t" r="r" b="b"/>
              <a:pathLst>
                <a:path w="15078" h="16817" extrusionOk="0">
                  <a:moveTo>
                    <a:pt x="8951" y="1"/>
                  </a:moveTo>
                  <a:cubicBezTo>
                    <a:pt x="4263" y="1"/>
                    <a:pt x="0" y="16058"/>
                    <a:pt x="0" y="16058"/>
                  </a:cubicBezTo>
                  <a:cubicBezTo>
                    <a:pt x="0" y="16058"/>
                    <a:pt x="297" y="16641"/>
                    <a:pt x="2211" y="16817"/>
                  </a:cubicBezTo>
                  <a:cubicBezTo>
                    <a:pt x="2211" y="16817"/>
                    <a:pt x="15077" y="3015"/>
                    <a:pt x="9997" y="277"/>
                  </a:cubicBezTo>
                  <a:cubicBezTo>
                    <a:pt x="9647" y="88"/>
                    <a:pt x="9298" y="1"/>
                    <a:pt x="8951"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2" name="Google Shape;587;p41">
              <a:extLst>
                <a:ext uri="{FF2B5EF4-FFF2-40B4-BE49-F238E27FC236}">
                  <a16:creationId xmlns:a16="http://schemas.microsoft.com/office/drawing/2014/main" xmlns="" id="{06D237DE-9A20-4637-21AE-9F89A33FB60B}"/>
                </a:ext>
              </a:extLst>
            </p:cNvPr>
            <p:cNvSpPr/>
            <p:nvPr/>
          </p:nvSpPr>
          <p:spPr>
            <a:xfrm flipH="1">
              <a:off x="5086192" y="3318643"/>
              <a:ext cx="652367" cy="1082602"/>
            </a:xfrm>
            <a:custGeom>
              <a:avLst/>
              <a:gdLst/>
              <a:ahLst/>
              <a:cxnLst/>
              <a:rect l="l" t="t" r="r" b="b"/>
              <a:pathLst>
                <a:path w="7721" h="12813" fill="none" extrusionOk="0">
                  <a:moveTo>
                    <a:pt x="7721" y="1"/>
                  </a:moveTo>
                  <a:cubicBezTo>
                    <a:pt x="7721" y="1"/>
                    <a:pt x="2398" y="6764"/>
                    <a:pt x="1" y="12812"/>
                  </a:cubicBez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3" name="Google Shape;588;p41">
              <a:extLst>
                <a:ext uri="{FF2B5EF4-FFF2-40B4-BE49-F238E27FC236}">
                  <a16:creationId xmlns:a16="http://schemas.microsoft.com/office/drawing/2014/main" xmlns="" id="{873A5117-4D91-8B78-E037-44A615CCDB8B}"/>
                </a:ext>
              </a:extLst>
            </p:cNvPr>
            <p:cNvSpPr/>
            <p:nvPr/>
          </p:nvSpPr>
          <p:spPr>
            <a:xfrm flipH="1">
              <a:off x="5032280" y="3346526"/>
              <a:ext cx="201684" cy="160789"/>
            </a:xfrm>
            <a:custGeom>
              <a:avLst/>
              <a:gdLst/>
              <a:ahLst/>
              <a:cxnLst/>
              <a:rect l="l" t="t" r="r" b="b"/>
              <a:pathLst>
                <a:path w="2387" h="1903" fill="none" extrusionOk="0">
                  <a:moveTo>
                    <a:pt x="2387" y="1716"/>
                  </a:moveTo>
                  <a:lnTo>
                    <a:pt x="88" y="1903"/>
                  </a:lnTo>
                  <a:lnTo>
                    <a:pt x="0" y="1"/>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4" name="Google Shape;589;p41">
              <a:extLst>
                <a:ext uri="{FF2B5EF4-FFF2-40B4-BE49-F238E27FC236}">
                  <a16:creationId xmlns:a16="http://schemas.microsoft.com/office/drawing/2014/main" xmlns="" id="{56EEFAA4-D8C4-504B-DF50-269139CD3DA0}"/>
                </a:ext>
              </a:extLst>
            </p:cNvPr>
            <p:cNvSpPr/>
            <p:nvPr/>
          </p:nvSpPr>
          <p:spPr>
            <a:xfrm flipH="1">
              <a:off x="5124294" y="3552773"/>
              <a:ext cx="272319" cy="199909"/>
            </a:xfrm>
            <a:custGeom>
              <a:avLst/>
              <a:gdLst/>
              <a:ahLst/>
              <a:cxnLst/>
              <a:rect l="l" t="t" r="r" b="b"/>
              <a:pathLst>
                <a:path w="3223" h="2366" fill="none" extrusionOk="0">
                  <a:moveTo>
                    <a:pt x="3223" y="1925"/>
                  </a:moveTo>
                  <a:lnTo>
                    <a:pt x="67" y="2365"/>
                  </a:lnTo>
                  <a:lnTo>
                    <a:pt x="1" y="1"/>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5" name="Google Shape;590;p41">
              <a:extLst>
                <a:ext uri="{FF2B5EF4-FFF2-40B4-BE49-F238E27FC236}">
                  <a16:creationId xmlns:a16="http://schemas.microsoft.com/office/drawing/2014/main" xmlns="" id="{FC909BE9-7CC5-80D4-0AF9-86E591384034}"/>
                </a:ext>
              </a:extLst>
            </p:cNvPr>
            <p:cNvSpPr/>
            <p:nvPr/>
          </p:nvSpPr>
          <p:spPr>
            <a:xfrm flipH="1">
              <a:off x="5301731" y="3826023"/>
              <a:ext cx="279755" cy="225848"/>
            </a:xfrm>
            <a:custGeom>
              <a:avLst/>
              <a:gdLst/>
              <a:ahLst/>
              <a:cxnLst/>
              <a:rect l="l" t="t" r="r" b="b"/>
              <a:pathLst>
                <a:path w="3311" h="2673" fill="none" extrusionOk="0">
                  <a:moveTo>
                    <a:pt x="3311" y="2144"/>
                  </a:moveTo>
                  <a:lnTo>
                    <a:pt x="121" y="2672"/>
                  </a:lnTo>
                  <a:lnTo>
                    <a:pt x="0" y="0"/>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6" name="Google Shape;591;p41">
              <a:extLst>
                <a:ext uri="{FF2B5EF4-FFF2-40B4-BE49-F238E27FC236}">
                  <a16:creationId xmlns:a16="http://schemas.microsoft.com/office/drawing/2014/main" xmlns="" id="{376DF07D-694F-0EC1-AE10-EE90685D2E8C}"/>
                </a:ext>
              </a:extLst>
            </p:cNvPr>
            <p:cNvSpPr/>
            <p:nvPr/>
          </p:nvSpPr>
          <p:spPr>
            <a:xfrm flipH="1">
              <a:off x="5507049" y="4145660"/>
              <a:ext cx="213851" cy="167295"/>
            </a:xfrm>
            <a:custGeom>
              <a:avLst/>
              <a:gdLst/>
              <a:ahLst/>
              <a:cxnLst/>
              <a:rect l="l" t="t" r="r" b="b"/>
              <a:pathLst>
                <a:path w="2531" h="1980" fill="none" extrusionOk="0">
                  <a:moveTo>
                    <a:pt x="2530" y="1474"/>
                  </a:moveTo>
                  <a:lnTo>
                    <a:pt x="232" y="1979"/>
                  </a:lnTo>
                  <a:lnTo>
                    <a:pt x="1" y="0"/>
                  </a:lnTo>
                </a:path>
              </a:pathLst>
            </a:custGeom>
            <a:noFill/>
            <a:ln w="19050" cap="rnd" cmpd="sng">
              <a:solidFill>
                <a:schemeClr val="lt1"/>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17" name="Google Shape;592;p41">
              <a:extLst>
                <a:ext uri="{FF2B5EF4-FFF2-40B4-BE49-F238E27FC236}">
                  <a16:creationId xmlns:a16="http://schemas.microsoft.com/office/drawing/2014/main" xmlns="" id="{CB5E1ED8-C533-CEBB-69FF-88710E0C6A30}"/>
                </a:ext>
              </a:extLst>
            </p:cNvPr>
            <p:cNvSpPr/>
            <p:nvPr/>
          </p:nvSpPr>
          <p:spPr>
            <a:xfrm flipH="1">
              <a:off x="5858320" y="1027278"/>
              <a:ext cx="2820191" cy="3315401"/>
            </a:xfrm>
            <a:custGeom>
              <a:avLst/>
              <a:gdLst/>
              <a:ahLst/>
              <a:cxnLst/>
              <a:rect l="l" t="t" r="r" b="b"/>
              <a:pathLst>
                <a:path w="33378" h="39239" extrusionOk="0">
                  <a:moveTo>
                    <a:pt x="122" y="1"/>
                  </a:moveTo>
                  <a:lnTo>
                    <a:pt x="1" y="39238"/>
                  </a:lnTo>
                  <a:lnTo>
                    <a:pt x="33377" y="38886"/>
                  </a:lnTo>
                  <a:lnTo>
                    <a:pt x="32640" y="1"/>
                  </a:lnTo>
                  <a:close/>
                </a:path>
              </a:pathLst>
            </a:custGeom>
            <a:solidFill>
              <a:schemeClr val="accent4"/>
            </a:solidFill>
            <a:ln>
              <a:noFill/>
            </a:ln>
          </p:spPr>
          <p:txBody>
            <a:bodyPr spcFirstLastPara="1" wrap="square" lIns="115184" tIns="115184" rIns="115184" bIns="115184" anchor="ctr" anchorCtr="0">
              <a:noAutofit/>
            </a:bodyPr>
            <a:lstStyle/>
            <a:p>
              <a:endParaRPr sz="2267"/>
            </a:p>
          </p:txBody>
        </p:sp>
        <p:sp>
          <p:nvSpPr>
            <p:cNvPr id="18" name="Google Shape;593;p41">
              <a:extLst>
                <a:ext uri="{FF2B5EF4-FFF2-40B4-BE49-F238E27FC236}">
                  <a16:creationId xmlns:a16="http://schemas.microsoft.com/office/drawing/2014/main" xmlns="" id="{456D0FF2-5511-05DF-9D4A-9285BC68D560}"/>
                </a:ext>
              </a:extLst>
            </p:cNvPr>
            <p:cNvSpPr/>
            <p:nvPr/>
          </p:nvSpPr>
          <p:spPr>
            <a:xfrm flipH="1">
              <a:off x="5778474" y="928844"/>
              <a:ext cx="2865648" cy="3454729"/>
            </a:xfrm>
            <a:custGeom>
              <a:avLst/>
              <a:gdLst/>
              <a:ahLst/>
              <a:cxnLst/>
              <a:rect l="l" t="t" r="r" b="b"/>
              <a:pathLst>
                <a:path w="33916" h="40888" extrusionOk="0">
                  <a:moveTo>
                    <a:pt x="980" y="0"/>
                  </a:moveTo>
                  <a:lnTo>
                    <a:pt x="89" y="946"/>
                  </a:lnTo>
                  <a:lnTo>
                    <a:pt x="1" y="40326"/>
                  </a:lnTo>
                  <a:lnTo>
                    <a:pt x="430" y="40887"/>
                  </a:lnTo>
                  <a:lnTo>
                    <a:pt x="33916" y="40513"/>
                  </a:lnTo>
                  <a:lnTo>
                    <a:pt x="33498"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19" name="Google Shape;594;p41">
              <a:extLst>
                <a:ext uri="{FF2B5EF4-FFF2-40B4-BE49-F238E27FC236}">
                  <a16:creationId xmlns:a16="http://schemas.microsoft.com/office/drawing/2014/main" xmlns="" id="{2C5ACA13-BDB6-92BF-9EEF-D1D186CDD386}"/>
                </a:ext>
              </a:extLst>
            </p:cNvPr>
            <p:cNvSpPr/>
            <p:nvPr/>
          </p:nvSpPr>
          <p:spPr>
            <a:xfrm flipH="1">
              <a:off x="5753379" y="904679"/>
              <a:ext cx="2828471" cy="3510494"/>
            </a:xfrm>
            <a:custGeom>
              <a:avLst/>
              <a:gdLst/>
              <a:ahLst/>
              <a:cxnLst/>
              <a:rect l="l" t="t" r="r" b="b"/>
              <a:pathLst>
                <a:path w="33476" h="41548" extrusionOk="0">
                  <a:moveTo>
                    <a:pt x="550" y="0"/>
                  </a:moveTo>
                  <a:lnTo>
                    <a:pt x="1" y="41547"/>
                  </a:lnTo>
                  <a:lnTo>
                    <a:pt x="539" y="41536"/>
                  </a:lnTo>
                  <a:lnTo>
                    <a:pt x="32706" y="41184"/>
                  </a:lnTo>
                  <a:cubicBezTo>
                    <a:pt x="33135" y="41173"/>
                    <a:pt x="33476" y="40821"/>
                    <a:pt x="33476" y="40403"/>
                  </a:cubicBezTo>
                  <a:lnTo>
                    <a:pt x="33091" y="1958"/>
                  </a:lnTo>
                  <a:lnTo>
                    <a:pt x="33069" y="770"/>
                  </a:lnTo>
                  <a:cubicBezTo>
                    <a:pt x="33069" y="341"/>
                    <a:pt x="32728" y="0"/>
                    <a:pt x="32299" y="0"/>
                  </a:cubicBezTo>
                  <a:close/>
                </a:path>
              </a:pathLst>
            </a:custGeom>
            <a:solidFill>
              <a:schemeClr val="accent4"/>
            </a:solidFill>
            <a:ln>
              <a:noFill/>
            </a:ln>
          </p:spPr>
          <p:txBody>
            <a:bodyPr spcFirstLastPara="1" wrap="square" lIns="115184" tIns="115184" rIns="115184" bIns="115184" anchor="ctr" anchorCtr="0">
              <a:noAutofit/>
            </a:bodyPr>
            <a:lstStyle/>
            <a:p>
              <a:endParaRPr sz="2267"/>
            </a:p>
          </p:txBody>
        </p:sp>
        <p:sp>
          <p:nvSpPr>
            <p:cNvPr id="20" name="Google Shape;595;p41">
              <a:extLst>
                <a:ext uri="{FF2B5EF4-FFF2-40B4-BE49-F238E27FC236}">
                  <a16:creationId xmlns:a16="http://schemas.microsoft.com/office/drawing/2014/main" xmlns="" id="{7B3E31D6-B0FC-3529-A704-80E1BBB99E79}"/>
                </a:ext>
              </a:extLst>
            </p:cNvPr>
            <p:cNvSpPr/>
            <p:nvPr/>
          </p:nvSpPr>
          <p:spPr>
            <a:xfrm flipH="1">
              <a:off x="5753378" y="1070032"/>
              <a:ext cx="2782929" cy="3344213"/>
            </a:xfrm>
            <a:custGeom>
              <a:avLst/>
              <a:gdLst/>
              <a:ahLst/>
              <a:cxnLst/>
              <a:rect l="l" t="t" r="r" b="b"/>
              <a:pathLst>
                <a:path w="32937" h="39580" extrusionOk="0">
                  <a:moveTo>
                    <a:pt x="1551" y="1"/>
                  </a:moveTo>
                  <a:lnTo>
                    <a:pt x="440" y="1925"/>
                  </a:lnTo>
                  <a:lnTo>
                    <a:pt x="0" y="39579"/>
                  </a:lnTo>
                  <a:lnTo>
                    <a:pt x="32167" y="39227"/>
                  </a:lnTo>
                  <a:cubicBezTo>
                    <a:pt x="32596" y="39216"/>
                    <a:pt x="32937" y="38864"/>
                    <a:pt x="32937" y="38446"/>
                  </a:cubicBezTo>
                  <a:lnTo>
                    <a:pt x="32552"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1" name="Google Shape;596;p41">
              <a:extLst>
                <a:ext uri="{FF2B5EF4-FFF2-40B4-BE49-F238E27FC236}">
                  <a16:creationId xmlns:a16="http://schemas.microsoft.com/office/drawing/2014/main" xmlns="" id="{41B85AD9-3A69-822D-D7FA-0B286EE339C6}"/>
                </a:ext>
              </a:extLst>
            </p:cNvPr>
            <p:cNvSpPr/>
            <p:nvPr/>
          </p:nvSpPr>
          <p:spPr>
            <a:xfrm flipH="1">
              <a:off x="8637533" y="1123009"/>
              <a:ext cx="188672" cy="86520"/>
            </a:xfrm>
            <a:custGeom>
              <a:avLst/>
              <a:gdLst/>
              <a:ahLst/>
              <a:cxnLst/>
              <a:rect l="l" t="t" r="r" b="b"/>
              <a:pathLst>
                <a:path w="2233" h="1024" extrusionOk="0">
                  <a:moveTo>
                    <a:pt x="0" y="0"/>
                  </a:moveTo>
                  <a:lnTo>
                    <a:pt x="869" y="506"/>
                  </a:lnTo>
                  <a:lnTo>
                    <a:pt x="0" y="1023"/>
                  </a:lnTo>
                  <a:lnTo>
                    <a:pt x="2233" y="1023"/>
                  </a:lnTo>
                  <a:lnTo>
                    <a:pt x="2233" y="0"/>
                  </a:lnTo>
                  <a:close/>
                </a:path>
              </a:pathLst>
            </a:custGeom>
            <a:solidFill>
              <a:schemeClr val="accent3"/>
            </a:solidFill>
            <a:ln>
              <a:noFill/>
            </a:ln>
          </p:spPr>
          <p:txBody>
            <a:bodyPr spcFirstLastPara="1" wrap="square" lIns="115184" tIns="115184" rIns="115184" bIns="115184" anchor="ctr" anchorCtr="0">
              <a:noAutofit/>
            </a:bodyPr>
            <a:lstStyle/>
            <a:p>
              <a:endParaRPr sz="2267"/>
            </a:p>
          </p:txBody>
        </p:sp>
        <p:sp>
          <p:nvSpPr>
            <p:cNvPr id="22" name="Google Shape;597;p41">
              <a:extLst>
                <a:ext uri="{FF2B5EF4-FFF2-40B4-BE49-F238E27FC236}">
                  <a16:creationId xmlns:a16="http://schemas.microsoft.com/office/drawing/2014/main" xmlns="" id="{92A3E178-8EBC-B642-3634-F067A9014CF9}"/>
                </a:ext>
              </a:extLst>
            </p:cNvPr>
            <p:cNvSpPr/>
            <p:nvPr/>
          </p:nvSpPr>
          <p:spPr>
            <a:xfrm flipH="1">
              <a:off x="5771036" y="1279997"/>
              <a:ext cx="2686270" cy="3157485"/>
            </a:xfrm>
            <a:custGeom>
              <a:avLst/>
              <a:gdLst/>
              <a:ahLst/>
              <a:cxnLst/>
              <a:rect l="l" t="t" r="r" b="b"/>
              <a:pathLst>
                <a:path w="31793" h="37370" extrusionOk="0">
                  <a:moveTo>
                    <a:pt x="110" y="1"/>
                  </a:moveTo>
                  <a:lnTo>
                    <a:pt x="0" y="37369"/>
                  </a:lnTo>
                  <a:lnTo>
                    <a:pt x="0" y="37369"/>
                  </a:lnTo>
                  <a:lnTo>
                    <a:pt x="31793" y="37028"/>
                  </a:lnTo>
                  <a:lnTo>
                    <a:pt x="31078" y="1"/>
                  </a:lnTo>
                  <a:close/>
                </a:path>
              </a:pathLst>
            </a:custGeom>
            <a:solidFill>
              <a:schemeClr val="accent3"/>
            </a:solidFill>
            <a:ln>
              <a:noFill/>
            </a:ln>
          </p:spPr>
          <p:txBody>
            <a:bodyPr spcFirstLastPara="1" wrap="square" lIns="115184" tIns="115184" rIns="115184" bIns="115184" anchor="ctr" anchorCtr="0">
              <a:noAutofit/>
            </a:bodyPr>
            <a:lstStyle/>
            <a:p>
              <a:endParaRPr sz="2267"/>
            </a:p>
          </p:txBody>
        </p:sp>
        <p:sp>
          <p:nvSpPr>
            <p:cNvPr id="23" name="Google Shape;598;p41">
              <a:extLst>
                <a:ext uri="{FF2B5EF4-FFF2-40B4-BE49-F238E27FC236}">
                  <a16:creationId xmlns:a16="http://schemas.microsoft.com/office/drawing/2014/main" xmlns="" id="{54C1E66C-4F35-31DC-9875-BAC64600BB33}"/>
                </a:ext>
              </a:extLst>
            </p:cNvPr>
            <p:cNvSpPr/>
            <p:nvPr/>
          </p:nvSpPr>
          <p:spPr>
            <a:xfrm flipH="1">
              <a:off x="5695753" y="1186210"/>
              <a:ext cx="2729023" cy="3290222"/>
            </a:xfrm>
            <a:custGeom>
              <a:avLst/>
              <a:gdLst/>
              <a:ahLst/>
              <a:cxnLst/>
              <a:rect l="l" t="t" r="r" b="b"/>
              <a:pathLst>
                <a:path w="32299" h="38941" extrusionOk="0">
                  <a:moveTo>
                    <a:pt x="924" y="0"/>
                  </a:moveTo>
                  <a:lnTo>
                    <a:pt x="77" y="902"/>
                  </a:lnTo>
                  <a:lnTo>
                    <a:pt x="0" y="38402"/>
                  </a:lnTo>
                  <a:lnTo>
                    <a:pt x="407" y="38941"/>
                  </a:lnTo>
                  <a:lnTo>
                    <a:pt x="32299" y="38589"/>
                  </a:lnTo>
                  <a:lnTo>
                    <a:pt x="31903"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24" name="Google Shape;599;p41">
              <a:extLst>
                <a:ext uri="{FF2B5EF4-FFF2-40B4-BE49-F238E27FC236}">
                  <a16:creationId xmlns:a16="http://schemas.microsoft.com/office/drawing/2014/main" xmlns="" id="{B6CEF467-5E15-D3F3-71B8-AD2CECA381BC}"/>
                </a:ext>
              </a:extLst>
            </p:cNvPr>
            <p:cNvSpPr/>
            <p:nvPr/>
          </p:nvSpPr>
          <p:spPr>
            <a:xfrm flipH="1">
              <a:off x="5671588" y="1162974"/>
              <a:ext cx="2693790" cy="3343199"/>
            </a:xfrm>
            <a:custGeom>
              <a:avLst/>
              <a:gdLst/>
              <a:ahLst/>
              <a:cxnLst/>
              <a:rect l="l" t="t" r="r" b="b"/>
              <a:pathLst>
                <a:path w="31882" h="39568" extrusionOk="0">
                  <a:moveTo>
                    <a:pt x="518" y="0"/>
                  </a:moveTo>
                  <a:lnTo>
                    <a:pt x="1" y="39568"/>
                  </a:lnTo>
                  <a:lnTo>
                    <a:pt x="31156" y="39227"/>
                  </a:lnTo>
                  <a:cubicBezTo>
                    <a:pt x="31563" y="39216"/>
                    <a:pt x="31882" y="38886"/>
                    <a:pt x="31882" y="38479"/>
                  </a:cubicBezTo>
                  <a:lnTo>
                    <a:pt x="31497" y="726"/>
                  </a:lnTo>
                  <a:cubicBezTo>
                    <a:pt x="31497" y="330"/>
                    <a:pt x="31167" y="0"/>
                    <a:pt x="30760" y="0"/>
                  </a:cubicBezTo>
                  <a:close/>
                </a:path>
              </a:pathLst>
            </a:custGeom>
            <a:solidFill>
              <a:schemeClr val="accent5">
                <a:lumMod val="50000"/>
              </a:schemeClr>
            </a:solidFill>
            <a:ln>
              <a:noFill/>
            </a:ln>
          </p:spPr>
          <p:txBody>
            <a:bodyPr spcFirstLastPara="1" wrap="square" lIns="115184" tIns="115184" rIns="115184" bIns="115184" anchor="ctr" anchorCtr="0">
              <a:noAutofit/>
            </a:bodyPr>
            <a:lstStyle/>
            <a:p>
              <a:endParaRPr sz="2267" dirty="0"/>
            </a:p>
          </p:txBody>
        </p:sp>
        <p:sp>
          <p:nvSpPr>
            <p:cNvPr id="25" name="Google Shape;600;p41">
              <a:extLst>
                <a:ext uri="{FF2B5EF4-FFF2-40B4-BE49-F238E27FC236}">
                  <a16:creationId xmlns:a16="http://schemas.microsoft.com/office/drawing/2014/main" xmlns="" id="{6F72B5B3-0DDD-332F-0235-81141D4FF0A7}"/>
                </a:ext>
              </a:extLst>
            </p:cNvPr>
            <p:cNvSpPr/>
            <p:nvPr/>
          </p:nvSpPr>
          <p:spPr>
            <a:xfrm flipH="1">
              <a:off x="5804409" y="4525625"/>
              <a:ext cx="2466167" cy="196192"/>
            </a:xfrm>
            <a:custGeom>
              <a:avLst/>
              <a:gdLst/>
              <a:ahLst/>
              <a:cxnLst/>
              <a:rect l="l" t="t" r="r" b="b"/>
              <a:pathLst>
                <a:path w="29188" h="2322" extrusionOk="0">
                  <a:moveTo>
                    <a:pt x="4542" y="1"/>
                  </a:moveTo>
                  <a:lnTo>
                    <a:pt x="1" y="441"/>
                  </a:lnTo>
                  <a:lnTo>
                    <a:pt x="1628" y="2321"/>
                  </a:lnTo>
                  <a:lnTo>
                    <a:pt x="29187" y="2321"/>
                  </a:lnTo>
                  <a:lnTo>
                    <a:pt x="4542" y="1"/>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26" name="Google Shape;601;p41">
              <a:extLst>
                <a:ext uri="{FF2B5EF4-FFF2-40B4-BE49-F238E27FC236}">
                  <a16:creationId xmlns:a16="http://schemas.microsoft.com/office/drawing/2014/main" xmlns="" id="{12010AB7-E4E2-C133-A434-795001E8C8AE}"/>
                </a:ext>
              </a:extLst>
            </p:cNvPr>
            <p:cNvSpPr/>
            <p:nvPr/>
          </p:nvSpPr>
          <p:spPr>
            <a:xfrm flipH="1">
              <a:off x="5722702" y="4107554"/>
              <a:ext cx="2377788" cy="614260"/>
            </a:xfrm>
            <a:custGeom>
              <a:avLst/>
              <a:gdLst/>
              <a:ahLst/>
              <a:cxnLst/>
              <a:rect l="l" t="t" r="r" b="b"/>
              <a:pathLst>
                <a:path w="28142" h="7270" extrusionOk="0">
                  <a:moveTo>
                    <a:pt x="0" y="0"/>
                  </a:moveTo>
                  <a:lnTo>
                    <a:pt x="0" y="7137"/>
                  </a:lnTo>
                  <a:lnTo>
                    <a:pt x="28032" y="7269"/>
                  </a:lnTo>
                  <a:lnTo>
                    <a:pt x="28076" y="4509"/>
                  </a:lnTo>
                  <a:lnTo>
                    <a:pt x="28142" y="957"/>
                  </a:lnTo>
                  <a:lnTo>
                    <a:pt x="0"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27" name="Google Shape;602;p41">
              <a:extLst>
                <a:ext uri="{FF2B5EF4-FFF2-40B4-BE49-F238E27FC236}">
                  <a16:creationId xmlns:a16="http://schemas.microsoft.com/office/drawing/2014/main" xmlns="" id="{C5BE55B2-5182-984B-4DB1-0FBE6F661B04}"/>
                </a:ext>
              </a:extLst>
            </p:cNvPr>
            <p:cNvSpPr/>
            <p:nvPr/>
          </p:nvSpPr>
          <p:spPr>
            <a:xfrm flipH="1">
              <a:off x="5722702" y="4107554"/>
              <a:ext cx="2377788" cy="436826"/>
            </a:xfrm>
            <a:custGeom>
              <a:avLst/>
              <a:gdLst/>
              <a:ahLst/>
              <a:cxnLst/>
              <a:rect l="l" t="t" r="r" b="b"/>
              <a:pathLst>
                <a:path w="28142" h="5170" extrusionOk="0">
                  <a:moveTo>
                    <a:pt x="0" y="0"/>
                  </a:moveTo>
                  <a:lnTo>
                    <a:pt x="0" y="2441"/>
                  </a:lnTo>
                  <a:lnTo>
                    <a:pt x="25305" y="2738"/>
                  </a:lnTo>
                  <a:cubicBezTo>
                    <a:pt x="25305" y="2738"/>
                    <a:pt x="26756" y="3464"/>
                    <a:pt x="27372" y="4949"/>
                  </a:cubicBezTo>
                  <a:cubicBezTo>
                    <a:pt x="27435" y="5101"/>
                    <a:pt x="27506" y="5170"/>
                    <a:pt x="27582" y="5170"/>
                  </a:cubicBezTo>
                  <a:cubicBezTo>
                    <a:pt x="27731" y="5170"/>
                    <a:pt x="27901" y="4909"/>
                    <a:pt x="28076" y="4509"/>
                  </a:cubicBezTo>
                  <a:lnTo>
                    <a:pt x="28142" y="957"/>
                  </a:lnTo>
                  <a:lnTo>
                    <a:pt x="0"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28" name="Google Shape;603;p41">
              <a:extLst>
                <a:ext uri="{FF2B5EF4-FFF2-40B4-BE49-F238E27FC236}">
                  <a16:creationId xmlns:a16="http://schemas.microsoft.com/office/drawing/2014/main" xmlns="" id="{D476ECCB-AC99-5EAB-87AB-F5CD3FE5D1B9}"/>
                </a:ext>
              </a:extLst>
            </p:cNvPr>
            <p:cNvSpPr/>
            <p:nvPr/>
          </p:nvSpPr>
          <p:spPr>
            <a:xfrm flipH="1">
              <a:off x="5722675" y="4155799"/>
              <a:ext cx="74353" cy="578098"/>
            </a:xfrm>
            <a:custGeom>
              <a:avLst/>
              <a:gdLst/>
              <a:ahLst/>
              <a:cxnLst/>
              <a:rect l="l" t="t" r="r" b="b"/>
              <a:pathLst>
                <a:path w="880" h="6842" extrusionOk="0">
                  <a:moveTo>
                    <a:pt x="0" y="1"/>
                  </a:moveTo>
                  <a:lnTo>
                    <a:pt x="0" y="6841"/>
                  </a:lnTo>
                  <a:lnTo>
                    <a:pt x="880" y="6841"/>
                  </a:lnTo>
                  <a:lnTo>
                    <a:pt x="880" y="1"/>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29" name="Google Shape;604;p41">
              <a:extLst>
                <a:ext uri="{FF2B5EF4-FFF2-40B4-BE49-F238E27FC236}">
                  <a16:creationId xmlns:a16="http://schemas.microsoft.com/office/drawing/2014/main" xmlns="" id="{10CE5A4E-3486-5834-D3F0-7118282CD58B}"/>
                </a:ext>
              </a:extLst>
            </p:cNvPr>
            <p:cNvSpPr/>
            <p:nvPr/>
          </p:nvSpPr>
          <p:spPr>
            <a:xfrm flipH="1">
              <a:off x="5722675" y="4155799"/>
              <a:ext cx="74353" cy="578098"/>
            </a:xfrm>
            <a:custGeom>
              <a:avLst/>
              <a:gdLst/>
              <a:ahLst/>
              <a:cxnLst/>
              <a:rect l="l" t="t" r="r" b="b"/>
              <a:pathLst>
                <a:path w="880" h="6842" extrusionOk="0">
                  <a:moveTo>
                    <a:pt x="0" y="1"/>
                  </a:moveTo>
                  <a:lnTo>
                    <a:pt x="0" y="6841"/>
                  </a:lnTo>
                  <a:lnTo>
                    <a:pt x="880" y="6841"/>
                  </a:lnTo>
                  <a:lnTo>
                    <a:pt x="880"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0" name="Google Shape;605;p41">
              <a:extLst>
                <a:ext uri="{FF2B5EF4-FFF2-40B4-BE49-F238E27FC236}">
                  <a16:creationId xmlns:a16="http://schemas.microsoft.com/office/drawing/2014/main" xmlns="" id="{2CCCFED6-3E5C-4ECE-C448-08B7EAD5FE75}"/>
                </a:ext>
              </a:extLst>
            </p:cNvPr>
            <p:cNvSpPr/>
            <p:nvPr/>
          </p:nvSpPr>
          <p:spPr>
            <a:xfrm flipH="1">
              <a:off x="8100407" y="4054577"/>
              <a:ext cx="106038" cy="656084"/>
            </a:xfrm>
            <a:custGeom>
              <a:avLst/>
              <a:gdLst/>
              <a:ahLst/>
              <a:cxnLst/>
              <a:rect l="l" t="t" r="r" b="b"/>
              <a:pathLst>
                <a:path w="1255" h="7765" extrusionOk="0">
                  <a:moveTo>
                    <a:pt x="0" y="0"/>
                  </a:moveTo>
                  <a:lnTo>
                    <a:pt x="99" y="6313"/>
                  </a:lnTo>
                  <a:lnTo>
                    <a:pt x="1254" y="7764"/>
                  </a:lnTo>
                  <a:lnTo>
                    <a:pt x="1254" y="627"/>
                  </a:lnTo>
                  <a:lnTo>
                    <a:pt x="286"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31" name="Google Shape;606;p41">
              <a:extLst>
                <a:ext uri="{FF2B5EF4-FFF2-40B4-BE49-F238E27FC236}">
                  <a16:creationId xmlns:a16="http://schemas.microsoft.com/office/drawing/2014/main" xmlns="" id="{EE67B80D-3293-9583-673B-1E0B6936CF55}"/>
                </a:ext>
              </a:extLst>
            </p:cNvPr>
            <p:cNvSpPr/>
            <p:nvPr/>
          </p:nvSpPr>
          <p:spPr>
            <a:xfrm>
              <a:off x="6881225" y="2681300"/>
              <a:ext cx="114900" cy="434575"/>
            </a:xfrm>
            <a:custGeom>
              <a:avLst/>
              <a:gdLst/>
              <a:ahLst/>
              <a:cxnLst/>
              <a:rect l="l" t="t" r="r" b="b"/>
              <a:pathLst>
                <a:path w="4596" h="17383" extrusionOk="0">
                  <a:moveTo>
                    <a:pt x="0" y="0"/>
                  </a:moveTo>
                  <a:lnTo>
                    <a:pt x="3381" y="119"/>
                  </a:lnTo>
                  <a:lnTo>
                    <a:pt x="4048" y="6191"/>
                  </a:lnTo>
                  <a:lnTo>
                    <a:pt x="4596" y="15382"/>
                  </a:lnTo>
                  <a:lnTo>
                    <a:pt x="4429" y="17287"/>
                  </a:lnTo>
                  <a:lnTo>
                    <a:pt x="1714" y="17383"/>
                  </a:lnTo>
                  <a:lnTo>
                    <a:pt x="595" y="11382"/>
                  </a:lnTo>
                  <a:close/>
                </a:path>
              </a:pathLst>
            </a:custGeom>
            <a:solidFill>
              <a:schemeClr val="accent1"/>
            </a:solidFill>
            <a:ln>
              <a:noFill/>
            </a:ln>
          </p:spPr>
          <p:txBody>
            <a:bodyPr/>
            <a:lstStyle/>
            <a:p>
              <a:endParaRPr lang="en-US" sz="2267"/>
            </a:p>
          </p:txBody>
        </p:sp>
        <p:sp>
          <p:nvSpPr>
            <p:cNvPr id="32" name="Google Shape;607;p41">
              <a:extLst>
                <a:ext uri="{FF2B5EF4-FFF2-40B4-BE49-F238E27FC236}">
                  <a16:creationId xmlns:a16="http://schemas.microsoft.com/office/drawing/2014/main" xmlns="" id="{F97ECB4B-01AC-5086-ECF6-544B22BE7628}"/>
                </a:ext>
              </a:extLst>
            </p:cNvPr>
            <p:cNvSpPr/>
            <p:nvPr/>
          </p:nvSpPr>
          <p:spPr>
            <a:xfrm flipH="1">
              <a:off x="8100407" y="4054577"/>
              <a:ext cx="106038" cy="656084"/>
            </a:xfrm>
            <a:custGeom>
              <a:avLst/>
              <a:gdLst/>
              <a:ahLst/>
              <a:cxnLst/>
              <a:rect l="l" t="t" r="r" b="b"/>
              <a:pathLst>
                <a:path w="1255" h="7765" extrusionOk="0">
                  <a:moveTo>
                    <a:pt x="0" y="0"/>
                  </a:moveTo>
                  <a:lnTo>
                    <a:pt x="99" y="6313"/>
                  </a:lnTo>
                  <a:lnTo>
                    <a:pt x="1254" y="7764"/>
                  </a:lnTo>
                  <a:lnTo>
                    <a:pt x="1254" y="627"/>
                  </a:lnTo>
                  <a:lnTo>
                    <a:pt x="286"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3" name="Google Shape;608;p41">
              <a:extLst>
                <a:ext uri="{FF2B5EF4-FFF2-40B4-BE49-F238E27FC236}">
                  <a16:creationId xmlns:a16="http://schemas.microsoft.com/office/drawing/2014/main" xmlns="" id="{5FA9AB0A-2E35-247E-C440-5080375A7CAE}"/>
                </a:ext>
              </a:extLst>
            </p:cNvPr>
            <p:cNvSpPr/>
            <p:nvPr/>
          </p:nvSpPr>
          <p:spPr>
            <a:xfrm flipH="1">
              <a:off x="6477126" y="2842018"/>
              <a:ext cx="788062" cy="418153"/>
            </a:xfrm>
            <a:custGeom>
              <a:avLst/>
              <a:gdLst/>
              <a:ahLst/>
              <a:cxnLst/>
              <a:rect l="l" t="t" r="r" b="b"/>
              <a:pathLst>
                <a:path w="9327" h="4949" extrusionOk="0">
                  <a:moveTo>
                    <a:pt x="9326" y="0"/>
                  </a:moveTo>
                  <a:lnTo>
                    <a:pt x="4103" y="583"/>
                  </a:lnTo>
                  <a:lnTo>
                    <a:pt x="429" y="2639"/>
                  </a:lnTo>
                  <a:lnTo>
                    <a:pt x="1" y="4949"/>
                  </a:lnTo>
                  <a:cubicBezTo>
                    <a:pt x="1" y="4949"/>
                    <a:pt x="1207" y="4395"/>
                    <a:pt x="2170" y="4395"/>
                  </a:cubicBezTo>
                  <a:cubicBezTo>
                    <a:pt x="2451" y="4395"/>
                    <a:pt x="2711" y="4442"/>
                    <a:pt x="2915" y="4564"/>
                  </a:cubicBezTo>
                  <a:lnTo>
                    <a:pt x="3674" y="4674"/>
                  </a:lnTo>
                  <a:cubicBezTo>
                    <a:pt x="3674" y="4674"/>
                    <a:pt x="5935" y="2651"/>
                    <a:pt x="7903" y="2651"/>
                  </a:cubicBezTo>
                  <a:cubicBezTo>
                    <a:pt x="8248" y="2651"/>
                    <a:pt x="8584" y="2713"/>
                    <a:pt x="8897" y="2859"/>
                  </a:cubicBezTo>
                  <a:lnTo>
                    <a:pt x="9326" y="0"/>
                  </a:ln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34" name="Google Shape;609;p41">
              <a:extLst>
                <a:ext uri="{FF2B5EF4-FFF2-40B4-BE49-F238E27FC236}">
                  <a16:creationId xmlns:a16="http://schemas.microsoft.com/office/drawing/2014/main" xmlns="" id="{A6A70CA2-A15A-D000-8F25-6F92A3E9EBEE}"/>
                </a:ext>
              </a:extLst>
            </p:cNvPr>
            <p:cNvSpPr/>
            <p:nvPr/>
          </p:nvSpPr>
          <p:spPr>
            <a:xfrm flipH="1">
              <a:off x="6477126" y="2765818"/>
              <a:ext cx="788062" cy="418153"/>
            </a:xfrm>
            <a:custGeom>
              <a:avLst/>
              <a:gdLst/>
              <a:ahLst/>
              <a:cxnLst/>
              <a:rect l="l" t="t" r="r" b="b"/>
              <a:pathLst>
                <a:path w="9327" h="4949" extrusionOk="0">
                  <a:moveTo>
                    <a:pt x="9326" y="0"/>
                  </a:moveTo>
                  <a:lnTo>
                    <a:pt x="4103" y="583"/>
                  </a:lnTo>
                  <a:lnTo>
                    <a:pt x="429" y="2639"/>
                  </a:lnTo>
                  <a:lnTo>
                    <a:pt x="1" y="4949"/>
                  </a:lnTo>
                  <a:cubicBezTo>
                    <a:pt x="1" y="4949"/>
                    <a:pt x="1207" y="4395"/>
                    <a:pt x="2170" y="4395"/>
                  </a:cubicBezTo>
                  <a:cubicBezTo>
                    <a:pt x="2451" y="4395"/>
                    <a:pt x="2711" y="4442"/>
                    <a:pt x="2915" y="4564"/>
                  </a:cubicBezTo>
                  <a:lnTo>
                    <a:pt x="3674" y="4674"/>
                  </a:lnTo>
                  <a:cubicBezTo>
                    <a:pt x="3674" y="4674"/>
                    <a:pt x="5935" y="2651"/>
                    <a:pt x="7903" y="2651"/>
                  </a:cubicBezTo>
                  <a:cubicBezTo>
                    <a:pt x="8248" y="2651"/>
                    <a:pt x="8584" y="2713"/>
                    <a:pt x="8897" y="2859"/>
                  </a:cubicBezTo>
                  <a:lnTo>
                    <a:pt x="9326"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5" name="Google Shape;610;p41">
              <a:extLst>
                <a:ext uri="{FF2B5EF4-FFF2-40B4-BE49-F238E27FC236}">
                  <a16:creationId xmlns:a16="http://schemas.microsoft.com/office/drawing/2014/main" xmlns="" id="{70AFDEF1-DFC0-47F1-09BF-825C417B5539}"/>
                </a:ext>
              </a:extLst>
            </p:cNvPr>
            <p:cNvSpPr/>
            <p:nvPr/>
          </p:nvSpPr>
          <p:spPr>
            <a:xfrm flipH="1">
              <a:off x="5671587" y="3975576"/>
              <a:ext cx="2598989" cy="812142"/>
            </a:xfrm>
            <a:custGeom>
              <a:avLst/>
              <a:gdLst/>
              <a:ahLst/>
              <a:cxnLst/>
              <a:rect l="l" t="t" r="r" b="b"/>
              <a:pathLst>
                <a:path w="30760" h="9612" extrusionOk="0">
                  <a:moveTo>
                    <a:pt x="26713" y="1"/>
                  </a:moveTo>
                  <a:lnTo>
                    <a:pt x="5213" y="56"/>
                  </a:lnTo>
                  <a:lnTo>
                    <a:pt x="1" y="78"/>
                  </a:lnTo>
                  <a:lnTo>
                    <a:pt x="2090" y="2134"/>
                  </a:lnTo>
                  <a:lnTo>
                    <a:pt x="29110" y="2134"/>
                  </a:lnTo>
                  <a:lnTo>
                    <a:pt x="29990" y="2607"/>
                  </a:lnTo>
                  <a:lnTo>
                    <a:pt x="29990" y="7995"/>
                  </a:lnTo>
                  <a:lnTo>
                    <a:pt x="29187" y="8831"/>
                  </a:lnTo>
                  <a:lnTo>
                    <a:pt x="1628" y="8831"/>
                  </a:lnTo>
                  <a:lnTo>
                    <a:pt x="1" y="6940"/>
                  </a:lnTo>
                  <a:lnTo>
                    <a:pt x="1" y="7666"/>
                  </a:lnTo>
                  <a:lnTo>
                    <a:pt x="1617" y="9612"/>
                  </a:lnTo>
                  <a:lnTo>
                    <a:pt x="29869" y="9612"/>
                  </a:lnTo>
                  <a:lnTo>
                    <a:pt x="30122" y="9315"/>
                  </a:lnTo>
                  <a:lnTo>
                    <a:pt x="30760" y="8567"/>
                  </a:lnTo>
                  <a:lnTo>
                    <a:pt x="30760" y="2156"/>
                  </a:lnTo>
                  <a:lnTo>
                    <a:pt x="27801" y="1"/>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36" name="Google Shape;611;p41">
              <a:extLst>
                <a:ext uri="{FF2B5EF4-FFF2-40B4-BE49-F238E27FC236}">
                  <a16:creationId xmlns:a16="http://schemas.microsoft.com/office/drawing/2014/main" xmlns="" id="{AE6E04A6-7773-2217-AF34-6731A2003D03}"/>
                </a:ext>
              </a:extLst>
            </p:cNvPr>
            <p:cNvSpPr/>
            <p:nvPr/>
          </p:nvSpPr>
          <p:spPr>
            <a:xfrm flipH="1">
              <a:off x="6360093" y="4401167"/>
              <a:ext cx="40979" cy="317861"/>
            </a:xfrm>
            <a:custGeom>
              <a:avLst/>
              <a:gdLst/>
              <a:ahLst/>
              <a:cxnLst/>
              <a:rect l="l" t="t" r="r" b="b"/>
              <a:pathLst>
                <a:path w="485" h="3762" extrusionOk="0">
                  <a:moveTo>
                    <a:pt x="254" y="0"/>
                  </a:moveTo>
                  <a:lnTo>
                    <a:pt x="1" y="3761"/>
                  </a:lnTo>
                  <a:lnTo>
                    <a:pt x="485" y="3761"/>
                  </a:lnTo>
                  <a:lnTo>
                    <a:pt x="485"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37" name="Google Shape;612;p41">
              <a:extLst>
                <a:ext uri="{FF2B5EF4-FFF2-40B4-BE49-F238E27FC236}">
                  <a16:creationId xmlns:a16="http://schemas.microsoft.com/office/drawing/2014/main" xmlns="" id="{0D9B6CF7-BE7E-4E2E-BA7A-6CF0A2E80556}"/>
                </a:ext>
              </a:extLst>
            </p:cNvPr>
            <p:cNvSpPr/>
            <p:nvPr/>
          </p:nvSpPr>
          <p:spPr>
            <a:xfrm flipH="1">
              <a:off x="8093902" y="3982082"/>
              <a:ext cx="176674" cy="206331"/>
            </a:xfrm>
            <a:custGeom>
              <a:avLst/>
              <a:gdLst/>
              <a:ahLst/>
              <a:cxnLst/>
              <a:rect l="l" t="t" r="r" b="b"/>
              <a:pathLst>
                <a:path w="2091" h="2442" extrusionOk="0">
                  <a:moveTo>
                    <a:pt x="1" y="1"/>
                  </a:moveTo>
                  <a:lnTo>
                    <a:pt x="1" y="440"/>
                  </a:lnTo>
                  <a:lnTo>
                    <a:pt x="2079" y="2442"/>
                  </a:lnTo>
                  <a:lnTo>
                    <a:pt x="2090" y="2057"/>
                  </a:lnTo>
                  <a:lnTo>
                    <a:pt x="1" y="1"/>
                  </a:lnTo>
                  <a:close/>
                </a:path>
              </a:pathLst>
            </a:custGeom>
            <a:solidFill>
              <a:srgbClr val="C84A33"/>
            </a:solidFill>
            <a:ln>
              <a:noFill/>
            </a:ln>
          </p:spPr>
          <p:txBody>
            <a:bodyPr spcFirstLastPara="1" wrap="square" lIns="115184" tIns="115184" rIns="115184" bIns="115184" anchor="ctr" anchorCtr="0">
              <a:noAutofit/>
            </a:bodyPr>
            <a:lstStyle/>
            <a:p>
              <a:endParaRPr sz="2267"/>
            </a:p>
          </p:txBody>
        </p:sp>
        <p:sp>
          <p:nvSpPr>
            <p:cNvPr id="38" name="Google Shape;613;p41">
              <a:extLst>
                <a:ext uri="{FF2B5EF4-FFF2-40B4-BE49-F238E27FC236}">
                  <a16:creationId xmlns:a16="http://schemas.microsoft.com/office/drawing/2014/main" xmlns="" id="{DD05153C-962C-B7F1-590C-B451D65E2E09}"/>
                </a:ext>
              </a:extLst>
            </p:cNvPr>
            <p:cNvSpPr/>
            <p:nvPr/>
          </p:nvSpPr>
          <p:spPr>
            <a:xfrm flipH="1">
              <a:off x="5736644" y="4155799"/>
              <a:ext cx="2358270" cy="40049"/>
            </a:xfrm>
            <a:custGeom>
              <a:avLst/>
              <a:gdLst/>
              <a:ahLst/>
              <a:cxnLst/>
              <a:rect l="l" t="t" r="r" b="b"/>
              <a:pathLst>
                <a:path w="27911" h="474" extrusionOk="0">
                  <a:moveTo>
                    <a:pt x="11" y="1"/>
                  </a:moveTo>
                  <a:lnTo>
                    <a:pt x="0" y="386"/>
                  </a:lnTo>
                  <a:lnTo>
                    <a:pt x="27218" y="386"/>
                  </a:lnTo>
                  <a:lnTo>
                    <a:pt x="27911" y="474"/>
                  </a:lnTo>
                  <a:lnTo>
                    <a:pt x="27031" y="1"/>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39" name="Google Shape;614;p41">
              <a:extLst>
                <a:ext uri="{FF2B5EF4-FFF2-40B4-BE49-F238E27FC236}">
                  <a16:creationId xmlns:a16="http://schemas.microsoft.com/office/drawing/2014/main" xmlns="" id="{0D3EBABE-9B0E-84E4-B192-8801D156EF62}"/>
                </a:ext>
              </a:extLst>
            </p:cNvPr>
            <p:cNvSpPr/>
            <p:nvPr/>
          </p:nvSpPr>
          <p:spPr>
            <a:xfrm>
              <a:off x="6103103" y="1431278"/>
              <a:ext cx="1830774" cy="609650"/>
            </a:xfrm>
            <a:prstGeom prst="rect">
              <a:avLst/>
            </a:prstGeom>
          </p:spPr>
          <p:txBody>
            <a:bodyPr>
              <a:prstTxWarp prst="textPlain">
                <a:avLst/>
              </a:prstTxWarp>
            </a:bodyPr>
            <a:lstStyle/>
            <a:p>
              <a:pPr lvl="0" algn="ctr"/>
              <a:r>
                <a:rPr sz="2267" b="1" dirty="0">
                  <a:solidFill>
                    <a:schemeClr val="lt1"/>
                  </a:solidFill>
                  <a:latin typeface="Archivo"/>
                </a:rPr>
                <a:t>A - Z</a:t>
              </a:r>
            </a:p>
          </p:txBody>
        </p:sp>
        <p:sp>
          <p:nvSpPr>
            <p:cNvPr id="40" name="Google Shape;615;p41">
              <a:extLst>
                <a:ext uri="{FF2B5EF4-FFF2-40B4-BE49-F238E27FC236}">
                  <a16:creationId xmlns:a16="http://schemas.microsoft.com/office/drawing/2014/main" xmlns="" id="{55C0130A-BDBC-5C2E-B991-BA699F0D7E30}"/>
                </a:ext>
              </a:extLst>
            </p:cNvPr>
            <p:cNvSpPr/>
            <p:nvPr/>
          </p:nvSpPr>
          <p:spPr>
            <a:xfrm flipH="1">
              <a:off x="5725493" y="4561873"/>
              <a:ext cx="2545083" cy="225848"/>
            </a:xfrm>
            <a:custGeom>
              <a:avLst/>
              <a:gdLst/>
              <a:ahLst/>
              <a:cxnLst/>
              <a:rect l="l" t="t" r="r" b="b"/>
              <a:pathLst>
                <a:path w="30122" h="2673" extrusionOk="0">
                  <a:moveTo>
                    <a:pt x="1" y="1"/>
                  </a:moveTo>
                  <a:lnTo>
                    <a:pt x="1" y="727"/>
                  </a:lnTo>
                  <a:lnTo>
                    <a:pt x="1617" y="2673"/>
                  </a:lnTo>
                  <a:lnTo>
                    <a:pt x="29869" y="2673"/>
                  </a:lnTo>
                  <a:lnTo>
                    <a:pt x="30122" y="2376"/>
                  </a:lnTo>
                  <a:lnTo>
                    <a:pt x="1628" y="2123"/>
                  </a:lnTo>
                  <a:lnTo>
                    <a:pt x="1"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41" name="Google Shape;616;p41">
              <a:extLst>
                <a:ext uri="{FF2B5EF4-FFF2-40B4-BE49-F238E27FC236}">
                  <a16:creationId xmlns:a16="http://schemas.microsoft.com/office/drawing/2014/main" xmlns="" id="{756E76F4-28EA-071E-8A04-B81216C65F4B}"/>
                </a:ext>
              </a:extLst>
            </p:cNvPr>
            <p:cNvSpPr/>
            <p:nvPr/>
          </p:nvSpPr>
          <p:spPr>
            <a:xfrm flipH="1">
              <a:off x="5796973" y="4153941"/>
              <a:ext cx="2408543" cy="85591"/>
            </a:xfrm>
            <a:custGeom>
              <a:avLst/>
              <a:gdLst/>
              <a:ahLst/>
              <a:cxnLst/>
              <a:rect l="l" t="t" r="r" b="b"/>
              <a:pathLst>
                <a:path w="28506" h="1013" fill="none" extrusionOk="0">
                  <a:moveTo>
                    <a:pt x="0" y="1"/>
                  </a:moveTo>
                  <a:lnTo>
                    <a:pt x="1243" y="1013"/>
                  </a:lnTo>
                  <a:lnTo>
                    <a:pt x="28505" y="1013"/>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42" name="Google Shape;617;p41">
              <a:extLst>
                <a:ext uri="{FF2B5EF4-FFF2-40B4-BE49-F238E27FC236}">
                  <a16:creationId xmlns:a16="http://schemas.microsoft.com/office/drawing/2014/main" xmlns="" id="{BA8E6B0C-F784-2519-7732-E5B59024DB17}"/>
                </a:ext>
              </a:extLst>
            </p:cNvPr>
            <p:cNvSpPr/>
            <p:nvPr/>
          </p:nvSpPr>
          <p:spPr>
            <a:xfrm flipH="1">
              <a:off x="5792326" y="4223647"/>
              <a:ext cx="2414120" cy="93026"/>
            </a:xfrm>
            <a:custGeom>
              <a:avLst/>
              <a:gdLst/>
              <a:ahLst/>
              <a:cxnLst/>
              <a:rect l="l" t="t" r="r" b="b"/>
              <a:pathLst>
                <a:path w="28572" h="1101" fill="none" extrusionOk="0">
                  <a:moveTo>
                    <a:pt x="0" y="1"/>
                  </a:moveTo>
                  <a:lnTo>
                    <a:pt x="1254" y="1067"/>
                  </a:lnTo>
                  <a:lnTo>
                    <a:pt x="28571" y="1100"/>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43" name="Google Shape;618;p41">
              <a:extLst>
                <a:ext uri="{FF2B5EF4-FFF2-40B4-BE49-F238E27FC236}">
                  <a16:creationId xmlns:a16="http://schemas.microsoft.com/office/drawing/2014/main" xmlns="" id="{81A86F29-FE84-9A17-5F1D-8E90B5128428}"/>
                </a:ext>
              </a:extLst>
            </p:cNvPr>
            <p:cNvSpPr/>
            <p:nvPr/>
          </p:nvSpPr>
          <p:spPr>
            <a:xfrm flipH="1">
              <a:off x="5796973" y="4316590"/>
              <a:ext cx="2405755" cy="84661"/>
            </a:xfrm>
            <a:custGeom>
              <a:avLst/>
              <a:gdLst/>
              <a:ahLst/>
              <a:cxnLst/>
              <a:rect l="l" t="t" r="r" b="b"/>
              <a:pathLst>
                <a:path w="28473" h="1002" fill="none" extrusionOk="0">
                  <a:moveTo>
                    <a:pt x="0" y="0"/>
                  </a:moveTo>
                  <a:lnTo>
                    <a:pt x="1210" y="1001"/>
                  </a:lnTo>
                  <a:lnTo>
                    <a:pt x="28472" y="968"/>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44" name="Google Shape;619;p41">
              <a:extLst>
                <a:ext uri="{FF2B5EF4-FFF2-40B4-BE49-F238E27FC236}">
                  <a16:creationId xmlns:a16="http://schemas.microsoft.com/office/drawing/2014/main" xmlns="" id="{82D7340D-3B76-84B2-47E2-6AFCB27C57B5}"/>
                </a:ext>
              </a:extLst>
            </p:cNvPr>
            <p:cNvSpPr/>
            <p:nvPr/>
          </p:nvSpPr>
          <p:spPr>
            <a:xfrm flipH="1">
              <a:off x="5793255" y="4401167"/>
              <a:ext cx="2407614" cy="102236"/>
            </a:xfrm>
            <a:custGeom>
              <a:avLst/>
              <a:gdLst/>
              <a:ahLst/>
              <a:cxnLst/>
              <a:rect l="l" t="t" r="r" b="b"/>
              <a:pathLst>
                <a:path w="28495" h="1210" fill="none" extrusionOk="0">
                  <a:moveTo>
                    <a:pt x="0" y="0"/>
                  </a:moveTo>
                  <a:lnTo>
                    <a:pt x="1188" y="1210"/>
                  </a:lnTo>
                  <a:lnTo>
                    <a:pt x="28494" y="957"/>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45" name="Google Shape;620;p41">
              <a:extLst>
                <a:ext uri="{FF2B5EF4-FFF2-40B4-BE49-F238E27FC236}">
                  <a16:creationId xmlns:a16="http://schemas.microsoft.com/office/drawing/2014/main" xmlns="" id="{57755346-29FB-89E2-64FD-4AE152F09A6B}"/>
                </a:ext>
              </a:extLst>
            </p:cNvPr>
            <p:cNvSpPr/>
            <p:nvPr/>
          </p:nvSpPr>
          <p:spPr>
            <a:xfrm flipH="1">
              <a:off x="6898064" y="2774170"/>
              <a:ext cx="85591" cy="407085"/>
            </a:xfrm>
            <a:custGeom>
              <a:avLst/>
              <a:gdLst/>
              <a:ahLst/>
              <a:cxnLst/>
              <a:rect l="l" t="t" r="r" b="b"/>
              <a:pathLst>
                <a:path w="1013" h="4818" extrusionOk="0">
                  <a:moveTo>
                    <a:pt x="474" y="0"/>
                  </a:moveTo>
                  <a:lnTo>
                    <a:pt x="188" y="2926"/>
                  </a:lnTo>
                  <a:lnTo>
                    <a:pt x="1" y="4729"/>
                  </a:lnTo>
                  <a:lnTo>
                    <a:pt x="551" y="4817"/>
                  </a:lnTo>
                  <a:lnTo>
                    <a:pt x="705" y="3211"/>
                  </a:lnTo>
                  <a:lnTo>
                    <a:pt x="1012" y="11"/>
                  </a:lnTo>
                  <a:lnTo>
                    <a:pt x="727" y="77"/>
                  </a:lnTo>
                  <a:lnTo>
                    <a:pt x="474" y="0"/>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46" name="Google Shape;621;p41">
              <a:extLst>
                <a:ext uri="{FF2B5EF4-FFF2-40B4-BE49-F238E27FC236}">
                  <a16:creationId xmlns:a16="http://schemas.microsoft.com/office/drawing/2014/main" xmlns="" id="{5D4B90C2-440C-1067-E0A7-0E522879FA8A}"/>
                </a:ext>
              </a:extLst>
            </p:cNvPr>
            <p:cNvSpPr/>
            <p:nvPr/>
          </p:nvSpPr>
          <p:spPr>
            <a:xfrm flipH="1">
              <a:off x="5796973" y="4503319"/>
              <a:ext cx="2402967" cy="76297"/>
            </a:xfrm>
            <a:custGeom>
              <a:avLst/>
              <a:gdLst/>
              <a:ahLst/>
              <a:cxnLst/>
              <a:rect l="l" t="t" r="r" b="b"/>
              <a:pathLst>
                <a:path w="28440" h="903" fill="none" extrusionOk="0">
                  <a:moveTo>
                    <a:pt x="0" y="1"/>
                  </a:moveTo>
                  <a:lnTo>
                    <a:pt x="1177" y="903"/>
                  </a:lnTo>
                  <a:lnTo>
                    <a:pt x="28439" y="793"/>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47" name="Google Shape;622;p41">
              <a:extLst>
                <a:ext uri="{FF2B5EF4-FFF2-40B4-BE49-F238E27FC236}">
                  <a16:creationId xmlns:a16="http://schemas.microsoft.com/office/drawing/2014/main" xmlns="" id="{40DDE6D9-07A6-8E1D-7238-04EED17ED3A8}"/>
                </a:ext>
              </a:extLst>
            </p:cNvPr>
            <p:cNvSpPr/>
            <p:nvPr/>
          </p:nvSpPr>
          <p:spPr>
            <a:xfrm flipH="1">
              <a:off x="5793255" y="4561873"/>
              <a:ext cx="2404826" cy="88379"/>
            </a:xfrm>
            <a:custGeom>
              <a:avLst/>
              <a:gdLst/>
              <a:ahLst/>
              <a:cxnLst/>
              <a:rect l="l" t="t" r="r" b="b"/>
              <a:pathLst>
                <a:path w="28462" h="1046" fill="none" extrusionOk="0">
                  <a:moveTo>
                    <a:pt x="0" y="1"/>
                  </a:moveTo>
                  <a:lnTo>
                    <a:pt x="1155" y="1045"/>
                  </a:lnTo>
                  <a:lnTo>
                    <a:pt x="28461" y="1045"/>
                  </a:lnTo>
                </a:path>
              </a:pathLst>
            </a:custGeom>
            <a:noFill/>
            <a:ln w="3575"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48" name="Google Shape;623;p41">
              <a:extLst>
                <a:ext uri="{FF2B5EF4-FFF2-40B4-BE49-F238E27FC236}">
                  <a16:creationId xmlns:a16="http://schemas.microsoft.com/office/drawing/2014/main" xmlns="" id="{4C609DD6-3597-E609-DBF9-7590D71A1AC3}"/>
                </a:ext>
              </a:extLst>
            </p:cNvPr>
            <p:cNvSpPr/>
            <p:nvPr/>
          </p:nvSpPr>
          <p:spPr>
            <a:xfrm flipH="1">
              <a:off x="6128673" y="4401167"/>
              <a:ext cx="618992" cy="506448"/>
            </a:xfrm>
            <a:custGeom>
              <a:avLst/>
              <a:gdLst/>
              <a:ahLst/>
              <a:cxnLst/>
              <a:rect l="l" t="t" r="r" b="b"/>
              <a:pathLst>
                <a:path w="7326" h="5994" extrusionOk="0">
                  <a:moveTo>
                    <a:pt x="1" y="0"/>
                  </a:moveTo>
                  <a:lnTo>
                    <a:pt x="1" y="4575"/>
                  </a:lnTo>
                  <a:lnTo>
                    <a:pt x="2475" y="5994"/>
                  </a:lnTo>
                  <a:lnTo>
                    <a:pt x="3784" y="5400"/>
                  </a:lnTo>
                  <a:lnTo>
                    <a:pt x="7325" y="5587"/>
                  </a:lnTo>
                  <a:lnTo>
                    <a:pt x="4356" y="4575"/>
                  </a:lnTo>
                  <a:lnTo>
                    <a:pt x="4356" y="0"/>
                  </a:lnTo>
                  <a:close/>
                </a:path>
              </a:pathLst>
            </a:custGeom>
            <a:solidFill>
              <a:schemeClr val="accent4"/>
            </a:solidFill>
            <a:ln>
              <a:noFill/>
            </a:ln>
          </p:spPr>
          <p:txBody>
            <a:bodyPr spcFirstLastPara="1" wrap="square" lIns="115184" tIns="115184" rIns="115184" bIns="115184" anchor="ctr" anchorCtr="0">
              <a:noAutofit/>
            </a:bodyPr>
            <a:lstStyle/>
            <a:p>
              <a:endParaRPr sz="2267"/>
            </a:p>
          </p:txBody>
        </p:sp>
        <p:sp>
          <p:nvSpPr>
            <p:cNvPr id="49" name="Google Shape;624;p41">
              <a:extLst>
                <a:ext uri="{FF2B5EF4-FFF2-40B4-BE49-F238E27FC236}">
                  <a16:creationId xmlns:a16="http://schemas.microsoft.com/office/drawing/2014/main" xmlns="" id="{C38AF0A5-87F9-45C8-4980-3B08BFEBBAAC}"/>
                </a:ext>
              </a:extLst>
            </p:cNvPr>
            <p:cNvSpPr/>
            <p:nvPr/>
          </p:nvSpPr>
          <p:spPr>
            <a:xfrm flipH="1">
              <a:off x="6128673" y="4787722"/>
              <a:ext cx="618992" cy="119895"/>
            </a:xfrm>
            <a:custGeom>
              <a:avLst/>
              <a:gdLst/>
              <a:ahLst/>
              <a:cxnLst/>
              <a:rect l="l" t="t" r="r" b="b"/>
              <a:pathLst>
                <a:path w="7326" h="1419" extrusionOk="0">
                  <a:moveTo>
                    <a:pt x="1" y="0"/>
                  </a:moveTo>
                  <a:lnTo>
                    <a:pt x="2475" y="1419"/>
                  </a:lnTo>
                  <a:lnTo>
                    <a:pt x="3784" y="825"/>
                  </a:lnTo>
                  <a:lnTo>
                    <a:pt x="7325" y="1012"/>
                  </a:lnTo>
                  <a:lnTo>
                    <a:pt x="4356" y="0"/>
                  </a:lnTo>
                  <a:close/>
                </a:path>
              </a:pathLst>
            </a:custGeom>
            <a:solidFill>
              <a:schemeClr val="accent4"/>
            </a:solidFill>
            <a:ln>
              <a:noFill/>
            </a:ln>
          </p:spPr>
          <p:txBody>
            <a:bodyPr spcFirstLastPara="1" wrap="square" lIns="115184" tIns="115184" rIns="115184" bIns="115184" anchor="ctr" anchorCtr="0">
              <a:noAutofit/>
            </a:bodyPr>
            <a:lstStyle/>
            <a:p>
              <a:endParaRPr sz="2267"/>
            </a:p>
          </p:txBody>
        </p:sp>
        <p:sp>
          <p:nvSpPr>
            <p:cNvPr id="50" name="Google Shape;625;p41">
              <a:extLst>
                <a:ext uri="{FF2B5EF4-FFF2-40B4-BE49-F238E27FC236}">
                  <a16:creationId xmlns:a16="http://schemas.microsoft.com/office/drawing/2014/main" xmlns="" id="{B600AADB-0E8F-ED15-9992-DD21AACACBB9}"/>
                </a:ext>
              </a:extLst>
            </p:cNvPr>
            <p:cNvSpPr/>
            <p:nvPr/>
          </p:nvSpPr>
          <p:spPr>
            <a:xfrm flipH="1">
              <a:off x="5988429" y="3975576"/>
              <a:ext cx="1898377" cy="180307"/>
            </a:xfrm>
            <a:custGeom>
              <a:avLst/>
              <a:gdLst/>
              <a:ahLst/>
              <a:cxnLst/>
              <a:rect l="l" t="t" r="r" b="b"/>
              <a:pathLst>
                <a:path w="22468" h="2134" extrusionOk="0">
                  <a:moveTo>
                    <a:pt x="22171" y="1"/>
                  </a:moveTo>
                  <a:lnTo>
                    <a:pt x="671" y="56"/>
                  </a:lnTo>
                  <a:lnTo>
                    <a:pt x="649" y="275"/>
                  </a:lnTo>
                  <a:lnTo>
                    <a:pt x="0" y="2134"/>
                  </a:lnTo>
                  <a:lnTo>
                    <a:pt x="10591" y="2134"/>
                  </a:lnTo>
                  <a:cubicBezTo>
                    <a:pt x="15792" y="1881"/>
                    <a:pt x="20972" y="1617"/>
                    <a:pt x="21269" y="1507"/>
                  </a:cubicBezTo>
                  <a:cubicBezTo>
                    <a:pt x="21709" y="1353"/>
                    <a:pt x="22468" y="638"/>
                    <a:pt x="22171"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51" name="Google Shape;626;p41">
              <a:extLst>
                <a:ext uri="{FF2B5EF4-FFF2-40B4-BE49-F238E27FC236}">
                  <a16:creationId xmlns:a16="http://schemas.microsoft.com/office/drawing/2014/main" xmlns="" id="{81559900-ECBB-8504-3B6B-EE4D1122A956}"/>
                </a:ext>
              </a:extLst>
            </p:cNvPr>
            <p:cNvSpPr/>
            <p:nvPr/>
          </p:nvSpPr>
          <p:spPr>
            <a:xfrm flipH="1">
              <a:off x="6303414" y="2073555"/>
              <a:ext cx="1380861" cy="1130848"/>
            </a:xfrm>
            <a:custGeom>
              <a:avLst/>
              <a:gdLst/>
              <a:ahLst/>
              <a:cxnLst/>
              <a:rect l="l" t="t" r="r" b="b"/>
              <a:pathLst>
                <a:path w="16343" h="13384" extrusionOk="0">
                  <a:moveTo>
                    <a:pt x="2761" y="3267"/>
                  </a:moveTo>
                  <a:lnTo>
                    <a:pt x="2761" y="3267"/>
                  </a:lnTo>
                  <a:cubicBezTo>
                    <a:pt x="2310" y="4828"/>
                    <a:pt x="1288" y="8468"/>
                    <a:pt x="1134" y="9788"/>
                  </a:cubicBezTo>
                  <a:cubicBezTo>
                    <a:pt x="1057" y="10448"/>
                    <a:pt x="1145" y="11196"/>
                    <a:pt x="1694" y="11833"/>
                  </a:cubicBezTo>
                  <a:cubicBezTo>
                    <a:pt x="1661" y="11866"/>
                    <a:pt x="1628" y="11888"/>
                    <a:pt x="1584" y="11899"/>
                  </a:cubicBezTo>
                  <a:cubicBezTo>
                    <a:pt x="1487" y="11939"/>
                    <a:pt x="1380" y="11958"/>
                    <a:pt x="1269" y="11958"/>
                  </a:cubicBezTo>
                  <a:cubicBezTo>
                    <a:pt x="1039" y="11958"/>
                    <a:pt x="795" y="11875"/>
                    <a:pt x="595" y="11712"/>
                  </a:cubicBezTo>
                  <a:cubicBezTo>
                    <a:pt x="221" y="11426"/>
                    <a:pt x="56" y="10965"/>
                    <a:pt x="133" y="10448"/>
                  </a:cubicBezTo>
                  <a:cubicBezTo>
                    <a:pt x="309" y="9282"/>
                    <a:pt x="1947" y="5235"/>
                    <a:pt x="2761" y="3267"/>
                  </a:cubicBezTo>
                  <a:close/>
                  <a:moveTo>
                    <a:pt x="10767" y="0"/>
                  </a:moveTo>
                  <a:lnTo>
                    <a:pt x="7743" y="154"/>
                  </a:lnTo>
                  <a:lnTo>
                    <a:pt x="3091" y="2475"/>
                  </a:lnTo>
                  <a:cubicBezTo>
                    <a:pt x="3168" y="2288"/>
                    <a:pt x="3212" y="2178"/>
                    <a:pt x="3223" y="2167"/>
                  </a:cubicBezTo>
                  <a:lnTo>
                    <a:pt x="3168" y="2156"/>
                  </a:lnTo>
                  <a:cubicBezTo>
                    <a:pt x="3168" y="2167"/>
                    <a:pt x="3113" y="2288"/>
                    <a:pt x="3025" y="2508"/>
                  </a:cubicBezTo>
                  <a:lnTo>
                    <a:pt x="2970" y="2530"/>
                  </a:lnTo>
                  <a:cubicBezTo>
                    <a:pt x="2970" y="2530"/>
                    <a:pt x="2948" y="2640"/>
                    <a:pt x="2882" y="2838"/>
                  </a:cubicBezTo>
                  <a:cubicBezTo>
                    <a:pt x="2156" y="4586"/>
                    <a:pt x="276" y="9183"/>
                    <a:pt x="89" y="10437"/>
                  </a:cubicBezTo>
                  <a:cubicBezTo>
                    <a:pt x="1" y="10976"/>
                    <a:pt x="177" y="11448"/>
                    <a:pt x="562" y="11745"/>
                  </a:cubicBezTo>
                  <a:cubicBezTo>
                    <a:pt x="782" y="11921"/>
                    <a:pt x="1035" y="12009"/>
                    <a:pt x="1277" y="12009"/>
                  </a:cubicBezTo>
                  <a:cubicBezTo>
                    <a:pt x="1386" y="12009"/>
                    <a:pt x="1496" y="11987"/>
                    <a:pt x="1606" y="11943"/>
                  </a:cubicBezTo>
                  <a:cubicBezTo>
                    <a:pt x="1650" y="11932"/>
                    <a:pt x="1694" y="11899"/>
                    <a:pt x="1738" y="11877"/>
                  </a:cubicBezTo>
                  <a:cubicBezTo>
                    <a:pt x="2504" y="12728"/>
                    <a:pt x="4122" y="13384"/>
                    <a:pt x="7355" y="13384"/>
                  </a:cubicBezTo>
                  <a:cubicBezTo>
                    <a:pt x="7883" y="13384"/>
                    <a:pt x="8455" y="13366"/>
                    <a:pt x="9073" y="13329"/>
                  </a:cubicBezTo>
                  <a:cubicBezTo>
                    <a:pt x="16343" y="12900"/>
                    <a:pt x="14286" y="7918"/>
                    <a:pt x="14286" y="7918"/>
                  </a:cubicBezTo>
                  <a:lnTo>
                    <a:pt x="12120" y="1364"/>
                  </a:lnTo>
                  <a:lnTo>
                    <a:pt x="10767" y="0"/>
                  </a:ln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52" name="Google Shape;627;p41">
              <a:extLst>
                <a:ext uri="{FF2B5EF4-FFF2-40B4-BE49-F238E27FC236}">
                  <a16:creationId xmlns:a16="http://schemas.microsoft.com/office/drawing/2014/main" xmlns="" id="{8D4CD368-EC88-FF86-4BF7-D9730A7D48E2}"/>
                </a:ext>
              </a:extLst>
            </p:cNvPr>
            <p:cNvSpPr/>
            <p:nvPr/>
          </p:nvSpPr>
          <p:spPr>
            <a:xfrm flipH="1">
              <a:off x="6730858" y="2039251"/>
              <a:ext cx="602178" cy="678813"/>
            </a:xfrm>
            <a:custGeom>
              <a:avLst/>
              <a:gdLst/>
              <a:ahLst/>
              <a:cxnLst/>
              <a:rect l="l" t="t" r="r" b="b"/>
              <a:pathLst>
                <a:path w="7127" h="8034" extrusionOk="0">
                  <a:moveTo>
                    <a:pt x="4165" y="1"/>
                  </a:moveTo>
                  <a:cubicBezTo>
                    <a:pt x="3946" y="1"/>
                    <a:pt x="3710" y="14"/>
                    <a:pt x="3454" y="44"/>
                  </a:cubicBezTo>
                  <a:cubicBezTo>
                    <a:pt x="1" y="450"/>
                    <a:pt x="155" y="2573"/>
                    <a:pt x="155" y="2573"/>
                  </a:cubicBezTo>
                  <a:cubicBezTo>
                    <a:pt x="155" y="2573"/>
                    <a:pt x="430" y="4091"/>
                    <a:pt x="1144" y="5520"/>
                  </a:cubicBezTo>
                  <a:cubicBezTo>
                    <a:pt x="1144" y="5531"/>
                    <a:pt x="1144" y="5531"/>
                    <a:pt x="1144" y="5542"/>
                  </a:cubicBezTo>
                  <a:cubicBezTo>
                    <a:pt x="1650" y="6543"/>
                    <a:pt x="2365" y="7511"/>
                    <a:pt x="3355" y="7874"/>
                  </a:cubicBezTo>
                  <a:cubicBezTo>
                    <a:pt x="3622" y="7975"/>
                    <a:pt x="3914" y="8033"/>
                    <a:pt x="4229" y="8033"/>
                  </a:cubicBezTo>
                  <a:cubicBezTo>
                    <a:pt x="4393" y="8033"/>
                    <a:pt x="4564" y="8017"/>
                    <a:pt x="4741" y="7983"/>
                  </a:cubicBezTo>
                  <a:cubicBezTo>
                    <a:pt x="5455" y="7852"/>
                    <a:pt x="5961" y="7500"/>
                    <a:pt x="6324" y="7038"/>
                  </a:cubicBezTo>
                  <a:cubicBezTo>
                    <a:pt x="6907" y="6290"/>
                    <a:pt x="7094" y="5234"/>
                    <a:pt x="7105" y="4255"/>
                  </a:cubicBezTo>
                  <a:lnTo>
                    <a:pt x="7105" y="4266"/>
                  </a:lnTo>
                  <a:cubicBezTo>
                    <a:pt x="7127" y="2925"/>
                    <a:pt x="6841" y="1737"/>
                    <a:pt x="6841" y="1737"/>
                  </a:cubicBezTo>
                  <a:cubicBezTo>
                    <a:pt x="6841" y="1737"/>
                    <a:pt x="6646" y="1"/>
                    <a:pt x="4165" y="1"/>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53" name="Google Shape;628;p41">
              <a:extLst>
                <a:ext uri="{FF2B5EF4-FFF2-40B4-BE49-F238E27FC236}">
                  <a16:creationId xmlns:a16="http://schemas.microsoft.com/office/drawing/2014/main" xmlns="" id="{EF32C6AC-527D-5277-DB1F-0E0DEE24EFF5}"/>
                </a:ext>
              </a:extLst>
            </p:cNvPr>
            <p:cNvSpPr/>
            <p:nvPr/>
          </p:nvSpPr>
          <p:spPr>
            <a:xfrm flipH="1">
              <a:off x="6756881" y="2094931"/>
              <a:ext cx="532472" cy="378273"/>
            </a:xfrm>
            <a:custGeom>
              <a:avLst/>
              <a:gdLst/>
              <a:ahLst/>
              <a:cxnLst/>
              <a:rect l="l" t="t" r="r" b="b"/>
              <a:pathLst>
                <a:path w="6302" h="4477" extrusionOk="0">
                  <a:moveTo>
                    <a:pt x="3366" y="0"/>
                  </a:moveTo>
                  <a:lnTo>
                    <a:pt x="1452" y="1331"/>
                  </a:lnTo>
                  <a:lnTo>
                    <a:pt x="1" y="2827"/>
                  </a:lnTo>
                  <a:lnTo>
                    <a:pt x="561" y="4476"/>
                  </a:lnTo>
                  <a:lnTo>
                    <a:pt x="561" y="2871"/>
                  </a:lnTo>
                  <a:cubicBezTo>
                    <a:pt x="561" y="2871"/>
                    <a:pt x="689" y="2878"/>
                    <a:pt x="924" y="2878"/>
                  </a:cubicBezTo>
                  <a:cubicBezTo>
                    <a:pt x="1346" y="2878"/>
                    <a:pt x="2116" y="2855"/>
                    <a:pt x="3113" y="2728"/>
                  </a:cubicBezTo>
                  <a:lnTo>
                    <a:pt x="3201" y="1738"/>
                  </a:lnTo>
                  <a:lnTo>
                    <a:pt x="3718" y="2618"/>
                  </a:lnTo>
                  <a:cubicBezTo>
                    <a:pt x="3718" y="2618"/>
                    <a:pt x="5158" y="2563"/>
                    <a:pt x="6302" y="1837"/>
                  </a:cubicBezTo>
                  <a:lnTo>
                    <a:pt x="5851" y="770"/>
                  </a:lnTo>
                  <a:lnTo>
                    <a:pt x="3366"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54" name="Google Shape;629;p41">
              <a:extLst>
                <a:ext uri="{FF2B5EF4-FFF2-40B4-BE49-F238E27FC236}">
                  <a16:creationId xmlns:a16="http://schemas.microsoft.com/office/drawing/2014/main" xmlns="" id="{72F48AEE-6366-3055-F5F1-6AABF4F487E5}"/>
                </a:ext>
              </a:extLst>
            </p:cNvPr>
            <p:cNvSpPr/>
            <p:nvPr/>
          </p:nvSpPr>
          <p:spPr>
            <a:xfrm flipH="1">
              <a:off x="6660223" y="1821935"/>
              <a:ext cx="773106" cy="504251"/>
            </a:xfrm>
            <a:custGeom>
              <a:avLst/>
              <a:gdLst/>
              <a:ahLst/>
              <a:cxnLst/>
              <a:rect l="l" t="t" r="r" b="b"/>
              <a:pathLst>
                <a:path w="9150" h="5968" extrusionOk="0">
                  <a:moveTo>
                    <a:pt x="5417" y="0"/>
                  </a:moveTo>
                  <a:cubicBezTo>
                    <a:pt x="4774" y="0"/>
                    <a:pt x="4322" y="218"/>
                    <a:pt x="4322" y="218"/>
                  </a:cubicBezTo>
                  <a:cubicBezTo>
                    <a:pt x="4124" y="179"/>
                    <a:pt x="3935" y="161"/>
                    <a:pt x="3755" y="161"/>
                  </a:cubicBezTo>
                  <a:cubicBezTo>
                    <a:pt x="677" y="161"/>
                    <a:pt x="0" y="5508"/>
                    <a:pt x="0" y="5508"/>
                  </a:cubicBezTo>
                  <a:cubicBezTo>
                    <a:pt x="973" y="5839"/>
                    <a:pt x="1959" y="5967"/>
                    <a:pt x="2906" y="5967"/>
                  </a:cubicBezTo>
                  <a:cubicBezTo>
                    <a:pt x="3437" y="5967"/>
                    <a:pt x="3956" y="5927"/>
                    <a:pt x="4454" y="5860"/>
                  </a:cubicBezTo>
                  <a:lnTo>
                    <a:pt x="4817" y="4430"/>
                  </a:lnTo>
                  <a:lnTo>
                    <a:pt x="5510" y="5673"/>
                  </a:lnTo>
                  <a:cubicBezTo>
                    <a:pt x="7632" y="5200"/>
                    <a:pt x="9150" y="4342"/>
                    <a:pt x="9150" y="4342"/>
                  </a:cubicBezTo>
                  <a:cubicBezTo>
                    <a:pt x="8254" y="668"/>
                    <a:pt x="6543" y="0"/>
                    <a:pt x="5417" y="0"/>
                  </a:cubicBez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55" name="Google Shape;630;p41">
              <a:extLst>
                <a:ext uri="{FF2B5EF4-FFF2-40B4-BE49-F238E27FC236}">
                  <a16:creationId xmlns:a16="http://schemas.microsoft.com/office/drawing/2014/main" xmlns="" id="{5D172617-8CFD-7601-A1EC-3C8BA5A91325}"/>
                </a:ext>
              </a:extLst>
            </p:cNvPr>
            <p:cNvSpPr/>
            <p:nvPr/>
          </p:nvSpPr>
          <p:spPr>
            <a:xfrm flipH="1">
              <a:off x="6606140" y="2196154"/>
              <a:ext cx="202782" cy="202866"/>
            </a:xfrm>
            <a:custGeom>
              <a:avLst/>
              <a:gdLst/>
              <a:ahLst/>
              <a:cxnLst/>
              <a:rect l="l" t="t" r="r" b="b"/>
              <a:pathLst>
                <a:path w="2400" h="2401" extrusionOk="0">
                  <a:moveTo>
                    <a:pt x="1427" y="0"/>
                  </a:moveTo>
                  <a:cubicBezTo>
                    <a:pt x="1421" y="0"/>
                    <a:pt x="1414" y="1"/>
                    <a:pt x="1408" y="1"/>
                  </a:cubicBezTo>
                  <a:cubicBezTo>
                    <a:pt x="880" y="23"/>
                    <a:pt x="770" y="573"/>
                    <a:pt x="770" y="573"/>
                  </a:cubicBezTo>
                  <a:cubicBezTo>
                    <a:pt x="0" y="1750"/>
                    <a:pt x="429" y="2266"/>
                    <a:pt x="429" y="2266"/>
                  </a:cubicBezTo>
                  <a:cubicBezTo>
                    <a:pt x="429" y="2266"/>
                    <a:pt x="600" y="2400"/>
                    <a:pt x="873" y="2400"/>
                  </a:cubicBezTo>
                  <a:cubicBezTo>
                    <a:pt x="1095" y="2400"/>
                    <a:pt x="1384" y="2312"/>
                    <a:pt x="1705" y="1992"/>
                  </a:cubicBezTo>
                  <a:cubicBezTo>
                    <a:pt x="2400" y="1286"/>
                    <a:pt x="1936" y="0"/>
                    <a:pt x="1427"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56" name="Google Shape;631;p41">
              <a:extLst>
                <a:ext uri="{FF2B5EF4-FFF2-40B4-BE49-F238E27FC236}">
                  <a16:creationId xmlns:a16="http://schemas.microsoft.com/office/drawing/2014/main" xmlns="" id="{2925F570-5FFB-621E-0B70-355A02B2F0AF}"/>
                </a:ext>
              </a:extLst>
            </p:cNvPr>
            <p:cNvSpPr/>
            <p:nvPr/>
          </p:nvSpPr>
          <p:spPr>
            <a:xfrm flipH="1">
              <a:off x="6723416" y="2250061"/>
              <a:ext cx="79000" cy="383849"/>
            </a:xfrm>
            <a:custGeom>
              <a:avLst/>
              <a:gdLst/>
              <a:ahLst/>
              <a:cxnLst/>
              <a:rect l="l" t="t" r="r" b="b"/>
              <a:pathLst>
                <a:path w="935" h="4543" extrusionOk="0">
                  <a:moveTo>
                    <a:pt x="539" y="1"/>
                  </a:moveTo>
                  <a:lnTo>
                    <a:pt x="0" y="188"/>
                  </a:lnTo>
                  <a:cubicBezTo>
                    <a:pt x="0" y="188"/>
                    <a:pt x="935" y="1585"/>
                    <a:pt x="44" y="4543"/>
                  </a:cubicBezTo>
                  <a:cubicBezTo>
                    <a:pt x="627" y="3795"/>
                    <a:pt x="814" y="2739"/>
                    <a:pt x="825" y="1760"/>
                  </a:cubicBezTo>
                  <a:lnTo>
                    <a:pt x="539"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57" name="Google Shape;632;p41">
              <a:extLst>
                <a:ext uri="{FF2B5EF4-FFF2-40B4-BE49-F238E27FC236}">
                  <a16:creationId xmlns:a16="http://schemas.microsoft.com/office/drawing/2014/main" xmlns="" id="{904780B6-9E54-5F35-CFFB-A06CB6B07064}"/>
                </a:ext>
              </a:extLst>
            </p:cNvPr>
            <p:cNvSpPr/>
            <p:nvPr/>
          </p:nvSpPr>
          <p:spPr>
            <a:xfrm flipH="1">
              <a:off x="7200975" y="2316050"/>
              <a:ext cx="200332" cy="201008"/>
            </a:xfrm>
            <a:custGeom>
              <a:avLst/>
              <a:gdLst/>
              <a:ahLst/>
              <a:cxnLst/>
              <a:rect l="l" t="t" r="r" b="b"/>
              <a:pathLst>
                <a:path w="2371" h="2379" extrusionOk="0">
                  <a:moveTo>
                    <a:pt x="982" y="0"/>
                  </a:moveTo>
                  <a:cubicBezTo>
                    <a:pt x="460" y="0"/>
                    <a:pt x="1" y="1271"/>
                    <a:pt x="699" y="1969"/>
                  </a:cubicBezTo>
                  <a:cubicBezTo>
                    <a:pt x="1014" y="2290"/>
                    <a:pt x="1299" y="2378"/>
                    <a:pt x="1517" y="2378"/>
                  </a:cubicBezTo>
                  <a:cubicBezTo>
                    <a:pt x="1785" y="2378"/>
                    <a:pt x="1952" y="2244"/>
                    <a:pt x="1952" y="2244"/>
                  </a:cubicBezTo>
                  <a:cubicBezTo>
                    <a:pt x="1952" y="2244"/>
                    <a:pt x="2370" y="1738"/>
                    <a:pt x="1612" y="573"/>
                  </a:cubicBezTo>
                  <a:lnTo>
                    <a:pt x="1623" y="573"/>
                  </a:lnTo>
                  <a:cubicBezTo>
                    <a:pt x="1623" y="573"/>
                    <a:pt x="1513" y="34"/>
                    <a:pt x="996" y="1"/>
                  </a:cubicBezTo>
                  <a:cubicBezTo>
                    <a:pt x="991" y="1"/>
                    <a:pt x="987" y="0"/>
                    <a:pt x="982"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58" name="Google Shape;633;p41">
              <a:extLst>
                <a:ext uri="{FF2B5EF4-FFF2-40B4-BE49-F238E27FC236}">
                  <a16:creationId xmlns:a16="http://schemas.microsoft.com/office/drawing/2014/main" xmlns="" id="{84890290-3753-C593-3EF1-34F2D3E77335}"/>
                </a:ext>
              </a:extLst>
            </p:cNvPr>
            <p:cNvSpPr/>
            <p:nvPr/>
          </p:nvSpPr>
          <p:spPr>
            <a:xfrm flipH="1">
              <a:off x="6739216" y="2208321"/>
              <a:ext cx="63200" cy="176589"/>
            </a:xfrm>
            <a:custGeom>
              <a:avLst/>
              <a:gdLst/>
              <a:ahLst/>
              <a:cxnLst/>
              <a:rect l="l" t="t" r="r" b="b"/>
              <a:pathLst>
                <a:path w="748" h="2090" extrusionOk="0">
                  <a:moveTo>
                    <a:pt x="0" y="0"/>
                  </a:moveTo>
                  <a:lnTo>
                    <a:pt x="748" y="2090"/>
                  </a:lnTo>
                  <a:lnTo>
                    <a:pt x="693" y="429"/>
                  </a:lnTo>
                  <a:lnTo>
                    <a:pt x="616" y="0"/>
                  </a:ln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59" name="Google Shape;634;p41">
              <a:extLst>
                <a:ext uri="{FF2B5EF4-FFF2-40B4-BE49-F238E27FC236}">
                  <a16:creationId xmlns:a16="http://schemas.microsoft.com/office/drawing/2014/main" xmlns="" id="{DE92C8CD-AE29-0E9D-1D16-79A9832E5EE2}"/>
                </a:ext>
              </a:extLst>
            </p:cNvPr>
            <p:cNvSpPr/>
            <p:nvPr/>
          </p:nvSpPr>
          <p:spPr>
            <a:xfrm flipH="1">
              <a:off x="7253021" y="2361591"/>
              <a:ext cx="90238" cy="111615"/>
            </a:xfrm>
            <a:custGeom>
              <a:avLst/>
              <a:gdLst/>
              <a:ahLst/>
              <a:cxnLst/>
              <a:rect l="l" t="t" r="r" b="b"/>
              <a:pathLst>
                <a:path w="1068" h="1321" extrusionOk="0">
                  <a:moveTo>
                    <a:pt x="364" y="1"/>
                  </a:moveTo>
                  <a:cubicBezTo>
                    <a:pt x="364" y="1"/>
                    <a:pt x="155" y="1"/>
                    <a:pt x="1" y="155"/>
                  </a:cubicBezTo>
                  <a:cubicBezTo>
                    <a:pt x="1" y="155"/>
                    <a:pt x="110" y="79"/>
                    <a:pt x="253" y="79"/>
                  </a:cubicBezTo>
                  <a:cubicBezTo>
                    <a:pt x="372" y="79"/>
                    <a:pt x="514" y="130"/>
                    <a:pt x="639" y="319"/>
                  </a:cubicBezTo>
                  <a:cubicBezTo>
                    <a:pt x="914" y="737"/>
                    <a:pt x="848" y="990"/>
                    <a:pt x="848" y="990"/>
                  </a:cubicBezTo>
                  <a:cubicBezTo>
                    <a:pt x="848" y="990"/>
                    <a:pt x="672" y="627"/>
                    <a:pt x="397" y="605"/>
                  </a:cubicBezTo>
                  <a:lnTo>
                    <a:pt x="397" y="605"/>
                  </a:lnTo>
                  <a:cubicBezTo>
                    <a:pt x="397" y="605"/>
                    <a:pt x="705" y="836"/>
                    <a:pt x="793" y="1254"/>
                  </a:cubicBezTo>
                  <a:cubicBezTo>
                    <a:pt x="793" y="1254"/>
                    <a:pt x="638" y="1300"/>
                    <a:pt x="519" y="1300"/>
                  </a:cubicBezTo>
                  <a:cubicBezTo>
                    <a:pt x="507" y="1300"/>
                    <a:pt x="496" y="1299"/>
                    <a:pt x="485" y="1298"/>
                  </a:cubicBezTo>
                  <a:lnTo>
                    <a:pt x="485" y="1298"/>
                  </a:lnTo>
                  <a:cubicBezTo>
                    <a:pt x="485" y="1298"/>
                    <a:pt x="542" y="1320"/>
                    <a:pt x="632" y="1320"/>
                  </a:cubicBezTo>
                  <a:cubicBezTo>
                    <a:pt x="721" y="1320"/>
                    <a:pt x="842" y="1298"/>
                    <a:pt x="969" y="1210"/>
                  </a:cubicBezTo>
                  <a:cubicBezTo>
                    <a:pt x="1068" y="1078"/>
                    <a:pt x="1035" y="902"/>
                    <a:pt x="980" y="682"/>
                  </a:cubicBezTo>
                  <a:cubicBezTo>
                    <a:pt x="925" y="462"/>
                    <a:pt x="760" y="78"/>
                    <a:pt x="364"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60" name="Google Shape;635;p41">
              <a:extLst>
                <a:ext uri="{FF2B5EF4-FFF2-40B4-BE49-F238E27FC236}">
                  <a16:creationId xmlns:a16="http://schemas.microsoft.com/office/drawing/2014/main" xmlns="" id="{C7A5671B-4F19-5263-CD47-C368225C3737}"/>
                </a:ext>
              </a:extLst>
            </p:cNvPr>
            <p:cNvSpPr/>
            <p:nvPr/>
          </p:nvSpPr>
          <p:spPr>
            <a:xfrm flipH="1">
              <a:off x="6677874" y="2232824"/>
              <a:ext cx="63285" cy="117698"/>
            </a:xfrm>
            <a:custGeom>
              <a:avLst/>
              <a:gdLst/>
              <a:ahLst/>
              <a:cxnLst/>
              <a:rect l="l" t="t" r="r" b="b"/>
              <a:pathLst>
                <a:path w="749" h="1393" extrusionOk="0">
                  <a:moveTo>
                    <a:pt x="550" y="1"/>
                  </a:moveTo>
                  <a:cubicBezTo>
                    <a:pt x="430" y="1"/>
                    <a:pt x="342" y="40"/>
                    <a:pt x="342" y="40"/>
                  </a:cubicBezTo>
                  <a:cubicBezTo>
                    <a:pt x="12" y="249"/>
                    <a:pt x="1" y="656"/>
                    <a:pt x="23" y="898"/>
                  </a:cubicBezTo>
                  <a:lnTo>
                    <a:pt x="34" y="898"/>
                  </a:lnTo>
                  <a:cubicBezTo>
                    <a:pt x="67" y="1118"/>
                    <a:pt x="89" y="1294"/>
                    <a:pt x="232" y="1382"/>
                  </a:cubicBezTo>
                  <a:cubicBezTo>
                    <a:pt x="276" y="1389"/>
                    <a:pt x="317" y="1393"/>
                    <a:pt x="356" y="1393"/>
                  </a:cubicBezTo>
                  <a:cubicBezTo>
                    <a:pt x="586" y="1393"/>
                    <a:pt x="716" y="1272"/>
                    <a:pt x="716" y="1272"/>
                  </a:cubicBezTo>
                  <a:lnTo>
                    <a:pt x="716" y="1272"/>
                  </a:lnTo>
                  <a:cubicBezTo>
                    <a:pt x="617" y="1338"/>
                    <a:pt x="419" y="1349"/>
                    <a:pt x="419" y="1349"/>
                  </a:cubicBezTo>
                  <a:cubicBezTo>
                    <a:pt x="342" y="931"/>
                    <a:pt x="551" y="601"/>
                    <a:pt x="551" y="601"/>
                  </a:cubicBezTo>
                  <a:lnTo>
                    <a:pt x="551" y="601"/>
                  </a:lnTo>
                  <a:cubicBezTo>
                    <a:pt x="298" y="733"/>
                    <a:pt x="276" y="1129"/>
                    <a:pt x="276" y="1129"/>
                  </a:cubicBezTo>
                  <a:cubicBezTo>
                    <a:pt x="276" y="1129"/>
                    <a:pt x="111" y="909"/>
                    <a:pt x="221" y="425"/>
                  </a:cubicBezTo>
                  <a:cubicBezTo>
                    <a:pt x="291" y="81"/>
                    <a:pt x="528" y="32"/>
                    <a:pt x="659" y="32"/>
                  </a:cubicBezTo>
                  <a:cubicBezTo>
                    <a:pt x="713" y="32"/>
                    <a:pt x="749" y="40"/>
                    <a:pt x="749" y="40"/>
                  </a:cubicBezTo>
                  <a:cubicBezTo>
                    <a:pt x="679" y="11"/>
                    <a:pt x="611" y="1"/>
                    <a:pt x="550"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61" name="Google Shape;636;p41">
              <a:extLst>
                <a:ext uri="{FF2B5EF4-FFF2-40B4-BE49-F238E27FC236}">
                  <a16:creationId xmlns:a16="http://schemas.microsoft.com/office/drawing/2014/main" xmlns="" id="{F4B6BB99-74EF-14F1-0DD7-51490E4C0332}"/>
                </a:ext>
              </a:extLst>
            </p:cNvPr>
            <p:cNvSpPr/>
            <p:nvPr/>
          </p:nvSpPr>
          <p:spPr>
            <a:xfrm flipH="1">
              <a:off x="7241868" y="2283520"/>
              <a:ext cx="72579" cy="189686"/>
            </a:xfrm>
            <a:custGeom>
              <a:avLst/>
              <a:gdLst/>
              <a:ahLst/>
              <a:cxnLst/>
              <a:rect l="l" t="t" r="r" b="b"/>
              <a:pathLst>
                <a:path w="859" h="2245" extrusionOk="0">
                  <a:moveTo>
                    <a:pt x="672" y="1"/>
                  </a:moveTo>
                  <a:lnTo>
                    <a:pt x="1" y="232"/>
                  </a:lnTo>
                  <a:lnTo>
                    <a:pt x="858" y="2244"/>
                  </a:lnTo>
                  <a:lnTo>
                    <a:pt x="672" y="1"/>
                  </a:ln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62" name="Google Shape;637;p41">
              <a:extLst>
                <a:ext uri="{FF2B5EF4-FFF2-40B4-BE49-F238E27FC236}">
                  <a16:creationId xmlns:a16="http://schemas.microsoft.com/office/drawing/2014/main" xmlns="" id="{34E13006-A63C-FEB3-9D51-C52D874D5082}"/>
                </a:ext>
              </a:extLst>
            </p:cNvPr>
            <p:cNvSpPr/>
            <p:nvPr/>
          </p:nvSpPr>
          <p:spPr>
            <a:xfrm flipH="1">
              <a:off x="7450908" y="3272172"/>
              <a:ext cx="285585" cy="300455"/>
            </a:xfrm>
            <a:custGeom>
              <a:avLst/>
              <a:gdLst/>
              <a:ahLst/>
              <a:cxnLst/>
              <a:rect l="l" t="t" r="r" b="b"/>
              <a:pathLst>
                <a:path w="3380" h="3556" extrusionOk="0">
                  <a:moveTo>
                    <a:pt x="2301" y="1"/>
                  </a:moveTo>
                  <a:lnTo>
                    <a:pt x="839" y="639"/>
                  </a:lnTo>
                  <a:cubicBezTo>
                    <a:pt x="839" y="639"/>
                    <a:pt x="454" y="1628"/>
                    <a:pt x="212" y="2640"/>
                  </a:cubicBezTo>
                  <a:cubicBezTo>
                    <a:pt x="0" y="3486"/>
                    <a:pt x="1604" y="3555"/>
                    <a:pt x="2135" y="3555"/>
                  </a:cubicBezTo>
                  <a:cubicBezTo>
                    <a:pt x="2239" y="3555"/>
                    <a:pt x="2301" y="3553"/>
                    <a:pt x="2301" y="3553"/>
                  </a:cubicBezTo>
                  <a:lnTo>
                    <a:pt x="3379" y="2475"/>
                  </a:lnTo>
                  <a:lnTo>
                    <a:pt x="3379" y="1694"/>
                  </a:lnTo>
                  <a:lnTo>
                    <a:pt x="3225" y="100"/>
                  </a:lnTo>
                  <a:lnTo>
                    <a:pt x="2301" y="1"/>
                  </a:ln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63" name="Google Shape;638;p41">
              <a:extLst>
                <a:ext uri="{FF2B5EF4-FFF2-40B4-BE49-F238E27FC236}">
                  <a16:creationId xmlns:a16="http://schemas.microsoft.com/office/drawing/2014/main" xmlns="" id="{45814DAB-7283-6F55-4215-44F55299B3D7}"/>
                </a:ext>
              </a:extLst>
            </p:cNvPr>
            <p:cNvSpPr/>
            <p:nvPr/>
          </p:nvSpPr>
          <p:spPr>
            <a:xfrm flipH="1">
              <a:off x="6286671" y="3334443"/>
              <a:ext cx="226778" cy="261166"/>
            </a:xfrm>
            <a:custGeom>
              <a:avLst/>
              <a:gdLst/>
              <a:ahLst/>
              <a:cxnLst/>
              <a:rect l="l" t="t" r="r" b="b"/>
              <a:pathLst>
                <a:path w="2684" h="3091" extrusionOk="0">
                  <a:moveTo>
                    <a:pt x="2684" y="1"/>
                  </a:moveTo>
                  <a:lnTo>
                    <a:pt x="715" y="253"/>
                  </a:lnTo>
                  <a:lnTo>
                    <a:pt x="0" y="726"/>
                  </a:lnTo>
                  <a:lnTo>
                    <a:pt x="0" y="2057"/>
                  </a:lnTo>
                  <a:lnTo>
                    <a:pt x="495" y="3091"/>
                  </a:lnTo>
                  <a:lnTo>
                    <a:pt x="2398" y="2420"/>
                  </a:lnTo>
                  <a:lnTo>
                    <a:pt x="2684" y="1"/>
                  </a:ln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64" name="Google Shape;639;p41">
              <a:extLst>
                <a:ext uri="{FF2B5EF4-FFF2-40B4-BE49-F238E27FC236}">
                  <a16:creationId xmlns:a16="http://schemas.microsoft.com/office/drawing/2014/main" xmlns="" id="{AAF8F334-09CB-637B-A137-F683B304E6F2}"/>
                </a:ext>
              </a:extLst>
            </p:cNvPr>
            <p:cNvSpPr/>
            <p:nvPr/>
          </p:nvSpPr>
          <p:spPr>
            <a:xfrm flipH="1">
              <a:off x="6256944" y="2761159"/>
              <a:ext cx="1428261" cy="993378"/>
            </a:xfrm>
            <a:custGeom>
              <a:avLst/>
              <a:gdLst/>
              <a:ahLst/>
              <a:cxnLst/>
              <a:rect l="l" t="t" r="r" b="b"/>
              <a:pathLst>
                <a:path w="16904" h="11757" extrusionOk="0">
                  <a:moveTo>
                    <a:pt x="13483" y="0"/>
                  </a:moveTo>
                  <a:lnTo>
                    <a:pt x="3311" y="693"/>
                  </a:lnTo>
                  <a:cubicBezTo>
                    <a:pt x="2497" y="1122"/>
                    <a:pt x="1672" y="2684"/>
                    <a:pt x="1046" y="4146"/>
                  </a:cubicBezTo>
                  <a:cubicBezTo>
                    <a:pt x="430" y="5620"/>
                    <a:pt x="1" y="6972"/>
                    <a:pt x="1" y="6972"/>
                  </a:cubicBezTo>
                  <a:cubicBezTo>
                    <a:pt x="545" y="7305"/>
                    <a:pt x="1166" y="7476"/>
                    <a:pt x="1791" y="7476"/>
                  </a:cubicBezTo>
                  <a:cubicBezTo>
                    <a:pt x="2076" y="7476"/>
                    <a:pt x="2361" y="7441"/>
                    <a:pt x="2640" y="7368"/>
                  </a:cubicBezTo>
                  <a:lnTo>
                    <a:pt x="2882" y="7302"/>
                  </a:lnTo>
                  <a:lnTo>
                    <a:pt x="2662" y="9744"/>
                  </a:lnTo>
                  <a:lnTo>
                    <a:pt x="2904" y="9854"/>
                  </a:lnTo>
                  <a:lnTo>
                    <a:pt x="5312" y="10898"/>
                  </a:lnTo>
                  <a:lnTo>
                    <a:pt x="6313" y="11338"/>
                  </a:lnTo>
                  <a:lnTo>
                    <a:pt x="7292" y="11756"/>
                  </a:lnTo>
                  <a:lnTo>
                    <a:pt x="8007" y="11679"/>
                  </a:lnTo>
                  <a:lnTo>
                    <a:pt x="12120" y="11228"/>
                  </a:lnTo>
                  <a:lnTo>
                    <a:pt x="13648" y="11063"/>
                  </a:lnTo>
                  <a:lnTo>
                    <a:pt x="13648" y="11052"/>
                  </a:lnTo>
                  <a:lnTo>
                    <a:pt x="13527" y="8578"/>
                  </a:lnTo>
                  <a:lnTo>
                    <a:pt x="13494" y="7951"/>
                  </a:lnTo>
                  <a:lnTo>
                    <a:pt x="13483" y="7940"/>
                  </a:lnTo>
                  <a:cubicBezTo>
                    <a:pt x="16057" y="7874"/>
                    <a:pt x="16903" y="6983"/>
                    <a:pt x="16903" y="6983"/>
                  </a:cubicBezTo>
                  <a:cubicBezTo>
                    <a:pt x="16903" y="6983"/>
                    <a:pt x="15969" y="1441"/>
                    <a:pt x="15287" y="902"/>
                  </a:cubicBezTo>
                  <a:cubicBezTo>
                    <a:pt x="14814" y="528"/>
                    <a:pt x="14110" y="231"/>
                    <a:pt x="13736" y="88"/>
                  </a:cubicBezTo>
                  <a:cubicBezTo>
                    <a:pt x="13582" y="33"/>
                    <a:pt x="13483" y="0"/>
                    <a:pt x="13483" y="0"/>
                  </a:cubicBezTo>
                  <a:close/>
                </a:path>
              </a:pathLst>
            </a:custGeom>
            <a:solidFill>
              <a:schemeClr val="dk2"/>
            </a:solidFill>
            <a:ln>
              <a:noFill/>
            </a:ln>
          </p:spPr>
          <p:txBody>
            <a:bodyPr spcFirstLastPara="1" wrap="square" lIns="115184" tIns="115184" rIns="115184" bIns="115184" anchor="ctr" anchorCtr="0">
              <a:noAutofit/>
            </a:bodyPr>
            <a:lstStyle/>
            <a:p>
              <a:endParaRPr sz="2267"/>
            </a:p>
          </p:txBody>
        </p:sp>
        <p:sp>
          <p:nvSpPr>
            <p:cNvPr id="65" name="Google Shape;640;p41">
              <a:extLst>
                <a:ext uri="{FF2B5EF4-FFF2-40B4-BE49-F238E27FC236}">
                  <a16:creationId xmlns:a16="http://schemas.microsoft.com/office/drawing/2014/main" xmlns="" id="{1CEA032D-8DCB-1A5A-496B-174C92034338}"/>
                </a:ext>
              </a:extLst>
            </p:cNvPr>
            <p:cNvSpPr/>
            <p:nvPr/>
          </p:nvSpPr>
          <p:spPr>
            <a:xfrm flipH="1">
              <a:off x="7461130" y="3313067"/>
              <a:ext cx="211062" cy="70720"/>
            </a:xfrm>
            <a:custGeom>
              <a:avLst/>
              <a:gdLst/>
              <a:ahLst/>
              <a:cxnLst/>
              <a:rect l="l" t="t" r="r" b="b"/>
              <a:pathLst>
                <a:path w="2498" h="837" fill="none" extrusionOk="0">
                  <a:moveTo>
                    <a:pt x="1" y="1"/>
                  </a:moveTo>
                  <a:cubicBezTo>
                    <a:pt x="1" y="1"/>
                    <a:pt x="683" y="528"/>
                    <a:pt x="2497" y="836"/>
                  </a:cubicBezTo>
                </a:path>
              </a:pathLst>
            </a:custGeom>
            <a:noFill/>
            <a:ln w="19050"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66" name="Google Shape;641;p41">
              <a:extLst>
                <a:ext uri="{FF2B5EF4-FFF2-40B4-BE49-F238E27FC236}">
                  <a16:creationId xmlns:a16="http://schemas.microsoft.com/office/drawing/2014/main" xmlns="" id="{E7FF9ED6-8BEA-228A-7CC1-8057B2A5B3F2}"/>
                </a:ext>
              </a:extLst>
            </p:cNvPr>
            <p:cNvSpPr/>
            <p:nvPr/>
          </p:nvSpPr>
          <p:spPr>
            <a:xfrm flipH="1">
              <a:off x="6625910" y="3065925"/>
              <a:ext cx="48161" cy="389426"/>
            </a:xfrm>
            <a:custGeom>
              <a:avLst/>
              <a:gdLst/>
              <a:ahLst/>
              <a:cxnLst/>
              <a:rect l="l" t="t" r="r" b="b"/>
              <a:pathLst>
                <a:path w="570" h="4609" extrusionOk="0">
                  <a:moveTo>
                    <a:pt x="386" y="0"/>
                  </a:moveTo>
                  <a:cubicBezTo>
                    <a:pt x="385" y="0"/>
                    <a:pt x="384" y="0"/>
                    <a:pt x="384" y="0"/>
                  </a:cubicBezTo>
                  <a:cubicBezTo>
                    <a:pt x="197" y="22"/>
                    <a:pt x="241" y="726"/>
                    <a:pt x="241" y="726"/>
                  </a:cubicBezTo>
                  <a:cubicBezTo>
                    <a:pt x="190" y="541"/>
                    <a:pt x="100" y="388"/>
                    <a:pt x="52" y="388"/>
                  </a:cubicBezTo>
                  <a:cubicBezTo>
                    <a:pt x="7" y="388"/>
                    <a:pt x="1" y="530"/>
                    <a:pt x="109" y="924"/>
                  </a:cubicBezTo>
                  <a:cubicBezTo>
                    <a:pt x="329" y="1738"/>
                    <a:pt x="384" y="4608"/>
                    <a:pt x="384" y="4608"/>
                  </a:cubicBezTo>
                  <a:lnTo>
                    <a:pt x="450" y="4476"/>
                  </a:lnTo>
                  <a:cubicBezTo>
                    <a:pt x="450" y="4476"/>
                    <a:pt x="570" y="0"/>
                    <a:pt x="386"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67" name="Google Shape;642;p41">
              <a:extLst>
                <a:ext uri="{FF2B5EF4-FFF2-40B4-BE49-F238E27FC236}">
                  <a16:creationId xmlns:a16="http://schemas.microsoft.com/office/drawing/2014/main" xmlns="" id="{940AA343-CEDB-C4CF-9006-938015D966DE}"/>
                </a:ext>
              </a:extLst>
            </p:cNvPr>
            <p:cNvSpPr/>
            <p:nvPr/>
          </p:nvSpPr>
          <p:spPr>
            <a:xfrm flipH="1">
              <a:off x="6262507" y="3318643"/>
              <a:ext cx="353179" cy="109756"/>
            </a:xfrm>
            <a:custGeom>
              <a:avLst/>
              <a:gdLst/>
              <a:ahLst/>
              <a:cxnLst/>
              <a:rect l="l" t="t" r="r" b="b"/>
              <a:pathLst>
                <a:path w="4180" h="1299" fill="none" extrusionOk="0">
                  <a:moveTo>
                    <a:pt x="4179" y="1"/>
                  </a:moveTo>
                  <a:cubicBezTo>
                    <a:pt x="4179" y="1"/>
                    <a:pt x="2475" y="1023"/>
                    <a:pt x="1" y="1298"/>
                  </a:cubicBezTo>
                </a:path>
              </a:pathLst>
            </a:custGeom>
            <a:noFill/>
            <a:ln w="19050" cap="flat" cmpd="sng">
              <a:solidFill>
                <a:schemeClr val="accent5"/>
              </a:solidFill>
              <a:prstDash val="solid"/>
              <a:miter lim="10997"/>
              <a:headEnd type="none" w="sm" len="sm"/>
              <a:tailEnd type="none" w="sm" len="sm"/>
            </a:ln>
          </p:spPr>
          <p:txBody>
            <a:bodyPr spcFirstLastPara="1" wrap="square" lIns="115184" tIns="115184" rIns="115184" bIns="115184" anchor="ctr" anchorCtr="0">
              <a:noAutofit/>
            </a:bodyPr>
            <a:lstStyle/>
            <a:p>
              <a:endParaRPr sz="2267"/>
            </a:p>
          </p:txBody>
        </p:sp>
        <p:sp>
          <p:nvSpPr>
            <p:cNvPr id="68" name="Google Shape;643;p41">
              <a:extLst>
                <a:ext uri="{FF2B5EF4-FFF2-40B4-BE49-F238E27FC236}">
                  <a16:creationId xmlns:a16="http://schemas.microsoft.com/office/drawing/2014/main" xmlns="" id="{7FBCAA34-556A-A056-4D80-E81304A8E5CD}"/>
                </a:ext>
              </a:extLst>
            </p:cNvPr>
            <p:cNvSpPr/>
            <p:nvPr/>
          </p:nvSpPr>
          <p:spPr>
            <a:xfrm flipH="1">
              <a:off x="7293917" y="3188524"/>
              <a:ext cx="166366" cy="405226"/>
            </a:xfrm>
            <a:custGeom>
              <a:avLst/>
              <a:gdLst/>
              <a:ahLst/>
              <a:cxnLst/>
              <a:rect l="l" t="t" r="r" b="b"/>
              <a:pathLst>
                <a:path w="1969" h="4796" extrusionOk="0">
                  <a:moveTo>
                    <a:pt x="1969" y="1"/>
                  </a:moveTo>
                  <a:lnTo>
                    <a:pt x="495" y="1728"/>
                  </a:lnTo>
                  <a:lnTo>
                    <a:pt x="220" y="2255"/>
                  </a:lnTo>
                  <a:lnTo>
                    <a:pt x="231" y="2255"/>
                  </a:lnTo>
                  <a:lnTo>
                    <a:pt x="0" y="4686"/>
                  </a:lnTo>
                  <a:lnTo>
                    <a:pt x="253" y="4796"/>
                  </a:lnTo>
                  <a:lnTo>
                    <a:pt x="1463" y="4411"/>
                  </a:lnTo>
                  <a:lnTo>
                    <a:pt x="1969"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69" name="Google Shape;644;p41">
              <a:extLst>
                <a:ext uri="{FF2B5EF4-FFF2-40B4-BE49-F238E27FC236}">
                  <a16:creationId xmlns:a16="http://schemas.microsoft.com/office/drawing/2014/main" xmlns="" id="{58DCA3B9-154A-8BA8-DA50-228FA4533BBC}"/>
                </a:ext>
              </a:extLst>
            </p:cNvPr>
            <p:cNvSpPr/>
            <p:nvPr/>
          </p:nvSpPr>
          <p:spPr>
            <a:xfrm flipH="1">
              <a:off x="6512950" y="3541113"/>
              <a:ext cx="723425" cy="206922"/>
            </a:xfrm>
            <a:custGeom>
              <a:avLst/>
              <a:gdLst/>
              <a:ahLst/>
              <a:cxnLst/>
              <a:rect l="l" t="t" r="r" b="b"/>
              <a:pathLst>
                <a:path w="8562" h="2449" extrusionOk="0">
                  <a:moveTo>
                    <a:pt x="7807" y="0"/>
                  </a:moveTo>
                  <a:cubicBezTo>
                    <a:pt x="7646" y="0"/>
                    <a:pt x="7398" y="62"/>
                    <a:pt x="7039" y="205"/>
                  </a:cubicBezTo>
                  <a:cubicBezTo>
                    <a:pt x="5606" y="774"/>
                    <a:pt x="3705" y="901"/>
                    <a:pt x="2303" y="901"/>
                  </a:cubicBezTo>
                  <a:cubicBezTo>
                    <a:pt x="1186" y="901"/>
                    <a:pt x="385" y="821"/>
                    <a:pt x="385" y="821"/>
                  </a:cubicBezTo>
                  <a:lnTo>
                    <a:pt x="0" y="1667"/>
                  </a:lnTo>
                  <a:lnTo>
                    <a:pt x="1001" y="2107"/>
                  </a:lnTo>
                  <a:lnTo>
                    <a:pt x="2695" y="2448"/>
                  </a:lnTo>
                  <a:lnTo>
                    <a:pt x="6808" y="1997"/>
                  </a:lnTo>
                  <a:cubicBezTo>
                    <a:pt x="7397" y="1354"/>
                    <a:pt x="8561" y="0"/>
                    <a:pt x="7807"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70" name="Google Shape;645;p41">
              <a:extLst>
                <a:ext uri="{FF2B5EF4-FFF2-40B4-BE49-F238E27FC236}">
                  <a16:creationId xmlns:a16="http://schemas.microsoft.com/office/drawing/2014/main" xmlns="" id="{243EFB18-7820-588A-F5C8-F6F897BEB568}"/>
                </a:ext>
              </a:extLst>
            </p:cNvPr>
            <p:cNvSpPr/>
            <p:nvPr/>
          </p:nvSpPr>
          <p:spPr>
            <a:xfrm flipH="1">
              <a:off x="6767020" y="3378126"/>
              <a:ext cx="498168" cy="143722"/>
            </a:xfrm>
            <a:custGeom>
              <a:avLst/>
              <a:gdLst/>
              <a:ahLst/>
              <a:cxnLst/>
              <a:rect l="l" t="t" r="r" b="b"/>
              <a:pathLst>
                <a:path w="5896" h="1701" extrusionOk="0">
                  <a:moveTo>
                    <a:pt x="1" y="0"/>
                  </a:moveTo>
                  <a:cubicBezTo>
                    <a:pt x="1" y="1"/>
                    <a:pt x="1181" y="1701"/>
                    <a:pt x="4246" y="1701"/>
                  </a:cubicBezTo>
                  <a:cubicBezTo>
                    <a:pt x="4745" y="1701"/>
                    <a:pt x="5293" y="1656"/>
                    <a:pt x="5895" y="1551"/>
                  </a:cubicBezTo>
                  <a:cubicBezTo>
                    <a:pt x="5895" y="1551"/>
                    <a:pt x="1210" y="1375"/>
                    <a:pt x="1"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71" name="Google Shape;646;p41">
              <a:extLst>
                <a:ext uri="{FF2B5EF4-FFF2-40B4-BE49-F238E27FC236}">
                  <a16:creationId xmlns:a16="http://schemas.microsoft.com/office/drawing/2014/main" xmlns="" id="{C937C38C-4721-94A8-185C-5CFCD95BDB33}"/>
                </a:ext>
              </a:extLst>
            </p:cNvPr>
            <p:cNvSpPr/>
            <p:nvPr/>
          </p:nvSpPr>
          <p:spPr>
            <a:xfrm flipH="1">
              <a:off x="6419589" y="2539196"/>
              <a:ext cx="1021176" cy="248999"/>
            </a:xfrm>
            <a:custGeom>
              <a:avLst/>
              <a:gdLst/>
              <a:ahLst/>
              <a:cxnLst/>
              <a:rect l="l" t="t" r="r" b="b"/>
              <a:pathLst>
                <a:path w="12086" h="2947" extrusionOk="0">
                  <a:moveTo>
                    <a:pt x="9172" y="0"/>
                  </a:moveTo>
                  <a:cubicBezTo>
                    <a:pt x="8808" y="0"/>
                    <a:pt x="8443" y="46"/>
                    <a:pt x="8105" y="164"/>
                  </a:cubicBezTo>
                  <a:cubicBezTo>
                    <a:pt x="6521" y="714"/>
                    <a:pt x="6279" y="1451"/>
                    <a:pt x="6137" y="2110"/>
                  </a:cubicBezTo>
                  <a:cubicBezTo>
                    <a:pt x="6148" y="2033"/>
                    <a:pt x="6224" y="1055"/>
                    <a:pt x="4124" y="703"/>
                  </a:cubicBezTo>
                  <a:cubicBezTo>
                    <a:pt x="3953" y="674"/>
                    <a:pt x="3782" y="661"/>
                    <a:pt x="3615" y="661"/>
                  </a:cubicBezTo>
                  <a:cubicBezTo>
                    <a:pt x="1652" y="661"/>
                    <a:pt x="0" y="2462"/>
                    <a:pt x="0" y="2462"/>
                  </a:cubicBezTo>
                  <a:lnTo>
                    <a:pt x="88" y="2781"/>
                  </a:lnTo>
                  <a:lnTo>
                    <a:pt x="143" y="2946"/>
                  </a:lnTo>
                  <a:cubicBezTo>
                    <a:pt x="1136" y="2111"/>
                    <a:pt x="2127" y="1842"/>
                    <a:pt x="2992" y="1842"/>
                  </a:cubicBezTo>
                  <a:cubicBezTo>
                    <a:pt x="4550" y="1842"/>
                    <a:pt x="5697" y="2715"/>
                    <a:pt x="5697" y="2715"/>
                  </a:cubicBezTo>
                  <a:lnTo>
                    <a:pt x="5884" y="2781"/>
                  </a:lnTo>
                  <a:lnTo>
                    <a:pt x="6137" y="2858"/>
                  </a:lnTo>
                  <a:lnTo>
                    <a:pt x="6422" y="2792"/>
                  </a:lnTo>
                  <a:lnTo>
                    <a:pt x="6719" y="2715"/>
                  </a:lnTo>
                  <a:cubicBezTo>
                    <a:pt x="6708" y="2660"/>
                    <a:pt x="6917" y="2572"/>
                    <a:pt x="7104" y="2495"/>
                  </a:cubicBezTo>
                  <a:lnTo>
                    <a:pt x="9293" y="2649"/>
                  </a:lnTo>
                  <a:lnTo>
                    <a:pt x="12086" y="1143"/>
                  </a:lnTo>
                  <a:lnTo>
                    <a:pt x="11998" y="945"/>
                  </a:lnTo>
                  <a:lnTo>
                    <a:pt x="11844" y="626"/>
                  </a:lnTo>
                  <a:cubicBezTo>
                    <a:pt x="11844" y="626"/>
                    <a:pt x="10511" y="0"/>
                    <a:pt x="9172" y="0"/>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72" name="Google Shape;647;p41">
              <a:extLst>
                <a:ext uri="{FF2B5EF4-FFF2-40B4-BE49-F238E27FC236}">
                  <a16:creationId xmlns:a16="http://schemas.microsoft.com/office/drawing/2014/main" xmlns="" id="{7759FA83-F744-AA4B-53EB-6DCCD3058AB9}"/>
                </a:ext>
              </a:extLst>
            </p:cNvPr>
            <p:cNvSpPr/>
            <p:nvPr/>
          </p:nvSpPr>
          <p:spPr>
            <a:xfrm flipH="1">
              <a:off x="6898074" y="2773248"/>
              <a:ext cx="85576" cy="406976"/>
            </a:xfrm>
            <a:custGeom>
              <a:avLst/>
              <a:gdLst/>
              <a:ahLst/>
              <a:cxnLst/>
              <a:rect l="l" t="t" r="r" b="b"/>
              <a:pathLst>
                <a:path w="1013" h="4818" extrusionOk="0">
                  <a:moveTo>
                    <a:pt x="474" y="0"/>
                  </a:moveTo>
                  <a:lnTo>
                    <a:pt x="188" y="2926"/>
                  </a:lnTo>
                  <a:lnTo>
                    <a:pt x="1" y="4729"/>
                  </a:lnTo>
                  <a:lnTo>
                    <a:pt x="551" y="4817"/>
                  </a:lnTo>
                  <a:lnTo>
                    <a:pt x="705" y="3211"/>
                  </a:lnTo>
                  <a:lnTo>
                    <a:pt x="1012" y="11"/>
                  </a:lnTo>
                  <a:lnTo>
                    <a:pt x="727" y="77"/>
                  </a:lnTo>
                  <a:lnTo>
                    <a:pt x="474" y="0"/>
                  </a:ln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73" name="Google Shape;648;p41">
              <a:extLst>
                <a:ext uri="{FF2B5EF4-FFF2-40B4-BE49-F238E27FC236}">
                  <a16:creationId xmlns:a16="http://schemas.microsoft.com/office/drawing/2014/main" xmlns="" id="{D8D95A8D-5B38-B6F1-9E34-9E798DEF982F}"/>
                </a:ext>
              </a:extLst>
            </p:cNvPr>
            <p:cNvSpPr/>
            <p:nvPr/>
          </p:nvSpPr>
          <p:spPr>
            <a:xfrm flipH="1">
              <a:off x="6897134" y="2768594"/>
              <a:ext cx="46555" cy="12167"/>
            </a:xfrm>
            <a:custGeom>
              <a:avLst/>
              <a:gdLst/>
              <a:ahLst/>
              <a:cxnLst/>
              <a:rect l="l" t="t" r="r" b="b"/>
              <a:pathLst>
                <a:path w="551" h="144" extrusionOk="0">
                  <a:moveTo>
                    <a:pt x="1" y="0"/>
                  </a:moveTo>
                  <a:lnTo>
                    <a:pt x="1" y="66"/>
                  </a:lnTo>
                  <a:lnTo>
                    <a:pt x="254" y="143"/>
                  </a:lnTo>
                  <a:lnTo>
                    <a:pt x="539" y="77"/>
                  </a:lnTo>
                  <a:lnTo>
                    <a:pt x="550"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74" name="Google Shape;649;p41">
              <a:extLst>
                <a:ext uri="{FF2B5EF4-FFF2-40B4-BE49-F238E27FC236}">
                  <a16:creationId xmlns:a16="http://schemas.microsoft.com/office/drawing/2014/main" xmlns="" id="{482C8512-1603-0AEA-F2DC-2E172ECC79AA}"/>
                </a:ext>
              </a:extLst>
            </p:cNvPr>
            <p:cNvSpPr/>
            <p:nvPr/>
          </p:nvSpPr>
          <p:spPr>
            <a:xfrm flipH="1">
              <a:off x="6942682" y="2660274"/>
              <a:ext cx="521319" cy="528332"/>
            </a:xfrm>
            <a:custGeom>
              <a:avLst/>
              <a:gdLst/>
              <a:ahLst/>
              <a:cxnLst/>
              <a:rect l="l" t="t" r="r" b="b"/>
              <a:pathLst>
                <a:path w="6170" h="6253" extrusionOk="0">
                  <a:moveTo>
                    <a:pt x="3559" y="0"/>
                  </a:moveTo>
                  <a:cubicBezTo>
                    <a:pt x="2693" y="0"/>
                    <a:pt x="1623" y="335"/>
                    <a:pt x="374" y="1348"/>
                  </a:cubicBezTo>
                  <a:cubicBezTo>
                    <a:pt x="253" y="1436"/>
                    <a:pt x="132" y="1546"/>
                    <a:pt x="0" y="1656"/>
                  </a:cubicBezTo>
                  <a:lnTo>
                    <a:pt x="374" y="3801"/>
                  </a:lnTo>
                  <a:lnTo>
                    <a:pt x="803" y="6253"/>
                  </a:lnTo>
                  <a:cubicBezTo>
                    <a:pt x="803" y="6253"/>
                    <a:pt x="2790" y="5722"/>
                    <a:pt x="4273" y="5722"/>
                  </a:cubicBezTo>
                  <a:cubicBezTo>
                    <a:pt x="4892" y="5722"/>
                    <a:pt x="5423" y="5815"/>
                    <a:pt x="5686" y="6077"/>
                  </a:cubicBezTo>
                  <a:lnTo>
                    <a:pt x="5829" y="4625"/>
                  </a:lnTo>
                  <a:lnTo>
                    <a:pt x="6159" y="1282"/>
                  </a:lnTo>
                  <a:lnTo>
                    <a:pt x="6170" y="1282"/>
                  </a:lnTo>
                  <a:cubicBezTo>
                    <a:pt x="6170" y="1282"/>
                    <a:pt x="5587" y="480"/>
                    <a:pt x="4498" y="139"/>
                  </a:cubicBezTo>
                  <a:cubicBezTo>
                    <a:pt x="4219" y="54"/>
                    <a:pt x="3905" y="0"/>
                    <a:pt x="3559" y="0"/>
                  </a:cubicBez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75" name="Google Shape;650;p41">
              <a:extLst>
                <a:ext uri="{FF2B5EF4-FFF2-40B4-BE49-F238E27FC236}">
                  <a16:creationId xmlns:a16="http://schemas.microsoft.com/office/drawing/2014/main" xmlns="" id="{F8A1C64F-70CC-168F-BD1B-105F651D296F}"/>
                </a:ext>
              </a:extLst>
            </p:cNvPr>
            <p:cNvSpPr/>
            <p:nvPr/>
          </p:nvSpPr>
          <p:spPr>
            <a:xfrm flipH="1">
              <a:off x="6392629" y="2601551"/>
              <a:ext cx="544554" cy="579703"/>
            </a:xfrm>
            <a:custGeom>
              <a:avLst/>
              <a:gdLst/>
              <a:ahLst/>
              <a:cxnLst/>
              <a:rect l="l" t="t" r="r" b="b"/>
              <a:pathLst>
                <a:path w="6445" h="6861" extrusionOk="0">
                  <a:moveTo>
                    <a:pt x="4288" y="1"/>
                  </a:moveTo>
                  <a:cubicBezTo>
                    <a:pt x="3794" y="1"/>
                    <a:pt x="3242" y="50"/>
                    <a:pt x="2662" y="185"/>
                  </a:cubicBezTo>
                  <a:cubicBezTo>
                    <a:pt x="2046" y="328"/>
                    <a:pt x="1584" y="592"/>
                    <a:pt x="1254" y="878"/>
                  </a:cubicBezTo>
                  <a:cubicBezTo>
                    <a:pt x="693" y="1361"/>
                    <a:pt x="495" y="1900"/>
                    <a:pt x="473" y="1977"/>
                  </a:cubicBezTo>
                  <a:lnTo>
                    <a:pt x="473" y="2021"/>
                  </a:lnTo>
                  <a:cubicBezTo>
                    <a:pt x="462" y="2043"/>
                    <a:pt x="462" y="2054"/>
                    <a:pt x="462" y="2054"/>
                  </a:cubicBezTo>
                  <a:lnTo>
                    <a:pt x="155" y="5254"/>
                  </a:lnTo>
                  <a:lnTo>
                    <a:pt x="1" y="6860"/>
                  </a:lnTo>
                  <a:cubicBezTo>
                    <a:pt x="23" y="6816"/>
                    <a:pt x="45" y="6783"/>
                    <a:pt x="67" y="6750"/>
                  </a:cubicBezTo>
                  <a:cubicBezTo>
                    <a:pt x="144" y="6629"/>
                    <a:pt x="210" y="6530"/>
                    <a:pt x="286" y="6431"/>
                  </a:cubicBezTo>
                  <a:cubicBezTo>
                    <a:pt x="297" y="6409"/>
                    <a:pt x="308" y="6398"/>
                    <a:pt x="319" y="6387"/>
                  </a:cubicBezTo>
                  <a:cubicBezTo>
                    <a:pt x="341" y="6354"/>
                    <a:pt x="352" y="6332"/>
                    <a:pt x="374" y="6310"/>
                  </a:cubicBezTo>
                  <a:cubicBezTo>
                    <a:pt x="385" y="6299"/>
                    <a:pt x="407" y="6277"/>
                    <a:pt x="418" y="6266"/>
                  </a:cubicBezTo>
                  <a:cubicBezTo>
                    <a:pt x="429" y="6244"/>
                    <a:pt x="429" y="6233"/>
                    <a:pt x="440" y="6233"/>
                  </a:cubicBezTo>
                  <a:cubicBezTo>
                    <a:pt x="451" y="6222"/>
                    <a:pt x="451" y="6222"/>
                    <a:pt x="451" y="6222"/>
                  </a:cubicBezTo>
                  <a:cubicBezTo>
                    <a:pt x="473" y="6189"/>
                    <a:pt x="495" y="6167"/>
                    <a:pt x="506" y="6156"/>
                  </a:cubicBezTo>
                  <a:cubicBezTo>
                    <a:pt x="1364" y="5202"/>
                    <a:pt x="2399" y="4990"/>
                    <a:pt x="3184" y="4990"/>
                  </a:cubicBezTo>
                  <a:cubicBezTo>
                    <a:pt x="3204" y="4990"/>
                    <a:pt x="3225" y="4990"/>
                    <a:pt x="3245" y="4991"/>
                  </a:cubicBezTo>
                  <a:cubicBezTo>
                    <a:pt x="3289" y="4991"/>
                    <a:pt x="3344" y="5002"/>
                    <a:pt x="3399" y="5002"/>
                  </a:cubicBezTo>
                  <a:cubicBezTo>
                    <a:pt x="3652" y="5013"/>
                    <a:pt x="3861" y="5045"/>
                    <a:pt x="4026" y="5078"/>
                  </a:cubicBezTo>
                  <a:cubicBezTo>
                    <a:pt x="4201" y="5122"/>
                    <a:pt x="4311" y="5155"/>
                    <a:pt x="4311" y="5155"/>
                  </a:cubicBezTo>
                  <a:cubicBezTo>
                    <a:pt x="4399" y="5056"/>
                    <a:pt x="4498" y="4881"/>
                    <a:pt x="4619" y="4650"/>
                  </a:cubicBezTo>
                  <a:cubicBezTo>
                    <a:pt x="4762" y="4386"/>
                    <a:pt x="4916" y="4045"/>
                    <a:pt x="5081" y="3682"/>
                  </a:cubicBezTo>
                  <a:cubicBezTo>
                    <a:pt x="5092" y="3660"/>
                    <a:pt x="5103" y="3638"/>
                    <a:pt x="5114" y="3616"/>
                  </a:cubicBezTo>
                  <a:cubicBezTo>
                    <a:pt x="5246" y="3308"/>
                    <a:pt x="5389" y="2978"/>
                    <a:pt x="5521" y="2648"/>
                  </a:cubicBezTo>
                  <a:cubicBezTo>
                    <a:pt x="6016" y="1471"/>
                    <a:pt x="6445" y="328"/>
                    <a:pt x="6445" y="328"/>
                  </a:cubicBezTo>
                  <a:lnTo>
                    <a:pt x="6434" y="328"/>
                  </a:lnTo>
                  <a:cubicBezTo>
                    <a:pt x="6434" y="328"/>
                    <a:pt x="6291" y="273"/>
                    <a:pt x="6038" y="207"/>
                  </a:cubicBezTo>
                  <a:cubicBezTo>
                    <a:pt x="5660" y="114"/>
                    <a:pt x="5041" y="1"/>
                    <a:pt x="4288" y="1"/>
                  </a:cubicBez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76" name="Google Shape;651;p41">
              <a:extLst>
                <a:ext uri="{FF2B5EF4-FFF2-40B4-BE49-F238E27FC236}">
                  <a16:creationId xmlns:a16="http://schemas.microsoft.com/office/drawing/2014/main" xmlns="" id="{C12E2CA7-6670-3F80-5E28-337C01783D4C}"/>
                </a:ext>
              </a:extLst>
            </p:cNvPr>
            <p:cNvSpPr/>
            <p:nvPr/>
          </p:nvSpPr>
          <p:spPr>
            <a:xfrm flipH="1">
              <a:off x="6894352" y="2876998"/>
              <a:ext cx="538048" cy="311608"/>
            </a:xfrm>
            <a:custGeom>
              <a:avLst/>
              <a:gdLst/>
              <a:ahLst/>
              <a:cxnLst/>
              <a:rect l="l" t="t" r="r" b="b"/>
              <a:pathLst>
                <a:path w="6368" h="3688" extrusionOk="0">
                  <a:moveTo>
                    <a:pt x="3654" y="1"/>
                  </a:moveTo>
                  <a:cubicBezTo>
                    <a:pt x="3374" y="1"/>
                    <a:pt x="2958" y="400"/>
                    <a:pt x="2958" y="400"/>
                  </a:cubicBezTo>
                  <a:cubicBezTo>
                    <a:pt x="2958" y="400"/>
                    <a:pt x="1760" y="1643"/>
                    <a:pt x="1056" y="1742"/>
                  </a:cubicBezTo>
                  <a:cubicBezTo>
                    <a:pt x="1021" y="1746"/>
                    <a:pt x="987" y="1747"/>
                    <a:pt x="954" y="1747"/>
                  </a:cubicBezTo>
                  <a:cubicBezTo>
                    <a:pt x="528" y="1747"/>
                    <a:pt x="184" y="1440"/>
                    <a:pt x="0" y="1236"/>
                  </a:cubicBezTo>
                  <a:lnTo>
                    <a:pt x="0" y="1236"/>
                  </a:lnTo>
                  <a:lnTo>
                    <a:pt x="429" y="3688"/>
                  </a:lnTo>
                  <a:cubicBezTo>
                    <a:pt x="429" y="3688"/>
                    <a:pt x="2413" y="3152"/>
                    <a:pt x="3896" y="3152"/>
                  </a:cubicBezTo>
                  <a:cubicBezTo>
                    <a:pt x="4516" y="3152"/>
                    <a:pt x="5049" y="3246"/>
                    <a:pt x="5312" y="3512"/>
                  </a:cubicBezTo>
                  <a:lnTo>
                    <a:pt x="5862" y="3600"/>
                  </a:lnTo>
                  <a:cubicBezTo>
                    <a:pt x="6016" y="3325"/>
                    <a:pt x="6191" y="3094"/>
                    <a:pt x="6367" y="2896"/>
                  </a:cubicBezTo>
                  <a:cubicBezTo>
                    <a:pt x="6334" y="2742"/>
                    <a:pt x="6268" y="2522"/>
                    <a:pt x="6257" y="2412"/>
                  </a:cubicBezTo>
                  <a:cubicBezTo>
                    <a:pt x="6235" y="2291"/>
                    <a:pt x="6103" y="2104"/>
                    <a:pt x="6016" y="1994"/>
                  </a:cubicBezTo>
                  <a:cubicBezTo>
                    <a:pt x="5972" y="1939"/>
                    <a:pt x="5950" y="1906"/>
                    <a:pt x="5950" y="1906"/>
                  </a:cubicBezTo>
                  <a:lnTo>
                    <a:pt x="5829" y="1742"/>
                  </a:lnTo>
                  <a:cubicBezTo>
                    <a:pt x="5803" y="1703"/>
                    <a:pt x="5743" y="1687"/>
                    <a:pt x="5667" y="1687"/>
                  </a:cubicBezTo>
                  <a:cubicBezTo>
                    <a:pt x="5613" y="1687"/>
                    <a:pt x="5551" y="1695"/>
                    <a:pt x="5488" y="1709"/>
                  </a:cubicBezTo>
                  <a:cubicBezTo>
                    <a:pt x="5224" y="1753"/>
                    <a:pt x="4894" y="1873"/>
                    <a:pt x="4894" y="1873"/>
                  </a:cubicBezTo>
                  <a:lnTo>
                    <a:pt x="2364" y="2808"/>
                  </a:lnTo>
                  <a:cubicBezTo>
                    <a:pt x="2364" y="2808"/>
                    <a:pt x="4025" y="158"/>
                    <a:pt x="3761" y="26"/>
                  </a:cubicBezTo>
                  <a:cubicBezTo>
                    <a:pt x="3729" y="9"/>
                    <a:pt x="3693" y="1"/>
                    <a:pt x="3654"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77" name="Google Shape;652;p41">
              <a:extLst>
                <a:ext uri="{FF2B5EF4-FFF2-40B4-BE49-F238E27FC236}">
                  <a16:creationId xmlns:a16="http://schemas.microsoft.com/office/drawing/2014/main" xmlns="" id="{DE8AA323-3969-21E2-2A61-546DF5EB7A2E}"/>
                </a:ext>
              </a:extLst>
            </p:cNvPr>
            <p:cNvSpPr/>
            <p:nvPr/>
          </p:nvSpPr>
          <p:spPr>
            <a:xfrm flipH="1">
              <a:off x="6943607" y="2672863"/>
              <a:ext cx="176589" cy="423814"/>
            </a:xfrm>
            <a:custGeom>
              <a:avLst/>
              <a:gdLst/>
              <a:ahLst/>
              <a:cxnLst/>
              <a:rect l="l" t="t" r="r" b="b"/>
              <a:pathLst>
                <a:path w="2090" h="5016" extrusionOk="0">
                  <a:moveTo>
                    <a:pt x="429" y="1"/>
                  </a:moveTo>
                  <a:lnTo>
                    <a:pt x="429" y="1"/>
                  </a:lnTo>
                  <a:cubicBezTo>
                    <a:pt x="1210" y="1694"/>
                    <a:pt x="0" y="5015"/>
                    <a:pt x="0" y="5015"/>
                  </a:cubicBezTo>
                  <a:lnTo>
                    <a:pt x="1760" y="4476"/>
                  </a:lnTo>
                  <a:lnTo>
                    <a:pt x="2090" y="1133"/>
                  </a:lnTo>
                  <a:cubicBezTo>
                    <a:pt x="2090" y="1133"/>
                    <a:pt x="1518" y="331"/>
                    <a:pt x="429"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78" name="Google Shape;653;p41">
              <a:extLst>
                <a:ext uri="{FF2B5EF4-FFF2-40B4-BE49-F238E27FC236}">
                  <a16:creationId xmlns:a16="http://schemas.microsoft.com/office/drawing/2014/main" xmlns="" id="{6BBB5E2B-BEC0-366B-A6CF-CC57C37DB139}"/>
                </a:ext>
              </a:extLst>
            </p:cNvPr>
            <p:cNvSpPr/>
            <p:nvPr/>
          </p:nvSpPr>
          <p:spPr>
            <a:xfrm flipH="1">
              <a:off x="6663005" y="2675652"/>
              <a:ext cx="257449" cy="468426"/>
            </a:xfrm>
            <a:custGeom>
              <a:avLst/>
              <a:gdLst/>
              <a:ahLst/>
              <a:cxnLst/>
              <a:rect l="l" t="t" r="r" b="b"/>
              <a:pathLst>
                <a:path w="3047" h="5544" extrusionOk="0">
                  <a:moveTo>
                    <a:pt x="1067" y="1"/>
                  </a:moveTo>
                  <a:cubicBezTo>
                    <a:pt x="495" y="484"/>
                    <a:pt x="297" y="1023"/>
                    <a:pt x="275" y="1100"/>
                  </a:cubicBezTo>
                  <a:cubicBezTo>
                    <a:pt x="275" y="1122"/>
                    <a:pt x="275" y="1133"/>
                    <a:pt x="275" y="1144"/>
                  </a:cubicBezTo>
                  <a:cubicBezTo>
                    <a:pt x="264" y="1166"/>
                    <a:pt x="264" y="1177"/>
                    <a:pt x="264" y="1177"/>
                  </a:cubicBezTo>
                  <a:lnTo>
                    <a:pt x="1" y="4982"/>
                  </a:lnTo>
                  <a:lnTo>
                    <a:pt x="88" y="5543"/>
                  </a:lnTo>
                  <a:cubicBezTo>
                    <a:pt x="165" y="5455"/>
                    <a:pt x="231" y="5356"/>
                    <a:pt x="308" y="5279"/>
                  </a:cubicBezTo>
                  <a:cubicBezTo>
                    <a:pt x="1166" y="4325"/>
                    <a:pt x="2201" y="4113"/>
                    <a:pt x="2986" y="4113"/>
                  </a:cubicBezTo>
                  <a:cubicBezTo>
                    <a:pt x="3006" y="4113"/>
                    <a:pt x="3027" y="4113"/>
                    <a:pt x="3047" y="4114"/>
                  </a:cubicBezTo>
                  <a:cubicBezTo>
                    <a:pt x="2662" y="3696"/>
                    <a:pt x="1386" y="2134"/>
                    <a:pt x="1067" y="1"/>
                  </a:cubicBezTo>
                  <a:close/>
                </a:path>
              </a:pathLst>
            </a:custGeom>
            <a:solidFill>
              <a:schemeClr val="accent1"/>
            </a:solidFill>
            <a:ln>
              <a:noFill/>
            </a:ln>
          </p:spPr>
          <p:txBody>
            <a:bodyPr spcFirstLastPara="1" wrap="square" lIns="115184" tIns="115184" rIns="115184" bIns="115184" anchor="ctr" anchorCtr="0">
              <a:noAutofit/>
            </a:bodyPr>
            <a:lstStyle/>
            <a:p>
              <a:endParaRPr sz="2267"/>
            </a:p>
          </p:txBody>
        </p:sp>
        <p:sp>
          <p:nvSpPr>
            <p:cNvPr id="79" name="Google Shape;654;p41">
              <a:extLst>
                <a:ext uri="{FF2B5EF4-FFF2-40B4-BE49-F238E27FC236}">
                  <a16:creationId xmlns:a16="http://schemas.microsoft.com/office/drawing/2014/main" xmlns="" id="{321217A7-3487-0F8C-CAF5-3A525A6340EB}"/>
                </a:ext>
              </a:extLst>
            </p:cNvPr>
            <p:cNvSpPr/>
            <p:nvPr/>
          </p:nvSpPr>
          <p:spPr>
            <a:xfrm flipH="1">
              <a:off x="6507790" y="2823852"/>
              <a:ext cx="225004" cy="206838"/>
            </a:xfrm>
            <a:custGeom>
              <a:avLst/>
              <a:gdLst/>
              <a:ahLst/>
              <a:cxnLst/>
              <a:rect l="l" t="t" r="r" b="b"/>
              <a:pathLst>
                <a:path w="2663" h="2448" extrusionOk="0">
                  <a:moveTo>
                    <a:pt x="139" y="1"/>
                  </a:moveTo>
                  <a:cubicBezTo>
                    <a:pt x="85" y="1"/>
                    <a:pt x="51" y="16"/>
                    <a:pt x="45" y="50"/>
                  </a:cubicBezTo>
                  <a:cubicBezTo>
                    <a:pt x="1" y="303"/>
                    <a:pt x="12" y="655"/>
                    <a:pt x="298" y="1018"/>
                  </a:cubicBezTo>
                  <a:cubicBezTo>
                    <a:pt x="492" y="1270"/>
                    <a:pt x="575" y="1317"/>
                    <a:pt x="607" y="1317"/>
                  </a:cubicBezTo>
                  <a:cubicBezTo>
                    <a:pt x="611" y="1317"/>
                    <a:pt x="614" y="1316"/>
                    <a:pt x="617" y="1315"/>
                  </a:cubicBezTo>
                  <a:lnTo>
                    <a:pt x="617" y="1315"/>
                  </a:lnTo>
                  <a:cubicBezTo>
                    <a:pt x="584" y="1337"/>
                    <a:pt x="463" y="1447"/>
                    <a:pt x="595" y="1777"/>
                  </a:cubicBezTo>
                  <a:cubicBezTo>
                    <a:pt x="661" y="1964"/>
                    <a:pt x="826" y="2195"/>
                    <a:pt x="980" y="2371"/>
                  </a:cubicBezTo>
                  <a:cubicBezTo>
                    <a:pt x="1233" y="2382"/>
                    <a:pt x="1442" y="2414"/>
                    <a:pt x="1607" y="2447"/>
                  </a:cubicBezTo>
                  <a:lnTo>
                    <a:pt x="2200" y="2019"/>
                  </a:lnTo>
                  <a:cubicBezTo>
                    <a:pt x="2343" y="1755"/>
                    <a:pt x="2497" y="1414"/>
                    <a:pt x="2662" y="1051"/>
                  </a:cubicBezTo>
                  <a:lnTo>
                    <a:pt x="1793" y="666"/>
                  </a:lnTo>
                  <a:cubicBezTo>
                    <a:pt x="1793" y="666"/>
                    <a:pt x="505" y="1"/>
                    <a:pt x="139"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80" name="Google Shape;655;p41">
              <a:extLst>
                <a:ext uri="{FF2B5EF4-FFF2-40B4-BE49-F238E27FC236}">
                  <a16:creationId xmlns:a16="http://schemas.microsoft.com/office/drawing/2014/main" xmlns="" id="{C3FBD8E2-EC15-3E5A-AE31-23E6122F843D}"/>
                </a:ext>
              </a:extLst>
            </p:cNvPr>
            <p:cNvSpPr/>
            <p:nvPr/>
          </p:nvSpPr>
          <p:spPr>
            <a:xfrm flipH="1">
              <a:off x="6470613" y="2772734"/>
              <a:ext cx="182250" cy="134343"/>
            </a:xfrm>
            <a:custGeom>
              <a:avLst/>
              <a:gdLst/>
              <a:ahLst/>
              <a:cxnLst/>
              <a:rect l="l" t="t" r="r" b="b"/>
              <a:pathLst>
                <a:path w="2157" h="1590" extrusionOk="0">
                  <a:moveTo>
                    <a:pt x="116" y="1"/>
                  </a:moveTo>
                  <a:cubicBezTo>
                    <a:pt x="59" y="1"/>
                    <a:pt x="26" y="12"/>
                    <a:pt x="23" y="39"/>
                  </a:cubicBezTo>
                  <a:cubicBezTo>
                    <a:pt x="1" y="281"/>
                    <a:pt x="650" y="776"/>
                    <a:pt x="650" y="776"/>
                  </a:cubicBezTo>
                  <a:lnTo>
                    <a:pt x="1749" y="1590"/>
                  </a:lnTo>
                  <a:cubicBezTo>
                    <a:pt x="1881" y="1282"/>
                    <a:pt x="2024" y="952"/>
                    <a:pt x="2156" y="622"/>
                  </a:cubicBezTo>
                  <a:cubicBezTo>
                    <a:pt x="1619" y="424"/>
                    <a:pt x="453" y="1"/>
                    <a:pt x="116"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81" name="Google Shape;656;p41">
              <a:extLst>
                <a:ext uri="{FF2B5EF4-FFF2-40B4-BE49-F238E27FC236}">
                  <a16:creationId xmlns:a16="http://schemas.microsoft.com/office/drawing/2014/main" xmlns="" id="{37EB79DC-662C-6F1C-195F-210942DAE131}"/>
                </a:ext>
              </a:extLst>
            </p:cNvPr>
            <p:cNvSpPr/>
            <p:nvPr/>
          </p:nvSpPr>
          <p:spPr>
            <a:xfrm flipH="1">
              <a:off x="6435389" y="2440592"/>
              <a:ext cx="1002588" cy="316931"/>
            </a:xfrm>
            <a:custGeom>
              <a:avLst/>
              <a:gdLst/>
              <a:ahLst/>
              <a:cxnLst/>
              <a:rect l="l" t="t" r="r" b="b"/>
              <a:pathLst>
                <a:path w="11866" h="3751" fill="none" extrusionOk="0">
                  <a:moveTo>
                    <a:pt x="11866" y="1914"/>
                  </a:moveTo>
                  <a:cubicBezTo>
                    <a:pt x="6950" y="0"/>
                    <a:pt x="6126" y="3585"/>
                    <a:pt x="6126" y="3585"/>
                  </a:cubicBezTo>
                  <a:cubicBezTo>
                    <a:pt x="6126" y="3585"/>
                    <a:pt x="5565" y="1738"/>
                    <a:pt x="3255" y="2035"/>
                  </a:cubicBezTo>
                  <a:cubicBezTo>
                    <a:pt x="946" y="2332"/>
                    <a:pt x="0" y="3750"/>
                    <a:pt x="0" y="3750"/>
                  </a:cubicBezTo>
                </a:path>
              </a:pathLst>
            </a:custGeom>
            <a:noFill/>
            <a:ln w="2475" cap="rnd" cmpd="sng">
              <a:solidFill>
                <a:schemeClr val="accent5"/>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82" name="Google Shape;657;p41">
              <a:extLst>
                <a:ext uri="{FF2B5EF4-FFF2-40B4-BE49-F238E27FC236}">
                  <a16:creationId xmlns:a16="http://schemas.microsoft.com/office/drawing/2014/main" xmlns="" id="{ABF644CB-6B77-607C-878D-D84D260D2794}"/>
                </a:ext>
              </a:extLst>
            </p:cNvPr>
            <p:cNvSpPr/>
            <p:nvPr/>
          </p:nvSpPr>
          <p:spPr>
            <a:xfrm flipH="1">
              <a:off x="6427024" y="2481487"/>
              <a:ext cx="1006306" cy="292767"/>
            </a:xfrm>
            <a:custGeom>
              <a:avLst/>
              <a:gdLst/>
              <a:ahLst/>
              <a:cxnLst/>
              <a:rect l="l" t="t" r="r" b="b"/>
              <a:pathLst>
                <a:path w="11910" h="3465" fill="none" extrusionOk="0">
                  <a:moveTo>
                    <a:pt x="11910" y="1628"/>
                  </a:moveTo>
                  <a:cubicBezTo>
                    <a:pt x="11910" y="1628"/>
                    <a:pt x="10480" y="1122"/>
                    <a:pt x="8820" y="1210"/>
                  </a:cubicBezTo>
                  <a:cubicBezTo>
                    <a:pt x="7159" y="1309"/>
                    <a:pt x="6071" y="3310"/>
                    <a:pt x="6071" y="3310"/>
                  </a:cubicBezTo>
                  <a:cubicBezTo>
                    <a:pt x="6071" y="3310"/>
                    <a:pt x="3893" y="0"/>
                    <a:pt x="0" y="3464"/>
                  </a:cubicBezTo>
                </a:path>
              </a:pathLst>
            </a:custGeom>
            <a:noFill/>
            <a:ln w="2475" cap="rnd" cmpd="sng">
              <a:solidFill>
                <a:schemeClr val="accent5"/>
              </a:solidFill>
              <a:prstDash val="solid"/>
              <a:round/>
              <a:headEnd type="none" w="sm" len="sm"/>
              <a:tailEnd type="none" w="sm" len="sm"/>
            </a:ln>
          </p:spPr>
          <p:txBody>
            <a:bodyPr spcFirstLastPara="1" wrap="square" lIns="115184" tIns="115184" rIns="115184" bIns="115184" anchor="ctr" anchorCtr="0">
              <a:noAutofit/>
            </a:bodyPr>
            <a:lstStyle/>
            <a:p>
              <a:endParaRPr sz="2267"/>
            </a:p>
          </p:txBody>
        </p:sp>
        <p:sp>
          <p:nvSpPr>
            <p:cNvPr id="83" name="Google Shape;658;p41">
              <a:extLst>
                <a:ext uri="{FF2B5EF4-FFF2-40B4-BE49-F238E27FC236}">
                  <a16:creationId xmlns:a16="http://schemas.microsoft.com/office/drawing/2014/main" xmlns="" id="{423DA68B-4E34-18E2-DCE0-565666B0C64B}"/>
                </a:ext>
              </a:extLst>
            </p:cNvPr>
            <p:cNvSpPr/>
            <p:nvPr/>
          </p:nvSpPr>
          <p:spPr>
            <a:xfrm flipH="1">
              <a:off x="6921731" y="2865507"/>
              <a:ext cx="806227" cy="850079"/>
            </a:xfrm>
            <a:custGeom>
              <a:avLst/>
              <a:gdLst/>
              <a:ahLst/>
              <a:cxnLst/>
              <a:rect l="l" t="t" r="r" b="b"/>
              <a:pathLst>
                <a:path w="9542" h="10061" extrusionOk="0">
                  <a:moveTo>
                    <a:pt x="6772" y="0"/>
                  </a:moveTo>
                  <a:cubicBezTo>
                    <a:pt x="6622" y="0"/>
                    <a:pt x="6406" y="118"/>
                    <a:pt x="6137" y="525"/>
                  </a:cubicBezTo>
                  <a:cubicBezTo>
                    <a:pt x="5555" y="1394"/>
                    <a:pt x="5060" y="2042"/>
                    <a:pt x="5060" y="2042"/>
                  </a:cubicBezTo>
                  <a:cubicBezTo>
                    <a:pt x="5060" y="2042"/>
                    <a:pt x="4664" y="2295"/>
                    <a:pt x="4444" y="2317"/>
                  </a:cubicBezTo>
                  <a:cubicBezTo>
                    <a:pt x="4371" y="2325"/>
                    <a:pt x="4259" y="2327"/>
                    <a:pt x="4144" y="2327"/>
                  </a:cubicBezTo>
                  <a:cubicBezTo>
                    <a:pt x="3912" y="2327"/>
                    <a:pt x="3663" y="2317"/>
                    <a:pt x="3663" y="2317"/>
                  </a:cubicBezTo>
                  <a:lnTo>
                    <a:pt x="3355" y="536"/>
                  </a:lnTo>
                  <a:cubicBezTo>
                    <a:pt x="3355" y="536"/>
                    <a:pt x="3201" y="657"/>
                    <a:pt x="3047" y="921"/>
                  </a:cubicBezTo>
                  <a:cubicBezTo>
                    <a:pt x="2871" y="1207"/>
                    <a:pt x="2684" y="1658"/>
                    <a:pt x="2662" y="2295"/>
                  </a:cubicBezTo>
                  <a:cubicBezTo>
                    <a:pt x="2662" y="2295"/>
                    <a:pt x="3047" y="4242"/>
                    <a:pt x="2981" y="4374"/>
                  </a:cubicBezTo>
                  <a:cubicBezTo>
                    <a:pt x="2904" y="4506"/>
                    <a:pt x="2211" y="5309"/>
                    <a:pt x="2211" y="5309"/>
                  </a:cubicBezTo>
                  <a:cubicBezTo>
                    <a:pt x="2211" y="5309"/>
                    <a:pt x="485" y="6639"/>
                    <a:pt x="254" y="7013"/>
                  </a:cubicBezTo>
                  <a:cubicBezTo>
                    <a:pt x="23" y="7376"/>
                    <a:pt x="1" y="9422"/>
                    <a:pt x="628" y="9905"/>
                  </a:cubicBezTo>
                  <a:cubicBezTo>
                    <a:pt x="661" y="9927"/>
                    <a:pt x="683" y="9949"/>
                    <a:pt x="716" y="9960"/>
                  </a:cubicBezTo>
                  <a:cubicBezTo>
                    <a:pt x="830" y="10026"/>
                    <a:pt x="963" y="10061"/>
                    <a:pt x="1105" y="10061"/>
                  </a:cubicBezTo>
                  <a:cubicBezTo>
                    <a:pt x="1154" y="10061"/>
                    <a:pt x="1204" y="10057"/>
                    <a:pt x="1255" y="10048"/>
                  </a:cubicBezTo>
                  <a:cubicBezTo>
                    <a:pt x="1849" y="9982"/>
                    <a:pt x="2552" y="9455"/>
                    <a:pt x="2871" y="9015"/>
                  </a:cubicBezTo>
                  <a:cubicBezTo>
                    <a:pt x="3311" y="8399"/>
                    <a:pt x="4576" y="5913"/>
                    <a:pt x="4631" y="5825"/>
                  </a:cubicBezTo>
                  <a:cubicBezTo>
                    <a:pt x="4631" y="5825"/>
                    <a:pt x="5115" y="5331"/>
                    <a:pt x="5236" y="5199"/>
                  </a:cubicBezTo>
                  <a:cubicBezTo>
                    <a:pt x="5302" y="5144"/>
                    <a:pt x="5610" y="4902"/>
                    <a:pt x="5928" y="4649"/>
                  </a:cubicBezTo>
                  <a:cubicBezTo>
                    <a:pt x="6291" y="4363"/>
                    <a:pt x="6676" y="4055"/>
                    <a:pt x="6797" y="3945"/>
                  </a:cubicBezTo>
                  <a:cubicBezTo>
                    <a:pt x="7017" y="3736"/>
                    <a:pt x="7776" y="3197"/>
                    <a:pt x="8337" y="2977"/>
                  </a:cubicBezTo>
                  <a:cubicBezTo>
                    <a:pt x="8909" y="2757"/>
                    <a:pt x="9481" y="2526"/>
                    <a:pt x="9481" y="2526"/>
                  </a:cubicBezTo>
                  <a:cubicBezTo>
                    <a:pt x="9481" y="2526"/>
                    <a:pt x="9541" y="2161"/>
                    <a:pt x="9186" y="2161"/>
                  </a:cubicBezTo>
                  <a:cubicBezTo>
                    <a:pt x="9171" y="2161"/>
                    <a:pt x="9156" y="2162"/>
                    <a:pt x="9140" y="2163"/>
                  </a:cubicBezTo>
                  <a:cubicBezTo>
                    <a:pt x="8899" y="2187"/>
                    <a:pt x="8805" y="2194"/>
                    <a:pt x="8767" y="2196"/>
                  </a:cubicBezTo>
                  <a:lnTo>
                    <a:pt x="8767" y="2196"/>
                  </a:lnTo>
                  <a:cubicBezTo>
                    <a:pt x="8834" y="2162"/>
                    <a:pt x="9041" y="2075"/>
                    <a:pt x="9107" y="1998"/>
                  </a:cubicBezTo>
                  <a:cubicBezTo>
                    <a:pt x="9171" y="1934"/>
                    <a:pt x="9120" y="1655"/>
                    <a:pt x="8748" y="1655"/>
                  </a:cubicBezTo>
                  <a:cubicBezTo>
                    <a:pt x="8675" y="1655"/>
                    <a:pt x="8590" y="1665"/>
                    <a:pt x="8491" y="1691"/>
                  </a:cubicBezTo>
                  <a:cubicBezTo>
                    <a:pt x="7886" y="1834"/>
                    <a:pt x="6522" y="2383"/>
                    <a:pt x="6137" y="2559"/>
                  </a:cubicBezTo>
                  <a:cubicBezTo>
                    <a:pt x="6062" y="2593"/>
                    <a:pt x="6005" y="2607"/>
                    <a:pt x="5963" y="2607"/>
                  </a:cubicBezTo>
                  <a:cubicBezTo>
                    <a:pt x="5950" y="2607"/>
                    <a:pt x="5939" y="2606"/>
                    <a:pt x="5928" y="2603"/>
                  </a:cubicBezTo>
                  <a:cubicBezTo>
                    <a:pt x="5818" y="2559"/>
                    <a:pt x="5906" y="2361"/>
                    <a:pt x="5906" y="2361"/>
                  </a:cubicBezTo>
                  <a:cubicBezTo>
                    <a:pt x="5906" y="2361"/>
                    <a:pt x="7017" y="294"/>
                    <a:pt x="7028" y="195"/>
                  </a:cubicBezTo>
                  <a:cubicBezTo>
                    <a:pt x="7028" y="162"/>
                    <a:pt x="6995" y="96"/>
                    <a:pt x="6929" y="52"/>
                  </a:cubicBezTo>
                  <a:cubicBezTo>
                    <a:pt x="6889" y="22"/>
                    <a:pt x="6837" y="0"/>
                    <a:pt x="6772"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84" name="Google Shape;659;p41">
              <a:extLst>
                <a:ext uri="{FF2B5EF4-FFF2-40B4-BE49-F238E27FC236}">
                  <a16:creationId xmlns:a16="http://schemas.microsoft.com/office/drawing/2014/main" xmlns="" id="{01162CF4-C9D0-44EB-2CD1-553CD6168B65}"/>
                </a:ext>
              </a:extLst>
            </p:cNvPr>
            <p:cNvSpPr/>
            <p:nvPr/>
          </p:nvSpPr>
          <p:spPr>
            <a:xfrm flipH="1">
              <a:off x="7336673" y="3357679"/>
              <a:ext cx="330873" cy="357910"/>
            </a:xfrm>
            <a:custGeom>
              <a:avLst/>
              <a:gdLst/>
              <a:ahLst/>
              <a:cxnLst/>
              <a:rect l="l" t="t" r="r" b="b"/>
              <a:pathLst>
                <a:path w="3916" h="4236" extrusionOk="0">
                  <a:moveTo>
                    <a:pt x="3916" y="0"/>
                  </a:moveTo>
                  <a:cubicBezTo>
                    <a:pt x="3839" y="110"/>
                    <a:pt x="1474" y="3322"/>
                    <a:pt x="1" y="4135"/>
                  </a:cubicBezTo>
                  <a:cubicBezTo>
                    <a:pt x="115" y="4201"/>
                    <a:pt x="248" y="4236"/>
                    <a:pt x="390" y="4236"/>
                  </a:cubicBezTo>
                  <a:cubicBezTo>
                    <a:pt x="439" y="4236"/>
                    <a:pt x="489" y="4232"/>
                    <a:pt x="540" y="4223"/>
                  </a:cubicBezTo>
                  <a:cubicBezTo>
                    <a:pt x="1134" y="4157"/>
                    <a:pt x="1837" y="3630"/>
                    <a:pt x="2156" y="3190"/>
                  </a:cubicBezTo>
                  <a:cubicBezTo>
                    <a:pt x="2596" y="2574"/>
                    <a:pt x="3861" y="88"/>
                    <a:pt x="3916"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85" name="Google Shape;660;p41">
              <a:extLst>
                <a:ext uri="{FF2B5EF4-FFF2-40B4-BE49-F238E27FC236}">
                  <a16:creationId xmlns:a16="http://schemas.microsoft.com/office/drawing/2014/main" xmlns="" id="{EDDA7019-86A7-A445-9053-293DF622DF3F}"/>
                </a:ext>
              </a:extLst>
            </p:cNvPr>
            <p:cNvSpPr/>
            <p:nvPr/>
          </p:nvSpPr>
          <p:spPr>
            <a:xfrm flipH="1">
              <a:off x="6922570" y="3048097"/>
              <a:ext cx="304511" cy="210217"/>
            </a:xfrm>
            <a:custGeom>
              <a:avLst/>
              <a:gdLst/>
              <a:ahLst/>
              <a:cxnLst/>
              <a:rect l="l" t="t" r="r" b="b"/>
              <a:pathLst>
                <a:path w="3604" h="2488" extrusionOk="0">
                  <a:moveTo>
                    <a:pt x="3257" y="0"/>
                  </a:moveTo>
                  <a:cubicBezTo>
                    <a:pt x="3243" y="0"/>
                    <a:pt x="3227" y="1"/>
                    <a:pt x="3212" y="2"/>
                  </a:cubicBezTo>
                  <a:cubicBezTo>
                    <a:pt x="2882" y="35"/>
                    <a:pt x="2827" y="35"/>
                    <a:pt x="2816" y="35"/>
                  </a:cubicBezTo>
                  <a:cubicBezTo>
                    <a:pt x="2750" y="68"/>
                    <a:pt x="836" y="1157"/>
                    <a:pt x="0" y="2488"/>
                  </a:cubicBezTo>
                  <a:cubicBezTo>
                    <a:pt x="363" y="2202"/>
                    <a:pt x="748" y="1894"/>
                    <a:pt x="869" y="1784"/>
                  </a:cubicBezTo>
                  <a:cubicBezTo>
                    <a:pt x="1089" y="1575"/>
                    <a:pt x="1848" y="1036"/>
                    <a:pt x="2409" y="816"/>
                  </a:cubicBezTo>
                  <a:cubicBezTo>
                    <a:pt x="2981" y="596"/>
                    <a:pt x="3553" y="365"/>
                    <a:pt x="3553" y="365"/>
                  </a:cubicBezTo>
                  <a:cubicBezTo>
                    <a:pt x="3553" y="365"/>
                    <a:pt x="3603" y="0"/>
                    <a:pt x="3257"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86" name="Google Shape;661;p41">
              <a:extLst>
                <a:ext uri="{FF2B5EF4-FFF2-40B4-BE49-F238E27FC236}">
                  <a16:creationId xmlns:a16="http://schemas.microsoft.com/office/drawing/2014/main" xmlns="" id="{CB556FBA-D16B-AECF-8B9A-EB5CB95E6E63}"/>
                </a:ext>
              </a:extLst>
            </p:cNvPr>
            <p:cNvSpPr/>
            <p:nvPr/>
          </p:nvSpPr>
          <p:spPr>
            <a:xfrm flipH="1">
              <a:off x="7134984" y="2869816"/>
              <a:ext cx="116262" cy="215709"/>
            </a:xfrm>
            <a:custGeom>
              <a:avLst/>
              <a:gdLst/>
              <a:ahLst/>
              <a:cxnLst/>
              <a:rect l="l" t="t" r="r" b="b"/>
              <a:pathLst>
                <a:path w="1376" h="2553" extrusionOk="0">
                  <a:moveTo>
                    <a:pt x="1287" y="1"/>
                  </a:moveTo>
                  <a:lnTo>
                    <a:pt x="99" y="2266"/>
                  </a:lnTo>
                  <a:cubicBezTo>
                    <a:pt x="99" y="2266"/>
                    <a:pt x="1" y="2508"/>
                    <a:pt x="286" y="2552"/>
                  </a:cubicBezTo>
                  <a:cubicBezTo>
                    <a:pt x="176" y="2508"/>
                    <a:pt x="264" y="2310"/>
                    <a:pt x="264" y="2310"/>
                  </a:cubicBezTo>
                  <a:cubicBezTo>
                    <a:pt x="264" y="2310"/>
                    <a:pt x="1375" y="243"/>
                    <a:pt x="1375" y="144"/>
                  </a:cubicBezTo>
                  <a:cubicBezTo>
                    <a:pt x="1375" y="111"/>
                    <a:pt x="1353" y="45"/>
                    <a:pt x="1287"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87" name="Google Shape;662;p41">
              <a:extLst>
                <a:ext uri="{FF2B5EF4-FFF2-40B4-BE49-F238E27FC236}">
                  <a16:creationId xmlns:a16="http://schemas.microsoft.com/office/drawing/2014/main" xmlns="" id="{D8D6A8DC-AFC4-772E-6894-F65C0AF3B9CD}"/>
                </a:ext>
              </a:extLst>
            </p:cNvPr>
            <p:cNvSpPr/>
            <p:nvPr/>
          </p:nvSpPr>
          <p:spPr>
            <a:xfrm flipH="1">
              <a:off x="7418375" y="2910711"/>
              <a:ext cx="52132" cy="150650"/>
            </a:xfrm>
            <a:custGeom>
              <a:avLst/>
              <a:gdLst/>
              <a:ahLst/>
              <a:cxnLst/>
              <a:rect l="l" t="t" r="r" b="b"/>
              <a:pathLst>
                <a:path w="617" h="1783" extrusionOk="0">
                  <a:moveTo>
                    <a:pt x="308" y="1"/>
                  </a:moveTo>
                  <a:cubicBezTo>
                    <a:pt x="308" y="1"/>
                    <a:pt x="154" y="122"/>
                    <a:pt x="0" y="386"/>
                  </a:cubicBezTo>
                  <a:cubicBezTo>
                    <a:pt x="87" y="918"/>
                    <a:pt x="281" y="1783"/>
                    <a:pt x="604" y="1783"/>
                  </a:cubicBezTo>
                  <a:cubicBezTo>
                    <a:pt x="608" y="1783"/>
                    <a:pt x="612" y="1783"/>
                    <a:pt x="616" y="1782"/>
                  </a:cubicBezTo>
                  <a:lnTo>
                    <a:pt x="308"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88" name="Google Shape;663;p41">
              <a:extLst>
                <a:ext uri="{FF2B5EF4-FFF2-40B4-BE49-F238E27FC236}">
                  <a16:creationId xmlns:a16="http://schemas.microsoft.com/office/drawing/2014/main" xmlns="" id="{73D095E7-1FBF-C965-769E-6DB30914604F}"/>
                </a:ext>
              </a:extLst>
            </p:cNvPr>
            <p:cNvSpPr/>
            <p:nvPr/>
          </p:nvSpPr>
          <p:spPr>
            <a:xfrm flipH="1">
              <a:off x="6295968" y="2761243"/>
              <a:ext cx="438347" cy="873568"/>
            </a:xfrm>
            <a:custGeom>
              <a:avLst/>
              <a:gdLst/>
              <a:ahLst/>
              <a:cxnLst/>
              <a:rect l="l" t="t" r="r" b="b"/>
              <a:pathLst>
                <a:path w="5188" h="10339" extrusionOk="0">
                  <a:moveTo>
                    <a:pt x="1284" y="0"/>
                  </a:moveTo>
                  <a:cubicBezTo>
                    <a:pt x="1225" y="0"/>
                    <a:pt x="1178" y="13"/>
                    <a:pt x="1152" y="43"/>
                  </a:cubicBezTo>
                  <a:cubicBezTo>
                    <a:pt x="1130" y="76"/>
                    <a:pt x="1119" y="98"/>
                    <a:pt x="1108" y="131"/>
                  </a:cubicBezTo>
                  <a:cubicBezTo>
                    <a:pt x="1064" y="263"/>
                    <a:pt x="1174" y="384"/>
                    <a:pt x="1174" y="384"/>
                  </a:cubicBezTo>
                  <a:lnTo>
                    <a:pt x="2174" y="1110"/>
                  </a:lnTo>
                  <a:cubicBezTo>
                    <a:pt x="2174" y="1110"/>
                    <a:pt x="2933" y="1616"/>
                    <a:pt x="2900" y="1704"/>
                  </a:cubicBezTo>
                  <a:cubicBezTo>
                    <a:pt x="2889" y="1737"/>
                    <a:pt x="2867" y="1748"/>
                    <a:pt x="2845" y="1748"/>
                  </a:cubicBezTo>
                  <a:cubicBezTo>
                    <a:pt x="2836" y="1750"/>
                    <a:pt x="2828" y="1751"/>
                    <a:pt x="2820" y="1751"/>
                  </a:cubicBezTo>
                  <a:cubicBezTo>
                    <a:pt x="2789" y="1751"/>
                    <a:pt x="2768" y="1737"/>
                    <a:pt x="2768" y="1737"/>
                  </a:cubicBezTo>
                  <a:cubicBezTo>
                    <a:pt x="2768" y="1737"/>
                    <a:pt x="910" y="714"/>
                    <a:pt x="767" y="648"/>
                  </a:cubicBezTo>
                  <a:cubicBezTo>
                    <a:pt x="687" y="611"/>
                    <a:pt x="569" y="557"/>
                    <a:pt x="446" y="557"/>
                  </a:cubicBezTo>
                  <a:cubicBezTo>
                    <a:pt x="349" y="557"/>
                    <a:pt x="249" y="591"/>
                    <a:pt x="162" y="692"/>
                  </a:cubicBezTo>
                  <a:cubicBezTo>
                    <a:pt x="162" y="703"/>
                    <a:pt x="162" y="703"/>
                    <a:pt x="151" y="703"/>
                  </a:cubicBezTo>
                  <a:cubicBezTo>
                    <a:pt x="0" y="919"/>
                    <a:pt x="377" y="1187"/>
                    <a:pt x="423" y="1229"/>
                  </a:cubicBezTo>
                  <a:lnTo>
                    <a:pt x="423" y="1229"/>
                  </a:lnTo>
                  <a:cubicBezTo>
                    <a:pt x="412" y="1227"/>
                    <a:pt x="401" y="1226"/>
                    <a:pt x="390" y="1226"/>
                  </a:cubicBezTo>
                  <a:cubicBezTo>
                    <a:pt x="308" y="1226"/>
                    <a:pt x="258" y="1276"/>
                    <a:pt x="239" y="1341"/>
                  </a:cubicBezTo>
                  <a:cubicBezTo>
                    <a:pt x="228" y="1385"/>
                    <a:pt x="239" y="1429"/>
                    <a:pt x="250" y="1473"/>
                  </a:cubicBezTo>
                  <a:cubicBezTo>
                    <a:pt x="305" y="1594"/>
                    <a:pt x="800" y="2133"/>
                    <a:pt x="833" y="2166"/>
                  </a:cubicBezTo>
                  <a:cubicBezTo>
                    <a:pt x="778" y="2210"/>
                    <a:pt x="745" y="2254"/>
                    <a:pt x="734" y="2287"/>
                  </a:cubicBezTo>
                  <a:cubicBezTo>
                    <a:pt x="712" y="2364"/>
                    <a:pt x="756" y="2408"/>
                    <a:pt x="756" y="2408"/>
                  </a:cubicBezTo>
                  <a:cubicBezTo>
                    <a:pt x="756" y="2408"/>
                    <a:pt x="1702" y="3661"/>
                    <a:pt x="2031" y="4013"/>
                  </a:cubicBezTo>
                  <a:cubicBezTo>
                    <a:pt x="2350" y="4354"/>
                    <a:pt x="3076" y="4794"/>
                    <a:pt x="3120" y="4827"/>
                  </a:cubicBezTo>
                  <a:cubicBezTo>
                    <a:pt x="3120" y="4827"/>
                    <a:pt x="1053" y="7785"/>
                    <a:pt x="822" y="8225"/>
                  </a:cubicBezTo>
                  <a:cubicBezTo>
                    <a:pt x="723" y="8390"/>
                    <a:pt x="646" y="8687"/>
                    <a:pt x="668" y="8995"/>
                  </a:cubicBezTo>
                  <a:cubicBezTo>
                    <a:pt x="679" y="9479"/>
                    <a:pt x="910" y="10029"/>
                    <a:pt x="1647" y="10271"/>
                  </a:cubicBezTo>
                  <a:cubicBezTo>
                    <a:pt x="1680" y="10282"/>
                    <a:pt x="1734" y="10293"/>
                    <a:pt x="1778" y="10304"/>
                  </a:cubicBezTo>
                  <a:cubicBezTo>
                    <a:pt x="1866" y="10327"/>
                    <a:pt x="1951" y="10339"/>
                    <a:pt x="2033" y="10339"/>
                  </a:cubicBezTo>
                  <a:cubicBezTo>
                    <a:pt x="2293" y="10339"/>
                    <a:pt x="2529" y="10229"/>
                    <a:pt x="2746" y="10062"/>
                  </a:cubicBezTo>
                  <a:cubicBezTo>
                    <a:pt x="3494" y="9468"/>
                    <a:pt x="3901" y="8104"/>
                    <a:pt x="3901" y="8104"/>
                  </a:cubicBezTo>
                  <a:cubicBezTo>
                    <a:pt x="3901" y="8104"/>
                    <a:pt x="4836" y="5927"/>
                    <a:pt x="5045" y="5245"/>
                  </a:cubicBezTo>
                  <a:cubicBezTo>
                    <a:pt x="5067" y="5179"/>
                    <a:pt x="5078" y="5102"/>
                    <a:pt x="5089" y="5003"/>
                  </a:cubicBezTo>
                  <a:lnTo>
                    <a:pt x="5089" y="5014"/>
                  </a:lnTo>
                  <a:cubicBezTo>
                    <a:pt x="5188" y="4178"/>
                    <a:pt x="4891" y="2463"/>
                    <a:pt x="4726" y="1968"/>
                  </a:cubicBezTo>
                  <a:cubicBezTo>
                    <a:pt x="4550" y="1407"/>
                    <a:pt x="4143" y="1242"/>
                    <a:pt x="4143" y="1242"/>
                  </a:cubicBezTo>
                  <a:lnTo>
                    <a:pt x="2031" y="241"/>
                  </a:lnTo>
                  <a:cubicBezTo>
                    <a:pt x="2031" y="241"/>
                    <a:pt x="1542" y="0"/>
                    <a:pt x="1284"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89" name="Google Shape;664;p41">
              <a:extLst>
                <a:ext uri="{FF2B5EF4-FFF2-40B4-BE49-F238E27FC236}">
                  <a16:creationId xmlns:a16="http://schemas.microsoft.com/office/drawing/2014/main" xmlns="" id="{7B46B2B0-ECD6-B7C7-C0D2-A1F490CB2292}"/>
                </a:ext>
              </a:extLst>
            </p:cNvPr>
            <p:cNvSpPr/>
            <p:nvPr/>
          </p:nvSpPr>
          <p:spPr>
            <a:xfrm flipH="1">
              <a:off x="6304332" y="3183961"/>
              <a:ext cx="374555" cy="445106"/>
            </a:xfrm>
            <a:custGeom>
              <a:avLst/>
              <a:gdLst/>
              <a:ahLst/>
              <a:cxnLst/>
              <a:rect l="l" t="t" r="r" b="b"/>
              <a:pathLst>
                <a:path w="4433" h="5268" extrusionOk="0">
                  <a:moveTo>
                    <a:pt x="4433" y="0"/>
                  </a:moveTo>
                  <a:lnTo>
                    <a:pt x="4433" y="0"/>
                  </a:lnTo>
                  <a:cubicBezTo>
                    <a:pt x="3553" y="1859"/>
                    <a:pt x="2299" y="3508"/>
                    <a:pt x="2299" y="3508"/>
                  </a:cubicBezTo>
                  <a:cubicBezTo>
                    <a:pt x="1596" y="3925"/>
                    <a:pt x="975" y="4038"/>
                    <a:pt x="507" y="4038"/>
                  </a:cubicBezTo>
                  <a:cubicBezTo>
                    <a:pt x="309" y="4038"/>
                    <a:pt x="138" y="4018"/>
                    <a:pt x="1" y="3992"/>
                  </a:cubicBezTo>
                  <a:lnTo>
                    <a:pt x="1" y="3992"/>
                  </a:lnTo>
                  <a:cubicBezTo>
                    <a:pt x="23" y="4476"/>
                    <a:pt x="254" y="5026"/>
                    <a:pt x="980" y="5268"/>
                  </a:cubicBezTo>
                  <a:lnTo>
                    <a:pt x="1584" y="5136"/>
                  </a:lnTo>
                  <a:lnTo>
                    <a:pt x="2090" y="5059"/>
                  </a:lnTo>
                  <a:cubicBezTo>
                    <a:pt x="2838" y="4465"/>
                    <a:pt x="3245" y="3101"/>
                    <a:pt x="3245" y="3101"/>
                  </a:cubicBezTo>
                  <a:cubicBezTo>
                    <a:pt x="3245" y="3101"/>
                    <a:pt x="4180" y="924"/>
                    <a:pt x="4389" y="242"/>
                  </a:cubicBezTo>
                  <a:cubicBezTo>
                    <a:pt x="4411" y="176"/>
                    <a:pt x="4422" y="99"/>
                    <a:pt x="4433"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0" name="Google Shape;665;p41">
              <a:extLst>
                <a:ext uri="{FF2B5EF4-FFF2-40B4-BE49-F238E27FC236}">
                  <a16:creationId xmlns:a16="http://schemas.microsoft.com/office/drawing/2014/main" xmlns="" id="{8AB39B8E-7CD3-32A4-7FCB-4214ABC582CD}"/>
                </a:ext>
              </a:extLst>
            </p:cNvPr>
            <p:cNvSpPr/>
            <p:nvPr/>
          </p:nvSpPr>
          <p:spPr>
            <a:xfrm flipH="1">
              <a:off x="6470613" y="2954394"/>
              <a:ext cx="203627" cy="214780"/>
            </a:xfrm>
            <a:custGeom>
              <a:avLst/>
              <a:gdLst/>
              <a:ahLst/>
              <a:cxnLst/>
              <a:rect l="l" t="t" r="r" b="b"/>
              <a:pathLst>
                <a:path w="2410" h="2542" extrusionOk="0">
                  <a:moveTo>
                    <a:pt x="23" y="1"/>
                  </a:moveTo>
                  <a:cubicBezTo>
                    <a:pt x="1" y="78"/>
                    <a:pt x="45" y="122"/>
                    <a:pt x="45" y="122"/>
                  </a:cubicBezTo>
                  <a:cubicBezTo>
                    <a:pt x="45" y="122"/>
                    <a:pt x="991" y="1375"/>
                    <a:pt x="1320" y="1727"/>
                  </a:cubicBezTo>
                  <a:cubicBezTo>
                    <a:pt x="1639" y="2068"/>
                    <a:pt x="2365" y="2508"/>
                    <a:pt x="2409" y="2541"/>
                  </a:cubicBezTo>
                  <a:cubicBezTo>
                    <a:pt x="2365" y="2497"/>
                    <a:pt x="1925" y="2090"/>
                    <a:pt x="1529" y="1771"/>
                  </a:cubicBezTo>
                  <a:cubicBezTo>
                    <a:pt x="1166" y="1485"/>
                    <a:pt x="276" y="331"/>
                    <a:pt x="23"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1" name="Google Shape;666;p41">
              <a:extLst>
                <a:ext uri="{FF2B5EF4-FFF2-40B4-BE49-F238E27FC236}">
                  <a16:creationId xmlns:a16="http://schemas.microsoft.com/office/drawing/2014/main" xmlns="" id="{4972D80D-624A-A62B-4FE6-E9770B6BE9CD}"/>
                </a:ext>
              </a:extLst>
            </p:cNvPr>
            <p:cNvSpPr/>
            <p:nvPr/>
          </p:nvSpPr>
          <p:spPr>
            <a:xfrm flipH="1">
              <a:off x="6536602" y="2874464"/>
              <a:ext cx="178533" cy="172027"/>
            </a:xfrm>
            <a:custGeom>
              <a:avLst/>
              <a:gdLst/>
              <a:ahLst/>
              <a:cxnLst/>
              <a:rect l="l" t="t" r="r" b="b"/>
              <a:pathLst>
                <a:path w="2113" h="2036" extrusionOk="0">
                  <a:moveTo>
                    <a:pt x="12" y="1"/>
                  </a:moveTo>
                  <a:cubicBezTo>
                    <a:pt x="1" y="45"/>
                    <a:pt x="12" y="89"/>
                    <a:pt x="23" y="133"/>
                  </a:cubicBezTo>
                  <a:cubicBezTo>
                    <a:pt x="78" y="254"/>
                    <a:pt x="573" y="793"/>
                    <a:pt x="606" y="826"/>
                  </a:cubicBezTo>
                  <a:lnTo>
                    <a:pt x="2112" y="2035"/>
                  </a:lnTo>
                  <a:cubicBezTo>
                    <a:pt x="1881" y="1837"/>
                    <a:pt x="56" y="320"/>
                    <a:pt x="12"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2" name="Google Shape;667;p41">
              <a:extLst>
                <a:ext uri="{FF2B5EF4-FFF2-40B4-BE49-F238E27FC236}">
                  <a16:creationId xmlns:a16="http://schemas.microsoft.com/office/drawing/2014/main" xmlns="" id="{439E9517-2E31-4B4B-3A7A-64B61D3D62B4}"/>
                </a:ext>
              </a:extLst>
            </p:cNvPr>
            <p:cNvSpPr/>
            <p:nvPr/>
          </p:nvSpPr>
          <p:spPr>
            <a:xfrm flipH="1">
              <a:off x="6505931" y="2820642"/>
              <a:ext cx="228721" cy="144989"/>
            </a:xfrm>
            <a:custGeom>
              <a:avLst/>
              <a:gdLst/>
              <a:ahLst/>
              <a:cxnLst/>
              <a:rect l="l" t="t" r="r" b="b"/>
              <a:pathLst>
                <a:path w="2707" h="1716" extrusionOk="0">
                  <a:moveTo>
                    <a:pt x="155" y="0"/>
                  </a:moveTo>
                  <a:cubicBezTo>
                    <a:pt x="1" y="220"/>
                    <a:pt x="397" y="495"/>
                    <a:pt x="430" y="528"/>
                  </a:cubicBezTo>
                  <a:lnTo>
                    <a:pt x="441" y="528"/>
                  </a:lnTo>
                  <a:lnTo>
                    <a:pt x="2695" y="1716"/>
                  </a:lnTo>
                  <a:lnTo>
                    <a:pt x="2706" y="1716"/>
                  </a:lnTo>
                  <a:cubicBezTo>
                    <a:pt x="2541" y="1617"/>
                    <a:pt x="782" y="594"/>
                    <a:pt x="408" y="275"/>
                  </a:cubicBezTo>
                  <a:cubicBezTo>
                    <a:pt x="287" y="165"/>
                    <a:pt x="210" y="77"/>
                    <a:pt x="155"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3" name="Google Shape;668;p41">
              <a:extLst>
                <a:ext uri="{FF2B5EF4-FFF2-40B4-BE49-F238E27FC236}">
                  <a16:creationId xmlns:a16="http://schemas.microsoft.com/office/drawing/2014/main" xmlns="" id="{00BE9673-FA1C-F0AE-5FAE-FDE4B054BAAB}"/>
                </a:ext>
              </a:extLst>
            </p:cNvPr>
            <p:cNvSpPr/>
            <p:nvPr/>
          </p:nvSpPr>
          <p:spPr>
            <a:xfrm flipH="1">
              <a:off x="6470021" y="2772312"/>
              <a:ext cx="174477" cy="139328"/>
            </a:xfrm>
            <a:custGeom>
              <a:avLst/>
              <a:gdLst/>
              <a:ahLst/>
              <a:cxnLst/>
              <a:rect l="l" t="t" r="r" b="b"/>
              <a:pathLst>
                <a:path w="2065" h="1649" extrusionOk="0">
                  <a:moveTo>
                    <a:pt x="45" y="0"/>
                  </a:moveTo>
                  <a:cubicBezTo>
                    <a:pt x="1" y="132"/>
                    <a:pt x="111" y="253"/>
                    <a:pt x="111" y="253"/>
                  </a:cubicBezTo>
                  <a:lnTo>
                    <a:pt x="1111" y="979"/>
                  </a:lnTo>
                  <a:cubicBezTo>
                    <a:pt x="1111" y="979"/>
                    <a:pt x="1870" y="1485"/>
                    <a:pt x="1837" y="1573"/>
                  </a:cubicBezTo>
                  <a:cubicBezTo>
                    <a:pt x="1826" y="1606"/>
                    <a:pt x="1804" y="1617"/>
                    <a:pt x="1771" y="1617"/>
                  </a:cubicBezTo>
                  <a:cubicBezTo>
                    <a:pt x="1822" y="1639"/>
                    <a:pt x="1864" y="1649"/>
                    <a:pt x="1898" y="1649"/>
                  </a:cubicBezTo>
                  <a:cubicBezTo>
                    <a:pt x="2065" y="1649"/>
                    <a:pt x="2057" y="1430"/>
                    <a:pt x="2057" y="1430"/>
                  </a:cubicBezTo>
                  <a:cubicBezTo>
                    <a:pt x="2057" y="1430"/>
                    <a:pt x="858" y="693"/>
                    <a:pt x="441" y="363"/>
                  </a:cubicBezTo>
                  <a:cubicBezTo>
                    <a:pt x="265" y="220"/>
                    <a:pt x="133" y="99"/>
                    <a:pt x="45"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4" name="Google Shape;669;p41">
              <a:extLst>
                <a:ext uri="{FF2B5EF4-FFF2-40B4-BE49-F238E27FC236}">
                  <a16:creationId xmlns:a16="http://schemas.microsoft.com/office/drawing/2014/main" xmlns="" id="{76927B40-FBF5-7B5F-9926-F64E054B259C}"/>
                </a:ext>
              </a:extLst>
            </p:cNvPr>
            <p:cNvSpPr/>
            <p:nvPr/>
          </p:nvSpPr>
          <p:spPr>
            <a:xfrm flipH="1">
              <a:off x="6782826" y="3525144"/>
              <a:ext cx="1015769" cy="424490"/>
            </a:xfrm>
            <a:custGeom>
              <a:avLst/>
              <a:gdLst/>
              <a:ahLst/>
              <a:cxnLst/>
              <a:rect l="l" t="t" r="r" b="b"/>
              <a:pathLst>
                <a:path w="12022" h="5024" extrusionOk="0">
                  <a:moveTo>
                    <a:pt x="4114" y="0"/>
                  </a:moveTo>
                  <a:cubicBezTo>
                    <a:pt x="1" y="0"/>
                    <a:pt x="1211" y="3011"/>
                    <a:pt x="1211" y="3011"/>
                  </a:cubicBezTo>
                  <a:lnTo>
                    <a:pt x="5929" y="4100"/>
                  </a:lnTo>
                  <a:lnTo>
                    <a:pt x="6775" y="4298"/>
                  </a:lnTo>
                  <a:lnTo>
                    <a:pt x="9767" y="4716"/>
                  </a:lnTo>
                  <a:lnTo>
                    <a:pt x="12021" y="5024"/>
                  </a:lnTo>
                  <a:lnTo>
                    <a:pt x="12021" y="2472"/>
                  </a:lnTo>
                  <a:lnTo>
                    <a:pt x="4873" y="31"/>
                  </a:lnTo>
                  <a:cubicBezTo>
                    <a:pt x="4602" y="10"/>
                    <a:pt x="4349" y="0"/>
                    <a:pt x="4114" y="0"/>
                  </a:cubicBez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95" name="Google Shape;670;p41">
              <a:extLst>
                <a:ext uri="{FF2B5EF4-FFF2-40B4-BE49-F238E27FC236}">
                  <a16:creationId xmlns:a16="http://schemas.microsoft.com/office/drawing/2014/main" xmlns="" id="{2287F194-28A3-FFD2-15A9-FACBBC16A043}"/>
                </a:ext>
              </a:extLst>
            </p:cNvPr>
            <p:cNvSpPr/>
            <p:nvPr/>
          </p:nvSpPr>
          <p:spPr>
            <a:xfrm flipH="1">
              <a:off x="6884127" y="3657798"/>
              <a:ext cx="438685" cy="265813"/>
            </a:xfrm>
            <a:custGeom>
              <a:avLst/>
              <a:gdLst/>
              <a:ahLst/>
              <a:cxnLst/>
              <a:rect l="l" t="t" r="r" b="b"/>
              <a:pathLst>
                <a:path w="5192" h="3146" extrusionOk="0">
                  <a:moveTo>
                    <a:pt x="1815" y="1"/>
                  </a:moveTo>
                  <a:lnTo>
                    <a:pt x="1" y="2123"/>
                  </a:lnTo>
                  <a:lnTo>
                    <a:pt x="298" y="2530"/>
                  </a:lnTo>
                  <a:lnTo>
                    <a:pt x="1144" y="2728"/>
                  </a:lnTo>
                  <a:lnTo>
                    <a:pt x="4136" y="3146"/>
                  </a:lnTo>
                  <a:lnTo>
                    <a:pt x="5191" y="1430"/>
                  </a:lnTo>
                  <a:lnTo>
                    <a:pt x="1815"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6" name="Google Shape;671;p41">
              <a:extLst>
                <a:ext uri="{FF2B5EF4-FFF2-40B4-BE49-F238E27FC236}">
                  <a16:creationId xmlns:a16="http://schemas.microsoft.com/office/drawing/2014/main" xmlns="" id="{AE505972-2F7D-55F9-809B-66370BC5F1A8}"/>
                </a:ext>
              </a:extLst>
            </p:cNvPr>
            <p:cNvSpPr/>
            <p:nvPr/>
          </p:nvSpPr>
          <p:spPr>
            <a:xfrm flipH="1">
              <a:off x="7122910" y="3455184"/>
              <a:ext cx="779697" cy="574380"/>
            </a:xfrm>
            <a:custGeom>
              <a:avLst/>
              <a:gdLst/>
              <a:ahLst/>
              <a:cxnLst/>
              <a:rect l="l" t="t" r="r" b="b"/>
              <a:pathLst>
                <a:path w="9228" h="6798" extrusionOk="0">
                  <a:moveTo>
                    <a:pt x="2953" y="0"/>
                  </a:moveTo>
                  <a:cubicBezTo>
                    <a:pt x="1475" y="0"/>
                    <a:pt x="348" y="477"/>
                    <a:pt x="56" y="1783"/>
                  </a:cubicBezTo>
                  <a:cubicBezTo>
                    <a:pt x="1" y="2058"/>
                    <a:pt x="12" y="2311"/>
                    <a:pt x="77" y="2563"/>
                  </a:cubicBezTo>
                  <a:cubicBezTo>
                    <a:pt x="495" y="4070"/>
                    <a:pt x="3003" y="5258"/>
                    <a:pt x="5026" y="5984"/>
                  </a:cubicBezTo>
                  <a:cubicBezTo>
                    <a:pt x="6489" y="6511"/>
                    <a:pt x="7710" y="6797"/>
                    <a:pt x="7710" y="6797"/>
                  </a:cubicBezTo>
                  <a:cubicBezTo>
                    <a:pt x="7819" y="6522"/>
                    <a:pt x="7929" y="6226"/>
                    <a:pt x="8028" y="5929"/>
                  </a:cubicBezTo>
                  <a:cubicBezTo>
                    <a:pt x="8215" y="5412"/>
                    <a:pt x="8380" y="4862"/>
                    <a:pt x="8534" y="4334"/>
                  </a:cubicBezTo>
                  <a:cubicBezTo>
                    <a:pt x="8952" y="2849"/>
                    <a:pt x="9227" y="1563"/>
                    <a:pt x="9227" y="1563"/>
                  </a:cubicBezTo>
                  <a:cubicBezTo>
                    <a:pt x="7224" y="754"/>
                    <a:pt x="4812" y="0"/>
                    <a:pt x="2953" y="0"/>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97" name="Google Shape;672;p41">
              <a:extLst>
                <a:ext uri="{FF2B5EF4-FFF2-40B4-BE49-F238E27FC236}">
                  <a16:creationId xmlns:a16="http://schemas.microsoft.com/office/drawing/2014/main" xmlns="" id="{54081BAB-C125-E2EA-7453-424CC0F5E9CD}"/>
                </a:ext>
              </a:extLst>
            </p:cNvPr>
            <p:cNvSpPr/>
            <p:nvPr/>
          </p:nvSpPr>
          <p:spPr>
            <a:xfrm flipH="1">
              <a:off x="7181463" y="3671739"/>
              <a:ext cx="714638" cy="308567"/>
            </a:xfrm>
            <a:custGeom>
              <a:avLst/>
              <a:gdLst/>
              <a:ahLst/>
              <a:cxnLst/>
              <a:rect l="l" t="t" r="r" b="b"/>
              <a:pathLst>
                <a:path w="8458" h="3652" extrusionOk="0">
                  <a:moveTo>
                    <a:pt x="0" y="0"/>
                  </a:moveTo>
                  <a:lnTo>
                    <a:pt x="0" y="0"/>
                  </a:lnTo>
                  <a:cubicBezTo>
                    <a:pt x="407" y="1507"/>
                    <a:pt x="2926" y="2695"/>
                    <a:pt x="4949" y="3421"/>
                  </a:cubicBezTo>
                  <a:lnTo>
                    <a:pt x="6291" y="3652"/>
                  </a:lnTo>
                  <a:lnTo>
                    <a:pt x="7951" y="3366"/>
                  </a:lnTo>
                  <a:cubicBezTo>
                    <a:pt x="8138" y="2849"/>
                    <a:pt x="8303" y="2299"/>
                    <a:pt x="8457" y="1771"/>
                  </a:cubicBezTo>
                  <a:lnTo>
                    <a:pt x="8446" y="1771"/>
                  </a:lnTo>
                  <a:cubicBezTo>
                    <a:pt x="6214" y="1771"/>
                    <a:pt x="1584" y="462"/>
                    <a:pt x="0"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98" name="Google Shape;673;p41">
              <a:extLst>
                <a:ext uri="{FF2B5EF4-FFF2-40B4-BE49-F238E27FC236}">
                  <a16:creationId xmlns:a16="http://schemas.microsoft.com/office/drawing/2014/main" xmlns="" id="{1C6DA9C6-2D4C-D59C-2B16-1EEA927C34FA}"/>
                </a:ext>
              </a:extLst>
            </p:cNvPr>
            <p:cNvSpPr/>
            <p:nvPr/>
          </p:nvSpPr>
          <p:spPr>
            <a:xfrm flipH="1">
              <a:off x="6029308" y="3745840"/>
              <a:ext cx="561284" cy="305863"/>
            </a:xfrm>
            <a:custGeom>
              <a:avLst/>
              <a:gdLst/>
              <a:ahLst/>
              <a:cxnLst/>
              <a:rect l="l" t="t" r="r" b="b"/>
              <a:pathLst>
                <a:path w="6643" h="3620" extrusionOk="0">
                  <a:moveTo>
                    <a:pt x="4346" y="0"/>
                  </a:moveTo>
                  <a:cubicBezTo>
                    <a:pt x="3567" y="0"/>
                    <a:pt x="2739" y="201"/>
                    <a:pt x="2739" y="201"/>
                  </a:cubicBezTo>
                  <a:lnTo>
                    <a:pt x="253" y="674"/>
                  </a:lnTo>
                  <a:lnTo>
                    <a:pt x="1" y="1356"/>
                  </a:lnTo>
                  <a:lnTo>
                    <a:pt x="110" y="1895"/>
                  </a:lnTo>
                  <a:lnTo>
                    <a:pt x="110" y="2445"/>
                  </a:lnTo>
                  <a:lnTo>
                    <a:pt x="121" y="3456"/>
                  </a:lnTo>
                  <a:cubicBezTo>
                    <a:pt x="121" y="3456"/>
                    <a:pt x="983" y="3619"/>
                    <a:pt x="2510" y="3619"/>
                  </a:cubicBezTo>
                  <a:cubicBezTo>
                    <a:pt x="2801" y="3619"/>
                    <a:pt x="3116" y="3613"/>
                    <a:pt x="3454" y="3599"/>
                  </a:cubicBezTo>
                  <a:lnTo>
                    <a:pt x="4762" y="3599"/>
                  </a:lnTo>
                  <a:cubicBezTo>
                    <a:pt x="4927" y="3599"/>
                    <a:pt x="5092" y="3588"/>
                    <a:pt x="5246" y="3566"/>
                  </a:cubicBezTo>
                  <a:cubicBezTo>
                    <a:pt x="5972" y="3467"/>
                    <a:pt x="6588" y="3093"/>
                    <a:pt x="6632" y="1939"/>
                  </a:cubicBezTo>
                  <a:cubicBezTo>
                    <a:pt x="6643" y="1389"/>
                    <a:pt x="6500" y="1004"/>
                    <a:pt x="6269" y="718"/>
                  </a:cubicBezTo>
                  <a:cubicBezTo>
                    <a:pt x="6038" y="443"/>
                    <a:pt x="5730" y="267"/>
                    <a:pt x="5400" y="157"/>
                  </a:cubicBezTo>
                  <a:cubicBezTo>
                    <a:pt x="5191" y="91"/>
                    <a:pt x="4982" y="58"/>
                    <a:pt x="4784" y="25"/>
                  </a:cubicBezTo>
                  <a:cubicBezTo>
                    <a:pt x="4644" y="8"/>
                    <a:pt x="4496" y="0"/>
                    <a:pt x="4346"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99" name="Google Shape;674;p41">
              <a:extLst>
                <a:ext uri="{FF2B5EF4-FFF2-40B4-BE49-F238E27FC236}">
                  <a16:creationId xmlns:a16="http://schemas.microsoft.com/office/drawing/2014/main" xmlns="" id="{13CA92A5-9DED-DB50-4B16-976B551905E8}"/>
                </a:ext>
              </a:extLst>
            </p:cNvPr>
            <p:cNvSpPr/>
            <p:nvPr/>
          </p:nvSpPr>
          <p:spPr>
            <a:xfrm flipH="1">
              <a:off x="6227189" y="3892857"/>
              <a:ext cx="328084" cy="127415"/>
            </a:xfrm>
            <a:custGeom>
              <a:avLst/>
              <a:gdLst/>
              <a:ahLst/>
              <a:cxnLst/>
              <a:rect l="l" t="t" r="r" b="b"/>
              <a:pathLst>
                <a:path w="3883" h="1508" extrusionOk="0">
                  <a:moveTo>
                    <a:pt x="0" y="1"/>
                  </a:moveTo>
                  <a:lnTo>
                    <a:pt x="297" y="1452"/>
                  </a:lnTo>
                  <a:lnTo>
                    <a:pt x="3882" y="1507"/>
                  </a:lnTo>
                  <a:lnTo>
                    <a:pt x="3662"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00" name="Google Shape;675;p41">
              <a:extLst>
                <a:ext uri="{FF2B5EF4-FFF2-40B4-BE49-F238E27FC236}">
                  <a16:creationId xmlns:a16="http://schemas.microsoft.com/office/drawing/2014/main" xmlns="" id="{43AC9139-B00D-5807-767B-BEBEF38FB073}"/>
                </a:ext>
              </a:extLst>
            </p:cNvPr>
            <p:cNvSpPr/>
            <p:nvPr/>
          </p:nvSpPr>
          <p:spPr>
            <a:xfrm flipH="1">
              <a:off x="6029304" y="3760034"/>
              <a:ext cx="237001" cy="289978"/>
            </a:xfrm>
            <a:custGeom>
              <a:avLst/>
              <a:gdLst/>
              <a:ahLst/>
              <a:cxnLst/>
              <a:rect l="l" t="t" r="r" b="b"/>
              <a:pathLst>
                <a:path w="2805" h="3432" extrusionOk="0">
                  <a:moveTo>
                    <a:pt x="1562" y="0"/>
                  </a:moveTo>
                  <a:cubicBezTo>
                    <a:pt x="1507" y="11"/>
                    <a:pt x="1" y="374"/>
                    <a:pt x="23" y="1903"/>
                  </a:cubicBezTo>
                  <a:cubicBezTo>
                    <a:pt x="34" y="2706"/>
                    <a:pt x="264" y="3167"/>
                    <a:pt x="484" y="3431"/>
                  </a:cubicBezTo>
                  <a:lnTo>
                    <a:pt x="924" y="3431"/>
                  </a:lnTo>
                  <a:cubicBezTo>
                    <a:pt x="1089" y="3431"/>
                    <a:pt x="1254" y="3420"/>
                    <a:pt x="1408" y="3398"/>
                  </a:cubicBezTo>
                  <a:cubicBezTo>
                    <a:pt x="2134" y="3299"/>
                    <a:pt x="2750" y="2925"/>
                    <a:pt x="2794" y="1771"/>
                  </a:cubicBezTo>
                  <a:cubicBezTo>
                    <a:pt x="2805" y="1232"/>
                    <a:pt x="2662" y="836"/>
                    <a:pt x="2431" y="550"/>
                  </a:cubicBezTo>
                  <a:lnTo>
                    <a:pt x="1562" y="0"/>
                  </a:ln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01" name="Google Shape;676;p41">
              <a:extLst>
                <a:ext uri="{FF2B5EF4-FFF2-40B4-BE49-F238E27FC236}">
                  <a16:creationId xmlns:a16="http://schemas.microsoft.com/office/drawing/2014/main" xmlns="" id="{3F59E2D0-2149-24A0-65E7-FD776C9E1484}"/>
                </a:ext>
              </a:extLst>
            </p:cNvPr>
            <p:cNvSpPr/>
            <p:nvPr/>
          </p:nvSpPr>
          <p:spPr>
            <a:xfrm flipH="1">
              <a:off x="6027449" y="3746685"/>
              <a:ext cx="563143" cy="300540"/>
            </a:xfrm>
            <a:custGeom>
              <a:avLst/>
              <a:gdLst/>
              <a:ahLst/>
              <a:cxnLst/>
              <a:rect l="l" t="t" r="r" b="b"/>
              <a:pathLst>
                <a:path w="6665" h="3557" extrusionOk="0">
                  <a:moveTo>
                    <a:pt x="4327" y="0"/>
                  </a:moveTo>
                  <a:cubicBezTo>
                    <a:pt x="3548" y="0"/>
                    <a:pt x="2739" y="191"/>
                    <a:pt x="2739" y="191"/>
                  </a:cubicBezTo>
                  <a:lnTo>
                    <a:pt x="242" y="664"/>
                  </a:lnTo>
                  <a:lnTo>
                    <a:pt x="1" y="1346"/>
                  </a:lnTo>
                  <a:lnTo>
                    <a:pt x="110" y="1885"/>
                  </a:lnTo>
                  <a:lnTo>
                    <a:pt x="110" y="2435"/>
                  </a:lnTo>
                  <a:lnTo>
                    <a:pt x="121" y="2435"/>
                  </a:lnTo>
                  <a:lnTo>
                    <a:pt x="726" y="950"/>
                  </a:lnTo>
                  <a:cubicBezTo>
                    <a:pt x="726" y="950"/>
                    <a:pt x="3344" y="487"/>
                    <a:pt x="4283" y="487"/>
                  </a:cubicBezTo>
                  <a:cubicBezTo>
                    <a:pt x="4304" y="487"/>
                    <a:pt x="4325" y="488"/>
                    <a:pt x="4344" y="488"/>
                  </a:cubicBezTo>
                  <a:cubicBezTo>
                    <a:pt x="5213" y="510"/>
                    <a:pt x="6346" y="741"/>
                    <a:pt x="6368" y="1907"/>
                  </a:cubicBezTo>
                  <a:cubicBezTo>
                    <a:pt x="6379" y="2611"/>
                    <a:pt x="5840" y="3204"/>
                    <a:pt x="5246" y="3556"/>
                  </a:cubicBezTo>
                  <a:cubicBezTo>
                    <a:pt x="5972" y="3457"/>
                    <a:pt x="6588" y="3083"/>
                    <a:pt x="6632" y="1929"/>
                  </a:cubicBezTo>
                  <a:cubicBezTo>
                    <a:pt x="6665" y="521"/>
                    <a:pt x="5653" y="136"/>
                    <a:pt x="4784" y="26"/>
                  </a:cubicBezTo>
                  <a:cubicBezTo>
                    <a:pt x="4638" y="8"/>
                    <a:pt x="4483" y="0"/>
                    <a:pt x="4327" y="0"/>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02" name="Google Shape;677;p41">
              <a:extLst>
                <a:ext uri="{FF2B5EF4-FFF2-40B4-BE49-F238E27FC236}">
                  <a16:creationId xmlns:a16="http://schemas.microsoft.com/office/drawing/2014/main" xmlns="" id="{DCF99922-8DDA-AA0C-D0E5-4FF1E0685BBF}"/>
                </a:ext>
              </a:extLst>
            </p:cNvPr>
            <p:cNvSpPr/>
            <p:nvPr/>
          </p:nvSpPr>
          <p:spPr>
            <a:xfrm flipH="1">
              <a:off x="6488271" y="3826953"/>
              <a:ext cx="137300" cy="222807"/>
            </a:xfrm>
            <a:custGeom>
              <a:avLst/>
              <a:gdLst/>
              <a:ahLst/>
              <a:cxnLst/>
              <a:rect l="l" t="t" r="r" b="b"/>
              <a:pathLst>
                <a:path w="1625" h="2637" extrusionOk="0">
                  <a:moveTo>
                    <a:pt x="1054" y="1"/>
                  </a:moveTo>
                  <a:cubicBezTo>
                    <a:pt x="687" y="1"/>
                    <a:pt x="200" y="183"/>
                    <a:pt x="107" y="1111"/>
                  </a:cubicBezTo>
                  <a:cubicBezTo>
                    <a:pt x="1" y="2160"/>
                    <a:pt x="270" y="2637"/>
                    <a:pt x="857" y="2637"/>
                  </a:cubicBezTo>
                  <a:cubicBezTo>
                    <a:pt x="1002" y="2637"/>
                    <a:pt x="1166" y="2608"/>
                    <a:pt x="1349" y="2551"/>
                  </a:cubicBezTo>
                  <a:lnTo>
                    <a:pt x="1415" y="2287"/>
                  </a:lnTo>
                  <a:cubicBezTo>
                    <a:pt x="1591" y="1650"/>
                    <a:pt x="1624" y="979"/>
                    <a:pt x="1514" y="330"/>
                  </a:cubicBezTo>
                  <a:lnTo>
                    <a:pt x="1481" y="77"/>
                  </a:lnTo>
                  <a:cubicBezTo>
                    <a:pt x="1481" y="77"/>
                    <a:pt x="1293" y="1"/>
                    <a:pt x="1054" y="1"/>
                  </a:cubicBezTo>
                  <a:close/>
                </a:path>
              </a:pathLst>
            </a:custGeom>
            <a:solidFill>
              <a:srgbClr val="006283"/>
            </a:solidFill>
            <a:ln>
              <a:noFill/>
            </a:ln>
          </p:spPr>
          <p:txBody>
            <a:bodyPr spcFirstLastPara="1" wrap="square" lIns="115184" tIns="115184" rIns="115184" bIns="115184" anchor="ctr" anchorCtr="0">
              <a:noAutofit/>
            </a:bodyPr>
            <a:lstStyle/>
            <a:p>
              <a:endParaRPr sz="2267"/>
            </a:p>
          </p:txBody>
        </p:sp>
        <p:sp>
          <p:nvSpPr>
            <p:cNvPr id="103" name="Google Shape;678;p41">
              <a:extLst>
                <a:ext uri="{FF2B5EF4-FFF2-40B4-BE49-F238E27FC236}">
                  <a16:creationId xmlns:a16="http://schemas.microsoft.com/office/drawing/2014/main" xmlns="" id="{9418B7E2-6218-4395-A35F-7C8FA6C737AE}"/>
                </a:ext>
              </a:extLst>
            </p:cNvPr>
            <p:cNvSpPr/>
            <p:nvPr/>
          </p:nvSpPr>
          <p:spPr>
            <a:xfrm flipH="1">
              <a:off x="6301540" y="3844527"/>
              <a:ext cx="79085" cy="218498"/>
            </a:xfrm>
            <a:custGeom>
              <a:avLst/>
              <a:gdLst/>
              <a:ahLst/>
              <a:cxnLst/>
              <a:rect l="l" t="t" r="r" b="b"/>
              <a:pathLst>
                <a:path w="936" h="2586" extrusionOk="0">
                  <a:moveTo>
                    <a:pt x="386" y="1"/>
                  </a:moveTo>
                  <a:cubicBezTo>
                    <a:pt x="375" y="1"/>
                    <a:pt x="353" y="12"/>
                    <a:pt x="342" y="12"/>
                  </a:cubicBezTo>
                  <a:cubicBezTo>
                    <a:pt x="265" y="23"/>
                    <a:pt x="210" y="78"/>
                    <a:pt x="177" y="155"/>
                  </a:cubicBezTo>
                  <a:cubicBezTo>
                    <a:pt x="166" y="188"/>
                    <a:pt x="155" y="232"/>
                    <a:pt x="144" y="265"/>
                  </a:cubicBezTo>
                  <a:cubicBezTo>
                    <a:pt x="34" y="639"/>
                    <a:pt x="1" y="1024"/>
                    <a:pt x="12" y="1365"/>
                  </a:cubicBezTo>
                  <a:cubicBezTo>
                    <a:pt x="12" y="1826"/>
                    <a:pt x="89" y="2211"/>
                    <a:pt x="144" y="2420"/>
                  </a:cubicBezTo>
                  <a:cubicBezTo>
                    <a:pt x="166" y="2519"/>
                    <a:pt x="254" y="2585"/>
                    <a:pt x="353" y="2585"/>
                  </a:cubicBezTo>
                  <a:lnTo>
                    <a:pt x="694" y="2585"/>
                  </a:lnTo>
                  <a:cubicBezTo>
                    <a:pt x="727" y="2585"/>
                    <a:pt x="749" y="2585"/>
                    <a:pt x="782" y="2574"/>
                  </a:cubicBezTo>
                  <a:cubicBezTo>
                    <a:pt x="870" y="2530"/>
                    <a:pt x="936" y="2420"/>
                    <a:pt x="903" y="2321"/>
                  </a:cubicBezTo>
                  <a:cubicBezTo>
                    <a:pt x="694" y="1574"/>
                    <a:pt x="804" y="683"/>
                    <a:pt x="881" y="254"/>
                  </a:cubicBezTo>
                  <a:cubicBezTo>
                    <a:pt x="903" y="122"/>
                    <a:pt x="804" y="1"/>
                    <a:pt x="672"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04" name="Google Shape;679;p41">
              <a:extLst>
                <a:ext uri="{FF2B5EF4-FFF2-40B4-BE49-F238E27FC236}">
                  <a16:creationId xmlns:a16="http://schemas.microsoft.com/office/drawing/2014/main" xmlns="" id="{F5852575-CE2F-DDD4-0EC0-13F8D661AA32}"/>
                </a:ext>
              </a:extLst>
            </p:cNvPr>
            <p:cNvSpPr/>
            <p:nvPr/>
          </p:nvSpPr>
          <p:spPr>
            <a:xfrm flipH="1">
              <a:off x="6399130" y="3844527"/>
              <a:ext cx="80859" cy="218498"/>
            </a:xfrm>
            <a:custGeom>
              <a:avLst/>
              <a:gdLst/>
              <a:ahLst/>
              <a:cxnLst/>
              <a:rect l="l" t="t" r="r" b="b"/>
              <a:pathLst>
                <a:path w="957" h="2586" extrusionOk="0">
                  <a:moveTo>
                    <a:pt x="407" y="1"/>
                  </a:moveTo>
                  <a:cubicBezTo>
                    <a:pt x="319" y="1"/>
                    <a:pt x="231" y="67"/>
                    <a:pt x="209" y="155"/>
                  </a:cubicBezTo>
                  <a:cubicBezTo>
                    <a:pt x="143" y="331"/>
                    <a:pt x="99" y="507"/>
                    <a:pt x="77" y="683"/>
                  </a:cubicBezTo>
                  <a:cubicBezTo>
                    <a:pt x="0" y="1145"/>
                    <a:pt x="33" y="1596"/>
                    <a:pt x="77" y="1947"/>
                  </a:cubicBezTo>
                  <a:cubicBezTo>
                    <a:pt x="99" y="2145"/>
                    <a:pt x="132" y="2310"/>
                    <a:pt x="165" y="2420"/>
                  </a:cubicBezTo>
                  <a:cubicBezTo>
                    <a:pt x="187" y="2519"/>
                    <a:pt x="275" y="2585"/>
                    <a:pt x="374" y="2585"/>
                  </a:cubicBezTo>
                  <a:lnTo>
                    <a:pt x="715" y="2585"/>
                  </a:lnTo>
                  <a:cubicBezTo>
                    <a:pt x="748" y="2585"/>
                    <a:pt x="770" y="2585"/>
                    <a:pt x="792" y="2574"/>
                  </a:cubicBezTo>
                  <a:lnTo>
                    <a:pt x="803" y="2563"/>
                  </a:lnTo>
                  <a:cubicBezTo>
                    <a:pt x="891" y="2530"/>
                    <a:pt x="957" y="2420"/>
                    <a:pt x="924" y="2321"/>
                  </a:cubicBezTo>
                  <a:cubicBezTo>
                    <a:pt x="781" y="1815"/>
                    <a:pt x="792" y="1244"/>
                    <a:pt x="836" y="793"/>
                  </a:cubicBezTo>
                  <a:cubicBezTo>
                    <a:pt x="847" y="584"/>
                    <a:pt x="880" y="397"/>
                    <a:pt x="902" y="254"/>
                  </a:cubicBezTo>
                  <a:cubicBezTo>
                    <a:pt x="924" y="122"/>
                    <a:pt x="825" y="1"/>
                    <a:pt x="693"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05" name="Google Shape;680;p41">
              <a:extLst>
                <a:ext uri="{FF2B5EF4-FFF2-40B4-BE49-F238E27FC236}">
                  <a16:creationId xmlns:a16="http://schemas.microsoft.com/office/drawing/2014/main" xmlns="" id="{5E4C04BC-55A2-0804-9367-F6B40D8BB32A}"/>
                </a:ext>
              </a:extLst>
            </p:cNvPr>
            <p:cNvSpPr/>
            <p:nvPr/>
          </p:nvSpPr>
          <p:spPr>
            <a:xfrm flipH="1">
              <a:off x="6052539" y="3796113"/>
              <a:ext cx="211907" cy="111699"/>
            </a:xfrm>
            <a:custGeom>
              <a:avLst/>
              <a:gdLst/>
              <a:ahLst/>
              <a:cxnLst/>
              <a:rect l="l" t="t" r="r" b="b"/>
              <a:pathLst>
                <a:path w="2508" h="1322" extrusionOk="0">
                  <a:moveTo>
                    <a:pt x="1014" y="1"/>
                  </a:moveTo>
                  <a:cubicBezTo>
                    <a:pt x="509" y="1"/>
                    <a:pt x="1" y="123"/>
                    <a:pt x="1" y="123"/>
                  </a:cubicBezTo>
                  <a:cubicBezTo>
                    <a:pt x="1" y="123"/>
                    <a:pt x="40" y="645"/>
                    <a:pt x="948" y="645"/>
                  </a:cubicBezTo>
                  <a:cubicBezTo>
                    <a:pt x="1000" y="645"/>
                    <a:pt x="1054" y="643"/>
                    <a:pt x="1111" y="640"/>
                  </a:cubicBezTo>
                  <a:cubicBezTo>
                    <a:pt x="1149" y="638"/>
                    <a:pt x="1186" y="637"/>
                    <a:pt x="1222" y="637"/>
                  </a:cubicBezTo>
                  <a:cubicBezTo>
                    <a:pt x="2191" y="637"/>
                    <a:pt x="2508" y="1322"/>
                    <a:pt x="2508" y="1322"/>
                  </a:cubicBezTo>
                  <a:cubicBezTo>
                    <a:pt x="2431" y="783"/>
                    <a:pt x="2266" y="409"/>
                    <a:pt x="1705" y="123"/>
                  </a:cubicBezTo>
                  <a:cubicBezTo>
                    <a:pt x="1518" y="31"/>
                    <a:pt x="1266" y="1"/>
                    <a:pt x="1014"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06" name="Google Shape;681;p41">
              <a:extLst>
                <a:ext uri="{FF2B5EF4-FFF2-40B4-BE49-F238E27FC236}">
                  <a16:creationId xmlns:a16="http://schemas.microsoft.com/office/drawing/2014/main" xmlns="" id="{2AFD1775-717B-9002-AA5A-DAFC286199F4}"/>
                </a:ext>
              </a:extLst>
            </p:cNvPr>
            <p:cNvSpPr/>
            <p:nvPr/>
          </p:nvSpPr>
          <p:spPr>
            <a:xfrm flipH="1">
              <a:off x="6301540" y="3844527"/>
              <a:ext cx="79085" cy="217568"/>
            </a:xfrm>
            <a:custGeom>
              <a:avLst/>
              <a:gdLst/>
              <a:ahLst/>
              <a:cxnLst/>
              <a:rect l="l" t="t" r="r" b="b"/>
              <a:pathLst>
                <a:path w="936" h="2575" extrusionOk="0">
                  <a:moveTo>
                    <a:pt x="386" y="1"/>
                  </a:moveTo>
                  <a:cubicBezTo>
                    <a:pt x="375" y="1"/>
                    <a:pt x="353" y="12"/>
                    <a:pt x="342" y="12"/>
                  </a:cubicBezTo>
                  <a:lnTo>
                    <a:pt x="144" y="265"/>
                  </a:lnTo>
                  <a:cubicBezTo>
                    <a:pt x="34" y="639"/>
                    <a:pt x="1" y="1024"/>
                    <a:pt x="12" y="1365"/>
                  </a:cubicBezTo>
                  <a:cubicBezTo>
                    <a:pt x="232" y="1200"/>
                    <a:pt x="584" y="1002"/>
                    <a:pt x="584" y="1002"/>
                  </a:cubicBezTo>
                  <a:cubicBezTo>
                    <a:pt x="584" y="1563"/>
                    <a:pt x="705" y="2222"/>
                    <a:pt x="782" y="2574"/>
                  </a:cubicBezTo>
                  <a:cubicBezTo>
                    <a:pt x="870" y="2530"/>
                    <a:pt x="936" y="2431"/>
                    <a:pt x="903" y="2321"/>
                  </a:cubicBezTo>
                  <a:cubicBezTo>
                    <a:pt x="694" y="1574"/>
                    <a:pt x="804" y="683"/>
                    <a:pt x="881" y="254"/>
                  </a:cubicBezTo>
                  <a:cubicBezTo>
                    <a:pt x="903" y="122"/>
                    <a:pt x="804" y="1"/>
                    <a:pt x="672"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07" name="Google Shape;682;p41">
              <a:extLst>
                <a:ext uri="{FF2B5EF4-FFF2-40B4-BE49-F238E27FC236}">
                  <a16:creationId xmlns:a16="http://schemas.microsoft.com/office/drawing/2014/main" xmlns="" id="{2B6E5194-41C7-F853-1FDA-E674C6D948A8}"/>
                </a:ext>
              </a:extLst>
            </p:cNvPr>
            <p:cNvSpPr/>
            <p:nvPr/>
          </p:nvSpPr>
          <p:spPr>
            <a:xfrm flipH="1">
              <a:off x="6399130" y="3884493"/>
              <a:ext cx="80859" cy="177603"/>
            </a:xfrm>
            <a:custGeom>
              <a:avLst/>
              <a:gdLst/>
              <a:ahLst/>
              <a:cxnLst/>
              <a:rect l="l" t="t" r="r" b="b"/>
              <a:pathLst>
                <a:path w="957" h="2102" extrusionOk="0">
                  <a:moveTo>
                    <a:pt x="748" y="1"/>
                  </a:moveTo>
                  <a:lnTo>
                    <a:pt x="77" y="210"/>
                  </a:lnTo>
                  <a:cubicBezTo>
                    <a:pt x="0" y="672"/>
                    <a:pt x="22" y="1134"/>
                    <a:pt x="77" y="1474"/>
                  </a:cubicBezTo>
                  <a:lnTo>
                    <a:pt x="627" y="1167"/>
                  </a:lnTo>
                  <a:lnTo>
                    <a:pt x="792" y="2101"/>
                  </a:lnTo>
                  <a:cubicBezTo>
                    <a:pt x="891" y="2057"/>
                    <a:pt x="957" y="1958"/>
                    <a:pt x="924" y="1848"/>
                  </a:cubicBezTo>
                  <a:cubicBezTo>
                    <a:pt x="781" y="1342"/>
                    <a:pt x="792" y="771"/>
                    <a:pt x="825" y="320"/>
                  </a:cubicBezTo>
                  <a:lnTo>
                    <a:pt x="748"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08" name="Google Shape;683;p41">
              <a:extLst>
                <a:ext uri="{FF2B5EF4-FFF2-40B4-BE49-F238E27FC236}">
                  <a16:creationId xmlns:a16="http://schemas.microsoft.com/office/drawing/2014/main" xmlns="" id="{930ED548-9502-FC52-5594-9D1DB3CBE309}"/>
                </a:ext>
              </a:extLst>
            </p:cNvPr>
            <p:cNvSpPr/>
            <p:nvPr/>
          </p:nvSpPr>
          <p:spPr>
            <a:xfrm flipH="1">
              <a:off x="7292993" y="3836839"/>
              <a:ext cx="562213" cy="305947"/>
            </a:xfrm>
            <a:custGeom>
              <a:avLst/>
              <a:gdLst/>
              <a:ahLst/>
              <a:cxnLst/>
              <a:rect l="l" t="t" r="r" b="b"/>
              <a:pathLst>
                <a:path w="6654" h="3621" extrusionOk="0">
                  <a:moveTo>
                    <a:pt x="2301" y="1"/>
                  </a:moveTo>
                  <a:cubicBezTo>
                    <a:pt x="2150" y="1"/>
                    <a:pt x="2001" y="8"/>
                    <a:pt x="1859" y="26"/>
                  </a:cubicBezTo>
                  <a:cubicBezTo>
                    <a:pt x="1661" y="59"/>
                    <a:pt x="1452" y="92"/>
                    <a:pt x="1254" y="158"/>
                  </a:cubicBezTo>
                  <a:cubicBezTo>
                    <a:pt x="913" y="268"/>
                    <a:pt x="605" y="444"/>
                    <a:pt x="374" y="719"/>
                  </a:cubicBezTo>
                  <a:cubicBezTo>
                    <a:pt x="143" y="1005"/>
                    <a:pt x="0" y="1390"/>
                    <a:pt x="22" y="1939"/>
                  </a:cubicBezTo>
                  <a:cubicBezTo>
                    <a:pt x="55" y="3094"/>
                    <a:pt x="671" y="3468"/>
                    <a:pt x="1408" y="3567"/>
                  </a:cubicBezTo>
                  <a:cubicBezTo>
                    <a:pt x="1562" y="3589"/>
                    <a:pt x="1727" y="3600"/>
                    <a:pt x="1881" y="3600"/>
                  </a:cubicBezTo>
                  <a:lnTo>
                    <a:pt x="3201" y="3600"/>
                  </a:lnTo>
                  <a:cubicBezTo>
                    <a:pt x="3537" y="3614"/>
                    <a:pt x="3850" y="3620"/>
                    <a:pt x="4141" y="3620"/>
                  </a:cubicBezTo>
                  <a:cubicBezTo>
                    <a:pt x="5664" y="3620"/>
                    <a:pt x="6533" y="3457"/>
                    <a:pt x="6533" y="3457"/>
                  </a:cubicBezTo>
                  <a:lnTo>
                    <a:pt x="6533" y="2445"/>
                  </a:lnTo>
                  <a:lnTo>
                    <a:pt x="6544" y="1895"/>
                  </a:lnTo>
                  <a:lnTo>
                    <a:pt x="6654" y="1357"/>
                  </a:lnTo>
                  <a:lnTo>
                    <a:pt x="6643" y="1357"/>
                  </a:lnTo>
                  <a:lnTo>
                    <a:pt x="6401" y="675"/>
                  </a:lnTo>
                  <a:lnTo>
                    <a:pt x="3904" y="202"/>
                  </a:lnTo>
                  <a:cubicBezTo>
                    <a:pt x="3904" y="202"/>
                    <a:pt x="3084" y="1"/>
                    <a:pt x="2301"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09" name="Google Shape;684;p41">
              <a:extLst>
                <a:ext uri="{FF2B5EF4-FFF2-40B4-BE49-F238E27FC236}">
                  <a16:creationId xmlns:a16="http://schemas.microsoft.com/office/drawing/2014/main" xmlns="" id="{F774E2AE-FDA3-06A2-6389-9A0DF1655539}"/>
                </a:ext>
              </a:extLst>
            </p:cNvPr>
            <p:cNvSpPr/>
            <p:nvPr/>
          </p:nvSpPr>
          <p:spPr>
            <a:xfrm flipH="1">
              <a:off x="7328308" y="3983941"/>
              <a:ext cx="328084" cy="127415"/>
            </a:xfrm>
            <a:custGeom>
              <a:avLst/>
              <a:gdLst/>
              <a:ahLst/>
              <a:cxnLst/>
              <a:rect l="l" t="t" r="r" b="b"/>
              <a:pathLst>
                <a:path w="3883" h="1508" extrusionOk="0">
                  <a:moveTo>
                    <a:pt x="221" y="1"/>
                  </a:moveTo>
                  <a:lnTo>
                    <a:pt x="1" y="1507"/>
                  </a:lnTo>
                  <a:lnTo>
                    <a:pt x="3586" y="1452"/>
                  </a:lnTo>
                  <a:lnTo>
                    <a:pt x="3883"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10" name="Google Shape;685;p41">
              <a:extLst>
                <a:ext uri="{FF2B5EF4-FFF2-40B4-BE49-F238E27FC236}">
                  <a16:creationId xmlns:a16="http://schemas.microsoft.com/office/drawing/2014/main" xmlns="" id="{B346A815-926A-4E2E-435F-BFBAAA170355}"/>
                </a:ext>
              </a:extLst>
            </p:cNvPr>
            <p:cNvSpPr/>
            <p:nvPr/>
          </p:nvSpPr>
          <p:spPr>
            <a:xfrm flipH="1">
              <a:off x="7618204" y="3851033"/>
              <a:ext cx="237001" cy="290063"/>
            </a:xfrm>
            <a:custGeom>
              <a:avLst/>
              <a:gdLst/>
              <a:ahLst/>
              <a:cxnLst/>
              <a:rect l="l" t="t" r="r" b="b"/>
              <a:pathLst>
                <a:path w="2805" h="3433" extrusionOk="0">
                  <a:moveTo>
                    <a:pt x="1254" y="1"/>
                  </a:moveTo>
                  <a:lnTo>
                    <a:pt x="374" y="551"/>
                  </a:lnTo>
                  <a:cubicBezTo>
                    <a:pt x="143" y="837"/>
                    <a:pt x="0" y="1233"/>
                    <a:pt x="22" y="1771"/>
                  </a:cubicBezTo>
                  <a:cubicBezTo>
                    <a:pt x="55" y="2926"/>
                    <a:pt x="671" y="3300"/>
                    <a:pt x="1408" y="3399"/>
                  </a:cubicBezTo>
                  <a:cubicBezTo>
                    <a:pt x="1562" y="3421"/>
                    <a:pt x="1727" y="3432"/>
                    <a:pt x="1881" y="3432"/>
                  </a:cubicBezTo>
                  <a:lnTo>
                    <a:pt x="2332" y="3432"/>
                  </a:lnTo>
                  <a:cubicBezTo>
                    <a:pt x="2541" y="3168"/>
                    <a:pt x="2772" y="2706"/>
                    <a:pt x="2783" y="1903"/>
                  </a:cubicBezTo>
                  <a:cubicBezTo>
                    <a:pt x="2805" y="375"/>
                    <a:pt x="1309" y="12"/>
                    <a:pt x="1254"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11" name="Google Shape;686;p41">
              <a:extLst>
                <a:ext uri="{FF2B5EF4-FFF2-40B4-BE49-F238E27FC236}">
                  <a16:creationId xmlns:a16="http://schemas.microsoft.com/office/drawing/2014/main" xmlns="" id="{1B5ED5A4-10CC-5578-7CB4-F6600B83B566}"/>
                </a:ext>
              </a:extLst>
            </p:cNvPr>
            <p:cNvSpPr/>
            <p:nvPr/>
          </p:nvSpPr>
          <p:spPr>
            <a:xfrm flipH="1">
              <a:off x="7292993" y="3837683"/>
              <a:ext cx="564072" cy="300624"/>
            </a:xfrm>
            <a:custGeom>
              <a:avLst/>
              <a:gdLst/>
              <a:ahLst/>
              <a:cxnLst/>
              <a:rect l="l" t="t" r="r" b="b"/>
              <a:pathLst>
                <a:path w="6676" h="3558" extrusionOk="0">
                  <a:moveTo>
                    <a:pt x="2345" y="1"/>
                  </a:moveTo>
                  <a:cubicBezTo>
                    <a:pt x="2190" y="1"/>
                    <a:pt x="2037" y="9"/>
                    <a:pt x="1892" y="27"/>
                  </a:cubicBezTo>
                  <a:cubicBezTo>
                    <a:pt x="1012" y="137"/>
                    <a:pt x="0" y="522"/>
                    <a:pt x="44" y="1929"/>
                  </a:cubicBezTo>
                  <a:cubicBezTo>
                    <a:pt x="77" y="3084"/>
                    <a:pt x="693" y="3458"/>
                    <a:pt x="1430" y="3557"/>
                  </a:cubicBezTo>
                  <a:cubicBezTo>
                    <a:pt x="825" y="3205"/>
                    <a:pt x="286" y="2611"/>
                    <a:pt x="297" y="1907"/>
                  </a:cubicBezTo>
                  <a:cubicBezTo>
                    <a:pt x="330" y="742"/>
                    <a:pt x="1463" y="511"/>
                    <a:pt x="2332" y="489"/>
                  </a:cubicBezTo>
                  <a:cubicBezTo>
                    <a:pt x="2351" y="488"/>
                    <a:pt x="2371" y="488"/>
                    <a:pt x="2392" y="488"/>
                  </a:cubicBezTo>
                  <a:cubicBezTo>
                    <a:pt x="3321" y="488"/>
                    <a:pt x="5950" y="951"/>
                    <a:pt x="5950" y="951"/>
                  </a:cubicBezTo>
                  <a:lnTo>
                    <a:pt x="6555" y="2435"/>
                  </a:lnTo>
                  <a:lnTo>
                    <a:pt x="6566" y="1885"/>
                  </a:lnTo>
                  <a:lnTo>
                    <a:pt x="6676" y="1347"/>
                  </a:lnTo>
                  <a:lnTo>
                    <a:pt x="6423" y="665"/>
                  </a:lnTo>
                  <a:lnTo>
                    <a:pt x="3937" y="192"/>
                  </a:lnTo>
                  <a:cubicBezTo>
                    <a:pt x="3937" y="192"/>
                    <a:pt x="3120" y="1"/>
                    <a:pt x="2345"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12" name="Google Shape;687;p41">
              <a:extLst>
                <a:ext uri="{FF2B5EF4-FFF2-40B4-BE49-F238E27FC236}">
                  <a16:creationId xmlns:a16="http://schemas.microsoft.com/office/drawing/2014/main" xmlns="" id="{B37A0F5E-60BE-7AB8-76A0-144C74CECC18}"/>
                </a:ext>
              </a:extLst>
            </p:cNvPr>
            <p:cNvSpPr/>
            <p:nvPr/>
          </p:nvSpPr>
          <p:spPr>
            <a:xfrm flipH="1">
              <a:off x="6724352" y="3657798"/>
              <a:ext cx="641214" cy="460991"/>
            </a:xfrm>
            <a:custGeom>
              <a:avLst/>
              <a:gdLst/>
              <a:ahLst/>
              <a:cxnLst/>
              <a:rect l="l" t="t" r="r" b="b"/>
              <a:pathLst>
                <a:path w="7589" h="5456" extrusionOk="0">
                  <a:moveTo>
                    <a:pt x="6192" y="1"/>
                  </a:moveTo>
                  <a:lnTo>
                    <a:pt x="5159" y="528"/>
                  </a:lnTo>
                  <a:lnTo>
                    <a:pt x="133" y="3080"/>
                  </a:lnTo>
                  <a:cubicBezTo>
                    <a:pt x="1" y="5257"/>
                    <a:pt x="386" y="5455"/>
                    <a:pt x="386" y="5455"/>
                  </a:cubicBezTo>
                  <a:cubicBezTo>
                    <a:pt x="463" y="5433"/>
                    <a:pt x="540" y="5422"/>
                    <a:pt x="639" y="5400"/>
                  </a:cubicBezTo>
                  <a:cubicBezTo>
                    <a:pt x="2431" y="5026"/>
                    <a:pt x="7589" y="4344"/>
                    <a:pt x="7589" y="4344"/>
                  </a:cubicBezTo>
                  <a:lnTo>
                    <a:pt x="6192" y="1"/>
                  </a:lnTo>
                  <a:close/>
                </a:path>
              </a:pathLst>
            </a:custGeom>
            <a:solidFill>
              <a:srgbClr val="AC7A6B"/>
            </a:solidFill>
            <a:ln>
              <a:noFill/>
            </a:ln>
          </p:spPr>
          <p:txBody>
            <a:bodyPr spcFirstLastPara="1" wrap="square" lIns="115184" tIns="115184" rIns="115184" bIns="115184" anchor="ctr" anchorCtr="0">
              <a:noAutofit/>
            </a:bodyPr>
            <a:lstStyle/>
            <a:p>
              <a:endParaRPr sz="2267"/>
            </a:p>
          </p:txBody>
        </p:sp>
        <p:sp>
          <p:nvSpPr>
            <p:cNvPr id="113" name="Google Shape;688;p41">
              <a:extLst>
                <a:ext uri="{FF2B5EF4-FFF2-40B4-BE49-F238E27FC236}">
                  <a16:creationId xmlns:a16="http://schemas.microsoft.com/office/drawing/2014/main" xmlns="" id="{8206E918-1D54-0648-E402-708F13F1DC50}"/>
                </a:ext>
              </a:extLst>
            </p:cNvPr>
            <p:cNvSpPr/>
            <p:nvPr/>
          </p:nvSpPr>
          <p:spPr>
            <a:xfrm flipH="1">
              <a:off x="6724352" y="3657798"/>
              <a:ext cx="598460" cy="456344"/>
            </a:xfrm>
            <a:custGeom>
              <a:avLst/>
              <a:gdLst/>
              <a:ahLst/>
              <a:cxnLst/>
              <a:rect l="l" t="t" r="r" b="b"/>
              <a:pathLst>
                <a:path w="7083" h="5401" extrusionOk="0">
                  <a:moveTo>
                    <a:pt x="5697" y="1"/>
                  </a:moveTo>
                  <a:lnTo>
                    <a:pt x="4653" y="528"/>
                  </a:lnTo>
                  <a:cubicBezTo>
                    <a:pt x="4565" y="1727"/>
                    <a:pt x="4872" y="2937"/>
                    <a:pt x="4872" y="2937"/>
                  </a:cubicBezTo>
                  <a:lnTo>
                    <a:pt x="1" y="4883"/>
                  </a:lnTo>
                  <a:lnTo>
                    <a:pt x="133" y="5400"/>
                  </a:lnTo>
                  <a:cubicBezTo>
                    <a:pt x="1925" y="5026"/>
                    <a:pt x="7083" y="4344"/>
                    <a:pt x="7083" y="4344"/>
                  </a:cubicBezTo>
                  <a:lnTo>
                    <a:pt x="5697"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14" name="Google Shape;689;p41">
              <a:extLst>
                <a:ext uri="{FF2B5EF4-FFF2-40B4-BE49-F238E27FC236}">
                  <a16:creationId xmlns:a16="http://schemas.microsoft.com/office/drawing/2014/main" xmlns="" id="{D95C053A-6872-D951-62AE-2BDF8AB7FD86}"/>
                </a:ext>
              </a:extLst>
            </p:cNvPr>
            <p:cNvSpPr/>
            <p:nvPr/>
          </p:nvSpPr>
          <p:spPr>
            <a:xfrm flipH="1">
              <a:off x="5986559" y="3415134"/>
              <a:ext cx="948766" cy="703654"/>
            </a:xfrm>
            <a:custGeom>
              <a:avLst/>
              <a:gdLst/>
              <a:ahLst/>
              <a:cxnLst/>
              <a:rect l="l" t="t" r="r" b="b"/>
              <a:pathLst>
                <a:path w="11229" h="8328" extrusionOk="0">
                  <a:moveTo>
                    <a:pt x="9060" y="1"/>
                  </a:moveTo>
                  <a:cubicBezTo>
                    <a:pt x="8848" y="1"/>
                    <a:pt x="8631" y="26"/>
                    <a:pt x="8413" y="79"/>
                  </a:cubicBezTo>
                  <a:cubicBezTo>
                    <a:pt x="6918" y="431"/>
                    <a:pt x="231" y="2851"/>
                    <a:pt x="231" y="2851"/>
                  </a:cubicBezTo>
                  <a:cubicBezTo>
                    <a:pt x="231" y="2851"/>
                    <a:pt x="1" y="4269"/>
                    <a:pt x="913" y="5985"/>
                  </a:cubicBezTo>
                  <a:cubicBezTo>
                    <a:pt x="1309" y="6744"/>
                    <a:pt x="1936" y="7557"/>
                    <a:pt x="2893" y="8327"/>
                  </a:cubicBezTo>
                  <a:cubicBezTo>
                    <a:pt x="2893" y="8327"/>
                    <a:pt x="10976" y="4236"/>
                    <a:pt x="11185" y="2433"/>
                  </a:cubicBezTo>
                  <a:cubicBezTo>
                    <a:pt x="11229" y="2048"/>
                    <a:pt x="11196" y="1707"/>
                    <a:pt x="11108" y="1410"/>
                  </a:cubicBezTo>
                  <a:cubicBezTo>
                    <a:pt x="10830" y="504"/>
                    <a:pt x="9996" y="1"/>
                    <a:pt x="9060" y="1"/>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115" name="Google Shape;690;p41">
              <a:extLst>
                <a:ext uri="{FF2B5EF4-FFF2-40B4-BE49-F238E27FC236}">
                  <a16:creationId xmlns:a16="http://schemas.microsoft.com/office/drawing/2014/main" xmlns="" id="{92A5C964-3274-0F52-1DAA-9901383A6574}"/>
                </a:ext>
              </a:extLst>
            </p:cNvPr>
            <p:cNvSpPr/>
            <p:nvPr/>
          </p:nvSpPr>
          <p:spPr>
            <a:xfrm flipH="1">
              <a:off x="7263246" y="3918036"/>
              <a:ext cx="130203" cy="222891"/>
            </a:xfrm>
            <a:custGeom>
              <a:avLst/>
              <a:gdLst/>
              <a:ahLst/>
              <a:cxnLst/>
              <a:rect l="l" t="t" r="r" b="b"/>
              <a:pathLst>
                <a:path w="1541" h="2638" extrusionOk="0">
                  <a:moveTo>
                    <a:pt x="546" y="0"/>
                  </a:moveTo>
                  <a:cubicBezTo>
                    <a:pt x="309" y="0"/>
                    <a:pt x="122" y="77"/>
                    <a:pt x="122" y="77"/>
                  </a:cubicBezTo>
                  <a:lnTo>
                    <a:pt x="78" y="330"/>
                  </a:lnTo>
                  <a:cubicBezTo>
                    <a:pt x="1" y="792"/>
                    <a:pt x="1" y="1253"/>
                    <a:pt x="67" y="1715"/>
                  </a:cubicBezTo>
                  <a:cubicBezTo>
                    <a:pt x="67" y="1726"/>
                    <a:pt x="67" y="1726"/>
                    <a:pt x="67" y="1737"/>
                  </a:cubicBezTo>
                  <a:cubicBezTo>
                    <a:pt x="89" y="1924"/>
                    <a:pt x="133" y="2100"/>
                    <a:pt x="177" y="2287"/>
                  </a:cubicBezTo>
                  <a:lnTo>
                    <a:pt x="243" y="2551"/>
                  </a:lnTo>
                  <a:cubicBezTo>
                    <a:pt x="427" y="2608"/>
                    <a:pt x="593" y="2637"/>
                    <a:pt x="740" y="2637"/>
                  </a:cubicBezTo>
                  <a:cubicBezTo>
                    <a:pt x="1048" y="2637"/>
                    <a:pt x="1271" y="2508"/>
                    <a:pt x="1398" y="2232"/>
                  </a:cubicBezTo>
                  <a:lnTo>
                    <a:pt x="1387" y="2232"/>
                  </a:lnTo>
                  <a:cubicBezTo>
                    <a:pt x="1508" y="1990"/>
                    <a:pt x="1541" y="1616"/>
                    <a:pt x="1497" y="1110"/>
                  </a:cubicBezTo>
                  <a:cubicBezTo>
                    <a:pt x="1396" y="183"/>
                    <a:pt x="911" y="0"/>
                    <a:pt x="546"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16" name="Google Shape;691;p41">
              <a:extLst>
                <a:ext uri="{FF2B5EF4-FFF2-40B4-BE49-F238E27FC236}">
                  <a16:creationId xmlns:a16="http://schemas.microsoft.com/office/drawing/2014/main" xmlns="" id="{D70C2D8A-3B9E-4DF9-284D-02DD89F2B03E}"/>
                </a:ext>
              </a:extLst>
            </p:cNvPr>
            <p:cNvSpPr/>
            <p:nvPr/>
          </p:nvSpPr>
          <p:spPr>
            <a:xfrm flipH="1">
              <a:off x="7492730" y="3935611"/>
              <a:ext cx="90238" cy="218413"/>
            </a:xfrm>
            <a:custGeom>
              <a:avLst/>
              <a:gdLst/>
              <a:ahLst/>
              <a:cxnLst/>
              <a:rect l="l" t="t" r="r" b="b"/>
              <a:pathLst>
                <a:path w="1068" h="2585" extrusionOk="0">
                  <a:moveTo>
                    <a:pt x="264" y="1"/>
                  </a:moveTo>
                  <a:cubicBezTo>
                    <a:pt x="133" y="1"/>
                    <a:pt x="34" y="122"/>
                    <a:pt x="56" y="254"/>
                  </a:cubicBezTo>
                  <a:cubicBezTo>
                    <a:pt x="133" y="671"/>
                    <a:pt x="242" y="1540"/>
                    <a:pt x="56" y="2277"/>
                  </a:cubicBezTo>
                  <a:cubicBezTo>
                    <a:pt x="45" y="2288"/>
                    <a:pt x="45" y="2299"/>
                    <a:pt x="45" y="2321"/>
                  </a:cubicBezTo>
                  <a:cubicBezTo>
                    <a:pt x="1" y="2453"/>
                    <a:pt x="111" y="2585"/>
                    <a:pt x="242" y="2585"/>
                  </a:cubicBezTo>
                  <a:lnTo>
                    <a:pt x="594" y="2585"/>
                  </a:lnTo>
                  <a:cubicBezTo>
                    <a:pt x="693" y="2585"/>
                    <a:pt x="781" y="2519"/>
                    <a:pt x="803" y="2420"/>
                  </a:cubicBezTo>
                  <a:cubicBezTo>
                    <a:pt x="891" y="2035"/>
                    <a:pt x="1067" y="1056"/>
                    <a:pt x="759" y="155"/>
                  </a:cubicBezTo>
                  <a:cubicBezTo>
                    <a:pt x="737" y="78"/>
                    <a:pt x="671" y="23"/>
                    <a:pt x="605" y="12"/>
                  </a:cubicBezTo>
                  <a:cubicBezTo>
                    <a:pt x="594" y="12"/>
                    <a:pt x="572" y="1"/>
                    <a:pt x="561"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17" name="Google Shape;692;p41">
              <a:extLst>
                <a:ext uri="{FF2B5EF4-FFF2-40B4-BE49-F238E27FC236}">
                  <a16:creationId xmlns:a16="http://schemas.microsoft.com/office/drawing/2014/main" xmlns="" id="{A889FD71-256E-7AB4-9B7A-664D32A98D35}"/>
                </a:ext>
              </a:extLst>
            </p:cNvPr>
            <p:cNvSpPr/>
            <p:nvPr/>
          </p:nvSpPr>
          <p:spPr>
            <a:xfrm flipH="1">
              <a:off x="7395224" y="3935611"/>
              <a:ext cx="90153" cy="218413"/>
            </a:xfrm>
            <a:custGeom>
              <a:avLst/>
              <a:gdLst/>
              <a:ahLst/>
              <a:cxnLst/>
              <a:rect l="l" t="t" r="r" b="b"/>
              <a:pathLst>
                <a:path w="1067" h="2585" extrusionOk="0">
                  <a:moveTo>
                    <a:pt x="275" y="1"/>
                  </a:moveTo>
                  <a:cubicBezTo>
                    <a:pt x="143" y="1"/>
                    <a:pt x="44" y="122"/>
                    <a:pt x="66" y="254"/>
                  </a:cubicBezTo>
                  <a:cubicBezTo>
                    <a:pt x="132" y="682"/>
                    <a:pt x="242" y="1573"/>
                    <a:pt x="44" y="2321"/>
                  </a:cubicBezTo>
                  <a:cubicBezTo>
                    <a:pt x="0" y="2453"/>
                    <a:pt x="110" y="2585"/>
                    <a:pt x="242" y="2585"/>
                  </a:cubicBezTo>
                  <a:lnTo>
                    <a:pt x="594" y="2585"/>
                  </a:lnTo>
                  <a:cubicBezTo>
                    <a:pt x="693" y="2585"/>
                    <a:pt x="781" y="2519"/>
                    <a:pt x="803" y="2420"/>
                  </a:cubicBezTo>
                  <a:cubicBezTo>
                    <a:pt x="891" y="2035"/>
                    <a:pt x="1067" y="1056"/>
                    <a:pt x="759" y="155"/>
                  </a:cubicBezTo>
                  <a:cubicBezTo>
                    <a:pt x="726" y="67"/>
                    <a:pt x="649" y="1"/>
                    <a:pt x="561" y="1"/>
                  </a:cubicBez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18" name="Google Shape;693;p41">
              <a:extLst>
                <a:ext uri="{FF2B5EF4-FFF2-40B4-BE49-F238E27FC236}">
                  <a16:creationId xmlns:a16="http://schemas.microsoft.com/office/drawing/2014/main" xmlns="" id="{10886EEB-2664-54AC-0C36-51125D31A03D}"/>
                </a:ext>
              </a:extLst>
            </p:cNvPr>
            <p:cNvSpPr/>
            <p:nvPr/>
          </p:nvSpPr>
          <p:spPr>
            <a:xfrm flipH="1">
              <a:off x="5986558" y="3534185"/>
              <a:ext cx="871625" cy="584604"/>
            </a:xfrm>
            <a:custGeom>
              <a:avLst/>
              <a:gdLst/>
              <a:ahLst/>
              <a:cxnLst/>
              <a:rect l="l" t="t" r="r" b="b"/>
              <a:pathLst>
                <a:path w="10316" h="6919" extrusionOk="0">
                  <a:moveTo>
                    <a:pt x="10195" y="1"/>
                  </a:moveTo>
                  <a:cubicBezTo>
                    <a:pt x="7017" y="3311"/>
                    <a:pt x="1364" y="4367"/>
                    <a:pt x="0" y="4576"/>
                  </a:cubicBezTo>
                  <a:cubicBezTo>
                    <a:pt x="396" y="5335"/>
                    <a:pt x="1023" y="6148"/>
                    <a:pt x="1980" y="6918"/>
                  </a:cubicBezTo>
                  <a:cubicBezTo>
                    <a:pt x="1980" y="6918"/>
                    <a:pt x="10063" y="2827"/>
                    <a:pt x="10272" y="1024"/>
                  </a:cubicBezTo>
                  <a:lnTo>
                    <a:pt x="10272" y="1013"/>
                  </a:lnTo>
                  <a:cubicBezTo>
                    <a:pt x="10316" y="639"/>
                    <a:pt x="10283" y="298"/>
                    <a:pt x="10195"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19" name="Google Shape;694;p41">
              <a:extLst>
                <a:ext uri="{FF2B5EF4-FFF2-40B4-BE49-F238E27FC236}">
                  <a16:creationId xmlns:a16="http://schemas.microsoft.com/office/drawing/2014/main" xmlns="" id="{9658B5F7-3E9C-4A93-292C-B90957775451}"/>
                </a:ext>
              </a:extLst>
            </p:cNvPr>
            <p:cNvSpPr/>
            <p:nvPr/>
          </p:nvSpPr>
          <p:spPr>
            <a:xfrm flipH="1">
              <a:off x="7684193" y="3881704"/>
              <a:ext cx="181236" cy="144144"/>
            </a:xfrm>
            <a:custGeom>
              <a:avLst/>
              <a:gdLst/>
              <a:ahLst/>
              <a:cxnLst/>
              <a:rect l="l" t="t" r="r" b="b"/>
              <a:pathLst>
                <a:path w="2145" h="1706" extrusionOk="0">
                  <a:moveTo>
                    <a:pt x="2145" y="1"/>
                  </a:moveTo>
                  <a:lnTo>
                    <a:pt x="2145" y="1"/>
                  </a:lnTo>
                  <a:cubicBezTo>
                    <a:pt x="0" y="144"/>
                    <a:pt x="429" y="1705"/>
                    <a:pt x="429" y="1705"/>
                  </a:cubicBezTo>
                  <a:cubicBezTo>
                    <a:pt x="374" y="496"/>
                    <a:pt x="2145" y="1"/>
                    <a:pt x="2145"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20" name="Google Shape;695;p41">
              <a:extLst>
                <a:ext uri="{FF2B5EF4-FFF2-40B4-BE49-F238E27FC236}">
                  <a16:creationId xmlns:a16="http://schemas.microsoft.com/office/drawing/2014/main" xmlns="" id="{B562B6CD-D101-A3D1-FE7E-E671C1D87F99}"/>
                </a:ext>
              </a:extLst>
            </p:cNvPr>
            <p:cNvSpPr/>
            <p:nvPr/>
          </p:nvSpPr>
          <p:spPr>
            <a:xfrm flipH="1">
              <a:off x="7492730" y="3936540"/>
              <a:ext cx="90238" cy="217484"/>
            </a:xfrm>
            <a:custGeom>
              <a:avLst/>
              <a:gdLst/>
              <a:ahLst/>
              <a:cxnLst/>
              <a:rect l="l" t="t" r="r" b="b"/>
              <a:pathLst>
                <a:path w="1068" h="2574" extrusionOk="0">
                  <a:moveTo>
                    <a:pt x="605" y="1"/>
                  </a:moveTo>
                  <a:lnTo>
                    <a:pt x="605" y="1"/>
                  </a:lnTo>
                  <a:cubicBezTo>
                    <a:pt x="649" y="441"/>
                    <a:pt x="770" y="1727"/>
                    <a:pt x="594" y="2255"/>
                  </a:cubicBezTo>
                  <a:cubicBezTo>
                    <a:pt x="594" y="2255"/>
                    <a:pt x="420" y="2278"/>
                    <a:pt x="244" y="2278"/>
                  </a:cubicBezTo>
                  <a:cubicBezTo>
                    <a:pt x="178" y="2278"/>
                    <a:pt x="113" y="2275"/>
                    <a:pt x="56" y="2266"/>
                  </a:cubicBezTo>
                  <a:cubicBezTo>
                    <a:pt x="45" y="2277"/>
                    <a:pt x="45" y="2288"/>
                    <a:pt x="45" y="2310"/>
                  </a:cubicBezTo>
                  <a:cubicBezTo>
                    <a:pt x="1" y="2442"/>
                    <a:pt x="111" y="2574"/>
                    <a:pt x="242" y="2574"/>
                  </a:cubicBezTo>
                  <a:lnTo>
                    <a:pt x="594" y="2574"/>
                  </a:lnTo>
                  <a:cubicBezTo>
                    <a:pt x="693" y="2574"/>
                    <a:pt x="781" y="2508"/>
                    <a:pt x="803" y="2409"/>
                  </a:cubicBezTo>
                  <a:cubicBezTo>
                    <a:pt x="891" y="2024"/>
                    <a:pt x="1067" y="1045"/>
                    <a:pt x="759" y="144"/>
                  </a:cubicBezTo>
                  <a:cubicBezTo>
                    <a:pt x="737" y="67"/>
                    <a:pt x="671" y="12"/>
                    <a:pt x="605"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21" name="Google Shape;696;p41">
              <a:extLst>
                <a:ext uri="{FF2B5EF4-FFF2-40B4-BE49-F238E27FC236}">
                  <a16:creationId xmlns:a16="http://schemas.microsoft.com/office/drawing/2014/main" xmlns="" id="{739656CB-9B6A-B434-6B1A-50D4EA6C50F8}"/>
                </a:ext>
              </a:extLst>
            </p:cNvPr>
            <p:cNvSpPr/>
            <p:nvPr/>
          </p:nvSpPr>
          <p:spPr>
            <a:xfrm flipH="1">
              <a:off x="7395224" y="3935611"/>
              <a:ext cx="90153" cy="218413"/>
            </a:xfrm>
            <a:custGeom>
              <a:avLst/>
              <a:gdLst/>
              <a:ahLst/>
              <a:cxnLst/>
              <a:rect l="l" t="t" r="r" b="b"/>
              <a:pathLst>
                <a:path w="1067" h="2585" extrusionOk="0">
                  <a:moveTo>
                    <a:pt x="517" y="1"/>
                  </a:moveTo>
                  <a:cubicBezTo>
                    <a:pt x="605" y="408"/>
                    <a:pt x="847" y="1606"/>
                    <a:pt x="660" y="2167"/>
                  </a:cubicBezTo>
                  <a:cubicBezTo>
                    <a:pt x="660" y="2167"/>
                    <a:pt x="308" y="2288"/>
                    <a:pt x="44" y="2321"/>
                  </a:cubicBezTo>
                  <a:cubicBezTo>
                    <a:pt x="0" y="2453"/>
                    <a:pt x="110" y="2585"/>
                    <a:pt x="242" y="2585"/>
                  </a:cubicBezTo>
                  <a:lnTo>
                    <a:pt x="594" y="2585"/>
                  </a:lnTo>
                  <a:cubicBezTo>
                    <a:pt x="693" y="2585"/>
                    <a:pt x="781" y="2519"/>
                    <a:pt x="803" y="2420"/>
                  </a:cubicBezTo>
                  <a:cubicBezTo>
                    <a:pt x="891" y="2035"/>
                    <a:pt x="1067" y="1045"/>
                    <a:pt x="759" y="155"/>
                  </a:cubicBezTo>
                  <a:cubicBezTo>
                    <a:pt x="726" y="67"/>
                    <a:pt x="649" y="1"/>
                    <a:pt x="561"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22" name="Google Shape;697;p41">
              <a:extLst>
                <a:ext uri="{FF2B5EF4-FFF2-40B4-BE49-F238E27FC236}">
                  <a16:creationId xmlns:a16="http://schemas.microsoft.com/office/drawing/2014/main" xmlns="" id="{16C69715-1E92-9AFE-A69C-BC86E08CE8C2}"/>
                </a:ext>
              </a:extLst>
            </p:cNvPr>
            <p:cNvSpPr/>
            <p:nvPr/>
          </p:nvSpPr>
          <p:spPr>
            <a:xfrm flipH="1">
              <a:off x="7275328" y="4064801"/>
              <a:ext cx="112544" cy="76128"/>
            </a:xfrm>
            <a:custGeom>
              <a:avLst/>
              <a:gdLst/>
              <a:ahLst/>
              <a:cxnLst/>
              <a:rect l="l" t="t" r="r" b="b"/>
              <a:pathLst>
                <a:path w="1332" h="901" extrusionOk="0">
                  <a:moveTo>
                    <a:pt x="1" y="0"/>
                  </a:moveTo>
                  <a:cubicBezTo>
                    <a:pt x="23" y="187"/>
                    <a:pt x="67" y="363"/>
                    <a:pt x="111" y="550"/>
                  </a:cubicBezTo>
                  <a:lnTo>
                    <a:pt x="177" y="814"/>
                  </a:lnTo>
                  <a:cubicBezTo>
                    <a:pt x="361" y="871"/>
                    <a:pt x="527" y="900"/>
                    <a:pt x="674" y="900"/>
                  </a:cubicBezTo>
                  <a:cubicBezTo>
                    <a:pt x="982" y="900"/>
                    <a:pt x="1205" y="771"/>
                    <a:pt x="1332" y="495"/>
                  </a:cubicBezTo>
                  <a:lnTo>
                    <a:pt x="1332" y="495"/>
                  </a:lnTo>
                  <a:cubicBezTo>
                    <a:pt x="1156" y="616"/>
                    <a:pt x="969" y="693"/>
                    <a:pt x="771" y="704"/>
                  </a:cubicBezTo>
                  <a:cubicBezTo>
                    <a:pt x="759" y="705"/>
                    <a:pt x="747" y="705"/>
                    <a:pt x="735" y="705"/>
                  </a:cubicBezTo>
                  <a:cubicBezTo>
                    <a:pt x="192" y="705"/>
                    <a:pt x="44" y="216"/>
                    <a:pt x="1"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23" name="Google Shape;698;p41">
              <a:extLst>
                <a:ext uri="{FF2B5EF4-FFF2-40B4-BE49-F238E27FC236}">
                  <a16:creationId xmlns:a16="http://schemas.microsoft.com/office/drawing/2014/main" xmlns="" id="{31E0D7BE-BAA2-1D85-179D-3A6712B9645C}"/>
                </a:ext>
              </a:extLst>
            </p:cNvPr>
            <p:cNvSpPr/>
            <p:nvPr/>
          </p:nvSpPr>
          <p:spPr>
            <a:xfrm flipH="1">
              <a:off x="8414473" y="1921298"/>
              <a:ext cx="377344" cy="2553279"/>
            </a:xfrm>
            <a:custGeom>
              <a:avLst/>
              <a:gdLst/>
              <a:ahLst/>
              <a:cxnLst/>
              <a:rect l="l" t="t" r="r" b="b"/>
              <a:pathLst>
                <a:path w="4466" h="30219" extrusionOk="0">
                  <a:moveTo>
                    <a:pt x="1296" y="0"/>
                  </a:moveTo>
                  <a:cubicBezTo>
                    <a:pt x="1096" y="0"/>
                    <a:pt x="858" y="50"/>
                    <a:pt x="605" y="208"/>
                  </a:cubicBezTo>
                  <a:cubicBezTo>
                    <a:pt x="506" y="263"/>
                    <a:pt x="440" y="318"/>
                    <a:pt x="374" y="384"/>
                  </a:cubicBezTo>
                  <a:cubicBezTo>
                    <a:pt x="0" y="714"/>
                    <a:pt x="0" y="1077"/>
                    <a:pt x="22" y="1187"/>
                  </a:cubicBezTo>
                  <a:lnTo>
                    <a:pt x="22" y="30219"/>
                  </a:lnTo>
                  <a:lnTo>
                    <a:pt x="528" y="30219"/>
                  </a:lnTo>
                  <a:lnTo>
                    <a:pt x="528" y="1176"/>
                  </a:lnTo>
                  <a:lnTo>
                    <a:pt x="528" y="1165"/>
                  </a:lnTo>
                  <a:lnTo>
                    <a:pt x="517" y="1121"/>
                  </a:lnTo>
                  <a:cubicBezTo>
                    <a:pt x="517" y="1121"/>
                    <a:pt x="484" y="879"/>
                    <a:pt x="869" y="637"/>
                  </a:cubicBezTo>
                  <a:cubicBezTo>
                    <a:pt x="1030" y="534"/>
                    <a:pt x="1180" y="503"/>
                    <a:pt x="1302" y="503"/>
                  </a:cubicBezTo>
                  <a:cubicBezTo>
                    <a:pt x="1455" y="503"/>
                    <a:pt x="1564" y="552"/>
                    <a:pt x="1595" y="571"/>
                  </a:cubicBezTo>
                  <a:lnTo>
                    <a:pt x="3585" y="2154"/>
                  </a:lnTo>
                  <a:lnTo>
                    <a:pt x="3915" y="2407"/>
                  </a:lnTo>
                  <a:lnTo>
                    <a:pt x="4146" y="2605"/>
                  </a:lnTo>
                  <a:lnTo>
                    <a:pt x="4465" y="2209"/>
                  </a:lnTo>
                  <a:lnTo>
                    <a:pt x="4256" y="2044"/>
                  </a:lnTo>
                  <a:lnTo>
                    <a:pt x="4124" y="1934"/>
                  </a:lnTo>
                  <a:lnTo>
                    <a:pt x="3926" y="1780"/>
                  </a:lnTo>
                  <a:lnTo>
                    <a:pt x="1892" y="164"/>
                  </a:lnTo>
                  <a:lnTo>
                    <a:pt x="1870" y="142"/>
                  </a:lnTo>
                  <a:cubicBezTo>
                    <a:pt x="1849" y="135"/>
                    <a:pt x="1624" y="0"/>
                    <a:pt x="1296"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24" name="Google Shape;699;p41">
              <a:extLst>
                <a:ext uri="{FF2B5EF4-FFF2-40B4-BE49-F238E27FC236}">
                  <a16:creationId xmlns:a16="http://schemas.microsoft.com/office/drawing/2014/main" xmlns="" id="{D8DFCAF2-0E61-6060-4F8F-982DBB00BD12}"/>
                </a:ext>
              </a:extLst>
            </p:cNvPr>
            <p:cNvSpPr/>
            <p:nvPr/>
          </p:nvSpPr>
          <p:spPr>
            <a:xfrm flipH="1">
              <a:off x="7775197" y="2256567"/>
              <a:ext cx="529768" cy="497830"/>
            </a:xfrm>
            <a:custGeom>
              <a:avLst/>
              <a:gdLst/>
              <a:ahLst/>
              <a:cxnLst/>
              <a:rect l="l" t="t" r="r" b="b"/>
              <a:pathLst>
                <a:path w="6270" h="5892" extrusionOk="0">
                  <a:moveTo>
                    <a:pt x="5558" y="0"/>
                  </a:moveTo>
                  <a:cubicBezTo>
                    <a:pt x="4909" y="0"/>
                    <a:pt x="3581" y="870"/>
                    <a:pt x="2299" y="2189"/>
                  </a:cubicBezTo>
                  <a:cubicBezTo>
                    <a:pt x="1848" y="2651"/>
                    <a:pt x="1452" y="3124"/>
                    <a:pt x="1133" y="3564"/>
                  </a:cubicBezTo>
                  <a:cubicBezTo>
                    <a:pt x="353" y="4609"/>
                    <a:pt x="1" y="5499"/>
                    <a:pt x="298" y="5796"/>
                  </a:cubicBezTo>
                  <a:cubicBezTo>
                    <a:pt x="366" y="5861"/>
                    <a:pt x="463" y="5892"/>
                    <a:pt x="584" y="5892"/>
                  </a:cubicBezTo>
                  <a:cubicBezTo>
                    <a:pt x="1168" y="5892"/>
                    <a:pt x="2310" y="5179"/>
                    <a:pt x="3476" y="4059"/>
                  </a:cubicBezTo>
                  <a:cubicBezTo>
                    <a:pt x="3597" y="3949"/>
                    <a:pt x="3718" y="3828"/>
                    <a:pt x="3850" y="3696"/>
                  </a:cubicBezTo>
                  <a:cubicBezTo>
                    <a:pt x="5378" y="2123"/>
                    <a:pt x="6269" y="507"/>
                    <a:pt x="5851" y="100"/>
                  </a:cubicBezTo>
                  <a:cubicBezTo>
                    <a:pt x="5782" y="32"/>
                    <a:pt x="5682" y="0"/>
                    <a:pt x="5558" y="0"/>
                  </a:cubicBezTo>
                  <a:close/>
                </a:path>
              </a:pathLst>
            </a:custGeom>
            <a:solidFill>
              <a:schemeClr val="lt2"/>
            </a:solidFill>
            <a:ln>
              <a:noFill/>
            </a:ln>
          </p:spPr>
          <p:txBody>
            <a:bodyPr spcFirstLastPara="1" wrap="square" lIns="115184" tIns="115184" rIns="115184" bIns="115184" anchor="ctr" anchorCtr="0">
              <a:noAutofit/>
            </a:bodyPr>
            <a:lstStyle/>
            <a:p>
              <a:endParaRPr sz="2267"/>
            </a:p>
          </p:txBody>
        </p:sp>
        <p:sp>
          <p:nvSpPr>
            <p:cNvPr id="125" name="Google Shape;700;p41">
              <a:extLst>
                <a:ext uri="{FF2B5EF4-FFF2-40B4-BE49-F238E27FC236}">
                  <a16:creationId xmlns:a16="http://schemas.microsoft.com/office/drawing/2014/main" xmlns="" id="{A28625B3-0C1B-C066-F060-E2999CCE8E94}"/>
                </a:ext>
              </a:extLst>
            </p:cNvPr>
            <p:cNvSpPr/>
            <p:nvPr/>
          </p:nvSpPr>
          <p:spPr>
            <a:xfrm flipH="1">
              <a:off x="8011269" y="2557615"/>
              <a:ext cx="293696" cy="197121"/>
            </a:xfrm>
            <a:custGeom>
              <a:avLst/>
              <a:gdLst/>
              <a:ahLst/>
              <a:cxnLst/>
              <a:rect l="l" t="t" r="r" b="b"/>
              <a:pathLst>
                <a:path w="3476" h="2333" extrusionOk="0">
                  <a:moveTo>
                    <a:pt x="1133" y="1"/>
                  </a:moveTo>
                  <a:cubicBezTo>
                    <a:pt x="353" y="1057"/>
                    <a:pt x="1" y="1936"/>
                    <a:pt x="298" y="2233"/>
                  </a:cubicBezTo>
                  <a:cubicBezTo>
                    <a:pt x="367" y="2300"/>
                    <a:pt x="465" y="2332"/>
                    <a:pt x="589" y="2332"/>
                  </a:cubicBezTo>
                  <a:cubicBezTo>
                    <a:pt x="1174" y="2332"/>
                    <a:pt x="2314" y="1615"/>
                    <a:pt x="3476" y="507"/>
                  </a:cubicBezTo>
                  <a:lnTo>
                    <a:pt x="3476" y="507"/>
                  </a:lnTo>
                  <a:cubicBezTo>
                    <a:pt x="3284" y="535"/>
                    <a:pt x="3102" y="548"/>
                    <a:pt x="2929" y="548"/>
                  </a:cubicBezTo>
                  <a:cubicBezTo>
                    <a:pt x="2102" y="548"/>
                    <a:pt x="1497" y="256"/>
                    <a:pt x="1133"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26" name="Google Shape;701;p41">
              <a:extLst>
                <a:ext uri="{FF2B5EF4-FFF2-40B4-BE49-F238E27FC236}">
                  <a16:creationId xmlns:a16="http://schemas.microsoft.com/office/drawing/2014/main" xmlns="" id="{40A41382-A3D5-1590-4B49-67F2256DCF17}"/>
                </a:ext>
              </a:extLst>
            </p:cNvPr>
            <p:cNvSpPr/>
            <p:nvPr/>
          </p:nvSpPr>
          <p:spPr>
            <a:xfrm flipH="1">
              <a:off x="7942493" y="2153485"/>
              <a:ext cx="447895" cy="458203"/>
            </a:xfrm>
            <a:custGeom>
              <a:avLst/>
              <a:gdLst/>
              <a:ahLst/>
              <a:cxnLst/>
              <a:rect l="l" t="t" r="r" b="b"/>
              <a:pathLst>
                <a:path w="5301" h="5423" extrusionOk="0">
                  <a:moveTo>
                    <a:pt x="3497" y="0"/>
                  </a:moveTo>
                  <a:lnTo>
                    <a:pt x="1133" y="2431"/>
                  </a:lnTo>
                  <a:lnTo>
                    <a:pt x="616" y="2969"/>
                  </a:lnTo>
                  <a:lnTo>
                    <a:pt x="0" y="3596"/>
                  </a:lnTo>
                  <a:lnTo>
                    <a:pt x="594" y="4146"/>
                  </a:lnTo>
                  <a:lnTo>
                    <a:pt x="1309" y="4795"/>
                  </a:lnTo>
                  <a:cubicBezTo>
                    <a:pt x="1762" y="5214"/>
                    <a:pt x="2340" y="5423"/>
                    <a:pt x="2918" y="5423"/>
                  </a:cubicBezTo>
                  <a:cubicBezTo>
                    <a:pt x="3449" y="5423"/>
                    <a:pt x="3978" y="5247"/>
                    <a:pt x="4410" y="4894"/>
                  </a:cubicBezTo>
                  <a:cubicBezTo>
                    <a:pt x="4454" y="4861"/>
                    <a:pt x="4498" y="4817"/>
                    <a:pt x="4542" y="4773"/>
                  </a:cubicBezTo>
                  <a:cubicBezTo>
                    <a:pt x="5048" y="4311"/>
                    <a:pt x="5301" y="3673"/>
                    <a:pt x="5301" y="3035"/>
                  </a:cubicBezTo>
                  <a:cubicBezTo>
                    <a:pt x="5301" y="2585"/>
                    <a:pt x="5169" y="2123"/>
                    <a:pt x="4905" y="1727"/>
                  </a:cubicBezTo>
                  <a:cubicBezTo>
                    <a:pt x="4872" y="1683"/>
                    <a:pt x="4850" y="1639"/>
                    <a:pt x="4817" y="1595"/>
                  </a:cubicBezTo>
                  <a:cubicBezTo>
                    <a:pt x="4795" y="1573"/>
                    <a:pt x="4773" y="1540"/>
                    <a:pt x="4751" y="1518"/>
                  </a:cubicBezTo>
                  <a:lnTo>
                    <a:pt x="3497" y="0"/>
                  </a:lnTo>
                  <a:close/>
                </a:path>
              </a:pathLst>
            </a:custGeom>
            <a:solidFill>
              <a:schemeClr val="lt1"/>
            </a:solidFill>
            <a:ln>
              <a:noFill/>
            </a:ln>
          </p:spPr>
          <p:txBody>
            <a:bodyPr spcFirstLastPara="1" wrap="square" lIns="115184" tIns="115184" rIns="115184" bIns="115184" anchor="ctr" anchorCtr="0">
              <a:noAutofit/>
            </a:bodyPr>
            <a:lstStyle/>
            <a:p>
              <a:endParaRPr sz="2267"/>
            </a:p>
          </p:txBody>
        </p:sp>
        <p:sp>
          <p:nvSpPr>
            <p:cNvPr id="127" name="Google Shape;702;p41">
              <a:extLst>
                <a:ext uri="{FF2B5EF4-FFF2-40B4-BE49-F238E27FC236}">
                  <a16:creationId xmlns:a16="http://schemas.microsoft.com/office/drawing/2014/main" xmlns="" id="{6003CCDD-A45B-E17B-2DD4-A77E4C6A3C67}"/>
                </a:ext>
              </a:extLst>
            </p:cNvPr>
            <p:cNvSpPr/>
            <p:nvPr/>
          </p:nvSpPr>
          <p:spPr>
            <a:xfrm flipH="1">
              <a:off x="7964798" y="2283520"/>
              <a:ext cx="374555" cy="328169"/>
            </a:xfrm>
            <a:custGeom>
              <a:avLst/>
              <a:gdLst/>
              <a:ahLst/>
              <a:cxnLst/>
              <a:rect l="l" t="t" r="r" b="b"/>
              <a:pathLst>
                <a:path w="4433" h="3884" extrusionOk="0">
                  <a:moveTo>
                    <a:pt x="4433" y="1"/>
                  </a:moveTo>
                  <a:lnTo>
                    <a:pt x="4213" y="56"/>
                  </a:lnTo>
                  <a:lnTo>
                    <a:pt x="529" y="892"/>
                  </a:lnTo>
                  <a:lnTo>
                    <a:pt x="12" y="1002"/>
                  </a:lnTo>
                  <a:lnTo>
                    <a:pt x="12" y="1430"/>
                  </a:lnTo>
                  <a:lnTo>
                    <a:pt x="1" y="2607"/>
                  </a:lnTo>
                  <a:lnTo>
                    <a:pt x="705" y="3256"/>
                  </a:lnTo>
                  <a:cubicBezTo>
                    <a:pt x="1158" y="3675"/>
                    <a:pt x="1736" y="3884"/>
                    <a:pt x="2314" y="3884"/>
                  </a:cubicBezTo>
                  <a:cubicBezTo>
                    <a:pt x="2845" y="3884"/>
                    <a:pt x="3374" y="3708"/>
                    <a:pt x="3806" y="3355"/>
                  </a:cubicBezTo>
                  <a:cubicBezTo>
                    <a:pt x="2816" y="2376"/>
                    <a:pt x="3894" y="727"/>
                    <a:pt x="4301" y="188"/>
                  </a:cubicBezTo>
                  <a:cubicBezTo>
                    <a:pt x="4389" y="67"/>
                    <a:pt x="4433" y="1"/>
                    <a:pt x="4433"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28" name="Google Shape;703;p41">
              <a:extLst>
                <a:ext uri="{FF2B5EF4-FFF2-40B4-BE49-F238E27FC236}">
                  <a16:creationId xmlns:a16="http://schemas.microsoft.com/office/drawing/2014/main" xmlns="" id="{B44F0827-B366-9B43-0BDB-B98E2535A589}"/>
                </a:ext>
              </a:extLst>
            </p:cNvPr>
            <p:cNvSpPr/>
            <p:nvPr/>
          </p:nvSpPr>
          <p:spPr>
            <a:xfrm flipH="1">
              <a:off x="7751032" y="2246934"/>
              <a:ext cx="551145" cy="526473"/>
            </a:xfrm>
            <a:custGeom>
              <a:avLst/>
              <a:gdLst/>
              <a:ahLst/>
              <a:cxnLst/>
              <a:rect l="l" t="t" r="r" b="b"/>
              <a:pathLst>
                <a:path w="6523" h="6231" extrusionOk="0">
                  <a:moveTo>
                    <a:pt x="5521" y="112"/>
                  </a:moveTo>
                  <a:cubicBezTo>
                    <a:pt x="5614" y="112"/>
                    <a:pt x="5692" y="131"/>
                    <a:pt x="5752" y="170"/>
                  </a:cubicBezTo>
                  <a:cubicBezTo>
                    <a:pt x="5774" y="181"/>
                    <a:pt x="5796" y="192"/>
                    <a:pt x="5807" y="214"/>
                  </a:cubicBezTo>
                  <a:cubicBezTo>
                    <a:pt x="5840" y="247"/>
                    <a:pt x="5873" y="291"/>
                    <a:pt x="5884" y="335"/>
                  </a:cubicBezTo>
                  <a:cubicBezTo>
                    <a:pt x="6016" y="720"/>
                    <a:pt x="5653" y="1545"/>
                    <a:pt x="4949" y="2479"/>
                  </a:cubicBezTo>
                  <a:cubicBezTo>
                    <a:pt x="4927" y="2523"/>
                    <a:pt x="4894" y="2556"/>
                    <a:pt x="4861" y="2600"/>
                  </a:cubicBezTo>
                  <a:cubicBezTo>
                    <a:pt x="4806" y="2677"/>
                    <a:pt x="4741" y="2754"/>
                    <a:pt x="4675" y="2831"/>
                  </a:cubicBezTo>
                  <a:cubicBezTo>
                    <a:pt x="4642" y="2875"/>
                    <a:pt x="4620" y="2919"/>
                    <a:pt x="4587" y="2952"/>
                  </a:cubicBezTo>
                  <a:cubicBezTo>
                    <a:pt x="4488" y="3073"/>
                    <a:pt x="4378" y="3194"/>
                    <a:pt x="4268" y="3315"/>
                  </a:cubicBezTo>
                  <a:cubicBezTo>
                    <a:pt x="4202" y="3403"/>
                    <a:pt x="4125" y="3480"/>
                    <a:pt x="4048" y="3568"/>
                  </a:cubicBezTo>
                  <a:cubicBezTo>
                    <a:pt x="3971" y="3645"/>
                    <a:pt x="3894" y="3733"/>
                    <a:pt x="3817" y="3810"/>
                  </a:cubicBezTo>
                  <a:cubicBezTo>
                    <a:pt x="3652" y="3975"/>
                    <a:pt x="3498" y="4129"/>
                    <a:pt x="3333" y="4283"/>
                  </a:cubicBezTo>
                  <a:cubicBezTo>
                    <a:pt x="3212" y="4393"/>
                    <a:pt x="3091" y="4503"/>
                    <a:pt x="2970" y="4613"/>
                  </a:cubicBezTo>
                  <a:cubicBezTo>
                    <a:pt x="2937" y="4646"/>
                    <a:pt x="2893" y="4679"/>
                    <a:pt x="2849" y="4712"/>
                  </a:cubicBezTo>
                  <a:cubicBezTo>
                    <a:pt x="2695" y="4844"/>
                    <a:pt x="2541" y="4965"/>
                    <a:pt x="2387" y="5086"/>
                  </a:cubicBezTo>
                  <a:cubicBezTo>
                    <a:pt x="2024" y="5361"/>
                    <a:pt x="1683" y="5591"/>
                    <a:pt x="1375" y="5745"/>
                  </a:cubicBezTo>
                  <a:cubicBezTo>
                    <a:pt x="1047" y="5913"/>
                    <a:pt x="764" y="6005"/>
                    <a:pt x="552" y="6005"/>
                  </a:cubicBezTo>
                  <a:cubicBezTo>
                    <a:pt x="431" y="6005"/>
                    <a:pt x="333" y="5975"/>
                    <a:pt x="265" y="5910"/>
                  </a:cubicBezTo>
                  <a:cubicBezTo>
                    <a:pt x="78" y="5723"/>
                    <a:pt x="155" y="5295"/>
                    <a:pt x="430" y="4723"/>
                  </a:cubicBezTo>
                  <a:cubicBezTo>
                    <a:pt x="430" y="4723"/>
                    <a:pt x="441" y="4723"/>
                    <a:pt x="441" y="4712"/>
                  </a:cubicBezTo>
                  <a:cubicBezTo>
                    <a:pt x="540" y="4514"/>
                    <a:pt x="661" y="4305"/>
                    <a:pt x="804" y="4085"/>
                  </a:cubicBezTo>
                  <a:cubicBezTo>
                    <a:pt x="815" y="4085"/>
                    <a:pt x="815" y="4074"/>
                    <a:pt x="826" y="4063"/>
                  </a:cubicBezTo>
                  <a:cubicBezTo>
                    <a:pt x="1177" y="3524"/>
                    <a:pt x="1672" y="2908"/>
                    <a:pt x="2266" y="2303"/>
                  </a:cubicBezTo>
                  <a:cubicBezTo>
                    <a:pt x="2310" y="2259"/>
                    <a:pt x="2343" y="2226"/>
                    <a:pt x="2387" y="2182"/>
                  </a:cubicBezTo>
                  <a:cubicBezTo>
                    <a:pt x="2464" y="2105"/>
                    <a:pt x="2552" y="2028"/>
                    <a:pt x="2629" y="1951"/>
                  </a:cubicBezTo>
                  <a:cubicBezTo>
                    <a:pt x="2992" y="1600"/>
                    <a:pt x="3355" y="1292"/>
                    <a:pt x="3696" y="1028"/>
                  </a:cubicBezTo>
                  <a:cubicBezTo>
                    <a:pt x="3762" y="973"/>
                    <a:pt x="3839" y="918"/>
                    <a:pt x="3916" y="863"/>
                  </a:cubicBezTo>
                  <a:cubicBezTo>
                    <a:pt x="3938" y="852"/>
                    <a:pt x="3960" y="830"/>
                    <a:pt x="3982" y="819"/>
                  </a:cubicBezTo>
                  <a:cubicBezTo>
                    <a:pt x="4070" y="753"/>
                    <a:pt x="4158" y="698"/>
                    <a:pt x="4235" y="643"/>
                  </a:cubicBezTo>
                  <a:cubicBezTo>
                    <a:pt x="4312" y="599"/>
                    <a:pt x="4378" y="555"/>
                    <a:pt x="4444" y="511"/>
                  </a:cubicBezTo>
                  <a:cubicBezTo>
                    <a:pt x="4477" y="500"/>
                    <a:pt x="4510" y="478"/>
                    <a:pt x="4543" y="456"/>
                  </a:cubicBezTo>
                  <a:cubicBezTo>
                    <a:pt x="4609" y="423"/>
                    <a:pt x="4675" y="390"/>
                    <a:pt x="4741" y="357"/>
                  </a:cubicBezTo>
                  <a:cubicBezTo>
                    <a:pt x="4796" y="324"/>
                    <a:pt x="4861" y="291"/>
                    <a:pt x="4916" y="269"/>
                  </a:cubicBezTo>
                  <a:cubicBezTo>
                    <a:pt x="4949" y="258"/>
                    <a:pt x="4982" y="247"/>
                    <a:pt x="5004" y="236"/>
                  </a:cubicBezTo>
                  <a:cubicBezTo>
                    <a:pt x="5204" y="156"/>
                    <a:pt x="5380" y="112"/>
                    <a:pt x="5521" y="112"/>
                  </a:cubicBezTo>
                  <a:close/>
                  <a:moveTo>
                    <a:pt x="5580" y="1"/>
                  </a:moveTo>
                  <a:cubicBezTo>
                    <a:pt x="5393" y="1"/>
                    <a:pt x="5168" y="56"/>
                    <a:pt x="4916" y="159"/>
                  </a:cubicBezTo>
                  <a:cubicBezTo>
                    <a:pt x="4686" y="247"/>
                    <a:pt x="4444" y="368"/>
                    <a:pt x="4180" y="533"/>
                  </a:cubicBezTo>
                  <a:cubicBezTo>
                    <a:pt x="4114" y="577"/>
                    <a:pt x="4037" y="621"/>
                    <a:pt x="3960" y="665"/>
                  </a:cubicBezTo>
                  <a:cubicBezTo>
                    <a:pt x="3949" y="676"/>
                    <a:pt x="3927" y="687"/>
                    <a:pt x="3916" y="698"/>
                  </a:cubicBezTo>
                  <a:cubicBezTo>
                    <a:pt x="3850" y="742"/>
                    <a:pt x="3784" y="786"/>
                    <a:pt x="3729" y="830"/>
                  </a:cubicBezTo>
                  <a:cubicBezTo>
                    <a:pt x="3531" y="962"/>
                    <a:pt x="3333" y="1116"/>
                    <a:pt x="3124" y="1292"/>
                  </a:cubicBezTo>
                  <a:cubicBezTo>
                    <a:pt x="3003" y="1391"/>
                    <a:pt x="2882" y="1490"/>
                    <a:pt x="2761" y="1600"/>
                  </a:cubicBezTo>
                  <a:cubicBezTo>
                    <a:pt x="2563" y="1786"/>
                    <a:pt x="2354" y="1984"/>
                    <a:pt x="2156" y="2193"/>
                  </a:cubicBezTo>
                  <a:cubicBezTo>
                    <a:pt x="1551" y="2809"/>
                    <a:pt x="1056" y="3436"/>
                    <a:pt x="705" y="4008"/>
                  </a:cubicBezTo>
                  <a:cubicBezTo>
                    <a:pt x="562" y="4228"/>
                    <a:pt x="441" y="4448"/>
                    <a:pt x="353" y="4646"/>
                  </a:cubicBezTo>
                  <a:cubicBezTo>
                    <a:pt x="89" y="5174"/>
                    <a:pt x="1" y="5624"/>
                    <a:pt x="100" y="5910"/>
                  </a:cubicBezTo>
                  <a:cubicBezTo>
                    <a:pt x="111" y="5954"/>
                    <a:pt x="133" y="5987"/>
                    <a:pt x="155" y="6031"/>
                  </a:cubicBezTo>
                  <a:cubicBezTo>
                    <a:pt x="166" y="6053"/>
                    <a:pt x="188" y="6075"/>
                    <a:pt x="210" y="6086"/>
                  </a:cubicBezTo>
                  <a:cubicBezTo>
                    <a:pt x="307" y="6184"/>
                    <a:pt x="449" y="6230"/>
                    <a:pt x="626" y="6230"/>
                  </a:cubicBezTo>
                  <a:cubicBezTo>
                    <a:pt x="869" y="6230"/>
                    <a:pt x="1179" y="6142"/>
                    <a:pt x="1529" y="5976"/>
                  </a:cubicBezTo>
                  <a:cubicBezTo>
                    <a:pt x="2266" y="5624"/>
                    <a:pt x="3179" y="4943"/>
                    <a:pt x="4048" y="4041"/>
                  </a:cubicBezTo>
                  <a:cubicBezTo>
                    <a:pt x="5653" y="2402"/>
                    <a:pt x="6522" y="654"/>
                    <a:pt x="5994" y="148"/>
                  </a:cubicBezTo>
                  <a:cubicBezTo>
                    <a:pt x="5894" y="48"/>
                    <a:pt x="5753" y="1"/>
                    <a:pt x="5580"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29" name="Google Shape;704;p41">
              <a:extLst>
                <a:ext uri="{FF2B5EF4-FFF2-40B4-BE49-F238E27FC236}">
                  <a16:creationId xmlns:a16="http://schemas.microsoft.com/office/drawing/2014/main" xmlns="" id="{201844EB-E986-B4BF-34CA-C760F5864989}"/>
                </a:ext>
              </a:extLst>
            </p:cNvPr>
            <p:cNvSpPr/>
            <p:nvPr/>
          </p:nvSpPr>
          <p:spPr>
            <a:xfrm flipH="1">
              <a:off x="7795647" y="2003257"/>
              <a:ext cx="741591" cy="752406"/>
            </a:xfrm>
            <a:custGeom>
              <a:avLst/>
              <a:gdLst/>
              <a:ahLst/>
              <a:cxnLst/>
              <a:rect l="l" t="t" r="r" b="b"/>
              <a:pathLst>
                <a:path w="8777" h="8905" extrusionOk="0">
                  <a:moveTo>
                    <a:pt x="8764" y="3010"/>
                  </a:moveTo>
                  <a:lnTo>
                    <a:pt x="8776" y="3021"/>
                  </a:lnTo>
                  <a:cubicBezTo>
                    <a:pt x="8772" y="3017"/>
                    <a:pt x="8768" y="3014"/>
                    <a:pt x="8764" y="3010"/>
                  </a:cubicBezTo>
                  <a:close/>
                  <a:moveTo>
                    <a:pt x="3943" y="1"/>
                  </a:moveTo>
                  <a:cubicBezTo>
                    <a:pt x="3172" y="1"/>
                    <a:pt x="2401" y="227"/>
                    <a:pt x="1738" y="679"/>
                  </a:cubicBezTo>
                  <a:cubicBezTo>
                    <a:pt x="1573" y="788"/>
                    <a:pt x="1408" y="920"/>
                    <a:pt x="1254" y="1063"/>
                  </a:cubicBezTo>
                  <a:lnTo>
                    <a:pt x="1243" y="1074"/>
                  </a:lnTo>
                  <a:cubicBezTo>
                    <a:pt x="1122" y="1184"/>
                    <a:pt x="1001" y="1316"/>
                    <a:pt x="902" y="1437"/>
                  </a:cubicBezTo>
                  <a:cubicBezTo>
                    <a:pt x="308" y="2163"/>
                    <a:pt x="0" y="3054"/>
                    <a:pt x="0" y="3945"/>
                  </a:cubicBezTo>
                  <a:cubicBezTo>
                    <a:pt x="0" y="4835"/>
                    <a:pt x="297" y="5726"/>
                    <a:pt x="913" y="6463"/>
                  </a:cubicBezTo>
                  <a:lnTo>
                    <a:pt x="2937" y="8904"/>
                  </a:lnTo>
                  <a:cubicBezTo>
                    <a:pt x="2915" y="8871"/>
                    <a:pt x="2893" y="8838"/>
                    <a:pt x="2882" y="8794"/>
                  </a:cubicBezTo>
                  <a:cubicBezTo>
                    <a:pt x="2772" y="8508"/>
                    <a:pt x="2871" y="8058"/>
                    <a:pt x="3124" y="7530"/>
                  </a:cubicBezTo>
                  <a:cubicBezTo>
                    <a:pt x="3223" y="7321"/>
                    <a:pt x="3344" y="7112"/>
                    <a:pt x="3487" y="6892"/>
                  </a:cubicBezTo>
                  <a:cubicBezTo>
                    <a:pt x="3838" y="6320"/>
                    <a:pt x="4333" y="5693"/>
                    <a:pt x="4938" y="5077"/>
                  </a:cubicBezTo>
                  <a:cubicBezTo>
                    <a:pt x="5136" y="4868"/>
                    <a:pt x="5345" y="4670"/>
                    <a:pt x="5543" y="4484"/>
                  </a:cubicBezTo>
                  <a:cubicBezTo>
                    <a:pt x="5664" y="4374"/>
                    <a:pt x="5785" y="4275"/>
                    <a:pt x="5906" y="4165"/>
                  </a:cubicBezTo>
                  <a:cubicBezTo>
                    <a:pt x="6115" y="4000"/>
                    <a:pt x="6313" y="3846"/>
                    <a:pt x="6511" y="3714"/>
                  </a:cubicBezTo>
                  <a:cubicBezTo>
                    <a:pt x="6566" y="3659"/>
                    <a:pt x="6632" y="3626"/>
                    <a:pt x="6698" y="3582"/>
                  </a:cubicBezTo>
                  <a:cubicBezTo>
                    <a:pt x="6709" y="3571"/>
                    <a:pt x="6731" y="3560"/>
                    <a:pt x="6742" y="3549"/>
                  </a:cubicBezTo>
                  <a:cubicBezTo>
                    <a:pt x="6819" y="3505"/>
                    <a:pt x="6896" y="3450"/>
                    <a:pt x="6962" y="3406"/>
                  </a:cubicBezTo>
                  <a:cubicBezTo>
                    <a:pt x="7226" y="3252"/>
                    <a:pt x="7468" y="3131"/>
                    <a:pt x="7698" y="3043"/>
                  </a:cubicBezTo>
                  <a:cubicBezTo>
                    <a:pt x="7954" y="2938"/>
                    <a:pt x="8182" y="2883"/>
                    <a:pt x="8370" y="2883"/>
                  </a:cubicBezTo>
                  <a:cubicBezTo>
                    <a:pt x="8533" y="2883"/>
                    <a:pt x="8667" y="2924"/>
                    <a:pt x="8764" y="3010"/>
                  </a:cubicBezTo>
                  <a:lnTo>
                    <a:pt x="8764" y="3010"/>
                  </a:lnTo>
                  <a:lnTo>
                    <a:pt x="6610" y="1041"/>
                  </a:lnTo>
                  <a:cubicBezTo>
                    <a:pt x="5855" y="348"/>
                    <a:pt x="4898" y="1"/>
                    <a:pt x="3943"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30" name="Google Shape;705;p41">
              <a:extLst>
                <a:ext uri="{FF2B5EF4-FFF2-40B4-BE49-F238E27FC236}">
                  <a16:creationId xmlns:a16="http://schemas.microsoft.com/office/drawing/2014/main" xmlns="" id="{B6370DAF-F98D-34AD-B6AC-66F4DE5AD505}"/>
                </a:ext>
              </a:extLst>
            </p:cNvPr>
            <p:cNvSpPr/>
            <p:nvPr/>
          </p:nvSpPr>
          <p:spPr>
            <a:xfrm flipH="1">
              <a:off x="8273283" y="2060543"/>
              <a:ext cx="301131" cy="696049"/>
            </a:xfrm>
            <a:custGeom>
              <a:avLst/>
              <a:gdLst/>
              <a:ahLst/>
              <a:cxnLst/>
              <a:rect l="l" t="t" r="r" b="b"/>
              <a:pathLst>
                <a:path w="3564" h="8238" extrusionOk="0">
                  <a:moveTo>
                    <a:pt x="2178" y="1"/>
                  </a:moveTo>
                  <a:lnTo>
                    <a:pt x="2178" y="1"/>
                  </a:lnTo>
                  <a:cubicBezTo>
                    <a:pt x="2002" y="110"/>
                    <a:pt x="1848" y="242"/>
                    <a:pt x="1694" y="385"/>
                  </a:cubicBezTo>
                  <a:lnTo>
                    <a:pt x="1683" y="396"/>
                  </a:lnTo>
                  <a:cubicBezTo>
                    <a:pt x="1562" y="506"/>
                    <a:pt x="1441" y="638"/>
                    <a:pt x="1331" y="759"/>
                  </a:cubicBezTo>
                  <a:cubicBezTo>
                    <a:pt x="737" y="1485"/>
                    <a:pt x="440" y="2376"/>
                    <a:pt x="440" y="3267"/>
                  </a:cubicBezTo>
                  <a:cubicBezTo>
                    <a:pt x="440" y="4157"/>
                    <a:pt x="737" y="5048"/>
                    <a:pt x="1342" y="5785"/>
                  </a:cubicBezTo>
                  <a:lnTo>
                    <a:pt x="3377" y="8237"/>
                  </a:lnTo>
                  <a:cubicBezTo>
                    <a:pt x="3355" y="8193"/>
                    <a:pt x="3333" y="8160"/>
                    <a:pt x="3311" y="8116"/>
                  </a:cubicBezTo>
                  <a:cubicBezTo>
                    <a:pt x="3212" y="7830"/>
                    <a:pt x="3311" y="7380"/>
                    <a:pt x="3564" y="6852"/>
                  </a:cubicBezTo>
                  <a:cubicBezTo>
                    <a:pt x="1" y="3553"/>
                    <a:pt x="2178" y="1"/>
                    <a:pt x="2178"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31" name="Google Shape;706;p41">
              <a:extLst>
                <a:ext uri="{FF2B5EF4-FFF2-40B4-BE49-F238E27FC236}">
                  <a16:creationId xmlns:a16="http://schemas.microsoft.com/office/drawing/2014/main" xmlns="" id="{6AED8701-B6F8-C6A9-4C44-254090AEFDF3}"/>
                </a:ext>
              </a:extLst>
            </p:cNvPr>
            <p:cNvSpPr/>
            <p:nvPr/>
          </p:nvSpPr>
          <p:spPr>
            <a:xfrm flipH="1">
              <a:off x="8474888" y="4456932"/>
              <a:ext cx="591954" cy="310425"/>
            </a:xfrm>
            <a:custGeom>
              <a:avLst/>
              <a:gdLst/>
              <a:ahLst/>
              <a:cxnLst/>
              <a:rect l="l" t="t" r="r" b="b"/>
              <a:pathLst>
                <a:path w="7006" h="3674" extrusionOk="0">
                  <a:moveTo>
                    <a:pt x="3277" y="0"/>
                  </a:moveTo>
                  <a:cubicBezTo>
                    <a:pt x="1496" y="99"/>
                    <a:pt x="88" y="1331"/>
                    <a:pt x="0" y="2859"/>
                  </a:cubicBezTo>
                  <a:cubicBezTo>
                    <a:pt x="330" y="3035"/>
                    <a:pt x="693" y="3200"/>
                    <a:pt x="1089" y="3321"/>
                  </a:cubicBezTo>
                  <a:cubicBezTo>
                    <a:pt x="1815" y="3552"/>
                    <a:pt x="2628" y="3673"/>
                    <a:pt x="3497" y="3673"/>
                  </a:cubicBezTo>
                  <a:cubicBezTo>
                    <a:pt x="4861" y="3673"/>
                    <a:pt x="6093" y="3365"/>
                    <a:pt x="7005" y="2859"/>
                  </a:cubicBezTo>
                  <a:cubicBezTo>
                    <a:pt x="6917" y="1342"/>
                    <a:pt x="5532" y="121"/>
                    <a:pt x="3783" y="0"/>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32" name="Google Shape;707;p41">
              <a:extLst>
                <a:ext uri="{FF2B5EF4-FFF2-40B4-BE49-F238E27FC236}">
                  <a16:creationId xmlns:a16="http://schemas.microsoft.com/office/drawing/2014/main" xmlns="" id="{77BA8BE0-1AA3-7BC4-2023-2278E775591D}"/>
                </a:ext>
              </a:extLst>
            </p:cNvPr>
            <p:cNvSpPr/>
            <p:nvPr/>
          </p:nvSpPr>
          <p:spPr>
            <a:xfrm flipH="1">
              <a:off x="8414472" y="1950280"/>
              <a:ext cx="303920" cy="191207"/>
            </a:xfrm>
            <a:custGeom>
              <a:avLst/>
              <a:gdLst/>
              <a:ahLst/>
              <a:cxnLst/>
              <a:rect l="l" t="t" r="r" b="b"/>
              <a:pathLst>
                <a:path w="3597" h="2263" extrusionOk="0">
                  <a:moveTo>
                    <a:pt x="592" y="1"/>
                  </a:moveTo>
                  <a:cubicBezTo>
                    <a:pt x="293" y="1"/>
                    <a:pt x="0" y="294"/>
                    <a:pt x="0" y="294"/>
                  </a:cubicBezTo>
                  <a:cubicBezTo>
                    <a:pt x="161" y="191"/>
                    <a:pt x="311" y="160"/>
                    <a:pt x="433" y="160"/>
                  </a:cubicBezTo>
                  <a:cubicBezTo>
                    <a:pt x="586" y="160"/>
                    <a:pt x="695" y="209"/>
                    <a:pt x="726" y="228"/>
                  </a:cubicBezTo>
                  <a:lnTo>
                    <a:pt x="2716" y="1811"/>
                  </a:lnTo>
                  <a:lnTo>
                    <a:pt x="3046" y="2064"/>
                  </a:lnTo>
                  <a:lnTo>
                    <a:pt x="3277" y="2262"/>
                  </a:lnTo>
                  <a:lnTo>
                    <a:pt x="3596" y="1866"/>
                  </a:lnTo>
                  <a:lnTo>
                    <a:pt x="3387" y="1701"/>
                  </a:lnTo>
                  <a:lnTo>
                    <a:pt x="3244" y="1591"/>
                  </a:lnTo>
                  <a:lnTo>
                    <a:pt x="3090" y="1756"/>
                  </a:lnTo>
                  <a:cubicBezTo>
                    <a:pt x="3090" y="1756"/>
                    <a:pt x="1155" y="250"/>
                    <a:pt x="792" y="52"/>
                  </a:cubicBezTo>
                  <a:cubicBezTo>
                    <a:pt x="727" y="15"/>
                    <a:pt x="660" y="1"/>
                    <a:pt x="592" y="1"/>
                  </a:cubicBezTo>
                  <a:close/>
                </a:path>
              </a:pathLst>
            </a:custGeom>
            <a:solidFill>
              <a:schemeClr val="accent2"/>
            </a:solidFill>
            <a:ln>
              <a:noFill/>
            </a:ln>
          </p:spPr>
          <p:txBody>
            <a:bodyPr spcFirstLastPara="1" wrap="square" lIns="115184" tIns="115184" rIns="115184" bIns="115184" anchor="ctr" anchorCtr="0">
              <a:noAutofit/>
            </a:bodyPr>
            <a:lstStyle/>
            <a:p>
              <a:endParaRPr sz="2267"/>
            </a:p>
          </p:txBody>
        </p:sp>
        <p:sp>
          <p:nvSpPr>
            <p:cNvPr id="133" name="Google Shape;708;p41">
              <a:extLst>
                <a:ext uri="{FF2B5EF4-FFF2-40B4-BE49-F238E27FC236}">
                  <a16:creationId xmlns:a16="http://schemas.microsoft.com/office/drawing/2014/main" xmlns="" id="{875A64BE-2484-EEDA-920B-3DF0FCA43872}"/>
                </a:ext>
              </a:extLst>
            </p:cNvPr>
            <p:cNvSpPr/>
            <p:nvPr/>
          </p:nvSpPr>
          <p:spPr>
            <a:xfrm flipH="1">
              <a:off x="8760135" y="1952730"/>
              <a:ext cx="306708" cy="2784873"/>
            </a:xfrm>
            <a:custGeom>
              <a:avLst/>
              <a:gdLst/>
              <a:ahLst/>
              <a:cxnLst/>
              <a:rect l="l" t="t" r="r" b="b"/>
              <a:pathLst>
                <a:path w="3630" h="32960" extrusionOk="0">
                  <a:moveTo>
                    <a:pt x="3629" y="1"/>
                  </a:moveTo>
                  <a:lnTo>
                    <a:pt x="3629" y="1"/>
                  </a:lnTo>
                  <a:cubicBezTo>
                    <a:pt x="3255" y="342"/>
                    <a:pt x="3255" y="705"/>
                    <a:pt x="3277" y="815"/>
                  </a:cubicBezTo>
                  <a:lnTo>
                    <a:pt x="3277" y="29638"/>
                  </a:lnTo>
                  <a:cubicBezTo>
                    <a:pt x="1496" y="29737"/>
                    <a:pt x="88" y="30969"/>
                    <a:pt x="0" y="32497"/>
                  </a:cubicBezTo>
                  <a:cubicBezTo>
                    <a:pt x="330" y="32673"/>
                    <a:pt x="693" y="32827"/>
                    <a:pt x="1100" y="32959"/>
                  </a:cubicBezTo>
                  <a:cubicBezTo>
                    <a:pt x="1122" y="32343"/>
                    <a:pt x="1353" y="30430"/>
                    <a:pt x="3420" y="29847"/>
                  </a:cubicBezTo>
                  <a:cubicBezTo>
                    <a:pt x="3453" y="29836"/>
                    <a:pt x="3475" y="29836"/>
                    <a:pt x="3497" y="29825"/>
                  </a:cubicBezTo>
                  <a:lnTo>
                    <a:pt x="3497" y="29627"/>
                  </a:lnTo>
                  <a:lnTo>
                    <a:pt x="3486" y="606"/>
                  </a:lnTo>
                  <a:lnTo>
                    <a:pt x="3486" y="606"/>
                  </a:lnTo>
                  <a:cubicBezTo>
                    <a:pt x="3487" y="601"/>
                    <a:pt x="3509" y="295"/>
                    <a:pt x="3629"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34" name="Google Shape;709;p41">
              <a:extLst>
                <a:ext uri="{FF2B5EF4-FFF2-40B4-BE49-F238E27FC236}">
                  <a16:creationId xmlns:a16="http://schemas.microsoft.com/office/drawing/2014/main" xmlns="" id="{EA2E672A-F085-C6DC-4126-BC3C99CB9933}"/>
                </a:ext>
              </a:extLst>
            </p:cNvPr>
            <p:cNvSpPr/>
            <p:nvPr/>
          </p:nvSpPr>
          <p:spPr>
            <a:xfrm flipH="1">
              <a:off x="5562817" y="4630650"/>
              <a:ext cx="378273" cy="76297"/>
            </a:xfrm>
            <a:custGeom>
              <a:avLst/>
              <a:gdLst/>
              <a:ahLst/>
              <a:cxnLst/>
              <a:rect l="l" t="t" r="r" b="b"/>
              <a:pathLst>
                <a:path w="4477" h="903" extrusionOk="0">
                  <a:moveTo>
                    <a:pt x="4201" y="1"/>
                  </a:moveTo>
                  <a:lnTo>
                    <a:pt x="143" y="198"/>
                  </a:lnTo>
                  <a:cubicBezTo>
                    <a:pt x="66" y="209"/>
                    <a:pt x="1" y="275"/>
                    <a:pt x="12" y="352"/>
                  </a:cubicBezTo>
                  <a:cubicBezTo>
                    <a:pt x="12" y="363"/>
                    <a:pt x="12" y="363"/>
                    <a:pt x="12" y="374"/>
                  </a:cubicBezTo>
                  <a:cubicBezTo>
                    <a:pt x="23" y="440"/>
                    <a:pt x="88" y="495"/>
                    <a:pt x="165" y="495"/>
                  </a:cubicBezTo>
                  <a:lnTo>
                    <a:pt x="3487" y="297"/>
                  </a:lnTo>
                  <a:lnTo>
                    <a:pt x="3542" y="902"/>
                  </a:lnTo>
                  <a:lnTo>
                    <a:pt x="4476" y="836"/>
                  </a:lnTo>
                  <a:lnTo>
                    <a:pt x="4366" y="209"/>
                  </a:lnTo>
                  <a:lnTo>
                    <a:pt x="4344" y="121"/>
                  </a:lnTo>
                  <a:cubicBezTo>
                    <a:pt x="4333" y="55"/>
                    <a:pt x="4267" y="1"/>
                    <a:pt x="4201" y="1"/>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135" name="Google Shape;710;p41">
              <a:extLst>
                <a:ext uri="{FF2B5EF4-FFF2-40B4-BE49-F238E27FC236}">
                  <a16:creationId xmlns:a16="http://schemas.microsoft.com/office/drawing/2014/main" xmlns="" id="{769AD9B3-99DF-3527-C21E-857BC2BB17ED}"/>
                </a:ext>
              </a:extLst>
            </p:cNvPr>
            <p:cNvSpPr/>
            <p:nvPr/>
          </p:nvSpPr>
          <p:spPr>
            <a:xfrm flipH="1">
              <a:off x="5480112" y="4711425"/>
              <a:ext cx="1596486" cy="141356"/>
            </a:xfrm>
            <a:custGeom>
              <a:avLst/>
              <a:gdLst/>
              <a:ahLst/>
              <a:cxnLst/>
              <a:rect l="l" t="t" r="r" b="b"/>
              <a:pathLst>
                <a:path w="18895" h="1673" extrusionOk="0">
                  <a:moveTo>
                    <a:pt x="18704" y="0"/>
                  </a:moveTo>
                  <a:cubicBezTo>
                    <a:pt x="18698" y="0"/>
                    <a:pt x="18691" y="1"/>
                    <a:pt x="18685" y="1"/>
                  </a:cubicBezTo>
                  <a:lnTo>
                    <a:pt x="18575" y="1"/>
                  </a:lnTo>
                  <a:lnTo>
                    <a:pt x="12" y="485"/>
                  </a:lnTo>
                  <a:lnTo>
                    <a:pt x="12" y="1046"/>
                  </a:lnTo>
                  <a:lnTo>
                    <a:pt x="1" y="1673"/>
                  </a:lnTo>
                  <a:lnTo>
                    <a:pt x="18718" y="1233"/>
                  </a:lnTo>
                  <a:cubicBezTo>
                    <a:pt x="18817" y="1233"/>
                    <a:pt x="18894" y="1156"/>
                    <a:pt x="18894" y="1057"/>
                  </a:cubicBezTo>
                  <a:lnTo>
                    <a:pt x="18861" y="166"/>
                  </a:lnTo>
                  <a:cubicBezTo>
                    <a:pt x="18861" y="74"/>
                    <a:pt x="18794" y="0"/>
                    <a:pt x="18704" y="0"/>
                  </a:cubicBezTo>
                  <a:close/>
                </a:path>
              </a:pathLst>
            </a:custGeom>
            <a:solidFill>
              <a:schemeClr val="accent3"/>
            </a:solidFill>
            <a:ln>
              <a:noFill/>
            </a:ln>
          </p:spPr>
          <p:txBody>
            <a:bodyPr spcFirstLastPara="1" wrap="square" lIns="115184" tIns="115184" rIns="115184" bIns="115184" anchor="ctr" anchorCtr="0">
              <a:noAutofit/>
            </a:bodyPr>
            <a:lstStyle/>
            <a:p>
              <a:endParaRPr sz="2267"/>
            </a:p>
          </p:txBody>
        </p:sp>
        <p:sp>
          <p:nvSpPr>
            <p:cNvPr id="136" name="Google Shape;711;p41">
              <a:extLst>
                <a:ext uri="{FF2B5EF4-FFF2-40B4-BE49-F238E27FC236}">
                  <a16:creationId xmlns:a16="http://schemas.microsoft.com/office/drawing/2014/main" xmlns="" id="{2AFFD01B-66AC-E71D-1437-229395D17B68}"/>
                </a:ext>
              </a:extLst>
            </p:cNvPr>
            <p:cNvSpPr/>
            <p:nvPr/>
          </p:nvSpPr>
          <p:spPr>
            <a:xfrm flipH="1">
              <a:off x="5480112" y="4711425"/>
              <a:ext cx="1596486" cy="141356"/>
            </a:xfrm>
            <a:custGeom>
              <a:avLst/>
              <a:gdLst/>
              <a:ahLst/>
              <a:cxnLst/>
              <a:rect l="l" t="t" r="r" b="b"/>
              <a:pathLst>
                <a:path w="18895" h="1673" extrusionOk="0">
                  <a:moveTo>
                    <a:pt x="18704" y="0"/>
                  </a:moveTo>
                  <a:cubicBezTo>
                    <a:pt x="18698" y="0"/>
                    <a:pt x="18691" y="1"/>
                    <a:pt x="18685" y="1"/>
                  </a:cubicBezTo>
                  <a:lnTo>
                    <a:pt x="18575" y="1"/>
                  </a:lnTo>
                  <a:cubicBezTo>
                    <a:pt x="18520" y="221"/>
                    <a:pt x="18498" y="595"/>
                    <a:pt x="18498" y="595"/>
                  </a:cubicBezTo>
                  <a:lnTo>
                    <a:pt x="12956" y="716"/>
                  </a:lnTo>
                  <a:lnTo>
                    <a:pt x="12" y="1046"/>
                  </a:lnTo>
                  <a:lnTo>
                    <a:pt x="1" y="1673"/>
                  </a:lnTo>
                  <a:lnTo>
                    <a:pt x="18718" y="1233"/>
                  </a:lnTo>
                  <a:cubicBezTo>
                    <a:pt x="18817" y="1233"/>
                    <a:pt x="18894" y="1156"/>
                    <a:pt x="18894" y="1057"/>
                  </a:cubicBezTo>
                  <a:lnTo>
                    <a:pt x="18861" y="166"/>
                  </a:lnTo>
                  <a:cubicBezTo>
                    <a:pt x="18861" y="74"/>
                    <a:pt x="18794" y="0"/>
                    <a:pt x="18704"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37" name="Google Shape;712;p41">
              <a:extLst>
                <a:ext uri="{FF2B5EF4-FFF2-40B4-BE49-F238E27FC236}">
                  <a16:creationId xmlns:a16="http://schemas.microsoft.com/office/drawing/2014/main" xmlns="" id="{9A5E60FC-E06B-11E5-9A74-18936494BE9A}"/>
                </a:ext>
              </a:extLst>
            </p:cNvPr>
            <p:cNvSpPr/>
            <p:nvPr/>
          </p:nvSpPr>
          <p:spPr>
            <a:xfrm flipH="1">
              <a:off x="5562817" y="4646450"/>
              <a:ext cx="377344" cy="60497"/>
            </a:xfrm>
            <a:custGeom>
              <a:avLst/>
              <a:gdLst/>
              <a:ahLst/>
              <a:cxnLst/>
              <a:rect l="l" t="t" r="r" b="b"/>
              <a:pathLst>
                <a:path w="4466" h="716" extrusionOk="0">
                  <a:moveTo>
                    <a:pt x="3707" y="0"/>
                  </a:moveTo>
                  <a:lnTo>
                    <a:pt x="1" y="187"/>
                  </a:lnTo>
                  <a:cubicBezTo>
                    <a:pt x="12" y="253"/>
                    <a:pt x="77" y="308"/>
                    <a:pt x="154" y="308"/>
                  </a:cubicBezTo>
                  <a:lnTo>
                    <a:pt x="3476" y="110"/>
                  </a:lnTo>
                  <a:lnTo>
                    <a:pt x="3531" y="715"/>
                  </a:lnTo>
                  <a:lnTo>
                    <a:pt x="4465" y="649"/>
                  </a:lnTo>
                  <a:lnTo>
                    <a:pt x="4355" y="22"/>
                  </a:lnTo>
                  <a:lnTo>
                    <a:pt x="3707" y="0"/>
                  </a:lnTo>
                  <a:close/>
                </a:path>
              </a:pathLst>
            </a:custGeom>
            <a:solidFill>
              <a:srgbClr val="1F1915">
                <a:alpha val="24000"/>
              </a:srgbClr>
            </a:solidFill>
            <a:ln>
              <a:noFill/>
            </a:ln>
          </p:spPr>
          <p:txBody>
            <a:bodyPr spcFirstLastPara="1" wrap="square" lIns="115184" tIns="115184" rIns="115184" bIns="115184" anchor="ctr" anchorCtr="0">
              <a:noAutofit/>
            </a:bodyPr>
            <a:lstStyle/>
            <a:p>
              <a:endParaRPr sz="2267"/>
            </a:p>
          </p:txBody>
        </p:sp>
        <p:sp>
          <p:nvSpPr>
            <p:cNvPr id="138" name="Google Shape;713;p41">
              <a:extLst>
                <a:ext uri="{FF2B5EF4-FFF2-40B4-BE49-F238E27FC236}">
                  <a16:creationId xmlns:a16="http://schemas.microsoft.com/office/drawing/2014/main" xmlns="" id="{00EF13A5-085D-4E62-BB85-C4C8F2B160F1}"/>
                </a:ext>
              </a:extLst>
            </p:cNvPr>
            <p:cNvSpPr/>
            <p:nvPr/>
          </p:nvSpPr>
          <p:spPr>
            <a:xfrm flipH="1">
              <a:off x="5520994" y="4686415"/>
              <a:ext cx="489803" cy="156142"/>
            </a:xfrm>
            <a:custGeom>
              <a:avLst/>
              <a:gdLst/>
              <a:ahLst/>
              <a:cxnLst/>
              <a:rect l="l" t="t" r="r" b="b"/>
              <a:pathLst>
                <a:path w="5797" h="1848" extrusionOk="0">
                  <a:moveTo>
                    <a:pt x="5466" y="0"/>
                  </a:moveTo>
                  <a:lnTo>
                    <a:pt x="287" y="220"/>
                  </a:lnTo>
                  <a:cubicBezTo>
                    <a:pt x="122" y="220"/>
                    <a:pt x="1" y="352"/>
                    <a:pt x="1" y="517"/>
                  </a:cubicBezTo>
                  <a:lnTo>
                    <a:pt x="1" y="1023"/>
                  </a:lnTo>
                  <a:lnTo>
                    <a:pt x="12" y="1562"/>
                  </a:lnTo>
                  <a:cubicBezTo>
                    <a:pt x="12" y="1727"/>
                    <a:pt x="155" y="1848"/>
                    <a:pt x="309" y="1848"/>
                  </a:cubicBezTo>
                  <a:lnTo>
                    <a:pt x="5499" y="1815"/>
                  </a:lnTo>
                  <a:cubicBezTo>
                    <a:pt x="5664" y="1815"/>
                    <a:pt x="5796" y="1683"/>
                    <a:pt x="5796" y="1518"/>
                  </a:cubicBezTo>
                  <a:lnTo>
                    <a:pt x="5785" y="891"/>
                  </a:lnTo>
                  <a:lnTo>
                    <a:pt x="5774" y="297"/>
                  </a:lnTo>
                  <a:cubicBezTo>
                    <a:pt x="5774" y="132"/>
                    <a:pt x="5631" y="0"/>
                    <a:pt x="5466" y="0"/>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139" name="Google Shape;714;p41">
              <a:extLst>
                <a:ext uri="{FF2B5EF4-FFF2-40B4-BE49-F238E27FC236}">
                  <a16:creationId xmlns:a16="http://schemas.microsoft.com/office/drawing/2014/main" xmlns="" id="{2B3A6519-5BF1-E4E0-69FD-FA6C926B4C3A}"/>
                </a:ext>
              </a:extLst>
            </p:cNvPr>
            <p:cNvSpPr/>
            <p:nvPr/>
          </p:nvSpPr>
          <p:spPr>
            <a:xfrm flipH="1">
              <a:off x="5406754" y="4727225"/>
              <a:ext cx="90153" cy="70889"/>
            </a:xfrm>
            <a:custGeom>
              <a:avLst/>
              <a:gdLst/>
              <a:ahLst/>
              <a:cxnLst/>
              <a:rect l="l" t="t" r="r" b="b"/>
              <a:pathLst>
                <a:path w="1067" h="839" extrusionOk="0">
                  <a:moveTo>
                    <a:pt x="148" y="0"/>
                  </a:moveTo>
                  <a:cubicBezTo>
                    <a:pt x="68" y="0"/>
                    <a:pt x="0" y="73"/>
                    <a:pt x="0" y="155"/>
                  </a:cubicBezTo>
                  <a:lnTo>
                    <a:pt x="22" y="683"/>
                  </a:lnTo>
                  <a:cubicBezTo>
                    <a:pt x="22" y="775"/>
                    <a:pt x="98" y="838"/>
                    <a:pt x="179" y="838"/>
                  </a:cubicBezTo>
                  <a:cubicBezTo>
                    <a:pt x="185" y="838"/>
                    <a:pt x="192" y="838"/>
                    <a:pt x="198" y="837"/>
                  </a:cubicBezTo>
                  <a:lnTo>
                    <a:pt x="957" y="738"/>
                  </a:lnTo>
                  <a:cubicBezTo>
                    <a:pt x="1023" y="738"/>
                    <a:pt x="1067" y="683"/>
                    <a:pt x="1067" y="617"/>
                  </a:cubicBezTo>
                  <a:lnTo>
                    <a:pt x="1045" y="265"/>
                  </a:lnTo>
                  <a:lnTo>
                    <a:pt x="1045" y="144"/>
                  </a:lnTo>
                  <a:cubicBezTo>
                    <a:pt x="1045" y="89"/>
                    <a:pt x="990" y="34"/>
                    <a:pt x="935" y="34"/>
                  </a:cubicBezTo>
                  <a:lnTo>
                    <a:pt x="253" y="1"/>
                  </a:lnTo>
                  <a:lnTo>
                    <a:pt x="165" y="1"/>
                  </a:lnTo>
                  <a:cubicBezTo>
                    <a:pt x="159" y="0"/>
                    <a:pt x="154" y="0"/>
                    <a:pt x="148" y="0"/>
                  </a:cubicBez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140" name="Google Shape;715;p41">
              <a:extLst>
                <a:ext uri="{FF2B5EF4-FFF2-40B4-BE49-F238E27FC236}">
                  <a16:creationId xmlns:a16="http://schemas.microsoft.com/office/drawing/2014/main" xmlns="" id="{DCBD184A-F171-ADB9-F3CD-30A2380294BC}"/>
                </a:ext>
              </a:extLst>
            </p:cNvPr>
            <p:cNvSpPr/>
            <p:nvPr/>
          </p:nvSpPr>
          <p:spPr>
            <a:xfrm flipH="1">
              <a:off x="7075586" y="4752404"/>
              <a:ext cx="139413" cy="100377"/>
            </a:xfrm>
            <a:custGeom>
              <a:avLst/>
              <a:gdLst/>
              <a:ahLst/>
              <a:cxnLst/>
              <a:rect l="l" t="t" r="r" b="b"/>
              <a:pathLst>
                <a:path w="1650" h="1188" extrusionOk="0">
                  <a:moveTo>
                    <a:pt x="1650" y="0"/>
                  </a:moveTo>
                  <a:lnTo>
                    <a:pt x="88" y="605"/>
                  </a:lnTo>
                  <a:cubicBezTo>
                    <a:pt x="44" y="616"/>
                    <a:pt x="11" y="660"/>
                    <a:pt x="11" y="704"/>
                  </a:cubicBezTo>
                  <a:cubicBezTo>
                    <a:pt x="0" y="759"/>
                    <a:pt x="33" y="825"/>
                    <a:pt x="110" y="836"/>
                  </a:cubicBezTo>
                  <a:lnTo>
                    <a:pt x="1639" y="1188"/>
                  </a:lnTo>
                  <a:lnTo>
                    <a:pt x="1650" y="561"/>
                  </a:lnTo>
                  <a:lnTo>
                    <a:pt x="1650" y="0"/>
                  </a:lnTo>
                  <a:close/>
                </a:path>
              </a:pathLst>
            </a:custGeom>
            <a:solidFill>
              <a:schemeClr val="accent6"/>
            </a:solidFill>
            <a:ln>
              <a:noFill/>
            </a:ln>
          </p:spPr>
          <p:txBody>
            <a:bodyPr spcFirstLastPara="1" wrap="square" lIns="115184" tIns="115184" rIns="115184" bIns="115184" anchor="ctr" anchorCtr="0">
              <a:noAutofit/>
            </a:bodyPr>
            <a:lstStyle/>
            <a:p>
              <a:endParaRPr sz="2267"/>
            </a:p>
          </p:txBody>
        </p:sp>
        <p:sp>
          <p:nvSpPr>
            <p:cNvPr id="141" name="Google Shape;716;p41">
              <a:extLst>
                <a:ext uri="{FF2B5EF4-FFF2-40B4-BE49-F238E27FC236}">
                  <a16:creationId xmlns:a16="http://schemas.microsoft.com/office/drawing/2014/main" xmlns="" id="{BC474C3D-C846-C5A7-5A4F-E7AA13E419DF}"/>
                </a:ext>
              </a:extLst>
            </p:cNvPr>
            <p:cNvSpPr/>
            <p:nvPr/>
          </p:nvSpPr>
          <p:spPr>
            <a:xfrm flipH="1">
              <a:off x="7075586" y="4799720"/>
              <a:ext cx="139413" cy="53061"/>
            </a:xfrm>
            <a:custGeom>
              <a:avLst/>
              <a:gdLst/>
              <a:ahLst/>
              <a:cxnLst/>
              <a:rect l="l" t="t" r="r" b="b"/>
              <a:pathLst>
                <a:path w="1650" h="628" extrusionOk="0">
                  <a:moveTo>
                    <a:pt x="1650" y="1"/>
                  </a:moveTo>
                  <a:lnTo>
                    <a:pt x="11" y="144"/>
                  </a:lnTo>
                  <a:cubicBezTo>
                    <a:pt x="0" y="199"/>
                    <a:pt x="33" y="265"/>
                    <a:pt x="110" y="276"/>
                  </a:cubicBezTo>
                  <a:lnTo>
                    <a:pt x="1639" y="628"/>
                  </a:lnTo>
                  <a:lnTo>
                    <a:pt x="1650"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42" name="Google Shape;717;p41">
              <a:extLst>
                <a:ext uri="{FF2B5EF4-FFF2-40B4-BE49-F238E27FC236}">
                  <a16:creationId xmlns:a16="http://schemas.microsoft.com/office/drawing/2014/main" xmlns="" id="{CD9B2A0C-7FBA-AECF-21E1-76E6D32A85B3}"/>
                </a:ext>
              </a:extLst>
            </p:cNvPr>
            <p:cNvSpPr/>
            <p:nvPr/>
          </p:nvSpPr>
          <p:spPr>
            <a:xfrm flipH="1">
              <a:off x="5520994" y="4761699"/>
              <a:ext cx="489803" cy="80859"/>
            </a:xfrm>
            <a:custGeom>
              <a:avLst/>
              <a:gdLst/>
              <a:ahLst/>
              <a:cxnLst/>
              <a:rect l="l" t="t" r="r" b="b"/>
              <a:pathLst>
                <a:path w="5797" h="957" extrusionOk="0">
                  <a:moveTo>
                    <a:pt x="5785" y="0"/>
                  </a:moveTo>
                  <a:lnTo>
                    <a:pt x="1" y="132"/>
                  </a:lnTo>
                  <a:lnTo>
                    <a:pt x="12" y="671"/>
                  </a:lnTo>
                  <a:cubicBezTo>
                    <a:pt x="12" y="836"/>
                    <a:pt x="155" y="957"/>
                    <a:pt x="309" y="957"/>
                  </a:cubicBezTo>
                  <a:lnTo>
                    <a:pt x="5499" y="924"/>
                  </a:lnTo>
                  <a:cubicBezTo>
                    <a:pt x="5664" y="924"/>
                    <a:pt x="5796" y="792"/>
                    <a:pt x="5796" y="627"/>
                  </a:cubicBezTo>
                  <a:lnTo>
                    <a:pt x="5785"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43" name="Google Shape;718;p41">
              <a:extLst>
                <a:ext uri="{FF2B5EF4-FFF2-40B4-BE49-F238E27FC236}">
                  <a16:creationId xmlns:a16="http://schemas.microsoft.com/office/drawing/2014/main" xmlns="" id="{CA24B662-FD37-686A-8434-1A1EF765F955}"/>
                </a:ext>
              </a:extLst>
            </p:cNvPr>
            <p:cNvSpPr/>
            <p:nvPr/>
          </p:nvSpPr>
          <p:spPr>
            <a:xfrm flipH="1">
              <a:off x="5406754" y="4727225"/>
              <a:ext cx="90153" cy="70889"/>
            </a:xfrm>
            <a:custGeom>
              <a:avLst/>
              <a:gdLst/>
              <a:ahLst/>
              <a:cxnLst/>
              <a:rect l="l" t="t" r="r" b="b"/>
              <a:pathLst>
                <a:path w="1067" h="839" extrusionOk="0">
                  <a:moveTo>
                    <a:pt x="148" y="0"/>
                  </a:moveTo>
                  <a:cubicBezTo>
                    <a:pt x="68" y="0"/>
                    <a:pt x="0" y="73"/>
                    <a:pt x="0" y="155"/>
                  </a:cubicBezTo>
                  <a:lnTo>
                    <a:pt x="22" y="683"/>
                  </a:lnTo>
                  <a:cubicBezTo>
                    <a:pt x="22" y="775"/>
                    <a:pt x="98" y="838"/>
                    <a:pt x="179" y="838"/>
                  </a:cubicBezTo>
                  <a:cubicBezTo>
                    <a:pt x="185" y="838"/>
                    <a:pt x="192" y="838"/>
                    <a:pt x="198" y="837"/>
                  </a:cubicBezTo>
                  <a:lnTo>
                    <a:pt x="957" y="738"/>
                  </a:lnTo>
                  <a:cubicBezTo>
                    <a:pt x="1023" y="738"/>
                    <a:pt x="1067" y="683"/>
                    <a:pt x="1067" y="617"/>
                  </a:cubicBezTo>
                  <a:lnTo>
                    <a:pt x="1045" y="265"/>
                  </a:lnTo>
                  <a:lnTo>
                    <a:pt x="264" y="309"/>
                  </a:lnTo>
                  <a:cubicBezTo>
                    <a:pt x="264" y="309"/>
                    <a:pt x="220" y="309"/>
                    <a:pt x="253" y="1"/>
                  </a:cubicBezTo>
                  <a:lnTo>
                    <a:pt x="165" y="1"/>
                  </a:lnTo>
                  <a:cubicBezTo>
                    <a:pt x="159" y="0"/>
                    <a:pt x="154" y="0"/>
                    <a:pt x="148" y="0"/>
                  </a:cubicBezTo>
                  <a:close/>
                </a:path>
              </a:pathLst>
            </a:custGeom>
            <a:solidFill>
              <a:srgbClr val="1F1915">
                <a:alpha val="24000"/>
              </a:srgbClr>
            </a:solidFill>
            <a:ln>
              <a:noFill/>
            </a:ln>
          </p:spPr>
          <p:txBody>
            <a:bodyPr spcFirstLastPara="1" wrap="square" lIns="115184" tIns="115184" rIns="115184" bIns="115184" anchor="ctr" anchorCtr="0">
              <a:noAutofit/>
            </a:bodyPr>
            <a:lstStyle/>
            <a:p>
              <a:endParaRPr sz="2267"/>
            </a:p>
          </p:txBody>
        </p:sp>
        <p:sp>
          <p:nvSpPr>
            <p:cNvPr id="144" name="Google Shape;719;p41">
              <a:extLst>
                <a:ext uri="{FF2B5EF4-FFF2-40B4-BE49-F238E27FC236}">
                  <a16:creationId xmlns:a16="http://schemas.microsoft.com/office/drawing/2014/main" xmlns="" id="{49F78647-81B8-79B3-40E8-B0CE7AE39D70}"/>
                </a:ext>
              </a:extLst>
            </p:cNvPr>
            <p:cNvSpPr/>
            <p:nvPr/>
          </p:nvSpPr>
          <p:spPr>
            <a:xfrm flipH="1">
              <a:off x="6849733" y="2431213"/>
              <a:ext cx="36332" cy="59652"/>
            </a:xfrm>
            <a:custGeom>
              <a:avLst/>
              <a:gdLst/>
              <a:ahLst/>
              <a:cxnLst/>
              <a:rect l="l" t="t" r="r" b="b"/>
              <a:pathLst>
                <a:path w="430" h="706" extrusionOk="0">
                  <a:moveTo>
                    <a:pt x="187" y="1"/>
                  </a:moveTo>
                  <a:cubicBezTo>
                    <a:pt x="184" y="1"/>
                    <a:pt x="180" y="1"/>
                    <a:pt x="176" y="1"/>
                  </a:cubicBezTo>
                  <a:cubicBezTo>
                    <a:pt x="66" y="12"/>
                    <a:pt x="0" y="177"/>
                    <a:pt x="22" y="375"/>
                  </a:cubicBezTo>
                  <a:cubicBezTo>
                    <a:pt x="44" y="556"/>
                    <a:pt x="137" y="706"/>
                    <a:pt x="242" y="706"/>
                  </a:cubicBezTo>
                  <a:cubicBezTo>
                    <a:pt x="246" y="706"/>
                    <a:pt x="250" y="706"/>
                    <a:pt x="253" y="705"/>
                  </a:cubicBezTo>
                  <a:cubicBezTo>
                    <a:pt x="363" y="683"/>
                    <a:pt x="429" y="518"/>
                    <a:pt x="407" y="331"/>
                  </a:cubicBezTo>
                  <a:cubicBezTo>
                    <a:pt x="386" y="140"/>
                    <a:pt x="283" y="1"/>
                    <a:pt x="187" y="1"/>
                  </a:cubicBez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145" name="Google Shape;720;p41">
              <a:extLst>
                <a:ext uri="{FF2B5EF4-FFF2-40B4-BE49-F238E27FC236}">
                  <a16:creationId xmlns:a16="http://schemas.microsoft.com/office/drawing/2014/main" xmlns="" id="{F8E975AE-8BA5-2817-2293-D35E5E508D27}"/>
                </a:ext>
              </a:extLst>
            </p:cNvPr>
            <p:cNvSpPr/>
            <p:nvPr/>
          </p:nvSpPr>
          <p:spPr>
            <a:xfrm flipH="1">
              <a:off x="7070008" y="2453520"/>
              <a:ext cx="35318" cy="59652"/>
            </a:xfrm>
            <a:custGeom>
              <a:avLst/>
              <a:gdLst/>
              <a:ahLst/>
              <a:cxnLst/>
              <a:rect l="l" t="t" r="r" b="b"/>
              <a:pathLst>
                <a:path w="418" h="706" extrusionOk="0">
                  <a:moveTo>
                    <a:pt x="176" y="1"/>
                  </a:moveTo>
                  <a:cubicBezTo>
                    <a:pt x="172" y="1"/>
                    <a:pt x="169" y="1"/>
                    <a:pt x="165" y="1"/>
                  </a:cubicBezTo>
                  <a:cubicBezTo>
                    <a:pt x="66" y="12"/>
                    <a:pt x="0" y="188"/>
                    <a:pt x="22" y="375"/>
                  </a:cubicBezTo>
                  <a:cubicBezTo>
                    <a:pt x="43" y="566"/>
                    <a:pt x="136" y="706"/>
                    <a:pt x="241" y="706"/>
                  </a:cubicBezTo>
                  <a:cubicBezTo>
                    <a:pt x="245" y="706"/>
                    <a:pt x="249" y="706"/>
                    <a:pt x="253" y="705"/>
                  </a:cubicBezTo>
                  <a:cubicBezTo>
                    <a:pt x="352" y="694"/>
                    <a:pt x="418" y="529"/>
                    <a:pt x="396" y="331"/>
                  </a:cubicBezTo>
                  <a:cubicBezTo>
                    <a:pt x="375" y="151"/>
                    <a:pt x="282" y="1"/>
                    <a:pt x="176" y="1"/>
                  </a:cubicBezTo>
                  <a:close/>
                </a:path>
              </a:pathLst>
            </a:custGeom>
            <a:solidFill>
              <a:schemeClr val="dk1"/>
            </a:solidFill>
            <a:ln>
              <a:noFill/>
            </a:ln>
          </p:spPr>
          <p:txBody>
            <a:bodyPr spcFirstLastPara="1" wrap="square" lIns="115184" tIns="115184" rIns="115184" bIns="115184" anchor="ctr" anchorCtr="0">
              <a:noAutofit/>
            </a:bodyPr>
            <a:lstStyle/>
            <a:p>
              <a:endParaRPr sz="2267"/>
            </a:p>
          </p:txBody>
        </p:sp>
        <p:sp>
          <p:nvSpPr>
            <p:cNvPr id="146" name="Google Shape;721;p41">
              <a:extLst>
                <a:ext uri="{FF2B5EF4-FFF2-40B4-BE49-F238E27FC236}">
                  <a16:creationId xmlns:a16="http://schemas.microsoft.com/office/drawing/2014/main" xmlns="" id="{EEDC0B24-767B-DC74-CFFF-CD3D13B04DE2}"/>
                </a:ext>
              </a:extLst>
            </p:cNvPr>
            <p:cNvSpPr/>
            <p:nvPr/>
          </p:nvSpPr>
          <p:spPr>
            <a:xfrm flipH="1">
              <a:off x="6944535" y="2472193"/>
              <a:ext cx="52132" cy="86520"/>
            </a:xfrm>
            <a:custGeom>
              <a:avLst/>
              <a:gdLst/>
              <a:ahLst/>
              <a:cxnLst/>
              <a:rect l="l" t="t" r="r" b="b"/>
              <a:pathLst>
                <a:path w="617" h="1024" extrusionOk="0">
                  <a:moveTo>
                    <a:pt x="199" y="0"/>
                  </a:moveTo>
                  <a:cubicBezTo>
                    <a:pt x="56" y="0"/>
                    <a:pt x="1" y="693"/>
                    <a:pt x="23" y="869"/>
                  </a:cubicBezTo>
                  <a:cubicBezTo>
                    <a:pt x="40" y="1010"/>
                    <a:pt x="220" y="1024"/>
                    <a:pt x="291" y="1024"/>
                  </a:cubicBezTo>
                  <a:cubicBezTo>
                    <a:pt x="309" y="1024"/>
                    <a:pt x="320" y="1023"/>
                    <a:pt x="320" y="1023"/>
                  </a:cubicBezTo>
                  <a:cubicBezTo>
                    <a:pt x="320" y="1023"/>
                    <a:pt x="617" y="1012"/>
                    <a:pt x="595" y="737"/>
                  </a:cubicBezTo>
                  <a:cubicBezTo>
                    <a:pt x="562" y="462"/>
                    <a:pt x="342" y="0"/>
                    <a:pt x="199"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47" name="Google Shape;722;p41">
              <a:extLst>
                <a:ext uri="{FF2B5EF4-FFF2-40B4-BE49-F238E27FC236}">
                  <a16:creationId xmlns:a16="http://schemas.microsoft.com/office/drawing/2014/main" xmlns="" id="{C6FF65BB-ECE0-3642-DA50-7873E6C47220}"/>
                </a:ext>
              </a:extLst>
            </p:cNvPr>
            <p:cNvSpPr/>
            <p:nvPr/>
          </p:nvSpPr>
          <p:spPr>
            <a:xfrm flipH="1">
              <a:off x="6663005" y="2675652"/>
              <a:ext cx="257449" cy="468426"/>
            </a:xfrm>
            <a:custGeom>
              <a:avLst/>
              <a:gdLst/>
              <a:ahLst/>
              <a:cxnLst/>
              <a:rect l="l" t="t" r="r" b="b"/>
              <a:pathLst>
                <a:path w="3047" h="5544" extrusionOk="0">
                  <a:moveTo>
                    <a:pt x="1067" y="1"/>
                  </a:moveTo>
                  <a:cubicBezTo>
                    <a:pt x="495" y="484"/>
                    <a:pt x="297" y="1023"/>
                    <a:pt x="275" y="1100"/>
                  </a:cubicBezTo>
                  <a:cubicBezTo>
                    <a:pt x="275" y="1122"/>
                    <a:pt x="275" y="1133"/>
                    <a:pt x="275" y="1144"/>
                  </a:cubicBezTo>
                  <a:cubicBezTo>
                    <a:pt x="264" y="1166"/>
                    <a:pt x="264" y="1177"/>
                    <a:pt x="264" y="1177"/>
                  </a:cubicBezTo>
                  <a:lnTo>
                    <a:pt x="1" y="4982"/>
                  </a:lnTo>
                  <a:lnTo>
                    <a:pt x="88" y="5543"/>
                  </a:lnTo>
                  <a:cubicBezTo>
                    <a:pt x="165" y="5455"/>
                    <a:pt x="231" y="5356"/>
                    <a:pt x="308" y="5279"/>
                  </a:cubicBezTo>
                  <a:cubicBezTo>
                    <a:pt x="1166" y="4325"/>
                    <a:pt x="2201" y="4113"/>
                    <a:pt x="2986" y="4113"/>
                  </a:cubicBezTo>
                  <a:cubicBezTo>
                    <a:pt x="3006" y="4113"/>
                    <a:pt x="3027" y="4113"/>
                    <a:pt x="3047" y="4114"/>
                  </a:cubicBezTo>
                  <a:cubicBezTo>
                    <a:pt x="2662" y="3696"/>
                    <a:pt x="1386" y="2134"/>
                    <a:pt x="1067"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48" name="Google Shape;723;p41">
              <a:extLst>
                <a:ext uri="{FF2B5EF4-FFF2-40B4-BE49-F238E27FC236}">
                  <a16:creationId xmlns:a16="http://schemas.microsoft.com/office/drawing/2014/main" xmlns="" id="{C2A657C1-97D1-1196-9AB2-C830C5846C3B}"/>
                </a:ext>
              </a:extLst>
            </p:cNvPr>
            <p:cNvSpPr/>
            <p:nvPr/>
          </p:nvSpPr>
          <p:spPr>
            <a:xfrm flipH="1">
              <a:off x="6922570" y="3048097"/>
              <a:ext cx="304511" cy="210217"/>
            </a:xfrm>
            <a:custGeom>
              <a:avLst/>
              <a:gdLst/>
              <a:ahLst/>
              <a:cxnLst/>
              <a:rect l="l" t="t" r="r" b="b"/>
              <a:pathLst>
                <a:path w="3604" h="2488" extrusionOk="0">
                  <a:moveTo>
                    <a:pt x="3257" y="0"/>
                  </a:moveTo>
                  <a:cubicBezTo>
                    <a:pt x="3243" y="0"/>
                    <a:pt x="3227" y="1"/>
                    <a:pt x="3212" y="2"/>
                  </a:cubicBezTo>
                  <a:cubicBezTo>
                    <a:pt x="2882" y="35"/>
                    <a:pt x="2827" y="35"/>
                    <a:pt x="2816" y="35"/>
                  </a:cubicBezTo>
                  <a:cubicBezTo>
                    <a:pt x="2750" y="68"/>
                    <a:pt x="836" y="1157"/>
                    <a:pt x="0" y="2488"/>
                  </a:cubicBezTo>
                  <a:cubicBezTo>
                    <a:pt x="363" y="2202"/>
                    <a:pt x="748" y="1894"/>
                    <a:pt x="869" y="1784"/>
                  </a:cubicBezTo>
                  <a:cubicBezTo>
                    <a:pt x="1089" y="1575"/>
                    <a:pt x="1848" y="1036"/>
                    <a:pt x="2409" y="816"/>
                  </a:cubicBezTo>
                  <a:cubicBezTo>
                    <a:pt x="2981" y="596"/>
                    <a:pt x="3553" y="365"/>
                    <a:pt x="3553" y="365"/>
                  </a:cubicBezTo>
                  <a:cubicBezTo>
                    <a:pt x="3553" y="365"/>
                    <a:pt x="3603" y="0"/>
                    <a:pt x="3257"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49" name="Google Shape;724;p41">
              <a:extLst>
                <a:ext uri="{FF2B5EF4-FFF2-40B4-BE49-F238E27FC236}">
                  <a16:creationId xmlns:a16="http://schemas.microsoft.com/office/drawing/2014/main" xmlns="" id="{C5BDF392-17DD-4862-7E9B-02358C6F4E4F}"/>
                </a:ext>
              </a:extLst>
            </p:cNvPr>
            <p:cNvSpPr/>
            <p:nvPr/>
          </p:nvSpPr>
          <p:spPr>
            <a:xfrm flipH="1">
              <a:off x="5736644" y="4155799"/>
              <a:ext cx="2358270" cy="40049"/>
            </a:xfrm>
            <a:custGeom>
              <a:avLst/>
              <a:gdLst/>
              <a:ahLst/>
              <a:cxnLst/>
              <a:rect l="l" t="t" r="r" b="b"/>
              <a:pathLst>
                <a:path w="27911" h="474" extrusionOk="0">
                  <a:moveTo>
                    <a:pt x="11" y="1"/>
                  </a:moveTo>
                  <a:lnTo>
                    <a:pt x="0" y="386"/>
                  </a:lnTo>
                  <a:lnTo>
                    <a:pt x="27218" y="386"/>
                  </a:lnTo>
                  <a:lnTo>
                    <a:pt x="27911" y="474"/>
                  </a:lnTo>
                  <a:lnTo>
                    <a:pt x="27031"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50" name="Google Shape;725;p41">
              <a:extLst>
                <a:ext uri="{FF2B5EF4-FFF2-40B4-BE49-F238E27FC236}">
                  <a16:creationId xmlns:a16="http://schemas.microsoft.com/office/drawing/2014/main" xmlns="" id="{1806CC9B-0476-04BD-782E-33A60E6ECE4A}"/>
                </a:ext>
              </a:extLst>
            </p:cNvPr>
            <p:cNvSpPr/>
            <p:nvPr/>
          </p:nvSpPr>
          <p:spPr>
            <a:xfrm flipH="1">
              <a:off x="7751032" y="2246934"/>
              <a:ext cx="551145" cy="526473"/>
            </a:xfrm>
            <a:custGeom>
              <a:avLst/>
              <a:gdLst/>
              <a:ahLst/>
              <a:cxnLst/>
              <a:rect l="l" t="t" r="r" b="b"/>
              <a:pathLst>
                <a:path w="6523" h="6231" extrusionOk="0">
                  <a:moveTo>
                    <a:pt x="5521" y="112"/>
                  </a:moveTo>
                  <a:cubicBezTo>
                    <a:pt x="5614" y="112"/>
                    <a:pt x="5692" y="131"/>
                    <a:pt x="5752" y="170"/>
                  </a:cubicBezTo>
                  <a:cubicBezTo>
                    <a:pt x="5774" y="181"/>
                    <a:pt x="5796" y="192"/>
                    <a:pt x="5807" y="214"/>
                  </a:cubicBezTo>
                  <a:cubicBezTo>
                    <a:pt x="5840" y="247"/>
                    <a:pt x="5873" y="291"/>
                    <a:pt x="5884" y="335"/>
                  </a:cubicBezTo>
                  <a:cubicBezTo>
                    <a:pt x="6016" y="720"/>
                    <a:pt x="5653" y="1545"/>
                    <a:pt x="4949" y="2479"/>
                  </a:cubicBezTo>
                  <a:cubicBezTo>
                    <a:pt x="4927" y="2523"/>
                    <a:pt x="4894" y="2556"/>
                    <a:pt x="4861" y="2600"/>
                  </a:cubicBezTo>
                  <a:cubicBezTo>
                    <a:pt x="4806" y="2677"/>
                    <a:pt x="4741" y="2754"/>
                    <a:pt x="4675" y="2831"/>
                  </a:cubicBezTo>
                  <a:cubicBezTo>
                    <a:pt x="4642" y="2875"/>
                    <a:pt x="4620" y="2919"/>
                    <a:pt x="4587" y="2952"/>
                  </a:cubicBezTo>
                  <a:cubicBezTo>
                    <a:pt x="4488" y="3073"/>
                    <a:pt x="4378" y="3194"/>
                    <a:pt x="4268" y="3315"/>
                  </a:cubicBezTo>
                  <a:cubicBezTo>
                    <a:pt x="4202" y="3403"/>
                    <a:pt x="4125" y="3480"/>
                    <a:pt x="4048" y="3568"/>
                  </a:cubicBezTo>
                  <a:cubicBezTo>
                    <a:pt x="3971" y="3645"/>
                    <a:pt x="3894" y="3733"/>
                    <a:pt x="3817" y="3810"/>
                  </a:cubicBezTo>
                  <a:cubicBezTo>
                    <a:pt x="3652" y="3975"/>
                    <a:pt x="3498" y="4129"/>
                    <a:pt x="3333" y="4283"/>
                  </a:cubicBezTo>
                  <a:cubicBezTo>
                    <a:pt x="3212" y="4393"/>
                    <a:pt x="3091" y="4503"/>
                    <a:pt x="2970" y="4613"/>
                  </a:cubicBezTo>
                  <a:cubicBezTo>
                    <a:pt x="2937" y="4646"/>
                    <a:pt x="2893" y="4679"/>
                    <a:pt x="2849" y="4712"/>
                  </a:cubicBezTo>
                  <a:cubicBezTo>
                    <a:pt x="2695" y="4844"/>
                    <a:pt x="2541" y="4965"/>
                    <a:pt x="2387" y="5086"/>
                  </a:cubicBezTo>
                  <a:cubicBezTo>
                    <a:pt x="2024" y="5361"/>
                    <a:pt x="1683" y="5591"/>
                    <a:pt x="1375" y="5745"/>
                  </a:cubicBezTo>
                  <a:cubicBezTo>
                    <a:pt x="1047" y="5913"/>
                    <a:pt x="764" y="6005"/>
                    <a:pt x="552" y="6005"/>
                  </a:cubicBezTo>
                  <a:cubicBezTo>
                    <a:pt x="431" y="6005"/>
                    <a:pt x="333" y="5975"/>
                    <a:pt x="265" y="5910"/>
                  </a:cubicBezTo>
                  <a:cubicBezTo>
                    <a:pt x="78" y="5723"/>
                    <a:pt x="155" y="5295"/>
                    <a:pt x="430" y="4723"/>
                  </a:cubicBezTo>
                  <a:cubicBezTo>
                    <a:pt x="430" y="4723"/>
                    <a:pt x="441" y="4723"/>
                    <a:pt x="441" y="4712"/>
                  </a:cubicBezTo>
                  <a:cubicBezTo>
                    <a:pt x="540" y="4514"/>
                    <a:pt x="661" y="4305"/>
                    <a:pt x="804" y="4085"/>
                  </a:cubicBezTo>
                  <a:cubicBezTo>
                    <a:pt x="815" y="4085"/>
                    <a:pt x="815" y="4074"/>
                    <a:pt x="826" y="4063"/>
                  </a:cubicBezTo>
                  <a:cubicBezTo>
                    <a:pt x="1177" y="3524"/>
                    <a:pt x="1672" y="2908"/>
                    <a:pt x="2266" y="2303"/>
                  </a:cubicBezTo>
                  <a:cubicBezTo>
                    <a:pt x="2310" y="2259"/>
                    <a:pt x="2343" y="2226"/>
                    <a:pt x="2387" y="2182"/>
                  </a:cubicBezTo>
                  <a:cubicBezTo>
                    <a:pt x="2464" y="2105"/>
                    <a:pt x="2552" y="2028"/>
                    <a:pt x="2629" y="1951"/>
                  </a:cubicBezTo>
                  <a:cubicBezTo>
                    <a:pt x="2992" y="1600"/>
                    <a:pt x="3355" y="1292"/>
                    <a:pt x="3696" y="1028"/>
                  </a:cubicBezTo>
                  <a:cubicBezTo>
                    <a:pt x="3762" y="973"/>
                    <a:pt x="3839" y="918"/>
                    <a:pt x="3916" y="863"/>
                  </a:cubicBezTo>
                  <a:cubicBezTo>
                    <a:pt x="3938" y="852"/>
                    <a:pt x="3960" y="830"/>
                    <a:pt x="3982" y="819"/>
                  </a:cubicBezTo>
                  <a:cubicBezTo>
                    <a:pt x="4070" y="753"/>
                    <a:pt x="4158" y="698"/>
                    <a:pt x="4235" y="643"/>
                  </a:cubicBezTo>
                  <a:cubicBezTo>
                    <a:pt x="4312" y="599"/>
                    <a:pt x="4378" y="555"/>
                    <a:pt x="4444" y="511"/>
                  </a:cubicBezTo>
                  <a:cubicBezTo>
                    <a:pt x="4477" y="500"/>
                    <a:pt x="4510" y="478"/>
                    <a:pt x="4543" y="456"/>
                  </a:cubicBezTo>
                  <a:cubicBezTo>
                    <a:pt x="4609" y="423"/>
                    <a:pt x="4675" y="390"/>
                    <a:pt x="4741" y="357"/>
                  </a:cubicBezTo>
                  <a:cubicBezTo>
                    <a:pt x="4796" y="324"/>
                    <a:pt x="4861" y="291"/>
                    <a:pt x="4916" y="269"/>
                  </a:cubicBezTo>
                  <a:cubicBezTo>
                    <a:pt x="4949" y="258"/>
                    <a:pt x="4982" y="247"/>
                    <a:pt x="5004" y="236"/>
                  </a:cubicBezTo>
                  <a:cubicBezTo>
                    <a:pt x="5204" y="156"/>
                    <a:pt x="5380" y="112"/>
                    <a:pt x="5521" y="112"/>
                  </a:cubicBezTo>
                  <a:close/>
                  <a:moveTo>
                    <a:pt x="5580" y="1"/>
                  </a:moveTo>
                  <a:cubicBezTo>
                    <a:pt x="5393" y="1"/>
                    <a:pt x="5168" y="56"/>
                    <a:pt x="4916" y="159"/>
                  </a:cubicBezTo>
                  <a:cubicBezTo>
                    <a:pt x="4686" y="247"/>
                    <a:pt x="4444" y="368"/>
                    <a:pt x="4180" y="533"/>
                  </a:cubicBezTo>
                  <a:cubicBezTo>
                    <a:pt x="4114" y="577"/>
                    <a:pt x="4037" y="621"/>
                    <a:pt x="3960" y="665"/>
                  </a:cubicBezTo>
                  <a:cubicBezTo>
                    <a:pt x="3949" y="676"/>
                    <a:pt x="3927" y="687"/>
                    <a:pt x="3916" y="698"/>
                  </a:cubicBezTo>
                  <a:cubicBezTo>
                    <a:pt x="3850" y="742"/>
                    <a:pt x="3784" y="786"/>
                    <a:pt x="3729" y="830"/>
                  </a:cubicBezTo>
                  <a:cubicBezTo>
                    <a:pt x="3531" y="962"/>
                    <a:pt x="3333" y="1116"/>
                    <a:pt x="3124" y="1292"/>
                  </a:cubicBezTo>
                  <a:cubicBezTo>
                    <a:pt x="3003" y="1391"/>
                    <a:pt x="2882" y="1490"/>
                    <a:pt x="2761" y="1600"/>
                  </a:cubicBezTo>
                  <a:cubicBezTo>
                    <a:pt x="2563" y="1786"/>
                    <a:pt x="2354" y="1984"/>
                    <a:pt x="2156" y="2193"/>
                  </a:cubicBezTo>
                  <a:cubicBezTo>
                    <a:pt x="1551" y="2809"/>
                    <a:pt x="1056" y="3436"/>
                    <a:pt x="705" y="4008"/>
                  </a:cubicBezTo>
                  <a:cubicBezTo>
                    <a:pt x="562" y="4228"/>
                    <a:pt x="441" y="4448"/>
                    <a:pt x="353" y="4646"/>
                  </a:cubicBezTo>
                  <a:cubicBezTo>
                    <a:pt x="89" y="5174"/>
                    <a:pt x="1" y="5624"/>
                    <a:pt x="100" y="5910"/>
                  </a:cubicBezTo>
                  <a:cubicBezTo>
                    <a:pt x="111" y="5954"/>
                    <a:pt x="133" y="5987"/>
                    <a:pt x="155" y="6031"/>
                  </a:cubicBezTo>
                  <a:cubicBezTo>
                    <a:pt x="166" y="6053"/>
                    <a:pt x="188" y="6075"/>
                    <a:pt x="210" y="6086"/>
                  </a:cubicBezTo>
                  <a:cubicBezTo>
                    <a:pt x="307" y="6184"/>
                    <a:pt x="449" y="6230"/>
                    <a:pt x="626" y="6230"/>
                  </a:cubicBezTo>
                  <a:cubicBezTo>
                    <a:pt x="869" y="6230"/>
                    <a:pt x="1179" y="6142"/>
                    <a:pt x="1529" y="5976"/>
                  </a:cubicBezTo>
                  <a:cubicBezTo>
                    <a:pt x="2266" y="5624"/>
                    <a:pt x="3179" y="4943"/>
                    <a:pt x="4048" y="4041"/>
                  </a:cubicBezTo>
                  <a:cubicBezTo>
                    <a:pt x="5653" y="2402"/>
                    <a:pt x="6522" y="654"/>
                    <a:pt x="5994" y="148"/>
                  </a:cubicBezTo>
                  <a:cubicBezTo>
                    <a:pt x="5894" y="48"/>
                    <a:pt x="5753" y="1"/>
                    <a:pt x="5580"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sp>
          <p:nvSpPr>
            <p:cNvPr id="151" name="Google Shape;726;p41">
              <a:extLst>
                <a:ext uri="{FF2B5EF4-FFF2-40B4-BE49-F238E27FC236}">
                  <a16:creationId xmlns:a16="http://schemas.microsoft.com/office/drawing/2014/main" xmlns="" id="{29DF18BF-2B2C-012C-3B42-DD3C56FB9C30}"/>
                </a:ext>
              </a:extLst>
            </p:cNvPr>
            <p:cNvSpPr/>
            <p:nvPr/>
          </p:nvSpPr>
          <p:spPr>
            <a:xfrm flipH="1">
              <a:off x="8414472" y="1950280"/>
              <a:ext cx="303920" cy="191207"/>
            </a:xfrm>
            <a:custGeom>
              <a:avLst/>
              <a:gdLst/>
              <a:ahLst/>
              <a:cxnLst/>
              <a:rect l="l" t="t" r="r" b="b"/>
              <a:pathLst>
                <a:path w="3597" h="2263" extrusionOk="0">
                  <a:moveTo>
                    <a:pt x="592" y="1"/>
                  </a:moveTo>
                  <a:cubicBezTo>
                    <a:pt x="293" y="1"/>
                    <a:pt x="0" y="294"/>
                    <a:pt x="0" y="294"/>
                  </a:cubicBezTo>
                  <a:cubicBezTo>
                    <a:pt x="161" y="191"/>
                    <a:pt x="311" y="160"/>
                    <a:pt x="433" y="160"/>
                  </a:cubicBezTo>
                  <a:cubicBezTo>
                    <a:pt x="586" y="160"/>
                    <a:pt x="695" y="209"/>
                    <a:pt x="726" y="228"/>
                  </a:cubicBezTo>
                  <a:lnTo>
                    <a:pt x="2716" y="1811"/>
                  </a:lnTo>
                  <a:lnTo>
                    <a:pt x="3046" y="2064"/>
                  </a:lnTo>
                  <a:lnTo>
                    <a:pt x="3277" y="2262"/>
                  </a:lnTo>
                  <a:lnTo>
                    <a:pt x="3596" y="1866"/>
                  </a:lnTo>
                  <a:lnTo>
                    <a:pt x="3387" y="1701"/>
                  </a:lnTo>
                  <a:lnTo>
                    <a:pt x="3244" y="1591"/>
                  </a:lnTo>
                  <a:lnTo>
                    <a:pt x="3090" y="1756"/>
                  </a:lnTo>
                  <a:cubicBezTo>
                    <a:pt x="3090" y="1756"/>
                    <a:pt x="1155" y="250"/>
                    <a:pt x="792" y="52"/>
                  </a:cubicBezTo>
                  <a:cubicBezTo>
                    <a:pt x="727" y="15"/>
                    <a:pt x="660" y="1"/>
                    <a:pt x="592"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267"/>
            </a:p>
          </p:txBody>
        </p:sp>
      </p:grpSp>
      <p:sp>
        <p:nvSpPr>
          <p:cNvPr id="153" name="TextBox 152">
            <a:extLst>
              <a:ext uri="{FF2B5EF4-FFF2-40B4-BE49-F238E27FC236}">
                <a16:creationId xmlns:a16="http://schemas.microsoft.com/office/drawing/2014/main" xmlns="" id="{40FF85E6-6759-CBD8-BEEE-AA047C795E29}"/>
              </a:ext>
            </a:extLst>
          </p:cNvPr>
          <p:cNvSpPr txBox="1"/>
          <p:nvPr/>
        </p:nvSpPr>
        <p:spPr>
          <a:xfrm>
            <a:off x="913194" y="2626907"/>
            <a:ext cx="5693230" cy="1991827"/>
          </a:xfrm>
          <a:prstGeom prst="rect">
            <a:avLst/>
          </a:prstGeom>
          <a:noFill/>
        </p:spPr>
        <p:txBody>
          <a:bodyPr wrap="square" rtlCol="0">
            <a:spAutoFit/>
          </a:bodyPr>
          <a:lstStyle/>
          <a:p>
            <a:pPr algn="ctr" defTabSz="1152053">
              <a:lnSpc>
                <a:spcPct val="150000"/>
              </a:lnSpc>
              <a:buClrTx/>
              <a:defRPr/>
            </a:pPr>
            <a:r>
              <a:rPr lang="en-US" sz="4400" b="1" dirty="0">
                <a:solidFill>
                  <a:srgbClr val="C00000"/>
                </a:solidFill>
                <a:latin typeface="+mn-lt"/>
              </a:rPr>
              <a:t>HOẠT ĐỘNG 1</a:t>
            </a:r>
          </a:p>
          <a:p>
            <a:pPr algn="ctr" defTabSz="1152053">
              <a:lnSpc>
                <a:spcPct val="150000"/>
              </a:lnSpc>
              <a:buClrTx/>
              <a:defRPr/>
            </a:pPr>
            <a:r>
              <a:rPr lang="en-US" sz="4400" b="1" dirty="0">
                <a:solidFill>
                  <a:schemeClr val="tx1"/>
                </a:solidFill>
                <a:latin typeface="+mn-lt"/>
              </a:rPr>
              <a:t>ĐỌC THÀNH TIẾNG</a:t>
            </a:r>
          </a:p>
        </p:txBody>
      </p:sp>
    </p:spTree>
    <p:extLst>
      <p:ext uri="{BB962C8B-B14F-4D97-AF65-F5344CB8AC3E}">
        <p14:creationId xmlns:p14="http://schemas.microsoft.com/office/powerpoint/2010/main" val="181394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52AC00B5-D1EC-BE6D-AD3F-E6AFAD0E0CB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xmlns="" id="{7DD45EB0-9C0D-7805-7D85-85A551EE6E40}"/>
              </a:ext>
            </a:extLst>
          </p:cNvPr>
          <p:cNvGrpSpPr/>
          <p:nvPr/>
        </p:nvGrpSpPr>
        <p:grpSpPr>
          <a:xfrm>
            <a:off x="4958226" y="1834970"/>
            <a:ext cx="6066825" cy="4591951"/>
            <a:chOff x="4958226" y="1834970"/>
            <a:chExt cx="6066825" cy="4591951"/>
          </a:xfrm>
        </p:grpSpPr>
        <p:sp>
          <p:nvSpPr>
            <p:cNvPr id="154" name="Freeform 5">
              <a:extLst>
                <a:ext uri="{FF2B5EF4-FFF2-40B4-BE49-F238E27FC236}">
                  <a16:creationId xmlns:a16="http://schemas.microsoft.com/office/drawing/2014/main" xmlns="" id="{D961ED90-6F83-EB4F-32F5-978BCBF57C58}"/>
                </a:ext>
              </a:extLst>
            </p:cNvPr>
            <p:cNvSpPr/>
            <p:nvPr/>
          </p:nvSpPr>
          <p:spPr>
            <a:xfrm rot="10800000">
              <a:off x="4958226" y="1834970"/>
              <a:ext cx="6066825" cy="459195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9BBB59">
                <a:lumMod val="20000"/>
                <a:lumOff val="80000"/>
              </a:srgbClr>
            </a:solidFill>
          </p:spPr>
          <p:txBody>
            <a:bodyPr/>
            <a:lstStyle/>
            <a:p>
              <a:pPr defTabSz="576026">
                <a:buClrTx/>
                <a:defRPr/>
              </a:pPr>
              <a:endParaRPr lang="en-US" sz="2400" kern="1200" dirty="0">
                <a:solidFill>
                  <a:prstClr val="black"/>
                </a:solidFill>
                <a:latin typeface="+mn-lt"/>
                <a:ea typeface="+mn-ea"/>
                <a:cs typeface="Arial" panose="020B0604020202020204" pitchFamily="34" charset="0"/>
              </a:endParaRPr>
            </a:p>
          </p:txBody>
        </p:sp>
        <p:sp>
          <p:nvSpPr>
            <p:cNvPr id="155" name="TextBox 154">
              <a:extLst>
                <a:ext uri="{FF2B5EF4-FFF2-40B4-BE49-F238E27FC236}">
                  <a16:creationId xmlns:a16="http://schemas.microsoft.com/office/drawing/2014/main" xmlns="" id="{38021389-4214-4360-77DA-1E9A97FCDB51}"/>
                </a:ext>
              </a:extLst>
            </p:cNvPr>
            <p:cNvSpPr txBox="1"/>
            <p:nvPr/>
          </p:nvSpPr>
          <p:spPr>
            <a:xfrm>
              <a:off x="5229006" y="2416086"/>
              <a:ext cx="5525263" cy="3337837"/>
            </a:xfrm>
            <a:prstGeom prst="rect">
              <a:avLst/>
            </a:prstGeom>
            <a:noFill/>
          </p:spPr>
          <p:txBody>
            <a:bodyPr wrap="square">
              <a:spAutoFit/>
            </a:bodyPr>
            <a:lstStyle/>
            <a:p>
              <a:pPr marL="360016" indent="-360016" algn="just" defTabSz="576026">
                <a:lnSpc>
                  <a:spcPct val="150000"/>
                </a:lnSpc>
                <a:buClrTx/>
                <a:buFont typeface="Courier New" panose="02070309020205020404" pitchFamily="49" charset="0"/>
                <a:buChar char="o"/>
              </a:pPr>
              <a:r>
                <a:rPr lang="en-US" sz="2400" kern="1200" dirty="0" err="1">
                  <a:solidFill>
                    <a:prstClr val="black"/>
                  </a:solidFill>
                  <a:latin typeface="+mn-lt"/>
                  <a:ea typeface="Calibri" panose="020F0502020204030204" pitchFamily="34" charset="0"/>
                  <a:cs typeface="Arial" panose="020B0604020202020204" pitchFamily="34" charset="0"/>
                </a:rPr>
                <a:t>Giọng</a:t>
              </a:r>
              <a:r>
                <a:rPr lang="en-US" sz="2400" kern="1200" dirty="0">
                  <a:solidFill>
                    <a:prstClr val="black"/>
                  </a:solidFill>
                  <a:latin typeface="+mn-lt"/>
                  <a:ea typeface="Calibri" panose="020F0502020204030204" pitchFamily="34" charset="0"/>
                  <a:cs typeface="Arial" panose="020B0604020202020204" pitchFamily="34" charset="0"/>
                </a:rPr>
                <a:t> </a:t>
              </a:r>
              <a:r>
                <a:rPr lang="en-US" sz="2400" kern="1200" dirty="0" err="1">
                  <a:solidFill>
                    <a:prstClr val="black"/>
                  </a:solidFill>
                  <a:latin typeface="+mn-lt"/>
                  <a:ea typeface="Calibri" panose="020F0502020204030204" pitchFamily="34" charset="0"/>
                  <a:cs typeface="Arial" panose="020B0604020202020204" pitchFamily="34" charset="0"/>
                </a:rPr>
                <a:t>đọc</a:t>
              </a:r>
              <a:r>
                <a:rPr lang="en-US" sz="2400" kern="1200" dirty="0">
                  <a:solidFill>
                    <a:prstClr val="black"/>
                  </a:solidFill>
                  <a:latin typeface="+mn-lt"/>
                  <a:ea typeface="Calibri" panose="020F0502020204030204" pitchFamily="34" charset="0"/>
                  <a:cs typeface="Arial" panose="020B0604020202020204" pitchFamily="34" charset="0"/>
                </a:rPr>
                <a:t> </a:t>
              </a:r>
              <a:r>
                <a:rPr lang="vi-VN" sz="2400" kern="1200" dirty="0">
                  <a:solidFill>
                    <a:prstClr val="black"/>
                  </a:solidFill>
                  <a:latin typeface="+mn-lt"/>
                  <a:ea typeface="Calibri" panose="020F0502020204030204" pitchFamily="34" charset="0"/>
                  <a:cs typeface="Arial" panose="020B0604020202020204" pitchFamily="34" charset="0"/>
                </a:rPr>
                <a:t>chậm rãi</a:t>
              </a:r>
              <a:r>
                <a:rPr lang="en-US" sz="2400" kern="1200" dirty="0">
                  <a:solidFill>
                    <a:prstClr val="black"/>
                  </a:solidFill>
                  <a:latin typeface="+mn-lt"/>
                  <a:ea typeface="Calibri" panose="020F0502020204030204" pitchFamily="34" charset="0"/>
                  <a:cs typeface="Arial" panose="020B0604020202020204" pitchFamily="34" charset="0"/>
                </a:rPr>
                <a:t> </a:t>
              </a:r>
              <a:r>
                <a:rPr lang="en-US" sz="2400" kern="1200" dirty="0" err="1">
                  <a:solidFill>
                    <a:prstClr val="black"/>
                  </a:solidFill>
                  <a:latin typeface="+mn-lt"/>
                  <a:ea typeface="Calibri" panose="020F0502020204030204" pitchFamily="34" charset="0"/>
                  <a:cs typeface="Arial" panose="020B0604020202020204" pitchFamily="34" charset="0"/>
                </a:rPr>
                <a:t>và</a:t>
              </a:r>
              <a:r>
                <a:rPr lang="en-US" sz="2400" kern="1200" dirty="0">
                  <a:solidFill>
                    <a:prstClr val="black"/>
                  </a:solidFill>
                  <a:latin typeface="+mn-lt"/>
                  <a:ea typeface="Calibri" panose="020F0502020204030204" pitchFamily="34" charset="0"/>
                  <a:cs typeface="Arial" panose="020B0604020202020204" pitchFamily="34" charset="0"/>
                </a:rPr>
                <a:t> </a:t>
              </a:r>
              <a:r>
                <a:rPr lang="vi-VN" sz="2400" kern="1200" dirty="0">
                  <a:solidFill>
                    <a:prstClr val="black"/>
                  </a:solidFill>
                  <a:latin typeface="+mn-lt"/>
                  <a:ea typeface="Calibri" panose="020F0502020204030204" pitchFamily="34" charset="0"/>
                  <a:cs typeface="Arial" panose="020B0604020202020204" pitchFamily="34" charset="0"/>
                </a:rPr>
                <a:t>tình cảm</a:t>
              </a:r>
              <a:r>
                <a:rPr lang="en-US" sz="2400" kern="1200" dirty="0">
                  <a:solidFill>
                    <a:prstClr val="black"/>
                  </a:solidFill>
                  <a:latin typeface="+mn-lt"/>
                  <a:ea typeface="Calibri" panose="020F0502020204030204" pitchFamily="34" charset="0"/>
                  <a:cs typeface="Arial" panose="020B0604020202020204" pitchFamily="34" charset="0"/>
                </a:rPr>
                <a:t>.</a:t>
              </a:r>
            </a:p>
            <a:p>
              <a:pPr marL="360016" indent="-360016" algn="just" defTabSz="576026">
                <a:lnSpc>
                  <a:spcPct val="150000"/>
                </a:lnSpc>
                <a:buClrTx/>
                <a:buFont typeface="Courier New" panose="02070309020205020404" pitchFamily="49" charset="0"/>
                <a:buChar char="o"/>
              </a:pPr>
              <a:r>
                <a:rPr lang="vi-VN" sz="2400" kern="1200" dirty="0">
                  <a:solidFill>
                    <a:prstClr val="black"/>
                  </a:solidFill>
                  <a:latin typeface="+mn-lt"/>
                  <a:ea typeface="Calibri" panose="020F0502020204030204" pitchFamily="34" charset="0"/>
                  <a:cs typeface="Arial" panose="020B0604020202020204" pitchFamily="34" charset="0"/>
                </a:rPr>
                <a:t>Nhấn giọng ở những từ ngữ thể hiện tâm trạng, cảm xúc của nhân vật trong câu chuyện với tâm trạng thở dài, rầu rĩ, giấu những giọt nước mắt,... </a:t>
              </a:r>
            </a:p>
          </p:txBody>
        </p:sp>
      </p:grpSp>
      <p:grpSp>
        <p:nvGrpSpPr>
          <p:cNvPr id="2" name="Group 1">
            <a:extLst>
              <a:ext uri="{FF2B5EF4-FFF2-40B4-BE49-F238E27FC236}">
                <a16:creationId xmlns:a16="http://schemas.microsoft.com/office/drawing/2014/main" xmlns="" id="{6E74D093-85E4-5550-29A5-37539D82CE3F}"/>
              </a:ext>
            </a:extLst>
          </p:cNvPr>
          <p:cNvGrpSpPr/>
          <p:nvPr/>
        </p:nvGrpSpPr>
        <p:grpSpPr>
          <a:xfrm>
            <a:off x="1145172" y="1834970"/>
            <a:ext cx="3290844" cy="4757001"/>
            <a:chOff x="703032" y="1476103"/>
            <a:chExt cx="3290844" cy="4757001"/>
          </a:xfrm>
        </p:grpSpPr>
        <p:sp>
          <p:nvSpPr>
            <p:cNvPr id="156" name="Freeform 4">
              <a:extLst>
                <a:ext uri="{FF2B5EF4-FFF2-40B4-BE49-F238E27FC236}">
                  <a16:creationId xmlns:a16="http://schemas.microsoft.com/office/drawing/2014/main" xmlns="" id="{114DC95F-1D61-B81E-A58B-B4854AF55E1A}"/>
                </a:ext>
              </a:extLst>
            </p:cNvPr>
            <p:cNvSpPr/>
            <p:nvPr/>
          </p:nvSpPr>
          <p:spPr>
            <a:xfrm>
              <a:off x="703032" y="1476103"/>
              <a:ext cx="3290844" cy="4500058"/>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chemeClr val="accent1">
                <a:lumMod val="20000"/>
                <a:lumOff val="80000"/>
              </a:schemeClr>
            </a:solidFill>
          </p:spPr>
          <p:txBody>
            <a:bodyPr/>
            <a:lstStyle/>
            <a:p>
              <a:pPr defTabSz="576026">
                <a:buClrTx/>
                <a:defRPr/>
              </a:pPr>
              <a:endParaRPr lang="en-US" sz="2400" kern="1200">
                <a:solidFill>
                  <a:prstClr val="black"/>
                </a:solidFill>
                <a:latin typeface="+mn-lt"/>
                <a:ea typeface="+mn-ea"/>
                <a:cs typeface="Arial" panose="020B0604020202020204" pitchFamily="34" charset="0"/>
              </a:endParaRPr>
            </a:p>
          </p:txBody>
        </p:sp>
        <p:sp>
          <p:nvSpPr>
            <p:cNvPr id="157" name="TextBox 156">
              <a:extLst>
                <a:ext uri="{FF2B5EF4-FFF2-40B4-BE49-F238E27FC236}">
                  <a16:creationId xmlns:a16="http://schemas.microsoft.com/office/drawing/2014/main" xmlns="" id="{9345F288-C21E-8185-78EA-6A39628E3515}"/>
                </a:ext>
              </a:extLst>
            </p:cNvPr>
            <p:cNvSpPr txBox="1"/>
            <p:nvPr/>
          </p:nvSpPr>
          <p:spPr>
            <a:xfrm>
              <a:off x="1015775" y="2808541"/>
              <a:ext cx="2717086" cy="1128386"/>
            </a:xfrm>
            <a:prstGeom prst="rect">
              <a:avLst/>
            </a:prstGeom>
            <a:noFill/>
          </p:spPr>
          <p:txBody>
            <a:bodyPr wrap="square" rtlCol="0">
              <a:spAutoFit/>
            </a:bodyPr>
            <a:lstStyle/>
            <a:p>
              <a:pPr algn="ctr" defTabSz="576026">
                <a:lnSpc>
                  <a:spcPct val="150000"/>
                </a:lnSpc>
                <a:buClrTx/>
              </a:pPr>
              <a:r>
                <a:rPr lang="en-US" sz="2400" b="1" kern="1200" dirty="0">
                  <a:solidFill>
                    <a:srgbClr val="C00000"/>
                  </a:solidFill>
                  <a:latin typeface="+mn-lt"/>
                  <a:ea typeface="Calibri" panose="020F0502020204030204" pitchFamily="34" charset="0"/>
                  <a:cs typeface="Arial" panose="020B0604020202020204" pitchFamily="34" charset="0"/>
                </a:rPr>
                <a:t>GIỌNG ĐỌC TRONG BÀI</a:t>
              </a:r>
            </a:p>
          </p:txBody>
        </p:sp>
        <p:pic>
          <p:nvPicPr>
            <p:cNvPr id="158" name="Picture 157" descr="Icon&#10;&#10;Description automatically generated">
              <a:extLst>
                <a:ext uri="{FF2B5EF4-FFF2-40B4-BE49-F238E27FC236}">
                  <a16:creationId xmlns:a16="http://schemas.microsoft.com/office/drawing/2014/main" xmlns="" id="{086D3BDF-7424-45DB-0E2A-1ACD240A8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327" y="1606730"/>
              <a:ext cx="1280253" cy="1280253"/>
            </a:xfrm>
            <a:prstGeom prst="rect">
              <a:avLst/>
            </a:prstGeom>
          </p:spPr>
        </p:pic>
        <p:pic>
          <p:nvPicPr>
            <p:cNvPr id="159" name="Picture 158">
              <a:extLst>
                <a:ext uri="{FF2B5EF4-FFF2-40B4-BE49-F238E27FC236}">
                  <a16:creationId xmlns:a16="http://schemas.microsoft.com/office/drawing/2014/main" xmlns="" id="{B86798D5-8D04-8C58-B874-04CF619CD144}"/>
                </a:ext>
              </a:extLst>
            </p:cNvPr>
            <p:cNvPicPr>
              <a:picLocks noChangeAspect="1"/>
            </p:cNvPicPr>
            <p:nvPr/>
          </p:nvPicPr>
          <p:blipFill>
            <a:blip r:embed="rId4"/>
            <a:stretch>
              <a:fillRect/>
            </a:stretch>
          </p:blipFill>
          <p:spPr>
            <a:xfrm>
              <a:off x="932180" y="4193870"/>
              <a:ext cx="2884276" cy="2039234"/>
            </a:xfrm>
            <a:prstGeom prst="rect">
              <a:avLst/>
            </a:prstGeom>
          </p:spPr>
        </p:pic>
      </p:grpSp>
    </p:spTree>
    <p:extLst>
      <p:ext uri="{BB962C8B-B14F-4D97-AF65-F5344CB8AC3E}">
        <p14:creationId xmlns:p14="http://schemas.microsoft.com/office/powerpoint/2010/main" val="125575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169B53A8-0150-492E-79E1-F7DE7792D5A5}"/>
            </a:ext>
          </a:extLst>
        </p:cNvPr>
        <p:cNvGrpSpPr/>
        <p:nvPr/>
      </p:nvGrpSpPr>
      <p:grpSpPr>
        <a:xfrm>
          <a:off x="0" y="0"/>
          <a:ext cx="0" cy="0"/>
          <a:chOff x="0" y="0"/>
          <a:chExt cx="0" cy="0"/>
        </a:xfrm>
      </p:grpSpPr>
      <p:sp>
        <p:nvSpPr>
          <p:cNvPr id="2" name="Cloud 1">
            <a:extLst>
              <a:ext uri="{FF2B5EF4-FFF2-40B4-BE49-F238E27FC236}">
                <a16:creationId xmlns:a16="http://schemas.microsoft.com/office/drawing/2014/main" xmlns="" id="{1ECC4B94-E3B0-A790-9F79-ED99E4B351E3}"/>
              </a:ext>
            </a:extLst>
          </p:cNvPr>
          <p:cNvSpPr/>
          <p:nvPr/>
        </p:nvSpPr>
        <p:spPr>
          <a:xfrm>
            <a:off x="3246589" y="2541599"/>
            <a:ext cx="2701909" cy="1513541"/>
          </a:xfrm>
          <a:prstGeom prst="cloud">
            <a:avLst/>
          </a:prstGeom>
          <a:solidFill>
            <a:sysClr val="window" lastClr="FFFFFF"/>
          </a:solidFill>
          <a:ln w="38100" cap="flat" cmpd="sng" algn="ctr">
            <a:solidFill>
              <a:srgbClr val="C00000"/>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vi-VN" sz="2400" i="1" kern="1200">
                <a:solidFill>
                  <a:prstClr val="black"/>
                </a:solidFill>
                <a:latin typeface="+mn-lt"/>
                <a:ea typeface="+mn-ea"/>
                <a:cs typeface="Arial" panose="020B0604020202020204" pitchFamily="34" charset="0"/>
              </a:rPr>
              <a:t>say sưa</a:t>
            </a:r>
            <a:endParaRPr lang="en-US" sz="2400" i="1" kern="1200" dirty="0">
              <a:solidFill>
                <a:prstClr val="black"/>
              </a:solidFill>
              <a:latin typeface="+mn-lt"/>
              <a:ea typeface="+mn-ea"/>
              <a:cs typeface="Arial" panose="020B0604020202020204" pitchFamily="34" charset="0"/>
            </a:endParaRPr>
          </a:p>
        </p:txBody>
      </p:sp>
      <p:sp>
        <p:nvSpPr>
          <p:cNvPr id="3" name="Cloud 2">
            <a:extLst>
              <a:ext uri="{FF2B5EF4-FFF2-40B4-BE49-F238E27FC236}">
                <a16:creationId xmlns:a16="http://schemas.microsoft.com/office/drawing/2014/main" xmlns="" id="{B9491D76-A1AE-4A48-B730-1FBA6CB3424F}"/>
              </a:ext>
            </a:extLst>
          </p:cNvPr>
          <p:cNvSpPr/>
          <p:nvPr/>
        </p:nvSpPr>
        <p:spPr>
          <a:xfrm>
            <a:off x="6777728" y="2541599"/>
            <a:ext cx="2457712" cy="1513541"/>
          </a:xfrm>
          <a:prstGeom prst="cloud">
            <a:avLst/>
          </a:prstGeom>
          <a:solidFill>
            <a:sysClr val="window" lastClr="FFFFFF"/>
          </a:solidFill>
          <a:ln w="38100" cap="flat" cmpd="sng" algn="ctr">
            <a:solidFill>
              <a:srgbClr val="C00000"/>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en-US" sz="2400" i="1" kern="1200">
                <a:solidFill>
                  <a:prstClr val="black"/>
                </a:solidFill>
                <a:latin typeface="+mn-lt"/>
                <a:ea typeface="+mn-ea"/>
                <a:cs typeface="Arial" panose="020B0604020202020204" pitchFamily="34" charset="0"/>
              </a:rPr>
              <a:t>ngẩng</a:t>
            </a:r>
            <a:endParaRPr lang="en-US" sz="2400" i="1" kern="1200" dirty="0">
              <a:solidFill>
                <a:prstClr val="black"/>
              </a:solidFill>
              <a:latin typeface="+mn-lt"/>
              <a:ea typeface="+mn-ea"/>
              <a:cs typeface="Arial" panose="020B0604020202020204" pitchFamily="34" charset="0"/>
            </a:endParaRPr>
          </a:p>
        </p:txBody>
      </p:sp>
      <p:sp>
        <p:nvSpPr>
          <p:cNvPr id="4" name="Cloud 3">
            <a:extLst>
              <a:ext uri="{FF2B5EF4-FFF2-40B4-BE49-F238E27FC236}">
                <a16:creationId xmlns:a16="http://schemas.microsoft.com/office/drawing/2014/main" xmlns="" id="{B4910719-F00F-53E5-AE02-1EE130C480EA}"/>
              </a:ext>
            </a:extLst>
          </p:cNvPr>
          <p:cNvSpPr/>
          <p:nvPr/>
        </p:nvSpPr>
        <p:spPr>
          <a:xfrm>
            <a:off x="978792" y="4374258"/>
            <a:ext cx="3292519" cy="1862376"/>
          </a:xfrm>
          <a:prstGeom prst="cloud">
            <a:avLst/>
          </a:prstGeom>
          <a:solidFill>
            <a:sysClr val="window" lastClr="FFFFFF"/>
          </a:solidFill>
          <a:ln w="38100" cap="flat" cmpd="sng" algn="ctr">
            <a:solidFill>
              <a:srgbClr val="C00000"/>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en-US" sz="2400" i="1" kern="1200">
                <a:solidFill>
                  <a:prstClr val="black"/>
                </a:solidFill>
                <a:latin typeface="+mn-lt"/>
                <a:ea typeface="+mn-ea"/>
                <a:cs typeface="Arial" panose="020B0604020202020204" pitchFamily="34" charset="0"/>
              </a:rPr>
              <a:t>khiếm khuyết</a:t>
            </a:r>
            <a:endParaRPr lang="en-US" sz="2400" i="1" kern="1200" dirty="0">
              <a:solidFill>
                <a:prstClr val="black"/>
              </a:solidFill>
              <a:latin typeface="+mn-lt"/>
              <a:ea typeface="+mn-ea"/>
              <a:cs typeface="Arial" panose="020B0604020202020204" pitchFamily="34" charset="0"/>
            </a:endParaRPr>
          </a:p>
        </p:txBody>
      </p:sp>
      <p:sp>
        <p:nvSpPr>
          <p:cNvPr id="5" name="Cloud 4">
            <a:extLst>
              <a:ext uri="{FF2B5EF4-FFF2-40B4-BE49-F238E27FC236}">
                <a16:creationId xmlns:a16="http://schemas.microsoft.com/office/drawing/2014/main" xmlns="" id="{A3D40E3F-C105-7E31-7574-9A0434F71492}"/>
              </a:ext>
            </a:extLst>
          </p:cNvPr>
          <p:cNvSpPr/>
          <p:nvPr/>
        </p:nvSpPr>
        <p:spPr>
          <a:xfrm>
            <a:off x="5010849" y="4374258"/>
            <a:ext cx="2701360" cy="1856724"/>
          </a:xfrm>
          <a:prstGeom prst="cloud">
            <a:avLst/>
          </a:prstGeom>
          <a:solidFill>
            <a:sysClr val="window" lastClr="FFFFFF"/>
          </a:solidFill>
          <a:ln w="38100" cap="flat" cmpd="sng" algn="ctr">
            <a:solidFill>
              <a:srgbClr val="C00000"/>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en-US" sz="2400" i="1" kern="1200">
                <a:solidFill>
                  <a:prstClr val="black"/>
                </a:solidFill>
                <a:latin typeface="+mn-lt"/>
                <a:ea typeface="+mn-ea"/>
                <a:cs typeface="Arial" panose="020B0604020202020204" pitchFamily="34" charset="0"/>
              </a:rPr>
              <a:t> nỡ</a:t>
            </a:r>
            <a:endParaRPr lang="en-US" sz="2400" i="1" kern="1200" dirty="0">
              <a:solidFill>
                <a:prstClr val="black"/>
              </a:solidFill>
              <a:latin typeface="+mn-lt"/>
              <a:ea typeface="+mn-ea"/>
              <a:cs typeface="Arial" panose="020B0604020202020204" pitchFamily="34" charset="0"/>
            </a:endParaRPr>
          </a:p>
        </p:txBody>
      </p:sp>
      <p:sp>
        <p:nvSpPr>
          <p:cNvPr id="6" name="Cloud 5">
            <a:extLst>
              <a:ext uri="{FF2B5EF4-FFF2-40B4-BE49-F238E27FC236}">
                <a16:creationId xmlns:a16="http://schemas.microsoft.com/office/drawing/2014/main" xmlns="" id="{D5A4CFC5-A365-F507-BFCF-DA2BAF303564}"/>
              </a:ext>
            </a:extLst>
          </p:cNvPr>
          <p:cNvSpPr/>
          <p:nvPr/>
        </p:nvSpPr>
        <p:spPr>
          <a:xfrm>
            <a:off x="8451747" y="4374258"/>
            <a:ext cx="2633478" cy="1856724"/>
          </a:xfrm>
          <a:prstGeom prst="cloud">
            <a:avLst/>
          </a:prstGeom>
          <a:solidFill>
            <a:sysClr val="window" lastClr="FFFFFF"/>
          </a:solidFill>
          <a:ln w="38100" cap="flat" cmpd="sng" algn="ctr">
            <a:solidFill>
              <a:srgbClr val="C00000"/>
            </a:solidFill>
            <a:prstDash val="solid"/>
          </a:ln>
          <a:effectLst/>
          <a:scene3d>
            <a:camera prst="orthographicFront">
              <a:rot lat="0" lon="0" rev="0"/>
            </a:camera>
            <a:lightRig rig="contrasting" dir="t">
              <a:rot lat="0" lon="0" rev="1500000"/>
            </a:lightRig>
          </a:scene3d>
          <a:sp3d prstMaterial="metal">
            <a:bevelT w="88900" h="88900"/>
          </a:sp3d>
        </p:spPr>
        <p:txBody>
          <a:bodyPr rtlCol="0" anchor="ctr"/>
          <a:lstStyle/>
          <a:p>
            <a:pPr algn="ctr" defTabSz="576026">
              <a:buClrTx/>
            </a:pPr>
            <a:r>
              <a:rPr lang="vi-VN" sz="2400" i="1" kern="1200">
                <a:solidFill>
                  <a:prstClr val="black"/>
                </a:solidFill>
                <a:latin typeface="+mn-lt"/>
                <a:ea typeface="+mn-ea"/>
                <a:cs typeface="Arial" panose="020B0604020202020204" pitchFamily="34" charset="0"/>
              </a:rPr>
              <a:t>lũ trẻ</a:t>
            </a:r>
            <a:endParaRPr lang="en-US" sz="2400" i="1" kern="1200" dirty="0">
              <a:solidFill>
                <a:prstClr val="black"/>
              </a:solidFill>
              <a:latin typeface="+mn-lt"/>
              <a:ea typeface="+mn-ea"/>
              <a:cs typeface="Arial" panose="020B0604020202020204" pitchFamily="34" charset="0"/>
            </a:endParaRPr>
          </a:p>
        </p:txBody>
      </p:sp>
      <p:sp>
        <p:nvSpPr>
          <p:cNvPr id="7" name="TextBox 6">
            <a:extLst>
              <a:ext uri="{FF2B5EF4-FFF2-40B4-BE49-F238E27FC236}">
                <a16:creationId xmlns:a16="http://schemas.microsoft.com/office/drawing/2014/main" xmlns="" id="{AA5D7F21-99AD-D03C-37E7-25AD232B7400}"/>
              </a:ext>
            </a:extLst>
          </p:cNvPr>
          <p:cNvSpPr txBox="1"/>
          <p:nvPr/>
        </p:nvSpPr>
        <p:spPr>
          <a:xfrm>
            <a:off x="3372394" y="1760816"/>
            <a:ext cx="5447211" cy="461665"/>
          </a:xfrm>
          <a:prstGeom prst="rect">
            <a:avLst/>
          </a:prstGeom>
          <a:noFill/>
        </p:spPr>
        <p:txBody>
          <a:bodyPr wrap="square" rtlCol="0">
            <a:spAutoFit/>
          </a:bodyPr>
          <a:lstStyle/>
          <a:p>
            <a:pPr algn="ctr"/>
            <a:r>
              <a:rPr lang="x-none" sz="2400" b="1" dirty="0">
                <a:solidFill>
                  <a:schemeClr val="tx1"/>
                </a:solidFill>
                <a:latin typeface="+mn-lt"/>
              </a:rPr>
              <a:t>LUYỆN ĐỌC MỘT SỐ TỪ KHÓ</a:t>
            </a:r>
          </a:p>
        </p:txBody>
      </p:sp>
    </p:spTree>
    <p:extLst>
      <p:ext uri="{BB962C8B-B14F-4D97-AF65-F5344CB8AC3E}">
        <p14:creationId xmlns:p14="http://schemas.microsoft.com/office/powerpoint/2010/main" val="72582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3B4B7A0B-F521-3EA3-C5C0-B4B20FE9C7FB}"/>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1A33165A-D6B4-36BD-8BBB-417EB4697E23}"/>
              </a:ext>
            </a:extLst>
          </p:cNvPr>
          <p:cNvSpPr/>
          <p:nvPr/>
        </p:nvSpPr>
        <p:spPr>
          <a:xfrm>
            <a:off x="1207734" y="2664617"/>
            <a:ext cx="5762842" cy="3255529"/>
          </a:xfrm>
          <a:prstGeom prst="rect">
            <a:avLst/>
          </a:prstGeom>
          <a:solidFill>
            <a:schemeClr val="accent4">
              <a:lumMod val="20000"/>
              <a:lumOff val="80000"/>
            </a:schemeClr>
          </a:solidFill>
          <a:ln w="28575" cap="flat" cmpd="sng" algn="ctr">
            <a:solidFill>
              <a:schemeClr val="accent4"/>
            </a:solidFill>
            <a:prstDash val="lgDash"/>
          </a:ln>
          <a:effectLst/>
        </p:spPr>
        <p:txBody>
          <a:bodyPr rtlCol="0" anchor="ctr"/>
          <a:lstStyle/>
          <a:p>
            <a:pPr algn="just">
              <a:lnSpc>
                <a:spcPct val="150000"/>
              </a:lnSpc>
              <a:buClrTx/>
            </a:pPr>
            <a:r>
              <a:rPr lang="vi-VN" sz="2400" dirty="0">
                <a:latin typeface="+mn-lt"/>
                <a:ea typeface="+mn-ea"/>
                <a:cs typeface="Arial" panose="020B0604020202020204" pitchFamily="34" charset="0"/>
              </a:rPr>
              <a:t>Lũ trẻ đang say sưa tập các tiết mục văn nghệ</a:t>
            </a:r>
            <a:r>
              <a:rPr lang="vi-VN" sz="2400" dirty="0">
                <a:solidFill>
                  <a:srgbClr val="C00000"/>
                </a:solidFill>
                <a:latin typeface="+mn-lt"/>
                <a:ea typeface="+mn-ea"/>
                <a:cs typeface="Arial" panose="020B0604020202020204" pitchFamily="34" charset="0"/>
              </a:rPr>
              <a:t>/ </a:t>
            </a:r>
            <a:r>
              <a:rPr lang="vi-VN" sz="2400" dirty="0">
                <a:latin typeface="+mn-lt"/>
                <a:ea typeface="+mn-ea"/>
                <a:cs typeface="Arial" panose="020B0604020202020204" pitchFamily="34" charset="0"/>
              </a:rPr>
              <a:t>để chuẩn bị cho buổi trình diễn.</a:t>
            </a:r>
            <a:r>
              <a:rPr lang="vi-VN" sz="2400" dirty="0">
                <a:solidFill>
                  <a:srgbClr val="C00000"/>
                </a:solidFill>
                <a:latin typeface="+mn-lt"/>
                <a:ea typeface="+mn-ea"/>
                <a:cs typeface="Arial" panose="020B0604020202020204" pitchFamily="34" charset="0"/>
              </a:rPr>
              <a:t>//</a:t>
            </a:r>
            <a:r>
              <a:rPr lang="vi-VN" sz="2400" dirty="0">
                <a:latin typeface="+mn-lt"/>
                <a:ea typeface="+mn-ea"/>
                <a:cs typeface="Arial" panose="020B0604020202020204" pitchFamily="34" charset="0"/>
              </a:rPr>
              <a:t> Nhưng rất khó tìm được bài thơ nào</a:t>
            </a:r>
            <a:r>
              <a:rPr lang="vi-VN" sz="2400" dirty="0">
                <a:solidFill>
                  <a:srgbClr val="C00000"/>
                </a:solidFill>
                <a:latin typeface="+mn-lt"/>
                <a:ea typeface="+mn-ea"/>
                <a:cs typeface="Arial" panose="020B0604020202020204" pitchFamily="34" charset="0"/>
              </a:rPr>
              <a:t>/</a:t>
            </a:r>
            <a:r>
              <a:rPr lang="vi-VN" sz="2400" dirty="0">
                <a:latin typeface="+mn-lt"/>
                <a:ea typeface="+mn-ea"/>
                <a:cs typeface="Arial" panose="020B0604020202020204" pitchFamily="34" charset="0"/>
              </a:rPr>
              <a:t> phù hợp với những khiếm khuyết của Pát- ty.</a:t>
            </a:r>
            <a:endParaRPr lang="vi-VN" sz="2400" dirty="0">
              <a:solidFill>
                <a:srgbClr val="FF0000"/>
              </a:solidFill>
              <a:latin typeface="+mn-lt"/>
              <a:ea typeface="+mn-ea"/>
              <a:cs typeface="Arial" panose="020B0604020202020204" pitchFamily="34" charset="0"/>
            </a:endParaRPr>
          </a:p>
        </p:txBody>
      </p:sp>
      <p:grpSp>
        <p:nvGrpSpPr>
          <p:cNvPr id="5" name="Google Shape;857;p44">
            <a:extLst>
              <a:ext uri="{FF2B5EF4-FFF2-40B4-BE49-F238E27FC236}">
                <a16:creationId xmlns:a16="http://schemas.microsoft.com/office/drawing/2014/main" xmlns="" id="{AFF3325D-CDBF-6E4A-2AC2-08D073A9BA1F}"/>
              </a:ext>
            </a:extLst>
          </p:cNvPr>
          <p:cNvGrpSpPr/>
          <p:nvPr/>
        </p:nvGrpSpPr>
        <p:grpSpPr>
          <a:xfrm>
            <a:off x="7664994" y="2667301"/>
            <a:ext cx="3545721" cy="3217408"/>
            <a:chOff x="978301" y="1857363"/>
            <a:chExt cx="2332371" cy="2006436"/>
          </a:xfrm>
        </p:grpSpPr>
        <p:sp>
          <p:nvSpPr>
            <p:cNvPr id="6" name="Google Shape;858;p44">
              <a:extLst>
                <a:ext uri="{FF2B5EF4-FFF2-40B4-BE49-F238E27FC236}">
                  <a16:creationId xmlns:a16="http://schemas.microsoft.com/office/drawing/2014/main" xmlns="" id="{12683A9A-9961-7925-1123-BE90AFD112A7}"/>
                </a:ext>
              </a:extLst>
            </p:cNvPr>
            <p:cNvSpPr/>
            <p:nvPr/>
          </p:nvSpPr>
          <p:spPr>
            <a:xfrm>
              <a:off x="1030303" y="3340372"/>
              <a:ext cx="1314196" cy="523428"/>
            </a:xfrm>
            <a:custGeom>
              <a:avLst/>
              <a:gdLst/>
              <a:ahLst/>
              <a:cxnLst/>
              <a:rect l="l" t="t" r="r" b="b"/>
              <a:pathLst>
                <a:path w="35836" h="14274" extrusionOk="0">
                  <a:moveTo>
                    <a:pt x="0" y="0"/>
                  </a:moveTo>
                  <a:lnTo>
                    <a:pt x="0" y="0"/>
                  </a:lnTo>
                  <a:cubicBezTo>
                    <a:pt x="0" y="0"/>
                    <a:pt x="481" y="2809"/>
                    <a:pt x="759" y="3391"/>
                  </a:cubicBezTo>
                  <a:lnTo>
                    <a:pt x="35836" y="14274"/>
                  </a:lnTo>
                  <a:cubicBezTo>
                    <a:pt x="35836" y="14274"/>
                    <a:pt x="33887" y="13489"/>
                    <a:pt x="33254" y="10073"/>
                  </a:cubicBezTo>
                  <a:lnTo>
                    <a:pt x="0" y="0"/>
                  </a:lnTo>
                  <a:close/>
                </a:path>
              </a:pathLst>
            </a:custGeom>
            <a:solidFill>
              <a:schemeClr val="accent2"/>
            </a:solidFill>
            <a:ln>
              <a:noFill/>
            </a:ln>
          </p:spPr>
          <p:txBody>
            <a:bodyPr spcFirstLastPara="1" wrap="square" lIns="115184" tIns="115184" rIns="115184" bIns="115184" anchor="ctr" anchorCtr="0">
              <a:noAutofit/>
            </a:bodyPr>
            <a:lstStyle/>
            <a:p>
              <a:endParaRPr sz="2400">
                <a:latin typeface="+mn-lt"/>
              </a:endParaRPr>
            </a:p>
          </p:txBody>
        </p:sp>
        <p:sp>
          <p:nvSpPr>
            <p:cNvPr id="7" name="Google Shape;859;p44">
              <a:extLst>
                <a:ext uri="{FF2B5EF4-FFF2-40B4-BE49-F238E27FC236}">
                  <a16:creationId xmlns:a16="http://schemas.microsoft.com/office/drawing/2014/main" xmlns="" id="{89E9AE61-2488-013E-55BF-E40C4DD1F2C5}"/>
                </a:ext>
              </a:extLst>
            </p:cNvPr>
            <p:cNvSpPr/>
            <p:nvPr/>
          </p:nvSpPr>
          <p:spPr>
            <a:xfrm>
              <a:off x="978301" y="2829008"/>
              <a:ext cx="2332371" cy="1034791"/>
            </a:xfrm>
            <a:custGeom>
              <a:avLst/>
              <a:gdLst/>
              <a:ahLst/>
              <a:cxnLst/>
              <a:rect l="l" t="t" r="r" b="b"/>
              <a:pathLst>
                <a:path w="63600" h="28219" extrusionOk="0">
                  <a:moveTo>
                    <a:pt x="30446" y="1"/>
                  </a:moveTo>
                  <a:lnTo>
                    <a:pt x="2582" y="6353"/>
                  </a:lnTo>
                  <a:cubicBezTo>
                    <a:pt x="2582" y="6353"/>
                    <a:pt x="1" y="11516"/>
                    <a:pt x="2481" y="17412"/>
                  </a:cubicBezTo>
                  <a:lnTo>
                    <a:pt x="37254" y="28219"/>
                  </a:lnTo>
                  <a:lnTo>
                    <a:pt x="63599" y="20981"/>
                  </a:lnTo>
                  <a:lnTo>
                    <a:pt x="61372" y="20424"/>
                  </a:lnTo>
                  <a:lnTo>
                    <a:pt x="60891" y="10554"/>
                  </a:lnTo>
                  <a:lnTo>
                    <a:pt x="63371" y="9871"/>
                  </a:lnTo>
                  <a:lnTo>
                    <a:pt x="30446" y="1"/>
                  </a:lnTo>
                  <a:close/>
                </a:path>
              </a:pathLst>
            </a:custGeom>
            <a:solidFill>
              <a:schemeClr val="accent2"/>
            </a:solidFill>
            <a:ln>
              <a:noFill/>
            </a:ln>
          </p:spPr>
          <p:txBody>
            <a:bodyPr spcFirstLastPara="1" wrap="square" lIns="115184" tIns="115184" rIns="115184" bIns="115184" anchor="ctr" anchorCtr="0">
              <a:noAutofit/>
            </a:bodyPr>
            <a:lstStyle/>
            <a:p>
              <a:endParaRPr sz="2400">
                <a:latin typeface="+mn-lt"/>
              </a:endParaRPr>
            </a:p>
          </p:txBody>
        </p:sp>
        <p:sp>
          <p:nvSpPr>
            <p:cNvPr id="8" name="Google Shape;860;p44">
              <a:extLst>
                <a:ext uri="{FF2B5EF4-FFF2-40B4-BE49-F238E27FC236}">
                  <a16:creationId xmlns:a16="http://schemas.microsoft.com/office/drawing/2014/main" xmlns="" id="{5C29BB68-75B1-88E5-6929-E0391F8308AB}"/>
                </a:ext>
              </a:extLst>
            </p:cNvPr>
            <p:cNvSpPr/>
            <p:nvPr/>
          </p:nvSpPr>
          <p:spPr>
            <a:xfrm>
              <a:off x="2185780" y="3211366"/>
              <a:ext cx="1051547" cy="608832"/>
            </a:xfrm>
            <a:custGeom>
              <a:avLst/>
              <a:gdLst/>
              <a:ahLst/>
              <a:cxnLst/>
              <a:rect l="l" t="t" r="r" b="b"/>
              <a:pathLst>
                <a:path w="28674" h="16603" extrusionOk="0">
                  <a:moveTo>
                    <a:pt x="28396" y="0"/>
                  </a:moveTo>
                  <a:lnTo>
                    <a:pt x="3746" y="5214"/>
                  </a:lnTo>
                  <a:cubicBezTo>
                    <a:pt x="3746" y="5214"/>
                    <a:pt x="0" y="12249"/>
                    <a:pt x="4809" y="16602"/>
                  </a:cubicBezTo>
                  <a:lnTo>
                    <a:pt x="28674" y="10022"/>
                  </a:lnTo>
                  <a:lnTo>
                    <a:pt x="28396" y="0"/>
                  </a:lnTo>
                  <a:close/>
                </a:path>
              </a:pathLst>
            </a:custGeom>
            <a:solidFill>
              <a:schemeClr val="lt1"/>
            </a:solidFill>
            <a:ln>
              <a:noFill/>
            </a:ln>
          </p:spPr>
          <p:txBody>
            <a:bodyPr spcFirstLastPara="1" wrap="square" lIns="115184" tIns="115184" rIns="115184" bIns="115184" anchor="ctr" anchorCtr="0">
              <a:noAutofit/>
            </a:bodyPr>
            <a:lstStyle/>
            <a:p>
              <a:endParaRPr sz="2400">
                <a:latin typeface="+mn-lt"/>
              </a:endParaRPr>
            </a:p>
          </p:txBody>
        </p:sp>
        <p:sp>
          <p:nvSpPr>
            <p:cNvPr id="9" name="Google Shape;861;p44">
              <a:extLst>
                <a:ext uri="{FF2B5EF4-FFF2-40B4-BE49-F238E27FC236}">
                  <a16:creationId xmlns:a16="http://schemas.microsoft.com/office/drawing/2014/main" xmlns="" id="{4DFA39B2-F7A0-9161-B25A-82EF8D5F2335}"/>
                </a:ext>
              </a:extLst>
            </p:cNvPr>
            <p:cNvSpPr/>
            <p:nvPr/>
          </p:nvSpPr>
          <p:spPr>
            <a:xfrm>
              <a:off x="2838221" y="3211366"/>
              <a:ext cx="388912" cy="82618"/>
            </a:xfrm>
            <a:custGeom>
              <a:avLst/>
              <a:gdLst/>
              <a:ahLst/>
              <a:cxnLst/>
              <a:rect l="l" t="t" r="r" b="b"/>
              <a:pathLst>
                <a:path w="10605" h="2253" extrusionOk="0">
                  <a:moveTo>
                    <a:pt x="10605" y="0"/>
                  </a:moveTo>
                  <a:lnTo>
                    <a:pt x="1" y="2253"/>
                  </a:lnTo>
                  <a:lnTo>
                    <a:pt x="355" y="2253"/>
                  </a:lnTo>
                  <a:cubicBezTo>
                    <a:pt x="1241" y="2253"/>
                    <a:pt x="2126" y="2228"/>
                    <a:pt x="3037" y="2152"/>
                  </a:cubicBezTo>
                  <a:cubicBezTo>
                    <a:pt x="3442" y="2101"/>
                    <a:pt x="3847" y="2076"/>
                    <a:pt x="4227" y="2025"/>
                  </a:cubicBezTo>
                  <a:cubicBezTo>
                    <a:pt x="4303" y="2025"/>
                    <a:pt x="4353" y="2000"/>
                    <a:pt x="4404" y="2000"/>
                  </a:cubicBezTo>
                  <a:cubicBezTo>
                    <a:pt x="4480" y="2000"/>
                    <a:pt x="4581" y="1974"/>
                    <a:pt x="4682" y="1974"/>
                  </a:cubicBezTo>
                  <a:cubicBezTo>
                    <a:pt x="6176" y="1696"/>
                    <a:pt x="7669" y="1392"/>
                    <a:pt x="9162" y="987"/>
                  </a:cubicBezTo>
                  <a:cubicBezTo>
                    <a:pt x="9643" y="861"/>
                    <a:pt x="10124" y="734"/>
                    <a:pt x="10605" y="608"/>
                  </a:cubicBezTo>
                  <a:lnTo>
                    <a:pt x="10605"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10" name="Google Shape;862;p44">
              <a:extLst>
                <a:ext uri="{FF2B5EF4-FFF2-40B4-BE49-F238E27FC236}">
                  <a16:creationId xmlns:a16="http://schemas.microsoft.com/office/drawing/2014/main" xmlns="" id="{F7716CEE-9B24-1255-41AA-0509E3CDE18C}"/>
                </a:ext>
              </a:extLst>
            </p:cNvPr>
            <p:cNvSpPr/>
            <p:nvPr/>
          </p:nvSpPr>
          <p:spPr>
            <a:xfrm>
              <a:off x="2265579" y="3561235"/>
              <a:ext cx="971748" cy="258964"/>
            </a:xfrm>
            <a:custGeom>
              <a:avLst/>
              <a:gdLst/>
              <a:ahLst/>
              <a:cxnLst/>
              <a:rect l="l" t="t" r="r" b="b"/>
              <a:pathLst>
                <a:path w="26498" h="7062" extrusionOk="0">
                  <a:moveTo>
                    <a:pt x="26473" y="0"/>
                  </a:moveTo>
                  <a:cubicBezTo>
                    <a:pt x="22976" y="868"/>
                    <a:pt x="19406" y="1469"/>
                    <a:pt x="15693" y="1469"/>
                  </a:cubicBezTo>
                  <a:cubicBezTo>
                    <a:pt x="15616" y="1469"/>
                    <a:pt x="15540" y="1469"/>
                    <a:pt x="15464" y="1468"/>
                  </a:cubicBezTo>
                  <a:cubicBezTo>
                    <a:pt x="11946" y="1443"/>
                    <a:pt x="8428" y="1063"/>
                    <a:pt x="4910" y="810"/>
                  </a:cubicBezTo>
                  <a:cubicBezTo>
                    <a:pt x="3341" y="709"/>
                    <a:pt x="1772" y="557"/>
                    <a:pt x="228" y="228"/>
                  </a:cubicBezTo>
                  <a:lnTo>
                    <a:pt x="228" y="228"/>
                  </a:lnTo>
                  <a:cubicBezTo>
                    <a:pt x="1" y="2430"/>
                    <a:pt x="380" y="5037"/>
                    <a:pt x="2633" y="7061"/>
                  </a:cubicBezTo>
                  <a:lnTo>
                    <a:pt x="26498" y="481"/>
                  </a:lnTo>
                  <a:lnTo>
                    <a:pt x="26473"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11" name="Google Shape;863;p44">
              <a:extLst>
                <a:ext uri="{FF2B5EF4-FFF2-40B4-BE49-F238E27FC236}">
                  <a16:creationId xmlns:a16="http://schemas.microsoft.com/office/drawing/2014/main" xmlns="" id="{9534B139-C199-AC7B-CB67-87B61D99E0DB}"/>
                </a:ext>
              </a:extLst>
            </p:cNvPr>
            <p:cNvSpPr/>
            <p:nvPr/>
          </p:nvSpPr>
          <p:spPr>
            <a:xfrm>
              <a:off x="1051646" y="3080528"/>
              <a:ext cx="37149" cy="366590"/>
            </a:xfrm>
            <a:custGeom>
              <a:avLst/>
              <a:gdLst/>
              <a:ahLst/>
              <a:cxnLst/>
              <a:rect l="l" t="t" r="r" b="b"/>
              <a:pathLst>
                <a:path w="1013" h="9997" extrusionOk="0">
                  <a:moveTo>
                    <a:pt x="1012" y="0"/>
                  </a:moveTo>
                  <a:lnTo>
                    <a:pt x="1012" y="0"/>
                  </a:lnTo>
                  <a:cubicBezTo>
                    <a:pt x="886" y="380"/>
                    <a:pt x="734" y="785"/>
                    <a:pt x="607" y="1190"/>
                  </a:cubicBezTo>
                  <a:cubicBezTo>
                    <a:pt x="506" y="1620"/>
                    <a:pt x="380" y="2025"/>
                    <a:pt x="304" y="2455"/>
                  </a:cubicBezTo>
                  <a:lnTo>
                    <a:pt x="203" y="3088"/>
                  </a:lnTo>
                  <a:lnTo>
                    <a:pt x="101" y="3720"/>
                  </a:lnTo>
                  <a:lnTo>
                    <a:pt x="76" y="4024"/>
                  </a:lnTo>
                  <a:lnTo>
                    <a:pt x="51" y="4353"/>
                  </a:lnTo>
                  <a:cubicBezTo>
                    <a:pt x="51" y="4555"/>
                    <a:pt x="25" y="4783"/>
                    <a:pt x="25" y="4986"/>
                  </a:cubicBezTo>
                  <a:cubicBezTo>
                    <a:pt x="0" y="5846"/>
                    <a:pt x="51" y="6707"/>
                    <a:pt x="203" y="7542"/>
                  </a:cubicBezTo>
                  <a:cubicBezTo>
                    <a:pt x="354" y="8402"/>
                    <a:pt x="557" y="9237"/>
                    <a:pt x="936" y="9997"/>
                  </a:cubicBezTo>
                  <a:cubicBezTo>
                    <a:pt x="810" y="9592"/>
                    <a:pt x="683" y="9187"/>
                    <a:pt x="607" y="8782"/>
                  </a:cubicBezTo>
                  <a:cubicBezTo>
                    <a:pt x="532" y="8352"/>
                    <a:pt x="456" y="7947"/>
                    <a:pt x="405" y="7516"/>
                  </a:cubicBezTo>
                  <a:cubicBezTo>
                    <a:pt x="304" y="6681"/>
                    <a:pt x="253" y="5846"/>
                    <a:pt x="278" y="5011"/>
                  </a:cubicBezTo>
                  <a:cubicBezTo>
                    <a:pt x="278" y="4783"/>
                    <a:pt x="304" y="4581"/>
                    <a:pt x="304" y="4378"/>
                  </a:cubicBezTo>
                  <a:lnTo>
                    <a:pt x="329" y="4049"/>
                  </a:lnTo>
                  <a:lnTo>
                    <a:pt x="354" y="3746"/>
                  </a:lnTo>
                  <a:lnTo>
                    <a:pt x="405" y="3113"/>
                  </a:lnTo>
                  <a:lnTo>
                    <a:pt x="506" y="2480"/>
                  </a:lnTo>
                  <a:cubicBezTo>
                    <a:pt x="607" y="1645"/>
                    <a:pt x="835" y="810"/>
                    <a:pt x="1012"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12" name="Google Shape;864;p44">
              <a:extLst>
                <a:ext uri="{FF2B5EF4-FFF2-40B4-BE49-F238E27FC236}">
                  <a16:creationId xmlns:a16="http://schemas.microsoft.com/office/drawing/2014/main" xmlns="" id="{43B9FC51-56A0-9989-8770-E69763E7A046}"/>
                </a:ext>
              </a:extLst>
            </p:cNvPr>
            <p:cNvSpPr/>
            <p:nvPr/>
          </p:nvSpPr>
          <p:spPr>
            <a:xfrm>
              <a:off x="2214531" y="3434100"/>
              <a:ext cx="38103" cy="367543"/>
            </a:xfrm>
            <a:custGeom>
              <a:avLst/>
              <a:gdLst/>
              <a:ahLst/>
              <a:cxnLst/>
              <a:rect l="l" t="t" r="r" b="b"/>
              <a:pathLst>
                <a:path w="1039" h="10023" extrusionOk="0">
                  <a:moveTo>
                    <a:pt x="1038" y="0"/>
                  </a:moveTo>
                  <a:lnTo>
                    <a:pt x="1038" y="0"/>
                  </a:lnTo>
                  <a:cubicBezTo>
                    <a:pt x="887" y="405"/>
                    <a:pt x="735" y="810"/>
                    <a:pt x="608" y="1215"/>
                  </a:cubicBezTo>
                  <a:cubicBezTo>
                    <a:pt x="507" y="1645"/>
                    <a:pt x="380" y="2050"/>
                    <a:pt x="330" y="2480"/>
                  </a:cubicBezTo>
                  <a:lnTo>
                    <a:pt x="203" y="3088"/>
                  </a:lnTo>
                  <a:lnTo>
                    <a:pt x="127" y="3746"/>
                  </a:lnTo>
                  <a:lnTo>
                    <a:pt x="77" y="4050"/>
                  </a:lnTo>
                  <a:lnTo>
                    <a:pt x="51" y="4379"/>
                  </a:lnTo>
                  <a:cubicBezTo>
                    <a:pt x="51" y="4581"/>
                    <a:pt x="26" y="4809"/>
                    <a:pt x="26" y="5011"/>
                  </a:cubicBezTo>
                  <a:cubicBezTo>
                    <a:pt x="1" y="5872"/>
                    <a:pt x="77" y="6732"/>
                    <a:pt x="203" y="7567"/>
                  </a:cubicBezTo>
                  <a:cubicBezTo>
                    <a:pt x="355" y="8428"/>
                    <a:pt x="583" y="9263"/>
                    <a:pt x="937" y="10022"/>
                  </a:cubicBezTo>
                  <a:cubicBezTo>
                    <a:pt x="811" y="9617"/>
                    <a:pt x="709" y="9212"/>
                    <a:pt x="608" y="8807"/>
                  </a:cubicBezTo>
                  <a:cubicBezTo>
                    <a:pt x="532" y="8377"/>
                    <a:pt x="456" y="7972"/>
                    <a:pt x="406" y="7542"/>
                  </a:cubicBezTo>
                  <a:cubicBezTo>
                    <a:pt x="304" y="6707"/>
                    <a:pt x="254" y="5872"/>
                    <a:pt x="279" y="5011"/>
                  </a:cubicBezTo>
                  <a:cubicBezTo>
                    <a:pt x="279" y="4809"/>
                    <a:pt x="304" y="4606"/>
                    <a:pt x="304" y="4379"/>
                  </a:cubicBezTo>
                  <a:lnTo>
                    <a:pt x="330" y="4075"/>
                  </a:lnTo>
                  <a:lnTo>
                    <a:pt x="355" y="3746"/>
                  </a:lnTo>
                  <a:lnTo>
                    <a:pt x="406" y="3138"/>
                  </a:lnTo>
                  <a:lnTo>
                    <a:pt x="507" y="2506"/>
                  </a:lnTo>
                  <a:cubicBezTo>
                    <a:pt x="633" y="1671"/>
                    <a:pt x="836" y="835"/>
                    <a:pt x="1038"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13" name="Google Shape;865;p44">
              <a:extLst>
                <a:ext uri="{FF2B5EF4-FFF2-40B4-BE49-F238E27FC236}">
                  <a16:creationId xmlns:a16="http://schemas.microsoft.com/office/drawing/2014/main" xmlns="" id="{27BD32B4-3DBD-1A2B-6B30-9AB23BD541AB}"/>
                </a:ext>
              </a:extLst>
            </p:cNvPr>
            <p:cNvSpPr/>
            <p:nvPr/>
          </p:nvSpPr>
          <p:spPr>
            <a:xfrm>
              <a:off x="1128659" y="3267032"/>
              <a:ext cx="245046" cy="123468"/>
            </a:xfrm>
            <a:custGeom>
              <a:avLst/>
              <a:gdLst/>
              <a:ahLst/>
              <a:cxnLst/>
              <a:rect l="l" t="t" r="r" b="b"/>
              <a:pathLst>
                <a:path w="6682" h="3367" extrusionOk="0">
                  <a:moveTo>
                    <a:pt x="2354" y="1"/>
                  </a:moveTo>
                  <a:lnTo>
                    <a:pt x="1" y="305"/>
                  </a:lnTo>
                  <a:lnTo>
                    <a:pt x="1747" y="2532"/>
                  </a:lnTo>
                  <a:lnTo>
                    <a:pt x="6682" y="3367"/>
                  </a:lnTo>
                  <a:lnTo>
                    <a:pt x="6682" y="3367"/>
                  </a:lnTo>
                  <a:lnTo>
                    <a:pt x="2354" y="1"/>
                  </a:ln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14" name="Google Shape;866;p44">
              <a:extLst>
                <a:ext uri="{FF2B5EF4-FFF2-40B4-BE49-F238E27FC236}">
                  <a16:creationId xmlns:a16="http://schemas.microsoft.com/office/drawing/2014/main" xmlns="" id="{C8D53816-C51F-B9E5-C5E0-36DD687DD1FD}"/>
                </a:ext>
              </a:extLst>
            </p:cNvPr>
            <p:cNvSpPr/>
            <p:nvPr/>
          </p:nvSpPr>
          <p:spPr>
            <a:xfrm>
              <a:off x="1188068" y="3151961"/>
              <a:ext cx="200489" cy="243195"/>
            </a:xfrm>
            <a:custGeom>
              <a:avLst/>
              <a:gdLst/>
              <a:ahLst/>
              <a:cxnLst/>
              <a:rect l="l" t="t" r="r" b="b"/>
              <a:pathLst>
                <a:path w="5467" h="6632" extrusionOk="0">
                  <a:moveTo>
                    <a:pt x="0" y="1"/>
                  </a:moveTo>
                  <a:lnTo>
                    <a:pt x="810" y="2987"/>
                  </a:lnTo>
                  <a:lnTo>
                    <a:pt x="5467" y="6631"/>
                  </a:lnTo>
                  <a:lnTo>
                    <a:pt x="5467" y="6631"/>
                  </a:lnTo>
                  <a:lnTo>
                    <a:pt x="2480" y="1064"/>
                  </a:lnTo>
                  <a:lnTo>
                    <a:pt x="0" y="1"/>
                  </a:ln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15" name="Google Shape;867;p44">
              <a:extLst>
                <a:ext uri="{FF2B5EF4-FFF2-40B4-BE49-F238E27FC236}">
                  <a16:creationId xmlns:a16="http://schemas.microsoft.com/office/drawing/2014/main" xmlns="" id="{2F85A347-1C35-25E3-ADFE-E6A8B0669E91}"/>
                </a:ext>
              </a:extLst>
            </p:cNvPr>
            <p:cNvSpPr/>
            <p:nvPr/>
          </p:nvSpPr>
          <p:spPr>
            <a:xfrm>
              <a:off x="1132363" y="3370074"/>
              <a:ext cx="252490" cy="92812"/>
            </a:xfrm>
            <a:custGeom>
              <a:avLst/>
              <a:gdLst/>
              <a:ahLst/>
              <a:cxnLst/>
              <a:rect l="l" t="t" r="r" b="b"/>
              <a:pathLst>
                <a:path w="6885" h="2531" extrusionOk="0">
                  <a:moveTo>
                    <a:pt x="1621" y="0"/>
                  </a:moveTo>
                  <a:lnTo>
                    <a:pt x="1" y="1519"/>
                  </a:lnTo>
                  <a:lnTo>
                    <a:pt x="2228" y="2531"/>
                  </a:lnTo>
                  <a:lnTo>
                    <a:pt x="6885" y="785"/>
                  </a:lnTo>
                  <a:lnTo>
                    <a:pt x="1621" y="0"/>
                  </a:ln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16" name="Google Shape;868;p44">
              <a:extLst>
                <a:ext uri="{FF2B5EF4-FFF2-40B4-BE49-F238E27FC236}">
                  <a16:creationId xmlns:a16="http://schemas.microsoft.com/office/drawing/2014/main" xmlns="" id="{1649CB14-FA37-EB54-3479-B345F5CDC467}"/>
                </a:ext>
              </a:extLst>
            </p:cNvPr>
            <p:cNvSpPr/>
            <p:nvPr/>
          </p:nvSpPr>
          <p:spPr>
            <a:xfrm>
              <a:off x="1389473" y="3208580"/>
              <a:ext cx="297011" cy="435273"/>
            </a:xfrm>
            <a:custGeom>
              <a:avLst/>
              <a:gdLst/>
              <a:ahLst/>
              <a:cxnLst/>
              <a:rect l="l" t="t" r="r" b="b"/>
              <a:pathLst>
                <a:path w="8099" h="11870" extrusionOk="0">
                  <a:moveTo>
                    <a:pt x="2177" y="1"/>
                  </a:moveTo>
                  <a:cubicBezTo>
                    <a:pt x="2177" y="1"/>
                    <a:pt x="0" y="5087"/>
                    <a:pt x="1417" y="9997"/>
                  </a:cubicBezTo>
                  <a:lnTo>
                    <a:pt x="6884" y="11870"/>
                  </a:lnTo>
                  <a:cubicBezTo>
                    <a:pt x="6884" y="11870"/>
                    <a:pt x="5669" y="3670"/>
                    <a:pt x="8099" y="1797"/>
                  </a:cubicBezTo>
                  <a:lnTo>
                    <a:pt x="2177" y="1"/>
                  </a:ln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17" name="Google Shape;869;p44">
              <a:extLst>
                <a:ext uri="{FF2B5EF4-FFF2-40B4-BE49-F238E27FC236}">
                  <a16:creationId xmlns:a16="http://schemas.microsoft.com/office/drawing/2014/main" xmlns="" id="{D02D5EAB-7AEA-0DA5-EFC5-D710AB009B65}"/>
                </a:ext>
              </a:extLst>
            </p:cNvPr>
            <p:cNvSpPr/>
            <p:nvPr/>
          </p:nvSpPr>
          <p:spPr>
            <a:xfrm>
              <a:off x="1832147" y="3343158"/>
              <a:ext cx="162459" cy="397209"/>
            </a:xfrm>
            <a:custGeom>
              <a:avLst/>
              <a:gdLst/>
              <a:ahLst/>
              <a:cxnLst/>
              <a:rect l="l" t="t" r="r" b="b"/>
              <a:pathLst>
                <a:path w="4430" h="10832" extrusionOk="0">
                  <a:moveTo>
                    <a:pt x="2253" y="0"/>
                  </a:moveTo>
                  <a:cubicBezTo>
                    <a:pt x="2253" y="0"/>
                    <a:pt x="1" y="5568"/>
                    <a:pt x="1494" y="10174"/>
                  </a:cubicBezTo>
                  <a:lnTo>
                    <a:pt x="3190" y="10832"/>
                  </a:lnTo>
                  <a:cubicBezTo>
                    <a:pt x="3190" y="10832"/>
                    <a:pt x="2734" y="3113"/>
                    <a:pt x="4430" y="582"/>
                  </a:cubicBezTo>
                  <a:lnTo>
                    <a:pt x="2253" y="0"/>
                  </a:ln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18" name="Google Shape;870;p44">
              <a:extLst>
                <a:ext uri="{FF2B5EF4-FFF2-40B4-BE49-F238E27FC236}">
                  <a16:creationId xmlns:a16="http://schemas.microsoft.com/office/drawing/2014/main" xmlns="" id="{BF95152C-49EE-8D15-2011-3CA6C81B5E8F}"/>
                </a:ext>
              </a:extLst>
            </p:cNvPr>
            <p:cNvSpPr/>
            <p:nvPr/>
          </p:nvSpPr>
          <p:spPr>
            <a:xfrm>
              <a:off x="2309220" y="3234579"/>
              <a:ext cx="917913" cy="204179"/>
            </a:xfrm>
            <a:custGeom>
              <a:avLst/>
              <a:gdLst/>
              <a:ahLst/>
              <a:cxnLst/>
              <a:rect l="l" t="t" r="r" b="b"/>
              <a:pathLst>
                <a:path w="25030" h="5568" extrusionOk="0">
                  <a:moveTo>
                    <a:pt x="25030" y="0"/>
                  </a:moveTo>
                  <a:lnTo>
                    <a:pt x="51" y="5416"/>
                  </a:lnTo>
                  <a:lnTo>
                    <a:pt x="0" y="5568"/>
                  </a:lnTo>
                  <a:lnTo>
                    <a:pt x="25030" y="127"/>
                  </a:lnTo>
                  <a:lnTo>
                    <a:pt x="25030" y="0"/>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19" name="Google Shape;871;p44">
              <a:extLst>
                <a:ext uri="{FF2B5EF4-FFF2-40B4-BE49-F238E27FC236}">
                  <a16:creationId xmlns:a16="http://schemas.microsoft.com/office/drawing/2014/main" xmlns="" id="{ECF19830-1F89-3A7D-6ED7-C98342103BE8}"/>
                </a:ext>
              </a:extLst>
            </p:cNvPr>
            <p:cNvSpPr/>
            <p:nvPr/>
          </p:nvSpPr>
          <p:spPr>
            <a:xfrm>
              <a:off x="2288793" y="3280966"/>
              <a:ext cx="940210" cy="215326"/>
            </a:xfrm>
            <a:custGeom>
              <a:avLst/>
              <a:gdLst/>
              <a:ahLst/>
              <a:cxnLst/>
              <a:rect l="l" t="t" r="r" b="b"/>
              <a:pathLst>
                <a:path w="25638" h="5872" extrusionOk="0">
                  <a:moveTo>
                    <a:pt x="25637" y="1"/>
                  </a:moveTo>
                  <a:lnTo>
                    <a:pt x="51" y="5745"/>
                  </a:lnTo>
                  <a:lnTo>
                    <a:pt x="0" y="5872"/>
                  </a:lnTo>
                  <a:lnTo>
                    <a:pt x="25637" y="127"/>
                  </a:lnTo>
                  <a:lnTo>
                    <a:pt x="25637" y="1"/>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20" name="Google Shape;872;p44">
              <a:extLst>
                <a:ext uri="{FF2B5EF4-FFF2-40B4-BE49-F238E27FC236}">
                  <a16:creationId xmlns:a16="http://schemas.microsoft.com/office/drawing/2014/main" xmlns="" id="{9A9A660D-B3C4-2D7C-5AE4-FC2D855B21E2}"/>
                </a:ext>
              </a:extLst>
            </p:cNvPr>
            <p:cNvSpPr/>
            <p:nvPr/>
          </p:nvSpPr>
          <p:spPr>
            <a:xfrm>
              <a:off x="2275811" y="3323650"/>
              <a:ext cx="954108" cy="235751"/>
            </a:xfrm>
            <a:custGeom>
              <a:avLst/>
              <a:gdLst/>
              <a:ahLst/>
              <a:cxnLst/>
              <a:rect l="l" t="t" r="r" b="b"/>
              <a:pathLst>
                <a:path w="26017" h="6429" extrusionOk="0">
                  <a:moveTo>
                    <a:pt x="26016" y="1"/>
                  </a:moveTo>
                  <a:lnTo>
                    <a:pt x="0" y="6302"/>
                  </a:lnTo>
                  <a:lnTo>
                    <a:pt x="0" y="6429"/>
                  </a:lnTo>
                  <a:lnTo>
                    <a:pt x="26016" y="153"/>
                  </a:lnTo>
                  <a:lnTo>
                    <a:pt x="26016" y="1"/>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21" name="Google Shape;873;p44">
              <a:extLst>
                <a:ext uri="{FF2B5EF4-FFF2-40B4-BE49-F238E27FC236}">
                  <a16:creationId xmlns:a16="http://schemas.microsoft.com/office/drawing/2014/main" xmlns="" id="{06B5D079-9324-1B95-97F9-D32D7A1F0D63}"/>
                </a:ext>
              </a:extLst>
            </p:cNvPr>
            <p:cNvSpPr/>
            <p:nvPr/>
          </p:nvSpPr>
          <p:spPr>
            <a:xfrm>
              <a:off x="2272070" y="3372861"/>
              <a:ext cx="959719" cy="236668"/>
            </a:xfrm>
            <a:custGeom>
              <a:avLst/>
              <a:gdLst/>
              <a:ahLst/>
              <a:cxnLst/>
              <a:rect l="l" t="t" r="r" b="b"/>
              <a:pathLst>
                <a:path w="26170" h="6454" extrusionOk="0">
                  <a:moveTo>
                    <a:pt x="26169" y="0"/>
                  </a:moveTo>
                  <a:lnTo>
                    <a:pt x="1" y="6327"/>
                  </a:lnTo>
                  <a:lnTo>
                    <a:pt x="1" y="6453"/>
                  </a:lnTo>
                  <a:lnTo>
                    <a:pt x="26169" y="127"/>
                  </a:lnTo>
                  <a:lnTo>
                    <a:pt x="26169" y="0"/>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22" name="Google Shape;874;p44">
              <a:extLst>
                <a:ext uri="{FF2B5EF4-FFF2-40B4-BE49-F238E27FC236}">
                  <a16:creationId xmlns:a16="http://schemas.microsoft.com/office/drawing/2014/main" xmlns="" id="{8054D1A9-5C1F-F08A-CE7B-FC4068FA59C4}"/>
                </a:ext>
              </a:extLst>
            </p:cNvPr>
            <p:cNvSpPr/>
            <p:nvPr/>
          </p:nvSpPr>
          <p:spPr>
            <a:xfrm>
              <a:off x="2274858" y="3423869"/>
              <a:ext cx="957849" cy="235788"/>
            </a:xfrm>
            <a:custGeom>
              <a:avLst/>
              <a:gdLst/>
              <a:ahLst/>
              <a:cxnLst/>
              <a:rect l="l" t="t" r="r" b="b"/>
              <a:pathLst>
                <a:path w="26119" h="6430" extrusionOk="0">
                  <a:moveTo>
                    <a:pt x="26118" y="1"/>
                  </a:moveTo>
                  <a:lnTo>
                    <a:pt x="1" y="6303"/>
                  </a:lnTo>
                  <a:lnTo>
                    <a:pt x="26" y="6429"/>
                  </a:lnTo>
                  <a:lnTo>
                    <a:pt x="26118" y="127"/>
                  </a:lnTo>
                  <a:lnTo>
                    <a:pt x="26118" y="1"/>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23" name="Google Shape;875;p44">
              <a:extLst>
                <a:ext uri="{FF2B5EF4-FFF2-40B4-BE49-F238E27FC236}">
                  <a16:creationId xmlns:a16="http://schemas.microsoft.com/office/drawing/2014/main" xmlns="" id="{16A520DC-65D2-08DB-AEA3-902385C08D1E}"/>
                </a:ext>
              </a:extLst>
            </p:cNvPr>
            <p:cNvSpPr/>
            <p:nvPr/>
          </p:nvSpPr>
          <p:spPr>
            <a:xfrm>
              <a:off x="2285089" y="3472127"/>
              <a:ext cx="949451" cy="233918"/>
            </a:xfrm>
            <a:custGeom>
              <a:avLst/>
              <a:gdLst/>
              <a:ahLst/>
              <a:cxnLst/>
              <a:rect l="l" t="t" r="r" b="b"/>
              <a:pathLst>
                <a:path w="25890" h="6379" extrusionOk="0">
                  <a:moveTo>
                    <a:pt x="25865" y="1"/>
                  </a:moveTo>
                  <a:lnTo>
                    <a:pt x="0" y="6252"/>
                  </a:lnTo>
                  <a:lnTo>
                    <a:pt x="51" y="6378"/>
                  </a:lnTo>
                  <a:lnTo>
                    <a:pt x="25890" y="127"/>
                  </a:lnTo>
                  <a:lnTo>
                    <a:pt x="25865" y="1"/>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24" name="Google Shape;876;p44">
              <a:extLst>
                <a:ext uri="{FF2B5EF4-FFF2-40B4-BE49-F238E27FC236}">
                  <a16:creationId xmlns:a16="http://schemas.microsoft.com/office/drawing/2014/main" xmlns="" id="{545D567A-C96F-0E87-2F5C-E5751736C94F}"/>
                </a:ext>
              </a:extLst>
            </p:cNvPr>
            <p:cNvSpPr/>
            <p:nvPr/>
          </p:nvSpPr>
          <p:spPr>
            <a:xfrm>
              <a:off x="2332397" y="3558448"/>
              <a:ext cx="904014" cy="234835"/>
            </a:xfrm>
            <a:custGeom>
              <a:avLst/>
              <a:gdLst/>
              <a:ahLst/>
              <a:cxnLst/>
              <a:rect l="l" t="t" r="r" b="b"/>
              <a:pathLst>
                <a:path w="24651" h="6404" extrusionOk="0">
                  <a:moveTo>
                    <a:pt x="24651" y="1"/>
                  </a:moveTo>
                  <a:lnTo>
                    <a:pt x="1" y="6302"/>
                  </a:lnTo>
                  <a:lnTo>
                    <a:pt x="102" y="6403"/>
                  </a:lnTo>
                  <a:lnTo>
                    <a:pt x="24651" y="127"/>
                  </a:lnTo>
                  <a:lnTo>
                    <a:pt x="24651"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25" name="Google Shape;877;p44">
              <a:extLst>
                <a:ext uri="{FF2B5EF4-FFF2-40B4-BE49-F238E27FC236}">
                  <a16:creationId xmlns:a16="http://schemas.microsoft.com/office/drawing/2014/main" xmlns="" id="{5215B61D-220E-C496-FB49-D404D207129D}"/>
                </a:ext>
              </a:extLst>
            </p:cNvPr>
            <p:cNvSpPr/>
            <p:nvPr/>
          </p:nvSpPr>
          <p:spPr>
            <a:xfrm>
              <a:off x="2302692" y="3518551"/>
              <a:ext cx="932802" cy="229261"/>
            </a:xfrm>
            <a:custGeom>
              <a:avLst/>
              <a:gdLst/>
              <a:ahLst/>
              <a:cxnLst/>
              <a:rect l="l" t="t" r="r" b="b"/>
              <a:pathLst>
                <a:path w="25436" h="6252" extrusionOk="0">
                  <a:moveTo>
                    <a:pt x="25435" y="0"/>
                  </a:moveTo>
                  <a:lnTo>
                    <a:pt x="1" y="6150"/>
                  </a:lnTo>
                  <a:lnTo>
                    <a:pt x="52" y="6251"/>
                  </a:lnTo>
                  <a:lnTo>
                    <a:pt x="25435" y="127"/>
                  </a:lnTo>
                  <a:lnTo>
                    <a:pt x="25435" y="0"/>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26" name="Google Shape;878;p44">
              <a:extLst>
                <a:ext uri="{FF2B5EF4-FFF2-40B4-BE49-F238E27FC236}">
                  <a16:creationId xmlns:a16="http://schemas.microsoft.com/office/drawing/2014/main" xmlns="" id="{C6A73EA4-4F7E-A253-C077-B4B92195F35D}"/>
                </a:ext>
              </a:extLst>
            </p:cNvPr>
            <p:cNvSpPr/>
            <p:nvPr/>
          </p:nvSpPr>
          <p:spPr>
            <a:xfrm>
              <a:off x="1030303" y="3340372"/>
              <a:ext cx="1314196" cy="523428"/>
            </a:xfrm>
            <a:custGeom>
              <a:avLst/>
              <a:gdLst/>
              <a:ahLst/>
              <a:cxnLst/>
              <a:rect l="l" t="t" r="r" b="b"/>
              <a:pathLst>
                <a:path w="35836" h="14274" extrusionOk="0">
                  <a:moveTo>
                    <a:pt x="0" y="0"/>
                  </a:moveTo>
                  <a:lnTo>
                    <a:pt x="0" y="0"/>
                  </a:lnTo>
                  <a:cubicBezTo>
                    <a:pt x="0" y="0"/>
                    <a:pt x="481" y="2809"/>
                    <a:pt x="759" y="3391"/>
                  </a:cubicBezTo>
                  <a:lnTo>
                    <a:pt x="35836" y="14274"/>
                  </a:lnTo>
                  <a:cubicBezTo>
                    <a:pt x="35836" y="14274"/>
                    <a:pt x="33887" y="13489"/>
                    <a:pt x="33254" y="10073"/>
                  </a:cubicBezTo>
                  <a:lnTo>
                    <a:pt x="0"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27" name="Google Shape;879;p44">
              <a:extLst>
                <a:ext uri="{FF2B5EF4-FFF2-40B4-BE49-F238E27FC236}">
                  <a16:creationId xmlns:a16="http://schemas.microsoft.com/office/drawing/2014/main" xmlns="" id="{161953B2-8691-A6EE-B82D-993088EF8BB1}"/>
                </a:ext>
              </a:extLst>
            </p:cNvPr>
            <p:cNvSpPr/>
            <p:nvPr/>
          </p:nvSpPr>
          <p:spPr>
            <a:xfrm>
              <a:off x="1142594" y="2501435"/>
              <a:ext cx="2146735" cy="857528"/>
            </a:xfrm>
            <a:custGeom>
              <a:avLst/>
              <a:gdLst/>
              <a:ahLst/>
              <a:cxnLst/>
              <a:rect l="l" t="t" r="r" b="b"/>
              <a:pathLst>
                <a:path w="58538" h="23385" extrusionOk="0">
                  <a:moveTo>
                    <a:pt x="26194" y="0"/>
                  </a:moveTo>
                  <a:lnTo>
                    <a:pt x="810" y="3771"/>
                  </a:lnTo>
                  <a:cubicBezTo>
                    <a:pt x="810" y="3771"/>
                    <a:pt x="0" y="10806"/>
                    <a:pt x="684" y="12705"/>
                  </a:cubicBezTo>
                  <a:lnTo>
                    <a:pt x="26902" y="23384"/>
                  </a:lnTo>
                  <a:lnTo>
                    <a:pt x="58537" y="17867"/>
                  </a:lnTo>
                  <a:lnTo>
                    <a:pt x="55348" y="17159"/>
                  </a:lnTo>
                  <a:lnTo>
                    <a:pt x="54969" y="9566"/>
                  </a:lnTo>
                  <a:lnTo>
                    <a:pt x="57753" y="9263"/>
                  </a:lnTo>
                  <a:lnTo>
                    <a:pt x="26194" y="0"/>
                  </a:lnTo>
                  <a:close/>
                </a:path>
              </a:pathLst>
            </a:custGeom>
            <a:solidFill>
              <a:schemeClr val="accent6"/>
            </a:solidFill>
            <a:ln>
              <a:noFill/>
            </a:ln>
          </p:spPr>
          <p:txBody>
            <a:bodyPr spcFirstLastPara="1" wrap="square" lIns="115184" tIns="115184" rIns="115184" bIns="115184" anchor="ctr" anchorCtr="0">
              <a:noAutofit/>
            </a:bodyPr>
            <a:lstStyle/>
            <a:p>
              <a:endParaRPr sz="2400">
                <a:latin typeface="+mn-lt"/>
              </a:endParaRPr>
            </a:p>
          </p:txBody>
        </p:sp>
        <p:sp>
          <p:nvSpPr>
            <p:cNvPr id="28" name="Google Shape;880;p44">
              <a:extLst>
                <a:ext uri="{FF2B5EF4-FFF2-40B4-BE49-F238E27FC236}">
                  <a16:creationId xmlns:a16="http://schemas.microsoft.com/office/drawing/2014/main" xmlns="" id="{39B6BD7B-5EFD-4315-F578-445E2E9EE50C}"/>
                </a:ext>
              </a:extLst>
            </p:cNvPr>
            <p:cNvSpPr/>
            <p:nvPr/>
          </p:nvSpPr>
          <p:spPr>
            <a:xfrm>
              <a:off x="2039127" y="2849947"/>
              <a:ext cx="1159218" cy="457972"/>
            </a:xfrm>
            <a:custGeom>
              <a:avLst/>
              <a:gdLst/>
              <a:ahLst/>
              <a:cxnLst/>
              <a:rect l="l" t="t" r="r" b="b"/>
              <a:pathLst>
                <a:path w="31610" h="12489" extrusionOk="0">
                  <a:moveTo>
                    <a:pt x="31382" y="1"/>
                  </a:moveTo>
                  <a:cubicBezTo>
                    <a:pt x="31382" y="1"/>
                    <a:pt x="31382" y="4"/>
                    <a:pt x="31382" y="12"/>
                  </a:cubicBezTo>
                  <a:lnTo>
                    <a:pt x="3291" y="3656"/>
                  </a:lnTo>
                  <a:cubicBezTo>
                    <a:pt x="3291" y="3656"/>
                    <a:pt x="1" y="9882"/>
                    <a:pt x="4100" y="12488"/>
                  </a:cubicBezTo>
                  <a:lnTo>
                    <a:pt x="31610" y="8009"/>
                  </a:lnTo>
                  <a:cubicBezTo>
                    <a:pt x="31610" y="8009"/>
                    <a:pt x="31392" y="1"/>
                    <a:pt x="31382" y="1"/>
                  </a:cubicBezTo>
                  <a:close/>
                </a:path>
              </a:pathLst>
            </a:custGeom>
            <a:solidFill>
              <a:schemeClr val="lt1"/>
            </a:solidFill>
            <a:ln>
              <a:noFill/>
            </a:ln>
          </p:spPr>
          <p:txBody>
            <a:bodyPr spcFirstLastPara="1" wrap="square" lIns="115184" tIns="115184" rIns="115184" bIns="115184" anchor="ctr" anchorCtr="0">
              <a:noAutofit/>
            </a:bodyPr>
            <a:lstStyle/>
            <a:p>
              <a:endParaRPr sz="2400">
                <a:latin typeface="+mn-lt"/>
              </a:endParaRPr>
            </a:p>
          </p:txBody>
        </p:sp>
        <p:sp>
          <p:nvSpPr>
            <p:cNvPr id="29" name="Google Shape;881;p44">
              <a:extLst>
                <a:ext uri="{FF2B5EF4-FFF2-40B4-BE49-F238E27FC236}">
                  <a16:creationId xmlns:a16="http://schemas.microsoft.com/office/drawing/2014/main" xmlns="" id="{1BA1716A-F1CB-A63F-395F-C119C767BB57}"/>
                </a:ext>
              </a:extLst>
            </p:cNvPr>
            <p:cNvSpPr/>
            <p:nvPr/>
          </p:nvSpPr>
          <p:spPr>
            <a:xfrm>
              <a:off x="2104110" y="3084232"/>
              <a:ext cx="774046" cy="222770"/>
            </a:xfrm>
            <a:custGeom>
              <a:avLst/>
              <a:gdLst/>
              <a:ahLst/>
              <a:cxnLst/>
              <a:rect l="l" t="t" r="r" b="b"/>
              <a:pathLst>
                <a:path w="21107" h="6075" extrusionOk="0">
                  <a:moveTo>
                    <a:pt x="532" y="0"/>
                  </a:moveTo>
                  <a:lnTo>
                    <a:pt x="532" y="0"/>
                  </a:lnTo>
                  <a:cubicBezTo>
                    <a:pt x="51" y="2000"/>
                    <a:pt x="0" y="4632"/>
                    <a:pt x="2328" y="6074"/>
                  </a:cubicBezTo>
                  <a:lnTo>
                    <a:pt x="21107" y="3037"/>
                  </a:lnTo>
                  <a:lnTo>
                    <a:pt x="21107" y="3037"/>
                  </a:lnTo>
                  <a:cubicBezTo>
                    <a:pt x="20246" y="3063"/>
                    <a:pt x="19411" y="3088"/>
                    <a:pt x="18551" y="3088"/>
                  </a:cubicBezTo>
                  <a:cubicBezTo>
                    <a:pt x="15109" y="3063"/>
                    <a:pt x="11616" y="2784"/>
                    <a:pt x="8175" y="2480"/>
                  </a:cubicBezTo>
                  <a:cubicBezTo>
                    <a:pt x="6150" y="2303"/>
                    <a:pt x="4024" y="2050"/>
                    <a:pt x="2177" y="1114"/>
                  </a:cubicBezTo>
                  <a:cubicBezTo>
                    <a:pt x="1569" y="810"/>
                    <a:pt x="1038" y="431"/>
                    <a:pt x="532"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grpSp>
          <p:nvGrpSpPr>
            <p:cNvPr id="30" name="Google Shape;882;p44">
              <a:extLst>
                <a:ext uri="{FF2B5EF4-FFF2-40B4-BE49-F238E27FC236}">
                  <a16:creationId xmlns:a16="http://schemas.microsoft.com/office/drawing/2014/main" xmlns="" id="{6E73C5FE-02C9-ADA9-B9F7-4A2DF2BDBAFB}"/>
                </a:ext>
              </a:extLst>
            </p:cNvPr>
            <p:cNvGrpSpPr/>
            <p:nvPr/>
          </p:nvGrpSpPr>
          <p:grpSpPr>
            <a:xfrm>
              <a:off x="1198263" y="2691679"/>
              <a:ext cx="844604" cy="574472"/>
              <a:chOff x="1198263" y="2691679"/>
              <a:chExt cx="844604" cy="574472"/>
            </a:xfrm>
          </p:grpSpPr>
          <p:sp>
            <p:nvSpPr>
              <p:cNvPr id="76" name="Google Shape;883;p44">
                <a:extLst>
                  <a:ext uri="{FF2B5EF4-FFF2-40B4-BE49-F238E27FC236}">
                    <a16:creationId xmlns:a16="http://schemas.microsoft.com/office/drawing/2014/main" xmlns="" id="{8006B955-1C87-499F-826F-345E59E2ED47}"/>
                  </a:ext>
                </a:extLst>
              </p:cNvPr>
              <p:cNvSpPr/>
              <p:nvPr/>
            </p:nvSpPr>
            <p:spPr>
              <a:xfrm>
                <a:off x="1234459" y="2829888"/>
                <a:ext cx="15806" cy="11588"/>
              </a:xfrm>
              <a:custGeom>
                <a:avLst/>
                <a:gdLst/>
                <a:ahLst/>
                <a:cxnLst/>
                <a:rect l="l" t="t" r="r" b="b"/>
                <a:pathLst>
                  <a:path w="431" h="316" extrusionOk="0">
                    <a:moveTo>
                      <a:pt x="107" y="1"/>
                    </a:moveTo>
                    <a:cubicBezTo>
                      <a:pt x="43" y="1"/>
                      <a:pt x="1" y="29"/>
                      <a:pt x="1" y="78"/>
                    </a:cubicBezTo>
                    <a:cubicBezTo>
                      <a:pt x="1" y="154"/>
                      <a:pt x="102" y="255"/>
                      <a:pt x="203" y="306"/>
                    </a:cubicBezTo>
                    <a:cubicBezTo>
                      <a:pt x="235" y="312"/>
                      <a:pt x="265" y="315"/>
                      <a:pt x="292" y="315"/>
                    </a:cubicBezTo>
                    <a:cubicBezTo>
                      <a:pt x="374" y="315"/>
                      <a:pt x="431" y="287"/>
                      <a:pt x="431" y="230"/>
                    </a:cubicBezTo>
                    <a:cubicBezTo>
                      <a:pt x="431" y="154"/>
                      <a:pt x="355" y="53"/>
                      <a:pt x="228" y="27"/>
                    </a:cubicBezTo>
                    <a:cubicBezTo>
                      <a:pt x="184" y="9"/>
                      <a:pt x="142" y="1"/>
                      <a:pt x="107" y="1"/>
                    </a:cubicBezTo>
                    <a:close/>
                  </a:path>
                </a:pathLst>
              </a:custGeom>
              <a:solidFill>
                <a:schemeClr val="lt2"/>
              </a:solidFill>
              <a:ln>
                <a:noFill/>
              </a:ln>
            </p:spPr>
            <p:txBody>
              <a:bodyPr spcFirstLastPara="1" wrap="square" lIns="115184" tIns="115184" rIns="115184" bIns="115184" anchor="ctr" anchorCtr="0">
                <a:noAutofit/>
              </a:bodyPr>
              <a:lstStyle/>
              <a:p>
                <a:endParaRPr sz="2400">
                  <a:latin typeface="+mn-lt"/>
                </a:endParaRPr>
              </a:p>
            </p:txBody>
          </p:sp>
          <p:sp>
            <p:nvSpPr>
              <p:cNvPr id="77" name="Google Shape;884;p44">
                <a:extLst>
                  <a:ext uri="{FF2B5EF4-FFF2-40B4-BE49-F238E27FC236}">
                    <a16:creationId xmlns:a16="http://schemas.microsoft.com/office/drawing/2014/main" xmlns="" id="{04B8FE76-5DAB-3B9B-E7CB-EC5C43C3BB19}"/>
                  </a:ext>
                </a:extLst>
              </p:cNvPr>
              <p:cNvSpPr/>
              <p:nvPr/>
            </p:nvSpPr>
            <p:spPr>
              <a:xfrm>
                <a:off x="1356982" y="2795565"/>
                <a:ext cx="17676" cy="12174"/>
              </a:xfrm>
              <a:custGeom>
                <a:avLst/>
                <a:gdLst/>
                <a:ahLst/>
                <a:cxnLst/>
                <a:rect l="l" t="t" r="r" b="b"/>
                <a:pathLst>
                  <a:path w="482" h="332" extrusionOk="0">
                    <a:moveTo>
                      <a:pt x="132" y="1"/>
                    </a:moveTo>
                    <a:cubicBezTo>
                      <a:pt x="68" y="1"/>
                      <a:pt x="26" y="29"/>
                      <a:pt x="26" y="78"/>
                    </a:cubicBezTo>
                    <a:cubicBezTo>
                      <a:pt x="0" y="153"/>
                      <a:pt x="102" y="255"/>
                      <a:pt x="228" y="305"/>
                    </a:cubicBezTo>
                    <a:cubicBezTo>
                      <a:pt x="273" y="323"/>
                      <a:pt x="318" y="332"/>
                      <a:pt x="357" y="332"/>
                    </a:cubicBezTo>
                    <a:cubicBezTo>
                      <a:pt x="428" y="332"/>
                      <a:pt x="481" y="304"/>
                      <a:pt x="481" y="255"/>
                    </a:cubicBezTo>
                    <a:cubicBezTo>
                      <a:pt x="481" y="153"/>
                      <a:pt x="380" y="52"/>
                      <a:pt x="253" y="27"/>
                    </a:cubicBezTo>
                    <a:cubicBezTo>
                      <a:pt x="209" y="9"/>
                      <a:pt x="167" y="1"/>
                      <a:pt x="132" y="1"/>
                    </a:cubicBezTo>
                    <a:close/>
                  </a:path>
                </a:pathLst>
              </a:custGeom>
              <a:solidFill>
                <a:schemeClr val="lt2"/>
              </a:solidFill>
              <a:ln>
                <a:noFill/>
              </a:ln>
            </p:spPr>
            <p:txBody>
              <a:bodyPr spcFirstLastPara="1" wrap="square" lIns="115184" tIns="115184" rIns="115184" bIns="115184" anchor="ctr" anchorCtr="0">
                <a:noAutofit/>
              </a:bodyPr>
              <a:lstStyle/>
              <a:p>
                <a:endParaRPr sz="2400">
                  <a:latin typeface="+mn-lt"/>
                </a:endParaRPr>
              </a:p>
            </p:txBody>
          </p:sp>
          <p:sp>
            <p:nvSpPr>
              <p:cNvPr id="78" name="Google Shape;885;p44">
                <a:extLst>
                  <a:ext uri="{FF2B5EF4-FFF2-40B4-BE49-F238E27FC236}">
                    <a16:creationId xmlns:a16="http://schemas.microsoft.com/office/drawing/2014/main" xmlns="" id="{317569F7-6B16-8528-AECF-C6406B8A7000}"/>
                  </a:ext>
                </a:extLst>
              </p:cNvPr>
              <p:cNvSpPr/>
              <p:nvPr/>
            </p:nvSpPr>
            <p:spPr>
              <a:xfrm>
                <a:off x="1348620" y="2955190"/>
                <a:ext cx="16759" cy="13091"/>
              </a:xfrm>
              <a:custGeom>
                <a:avLst/>
                <a:gdLst/>
                <a:ahLst/>
                <a:cxnLst/>
                <a:rect l="l" t="t" r="r" b="b"/>
                <a:pathLst>
                  <a:path w="457" h="357" extrusionOk="0">
                    <a:moveTo>
                      <a:pt x="118" y="1"/>
                    </a:moveTo>
                    <a:cubicBezTo>
                      <a:pt x="53" y="1"/>
                      <a:pt x="1" y="28"/>
                      <a:pt x="1" y="77"/>
                    </a:cubicBezTo>
                    <a:cubicBezTo>
                      <a:pt x="1" y="179"/>
                      <a:pt x="102" y="280"/>
                      <a:pt x="228" y="331"/>
                    </a:cubicBezTo>
                    <a:cubicBezTo>
                      <a:pt x="273" y="348"/>
                      <a:pt x="315" y="357"/>
                      <a:pt x="350" y="357"/>
                    </a:cubicBezTo>
                    <a:cubicBezTo>
                      <a:pt x="414" y="357"/>
                      <a:pt x="456" y="329"/>
                      <a:pt x="456" y="280"/>
                    </a:cubicBezTo>
                    <a:cubicBezTo>
                      <a:pt x="456" y="204"/>
                      <a:pt x="355" y="77"/>
                      <a:pt x="228" y="27"/>
                    </a:cubicBezTo>
                    <a:cubicBezTo>
                      <a:pt x="192" y="9"/>
                      <a:pt x="153" y="1"/>
                      <a:pt x="118" y="1"/>
                    </a:cubicBezTo>
                    <a:close/>
                  </a:path>
                </a:pathLst>
              </a:custGeom>
              <a:solidFill>
                <a:schemeClr val="lt2"/>
              </a:solidFill>
              <a:ln>
                <a:noFill/>
              </a:ln>
            </p:spPr>
            <p:txBody>
              <a:bodyPr spcFirstLastPara="1" wrap="square" lIns="115184" tIns="115184" rIns="115184" bIns="115184" anchor="ctr" anchorCtr="0">
                <a:noAutofit/>
              </a:bodyPr>
              <a:lstStyle/>
              <a:p>
                <a:endParaRPr sz="2400">
                  <a:latin typeface="+mn-lt"/>
                </a:endParaRPr>
              </a:p>
            </p:txBody>
          </p:sp>
          <p:sp>
            <p:nvSpPr>
              <p:cNvPr id="79" name="Google Shape;886;p44">
                <a:extLst>
                  <a:ext uri="{FF2B5EF4-FFF2-40B4-BE49-F238E27FC236}">
                    <a16:creationId xmlns:a16="http://schemas.microsoft.com/office/drawing/2014/main" xmlns="" id="{2DF62980-6A8D-B64B-488A-74DEF8A41825}"/>
                  </a:ext>
                </a:extLst>
              </p:cNvPr>
              <p:cNvSpPr/>
              <p:nvPr/>
            </p:nvSpPr>
            <p:spPr>
              <a:xfrm>
                <a:off x="1478551" y="2924827"/>
                <a:ext cx="18593" cy="12835"/>
              </a:xfrm>
              <a:custGeom>
                <a:avLst/>
                <a:gdLst/>
                <a:ahLst/>
                <a:cxnLst/>
                <a:rect l="l" t="t" r="r" b="b"/>
                <a:pathLst>
                  <a:path w="507" h="350" extrusionOk="0">
                    <a:moveTo>
                      <a:pt x="120" y="1"/>
                    </a:moveTo>
                    <a:cubicBezTo>
                      <a:pt x="63" y="1"/>
                      <a:pt x="26" y="34"/>
                      <a:pt x="26" y="96"/>
                    </a:cubicBezTo>
                    <a:cubicBezTo>
                      <a:pt x="1" y="172"/>
                      <a:pt x="127" y="273"/>
                      <a:pt x="254" y="323"/>
                    </a:cubicBezTo>
                    <a:cubicBezTo>
                      <a:pt x="299" y="341"/>
                      <a:pt x="343" y="350"/>
                      <a:pt x="383" y="350"/>
                    </a:cubicBezTo>
                    <a:cubicBezTo>
                      <a:pt x="454" y="350"/>
                      <a:pt x="507" y="322"/>
                      <a:pt x="507" y="273"/>
                    </a:cubicBezTo>
                    <a:cubicBezTo>
                      <a:pt x="507" y="197"/>
                      <a:pt x="406" y="96"/>
                      <a:pt x="254" y="45"/>
                    </a:cubicBezTo>
                    <a:cubicBezTo>
                      <a:pt x="204" y="15"/>
                      <a:pt x="158" y="1"/>
                      <a:pt x="120" y="1"/>
                    </a:cubicBezTo>
                    <a:close/>
                  </a:path>
                </a:pathLst>
              </a:custGeom>
              <a:solidFill>
                <a:schemeClr val="lt2"/>
              </a:solidFill>
              <a:ln>
                <a:noFill/>
              </a:ln>
            </p:spPr>
            <p:txBody>
              <a:bodyPr spcFirstLastPara="1" wrap="square" lIns="115184" tIns="115184" rIns="115184" bIns="115184" anchor="ctr" anchorCtr="0">
                <a:noAutofit/>
              </a:bodyPr>
              <a:lstStyle/>
              <a:p>
                <a:endParaRPr sz="2400">
                  <a:latin typeface="+mn-lt"/>
                </a:endParaRPr>
              </a:p>
            </p:txBody>
          </p:sp>
          <p:sp>
            <p:nvSpPr>
              <p:cNvPr id="80" name="Google Shape;887;p44">
                <a:extLst>
                  <a:ext uri="{FF2B5EF4-FFF2-40B4-BE49-F238E27FC236}">
                    <a16:creationId xmlns:a16="http://schemas.microsoft.com/office/drawing/2014/main" xmlns="" id="{B052FC5E-AB6E-4589-0C1C-5B78426A6B03}"/>
                  </a:ext>
                </a:extLst>
              </p:cNvPr>
              <p:cNvSpPr/>
              <p:nvPr/>
            </p:nvSpPr>
            <p:spPr>
              <a:xfrm>
                <a:off x="1198263" y="2691679"/>
                <a:ext cx="349012" cy="394423"/>
              </a:xfrm>
              <a:custGeom>
                <a:avLst/>
                <a:gdLst/>
                <a:ahLst/>
                <a:cxnLst/>
                <a:rect l="l" t="t" r="r" b="b"/>
                <a:pathLst>
                  <a:path w="9517" h="10756" extrusionOk="0">
                    <a:moveTo>
                      <a:pt x="659" y="304"/>
                    </a:moveTo>
                    <a:lnTo>
                      <a:pt x="4733" y="1721"/>
                    </a:lnTo>
                    <a:lnTo>
                      <a:pt x="2531" y="2607"/>
                    </a:lnTo>
                    <a:lnTo>
                      <a:pt x="659" y="304"/>
                    </a:lnTo>
                    <a:close/>
                    <a:moveTo>
                      <a:pt x="532" y="405"/>
                    </a:moveTo>
                    <a:lnTo>
                      <a:pt x="2354" y="2657"/>
                    </a:lnTo>
                    <a:lnTo>
                      <a:pt x="406" y="3442"/>
                    </a:lnTo>
                    <a:lnTo>
                      <a:pt x="532" y="405"/>
                    </a:lnTo>
                    <a:close/>
                    <a:moveTo>
                      <a:pt x="5138" y="1848"/>
                    </a:moveTo>
                    <a:lnTo>
                      <a:pt x="9061" y="3240"/>
                    </a:lnTo>
                    <a:lnTo>
                      <a:pt x="6859" y="4100"/>
                    </a:lnTo>
                    <a:lnTo>
                      <a:pt x="5138" y="1848"/>
                    </a:lnTo>
                    <a:close/>
                    <a:moveTo>
                      <a:pt x="4936" y="1898"/>
                    </a:moveTo>
                    <a:lnTo>
                      <a:pt x="6682" y="4176"/>
                    </a:lnTo>
                    <a:lnTo>
                      <a:pt x="4632" y="5011"/>
                    </a:lnTo>
                    <a:lnTo>
                      <a:pt x="4632" y="5011"/>
                    </a:lnTo>
                    <a:lnTo>
                      <a:pt x="4683" y="3670"/>
                    </a:lnTo>
                    <a:lnTo>
                      <a:pt x="4430" y="3569"/>
                    </a:lnTo>
                    <a:lnTo>
                      <a:pt x="4354" y="4859"/>
                    </a:lnTo>
                    <a:lnTo>
                      <a:pt x="2683" y="2784"/>
                    </a:lnTo>
                    <a:lnTo>
                      <a:pt x="4936" y="1898"/>
                    </a:lnTo>
                    <a:close/>
                    <a:moveTo>
                      <a:pt x="2506" y="2860"/>
                    </a:moveTo>
                    <a:lnTo>
                      <a:pt x="4278" y="5036"/>
                    </a:lnTo>
                    <a:lnTo>
                      <a:pt x="1899" y="4125"/>
                    </a:lnTo>
                    <a:lnTo>
                      <a:pt x="1873" y="4302"/>
                    </a:lnTo>
                    <a:lnTo>
                      <a:pt x="4177" y="5188"/>
                    </a:lnTo>
                    <a:lnTo>
                      <a:pt x="2278" y="5947"/>
                    </a:lnTo>
                    <a:lnTo>
                      <a:pt x="431" y="3670"/>
                    </a:lnTo>
                    <a:lnTo>
                      <a:pt x="2506" y="2860"/>
                    </a:lnTo>
                    <a:close/>
                    <a:moveTo>
                      <a:pt x="380" y="3872"/>
                    </a:moveTo>
                    <a:lnTo>
                      <a:pt x="2101" y="5998"/>
                    </a:lnTo>
                    <a:lnTo>
                      <a:pt x="254" y="6732"/>
                    </a:lnTo>
                    <a:lnTo>
                      <a:pt x="380" y="3872"/>
                    </a:lnTo>
                    <a:close/>
                    <a:moveTo>
                      <a:pt x="9213" y="3467"/>
                    </a:moveTo>
                    <a:lnTo>
                      <a:pt x="8985" y="6884"/>
                    </a:lnTo>
                    <a:lnTo>
                      <a:pt x="7011" y="4328"/>
                    </a:lnTo>
                    <a:lnTo>
                      <a:pt x="9213" y="3467"/>
                    </a:lnTo>
                    <a:close/>
                    <a:moveTo>
                      <a:pt x="6834" y="4404"/>
                    </a:moveTo>
                    <a:lnTo>
                      <a:pt x="8858" y="7061"/>
                    </a:lnTo>
                    <a:lnTo>
                      <a:pt x="6707" y="7770"/>
                    </a:lnTo>
                    <a:lnTo>
                      <a:pt x="4809" y="5416"/>
                    </a:lnTo>
                    <a:lnTo>
                      <a:pt x="7112" y="6302"/>
                    </a:lnTo>
                    <a:lnTo>
                      <a:pt x="7112" y="6150"/>
                    </a:lnTo>
                    <a:lnTo>
                      <a:pt x="4733" y="5214"/>
                    </a:lnTo>
                    <a:lnTo>
                      <a:pt x="6834" y="4404"/>
                    </a:lnTo>
                    <a:close/>
                    <a:moveTo>
                      <a:pt x="2253" y="6201"/>
                    </a:moveTo>
                    <a:lnTo>
                      <a:pt x="4177" y="8529"/>
                    </a:lnTo>
                    <a:lnTo>
                      <a:pt x="380" y="6934"/>
                    </a:lnTo>
                    <a:lnTo>
                      <a:pt x="2253" y="6201"/>
                    </a:lnTo>
                    <a:close/>
                    <a:moveTo>
                      <a:pt x="4328" y="5391"/>
                    </a:moveTo>
                    <a:lnTo>
                      <a:pt x="4252" y="6884"/>
                    </a:lnTo>
                    <a:lnTo>
                      <a:pt x="4506" y="6985"/>
                    </a:lnTo>
                    <a:lnTo>
                      <a:pt x="4581" y="5441"/>
                    </a:lnTo>
                    <a:lnTo>
                      <a:pt x="6505" y="7820"/>
                    </a:lnTo>
                    <a:lnTo>
                      <a:pt x="4354" y="8529"/>
                    </a:lnTo>
                    <a:lnTo>
                      <a:pt x="2430" y="6125"/>
                    </a:lnTo>
                    <a:lnTo>
                      <a:pt x="4328" y="5391"/>
                    </a:lnTo>
                    <a:close/>
                    <a:moveTo>
                      <a:pt x="8960" y="7289"/>
                    </a:moveTo>
                    <a:lnTo>
                      <a:pt x="8757" y="10300"/>
                    </a:lnTo>
                    <a:lnTo>
                      <a:pt x="6859" y="7972"/>
                    </a:lnTo>
                    <a:lnTo>
                      <a:pt x="8960" y="7289"/>
                    </a:lnTo>
                    <a:close/>
                    <a:moveTo>
                      <a:pt x="6682" y="8023"/>
                    </a:moveTo>
                    <a:lnTo>
                      <a:pt x="8580" y="10402"/>
                    </a:lnTo>
                    <a:lnTo>
                      <a:pt x="8580" y="10402"/>
                    </a:lnTo>
                    <a:lnTo>
                      <a:pt x="4556" y="8706"/>
                    </a:lnTo>
                    <a:lnTo>
                      <a:pt x="6682" y="8023"/>
                    </a:lnTo>
                    <a:close/>
                    <a:moveTo>
                      <a:pt x="304" y="0"/>
                    </a:moveTo>
                    <a:lnTo>
                      <a:pt x="153" y="3543"/>
                    </a:lnTo>
                    <a:lnTo>
                      <a:pt x="102" y="3543"/>
                    </a:lnTo>
                    <a:lnTo>
                      <a:pt x="153" y="3594"/>
                    </a:lnTo>
                    <a:lnTo>
                      <a:pt x="1" y="6934"/>
                    </a:lnTo>
                    <a:lnTo>
                      <a:pt x="9010" y="10756"/>
                    </a:lnTo>
                    <a:lnTo>
                      <a:pt x="9516" y="3214"/>
                    </a:lnTo>
                    <a:lnTo>
                      <a:pt x="304" y="0"/>
                    </a:lnTo>
                    <a:close/>
                  </a:path>
                </a:pathLst>
              </a:custGeom>
              <a:solidFill>
                <a:schemeClr val="lt2"/>
              </a:solidFill>
              <a:ln>
                <a:noFill/>
              </a:ln>
            </p:spPr>
            <p:txBody>
              <a:bodyPr spcFirstLastPara="1" wrap="square" lIns="115184" tIns="115184" rIns="115184" bIns="115184" anchor="ctr" anchorCtr="0">
                <a:noAutofit/>
              </a:bodyPr>
              <a:lstStyle/>
              <a:p>
                <a:endParaRPr sz="2400">
                  <a:latin typeface="+mn-lt"/>
                </a:endParaRPr>
              </a:p>
            </p:txBody>
          </p:sp>
          <p:sp>
            <p:nvSpPr>
              <p:cNvPr id="81" name="Google Shape;888;p44">
                <a:extLst>
                  <a:ext uri="{FF2B5EF4-FFF2-40B4-BE49-F238E27FC236}">
                    <a16:creationId xmlns:a16="http://schemas.microsoft.com/office/drawing/2014/main" xmlns="" id="{AB030060-CA7D-A4C5-9ACC-D48CB7DBA391}"/>
                  </a:ext>
                </a:extLst>
              </p:cNvPr>
              <p:cNvSpPr/>
              <p:nvPr/>
            </p:nvSpPr>
            <p:spPr>
              <a:xfrm>
                <a:off x="1730088" y="3009938"/>
                <a:ext cx="15806" cy="12174"/>
              </a:xfrm>
              <a:custGeom>
                <a:avLst/>
                <a:gdLst/>
                <a:ahLst/>
                <a:cxnLst/>
                <a:rect l="l" t="t" r="r" b="b"/>
                <a:pathLst>
                  <a:path w="431" h="332" extrusionOk="0">
                    <a:moveTo>
                      <a:pt x="99" y="1"/>
                    </a:moveTo>
                    <a:cubicBezTo>
                      <a:pt x="42" y="1"/>
                      <a:pt x="0" y="29"/>
                      <a:pt x="0" y="78"/>
                    </a:cubicBezTo>
                    <a:cubicBezTo>
                      <a:pt x="0" y="154"/>
                      <a:pt x="76" y="255"/>
                      <a:pt x="203" y="305"/>
                    </a:cubicBezTo>
                    <a:cubicBezTo>
                      <a:pt x="247" y="323"/>
                      <a:pt x="286" y="332"/>
                      <a:pt x="317" y="332"/>
                    </a:cubicBezTo>
                    <a:cubicBezTo>
                      <a:pt x="373" y="332"/>
                      <a:pt x="405" y="304"/>
                      <a:pt x="405" y="255"/>
                    </a:cubicBezTo>
                    <a:cubicBezTo>
                      <a:pt x="430" y="154"/>
                      <a:pt x="329" y="78"/>
                      <a:pt x="203" y="27"/>
                    </a:cubicBezTo>
                    <a:cubicBezTo>
                      <a:pt x="167" y="9"/>
                      <a:pt x="131" y="1"/>
                      <a:pt x="99" y="1"/>
                    </a:cubicBezTo>
                    <a:close/>
                  </a:path>
                </a:pathLst>
              </a:custGeom>
              <a:solidFill>
                <a:schemeClr val="lt2"/>
              </a:solidFill>
              <a:ln>
                <a:noFill/>
              </a:ln>
            </p:spPr>
            <p:txBody>
              <a:bodyPr spcFirstLastPara="1" wrap="square" lIns="115184" tIns="115184" rIns="115184" bIns="115184" anchor="ctr" anchorCtr="0">
                <a:noAutofit/>
              </a:bodyPr>
              <a:lstStyle/>
              <a:p>
                <a:endParaRPr sz="2400">
                  <a:latin typeface="+mn-lt"/>
                </a:endParaRPr>
              </a:p>
            </p:txBody>
          </p:sp>
          <p:sp>
            <p:nvSpPr>
              <p:cNvPr id="82" name="Google Shape;889;p44">
                <a:extLst>
                  <a:ext uri="{FF2B5EF4-FFF2-40B4-BE49-F238E27FC236}">
                    <a16:creationId xmlns:a16="http://schemas.microsoft.com/office/drawing/2014/main" xmlns="" id="{5BE5702D-CE63-4160-EF5C-313CC32B39A1}"/>
                  </a:ext>
                </a:extLst>
              </p:cNvPr>
              <p:cNvSpPr/>
              <p:nvPr/>
            </p:nvSpPr>
            <p:spPr>
              <a:xfrm>
                <a:off x="1852574" y="2975615"/>
                <a:ext cx="16759" cy="12174"/>
              </a:xfrm>
              <a:custGeom>
                <a:avLst/>
                <a:gdLst/>
                <a:ahLst/>
                <a:cxnLst/>
                <a:rect l="l" t="t" r="r" b="b"/>
                <a:pathLst>
                  <a:path w="457" h="332" extrusionOk="0">
                    <a:moveTo>
                      <a:pt x="118" y="0"/>
                    </a:moveTo>
                    <a:cubicBezTo>
                      <a:pt x="53" y="0"/>
                      <a:pt x="1" y="28"/>
                      <a:pt x="1" y="77"/>
                    </a:cubicBezTo>
                    <a:cubicBezTo>
                      <a:pt x="1" y="153"/>
                      <a:pt x="102" y="254"/>
                      <a:pt x="228" y="305"/>
                    </a:cubicBezTo>
                    <a:cubicBezTo>
                      <a:pt x="273" y="323"/>
                      <a:pt x="315" y="331"/>
                      <a:pt x="350" y="331"/>
                    </a:cubicBezTo>
                    <a:cubicBezTo>
                      <a:pt x="414" y="331"/>
                      <a:pt x="456" y="303"/>
                      <a:pt x="456" y="254"/>
                    </a:cubicBezTo>
                    <a:cubicBezTo>
                      <a:pt x="456" y="178"/>
                      <a:pt x="355" y="52"/>
                      <a:pt x="228" y="27"/>
                    </a:cubicBezTo>
                    <a:cubicBezTo>
                      <a:pt x="193" y="9"/>
                      <a:pt x="154" y="0"/>
                      <a:pt x="118" y="0"/>
                    </a:cubicBezTo>
                    <a:close/>
                  </a:path>
                </a:pathLst>
              </a:custGeom>
              <a:solidFill>
                <a:schemeClr val="lt2"/>
              </a:solidFill>
              <a:ln>
                <a:noFill/>
              </a:ln>
            </p:spPr>
            <p:txBody>
              <a:bodyPr spcFirstLastPara="1" wrap="square" lIns="115184" tIns="115184" rIns="115184" bIns="115184" anchor="ctr" anchorCtr="0">
                <a:noAutofit/>
              </a:bodyPr>
              <a:lstStyle/>
              <a:p>
                <a:endParaRPr sz="2400">
                  <a:latin typeface="+mn-lt"/>
                </a:endParaRPr>
              </a:p>
            </p:txBody>
          </p:sp>
          <p:sp>
            <p:nvSpPr>
              <p:cNvPr id="83" name="Google Shape;890;p44">
                <a:extLst>
                  <a:ext uri="{FF2B5EF4-FFF2-40B4-BE49-F238E27FC236}">
                    <a16:creationId xmlns:a16="http://schemas.microsoft.com/office/drawing/2014/main" xmlns="" id="{2D2B1894-9EFC-57E0-B163-832BAA4EB81E}"/>
                  </a:ext>
                </a:extLst>
              </p:cNvPr>
              <p:cNvSpPr/>
              <p:nvPr/>
            </p:nvSpPr>
            <p:spPr>
              <a:xfrm>
                <a:off x="1844212" y="3135240"/>
                <a:ext cx="16759" cy="13091"/>
              </a:xfrm>
              <a:custGeom>
                <a:avLst/>
                <a:gdLst/>
                <a:ahLst/>
                <a:cxnLst/>
                <a:rect l="l" t="t" r="r" b="b"/>
                <a:pathLst>
                  <a:path w="457" h="357" extrusionOk="0">
                    <a:moveTo>
                      <a:pt x="107" y="0"/>
                    </a:moveTo>
                    <a:cubicBezTo>
                      <a:pt x="43" y="0"/>
                      <a:pt x="1" y="28"/>
                      <a:pt x="1" y="77"/>
                    </a:cubicBezTo>
                    <a:cubicBezTo>
                      <a:pt x="1" y="178"/>
                      <a:pt x="102" y="280"/>
                      <a:pt x="203" y="330"/>
                    </a:cubicBezTo>
                    <a:cubicBezTo>
                      <a:pt x="248" y="348"/>
                      <a:pt x="293" y="357"/>
                      <a:pt x="332" y="357"/>
                    </a:cubicBezTo>
                    <a:cubicBezTo>
                      <a:pt x="404" y="357"/>
                      <a:pt x="456" y="329"/>
                      <a:pt x="456" y="280"/>
                    </a:cubicBezTo>
                    <a:lnTo>
                      <a:pt x="431" y="280"/>
                    </a:lnTo>
                    <a:cubicBezTo>
                      <a:pt x="456" y="204"/>
                      <a:pt x="355" y="77"/>
                      <a:pt x="229" y="27"/>
                    </a:cubicBezTo>
                    <a:cubicBezTo>
                      <a:pt x="184" y="9"/>
                      <a:pt x="142" y="0"/>
                      <a:pt x="107" y="0"/>
                    </a:cubicBezTo>
                    <a:close/>
                  </a:path>
                </a:pathLst>
              </a:custGeom>
              <a:solidFill>
                <a:schemeClr val="lt2"/>
              </a:solidFill>
              <a:ln>
                <a:noFill/>
              </a:ln>
            </p:spPr>
            <p:txBody>
              <a:bodyPr spcFirstLastPara="1" wrap="square" lIns="115184" tIns="115184" rIns="115184" bIns="115184" anchor="ctr" anchorCtr="0">
                <a:noAutofit/>
              </a:bodyPr>
              <a:lstStyle/>
              <a:p>
                <a:endParaRPr sz="2400">
                  <a:latin typeface="+mn-lt"/>
                </a:endParaRPr>
              </a:p>
            </p:txBody>
          </p:sp>
          <p:sp>
            <p:nvSpPr>
              <p:cNvPr id="84" name="Google Shape;891;p44">
                <a:extLst>
                  <a:ext uri="{FF2B5EF4-FFF2-40B4-BE49-F238E27FC236}">
                    <a16:creationId xmlns:a16="http://schemas.microsoft.com/office/drawing/2014/main" xmlns="" id="{182E6A02-F544-044F-0EC9-BBE25178B807}"/>
                  </a:ext>
                </a:extLst>
              </p:cNvPr>
              <p:cNvSpPr/>
              <p:nvPr/>
            </p:nvSpPr>
            <p:spPr>
              <a:xfrm>
                <a:off x="1974180" y="3105280"/>
                <a:ext cx="17639" cy="12431"/>
              </a:xfrm>
              <a:custGeom>
                <a:avLst/>
                <a:gdLst/>
                <a:ahLst/>
                <a:cxnLst/>
                <a:rect l="l" t="t" r="r" b="b"/>
                <a:pathLst>
                  <a:path w="481" h="339" extrusionOk="0">
                    <a:moveTo>
                      <a:pt x="105" y="0"/>
                    </a:moveTo>
                    <a:cubicBezTo>
                      <a:pt x="43" y="0"/>
                      <a:pt x="0" y="25"/>
                      <a:pt x="0" y="84"/>
                    </a:cubicBezTo>
                    <a:cubicBezTo>
                      <a:pt x="0" y="160"/>
                      <a:pt x="101" y="261"/>
                      <a:pt x="228" y="312"/>
                    </a:cubicBezTo>
                    <a:cubicBezTo>
                      <a:pt x="282" y="330"/>
                      <a:pt x="329" y="338"/>
                      <a:pt x="368" y="338"/>
                    </a:cubicBezTo>
                    <a:cubicBezTo>
                      <a:pt x="439" y="338"/>
                      <a:pt x="481" y="311"/>
                      <a:pt x="481" y="261"/>
                    </a:cubicBezTo>
                    <a:cubicBezTo>
                      <a:pt x="481" y="186"/>
                      <a:pt x="380" y="84"/>
                      <a:pt x="253" y="34"/>
                    </a:cubicBezTo>
                    <a:cubicBezTo>
                      <a:pt x="201" y="13"/>
                      <a:pt x="148" y="0"/>
                      <a:pt x="105" y="0"/>
                    </a:cubicBezTo>
                    <a:close/>
                  </a:path>
                </a:pathLst>
              </a:custGeom>
              <a:solidFill>
                <a:schemeClr val="lt2"/>
              </a:solidFill>
              <a:ln>
                <a:noFill/>
              </a:ln>
            </p:spPr>
            <p:txBody>
              <a:bodyPr spcFirstLastPara="1" wrap="square" lIns="115184" tIns="115184" rIns="115184" bIns="115184" anchor="ctr" anchorCtr="0">
                <a:noAutofit/>
              </a:bodyPr>
              <a:lstStyle/>
              <a:p>
                <a:endParaRPr sz="2400">
                  <a:latin typeface="+mn-lt"/>
                </a:endParaRPr>
              </a:p>
            </p:txBody>
          </p:sp>
          <p:sp>
            <p:nvSpPr>
              <p:cNvPr id="85" name="Google Shape;892;p44">
                <a:extLst>
                  <a:ext uri="{FF2B5EF4-FFF2-40B4-BE49-F238E27FC236}">
                    <a16:creationId xmlns:a16="http://schemas.microsoft.com/office/drawing/2014/main" xmlns="" id="{EAFB01D0-8A77-5281-7026-ACBEF93D5F4F}"/>
                  </a:ext>
                </a:extLst>
              </p:cNvPr>
              <p:cNvSpPr/>
              <p:nvPr/>
            </p:nvSpPr>
            <p:spPr>
              <a:xfrm>
                <a:off x="1692938" y="2871692"/>
                <a:ext cx="349929" cy="394459"/>
              </a:xfrm>
              <a:custGeom>
                <a:avLst/>
                <a:gdLst/>
                <a:ahLst/>
                <a:cxnLst/>
                <a:rect l="l" t="t" r="r" b="b"/>
                <a:pathLst>
                  <a:path w="9542" h="10757" extrusionOk="0">
                    <a:moveTo>
                      <a:pt x="684" y="305"/>
                    </a:moveTo>
                    <a:lnTo>
                      <a:pt x="4759" y="1722"/>
                    </a:lnTo>
                    <a:lnTo>
                      <a:pt x="2532" y="2608"/>
                    </a:lnTo>
                    <a:lnTo>
                      <a:pt x="684" y="305"/>
                    </a:lnTo>
                    <a:close/>
                    <a:moveTo>
                      <a:pt x="532" y="406"/>
                    </a:moveTo>
                    <a:lnTo>
                      <a:pt x="2354" y="2658"/>
                    </a:lnTo>
                    <a:lnTo>
                      <a:pt x="406" y="3443"/>
                    </a:lnTo>
                    <a:lnTo>
                      <a:pt x="532" y="406"/>
                    </a:lnTo>
                    <a:close/>
                    <a:moveTo>
                      <a:pt x="5138" y="1848"/>
                    </a:moveTo>
                    <a:lnTo>
                      <a:pt x="9086" y="3240"/>
                    </a:lnTo>
                    <a:lnTo>
                      <a:pt x="6859" y="4101"/>
                    </a:lnTo>
                    <a:lnTo>
                      <a:pt x="5138" y="1848"/>
                    </a:lnTo>
                    <a:close/>
                    <a:moveTo>
                      <a:pt x="4936" y="1899"/>
                    </a:moveTo>
                    <a:lnTo>
                      <a:pt x="6682" y="4177"/>
                    </a:lnTo>
                    <a:lnTo>
                      <a:pt x="4632" y="5012"/>
                    </a:lnTo>
                    <a:lnTo>
                      <a:pt x="4708" y="3670"/>
                    </a:lnTo>
                    <a:lnTo>
                      <a:pt x="4430" y="3569"/>
                    </a:lnTo>
                    <a:lnTo>
                      <a:pt x="4379" y="4860"/>
                    </a:lnTo>
                    <a:lnTo>
                      <a:pt x="2683" y="2785"/>
                    </a:lnTo>
                    <a:lnTo>
                      <a:pt x="4936" y="1924"/>
                    </a:lnTo>
                    <a:lnTo>
                      <a:pt x="4936" y="1899"/>
                    </a:lnTo>
                    <a:close/>
                    <a:moveTo>
                      <a:pt x="2532" y="2861"/>
                    </a:moveTo>
                    <a:lnTo>
                      <a:pt x="4278" y="5037"/>
                    </a:lnTo>
                    <a:lnTo>
                      <a:pt x="1899" y="4126"/>
                    </a:lnTo>
                    <a:lnTo>
                      <a:pt x="1899" y="4303"/>
                    </a:lnTo>
                    <a:lnTo>
                      <a:pt x="4202" y="5189"/>
                    </a:lnTo>
                    <a:lnTo>
                      <a:pt x="2278" y="5948"/>
                    </a:lnTo>
                    <a:lnTo>
                      <a:pt x="431" y="3670"/>
                    </a:lnTo>
                    <a:lnTo>
                      <a:pt x="2532" y="2861"/>
                    </a:lnTo>
                    <a:close/>
                    <a:moveTo>
                      <a:pt x="380" y="3873"/>
                    </a:moveTo>
                    <a:lnTo>
                      <a:pt x="2127" y="5999"/>
                    </a:lnTo>
                    <a:lnTo>
                      <a:pt x="254" y="6733"/>
                    </a:lnTo>
                    <a:lnTo>
                      <a:pt x="380" y="3873"/>
                    </a:lnTo>
                    <a:close/>
                    <a:moveTo>
                      <a:pt x="9213" y="3468"/>
                    </a:moveTo>
                    <a:lnTo>
                      <a:pt x="8985" y="6885"/>
                    </a:lnTo>
                    <a:lnTo>
                      <a:pt x="7036" y="4328"/>
                    </a:lnTo>
                    <a:lnTo>
                      <a:pt x="9213" y="3468"/>
                    </a:lnTo>
                    <a:close/>
                    <a:moveTo>
                      <a:pt x="6834" y="4404"/>
                    </a:moveTo>
                    <a:lnTo>
                      <a:pt x="8884" y="7062"/>
                    </a:lnTo>
                    <a:lnTo>
                      <a:pt x="6707" y="7770"/>
                    </a:lnTo>
                    <a:lnTo>
                      <a:pt x="4809" y="5417"/>
                    </a:lnTo>
                    <a:lnTo>
                      <a:pt x="4809" y="5417"/>
                    </a:lnTo>
                    <a:lnTo>
                      <a:pt x="7112" y="6302"/>
                    </a:lnTo>
                    <a:lnTo>
                      <a:pt x="7138" y="6151"/>
                    </a:lnTo>
                    <a:lnTo>
                      <a:pt x="4733" y="5214"/>
                    </a:lnTo>
                    <a:lnTo>
                      <a:pt x="4759" y="5214"/>
                    </a:lnTo>
                    <a:lnTo>
                      <a:pt x="6834" y="4404"/>
                    </a:lnTo>
                    <a:close/>
                    <a:moveTo>
                      <a:pt x="2278" y="6201"/>
                    </a:moveTo>
                    <a:lnTo>
                      <a:pt x="4177" y="8530"/>
                    </a:lnTo>
                    <a:lnTo>
                      <a:pt x="4177" y="8530"/>
                    </a:lnTo>
                    <a:lnTo>
                      <a:pt x="380" y="6935"/>
                    </a:lnTo>
                    <a:lnTo>
                      <a:pt x="2278" y="6201"/>
                    </a:lnTo>
                    <a:close/>
                    <a:moveTo>
                      <a:pt x="4328" y="5391"/>
                    </a:moveTo>
                    <a:lnTo>
                      <a:pt x="4252" y="6885"/>
                    </a:lnTo>
                    <a:lnTo>
                      <a:pt x="4531" y="6986"/>
                    </a:lnTo>
                    <a:lnTo>
                      <a:pt x="4607" y="5442"/>
                    </a:lnTo>
                    <a:lnTo>
                      <a:pt x="6530" y="7821"/>
                    </a:lnTo>
                    <a:lnTo>
                      <a:pt x="4379" y="8530"/>
                    </a:lnTo>
                    <a:lnTo>
                      <a:pt x="2430" y="6125"/>
                    </a:lnTo>
                    <a:lnTo>
                      <a:pt x="4328" y="5391"/>
                    </a:lnTo>
                    <a:close/>
                    <a:moveTo>
                      <a:pt x="8960" y="7289"/>
                    </a:moveTo>
                    <a:lnTo>
                      <a:pt x="8757" y="10301"/>
                    </a:lnTo>
                    <a:lnTo>
                      <a:pt x="6884" y="7973"/>
                    </a:lnTo>
                    <a:lnTo>
                      <a:pt x="8960" y="7289"/>
                    </a:lnTo>
                    <a:close/>
                    <a:moveTo>
                      <a:pt x="6682" y="8023"/>
                    </a:moveTo>
                    <a:lnTo>
                      <a:pt x="8605" y="10402"/>
                    </a:lnTo>
                    <a:lnTo>
                      <a:pt x="8605" y="10402"/>
                    </a:lnTo>
                    <a:lnTo>
                      <a:pt x="4581" y="8707"/>
                    </a:lnTo>
                    <a:lnTo>
                      <a:pt x="6682" y="8023"/>
                    </a:lnTo>
                    <a:close/>
                    <a:moveTo>
                      <a:pt x="304" y="1"/>
                    </a:moveTo>
                    <a:lnTo>
                      <a:pt x="153" y="3544"/>
                    </a:lnTo>
                    <a:lnTo>
                      <a:pt x="127" y="3544"/>
                    </a:lnTo>
                    <a:lnTo>
                      <a:pt x="153" y="3595"/>
                    </a:lnTo>
                    <a:lnTo>
                      <a:pt x="1" y="6935"/>
                    </a:lnTo>
                    <a:lnTo>
                      <a:pt x="9036" y="10757"/>
                    </a:lnTo>
                    <a:lnTo>
                      <a:pt x="9542" y="3215"/>
                    </a:lnTo>
                    <a:lnTo>
                      <a:pt x="304" y="1"/>
                    </a:lnTo>
                    <a:close/>
                  </a:path>
                </a:pathLst>
              </a:custGeom>
              <a:solidFill>
                <a:schemeClr val="lt2"/>
              </a:solidFill>
              <a:ln>
                <a:noFill/>
              </a:ln>
            </p:spPr>
            <p:txBody>
              <a:bodyPr spcFirstLastPara="1" wrap="square" lIns="115184" tIns="115184" rIns="115184" bIns="115184" anchor="ctr" anchorCtr="0">
                <a:noAutofit/>
              </a:bodyPr>
              <a:lstStyle/>
              <a:p>
                <a:endParaRPr sz="2400">
                  <a:latin typeface="+mn-lt"/>
                </a:endParaRPr>
              </a:p>
            </p:txBody>
          </p:sp>
        </p:grpSp>
        <p:sp>
          <p:nvSpPr>
            <p:cNvPr id="31" name="Google Shape;893;p44">
              <a:extLst>
                <a:ext uri="{FF2B5EF4-FFF2-40B4-BE49-F238E27FC236}">
                  <a16:creationId xmlns:a16="http://schemas.microsoft.com/office/drawing/2014/main" xmlns="" id="{42A97575-0B55-5F48-EA3C-D28FB97414CB}"/>
                </a:ext>
              </a:extLst>
            </p:cNvPr>
            <p:cNvSpPr/>
            <p:nvPr/>
          </p:nvSpPr>
          <p:spPr>
            <a:xfrm>
              <a:off x="2117092" y="2970078"/>
              <a:ext cx="1076631" cy="147597"/>
            </a:xfrm>
            <a:custGeom>
              <a:avLst/>
              <a:gdLst/>
              <a:ahLst/>
              <a:cxnLst/>
              <a:rect l="l" t="t" r="r" b="b"/>
              <a:pathLst>
                <a:path w="29358" h="4025" extrusionOk="0">
                  <a:moveTo>
                    <a:pt x="29357" y="0"/>
                  </a:moveTo>
                  <a:lnTo>
                    <a:pt x="0" y="3898"/>
                  </a:lnTo>
                  <a:cubicBezTo>
                    <a:pt x="0" y="3948"/>
                    <a:pt x="0" y="3999"/>
                    <a:pt x="0" y="4024"/>
                  </a:cubicBezTo>
                  <a:lnTo>
                    <a:pt x="29357" y="127"/>
                  </a:lnTo>
                  <a:cubicBezTo>
                    <a:pt x="29357" y="76"/>
                    <a:pt x="29357" y="26"/>
                    <a:pt x="29357" y="0"/>
                  </a:cubicBez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32" name="Google Shape;894;p44">
              <a:extLst>
                <a:ext uri="{FF2B5EF4-FFF2-40B4-BE49-F238E27FC236}">
                  <a16:creationId xmlns:a16="http://schemas.microsoft.com/office/drawing/2014/main" xmlns="" id="{AABA9FE7-2194-41A6-A5F0-F902CA6E19C1}"/>
                </a:ext>
              </a:extLst>
            </p:cNvPr>
            <p:cNvSpPr/>
            <p:nvPr/>
          </p:nvSpPr>
          <p:spPr>
            <a:xfrm>
              <a:off x="2115222" y="3042464"/>
              <a:ext cx="1080372" cy="148514"/>
            </a:xfrm>
            <a:custGeom>
              <a:avLst/>
              <a:gdLst/>
              <a:ahLst/>
              <a:cxnLst/>
              <a:rect l="l" t="t" r="r" b="b"/>
              <a:pathLst>
                <a:path w="29460" h="4050" extrusionOk="0">
                  <a:moveTo>
                    <a:pt x="29459" y="0"/>
                  </a:moveTo>
                  <a:lnTo>
                    <a:pt x="1" y="3923"/>
                  </a:lnTo>
                  <a:cubicBezTo>
                    <a:pt x="26" y="3974"/>
                    <a:pt x="26" y="3999"/>
                    <a:pt x="26" y="4050"/>
                  </a:cubicBezTo>
                  <a:lnTo>
                    <a:pt x="29459" y="127"/>
                  </a:lnTo>
                  <a:cubicBezTo>
                    <a:pt x="29459" y="102"/>
                    <a:pt x="29459" y="51"/>
                    <a:pt x="29459" y="0"/>
                  </a:cubicBez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33" name="Google Shape;895;p44">
              <a:extLst>
                <a:ext uri="{FF2B5EF4-FFF2-40B4-BE49-F238E27FC236}">
                  <a16:creationId xmlns:a16="http://schemas.microsoft.com/office/drawing/2014/main" xmlns="" id="{8DC32804-9097-196C-68D3-A39A987C66AC}"/>
                </a:ext>
              </a:extLst>
            </p:cNvPr>
            <p:cNvSpPr/>
            <p:nvPr/>
          </p:nvSpPr>
          <p:spPr>
            <a:xfrm>
              <a:off x="2142140" y="3109277"/>
              <a:ext cx="1055288" cy="156874"/>
            </a:xfrm>
            <a:custGeom>
              <a:avLst/>
              <a:gdLst/>
              <a:ahLst/>
              <a:cxnLst/>
              <a:rect l="l" t="t" r="r" b="b"/>
              <a:pathLst>
                <a:path w="28776" h="4278" extrusionOk="0">
                  <a:moveTo>
                    <a:pt x="28776" y="1"/>
                  </a:moveTo>
                  <a:lnTo>
                    <a:pt x="1" y="4176"/>
                  </a:lnTo>
                  <a:cubicBezTo>
                    <a:pt x="26" y="4202"/>
                    <a:pt x="51" y="4252"/>
                    <a:pt x="77" y="4278"/>
                  </a:cubicBezTo>
                  <a:lnTo>
                    <a:pt x="28776" y="127"/>
                  </a:lnTo>
                  <a:cubicBezTo>
                    <a:pt x="28776" y="102"/>
                    <a:pt x="28776" y="51"/>
                    <a:pt x="28776" y="1"/>
                  </a:cubicBez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34" name="Google Shape;896;p44">
              <a:extLst>
                <a:ext uri="{FF2B5EF4-FFF2-40B4-BE49-F238E27FC236}">
                  <a16:creationId xmlns:a16="http://schemas.microsoft.com/office/drawing/2014/main" xmlns="" id="{5EB30BEB-737D-272E-82AC-986C2B217316}"/>
                </a:ext>
              </a:extLst>
            </p:cNvPr>
            <p:cNvSpPr/>
            <p:nvPr/>
          </p:nvSpPr>
          <p:spPr>
            <a:xfrm>
              <a:off x="2138436" y="2905099"/>
              <a:ext cx="1053418" cy="129042"/>
            </a:xfrm>
            <a:custGeom>
              <a:avLst/>
              <a:gdLst/>
              <a:ahLst/>
              <a:cxnLst/>
              <a:rect l="l" t="t" r="r" b="b"/>
              <a:pathLst>
                <a:path w="28725" h="3519" extrusionOk="0">
                  <a:moveTo>
                    <a:pt x="28725" y="1"/>
                  </a:moveTo>
                  <a:lnTo>
                    <a:pt x="51" y="3367"/>
                  </a:lnTo>
                  <a:lnTo>
                    <a:pt x="0" y="3519"/>
                  </a:lnTo>
                  <a:lnTo>
                    <a:pt x="28725" y="127"/>
                  </a:lnTo>
                  <a:cubicBezTo>
                    <a:pt x="28725" y="77"/>
                    <a:pt x="28725" y="52"/>
                    <a:pt x="28725" y="1"/>
                  </a:cubicBez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35" name="Google Shape;897;p44">
              <a:extLst>
                <a:ext uri="{FF2B5EF4-FFF2-40B4-BE49-F238E27FC236}">
                  <a16:creationId xmlns:a16="http://schemas.microsoft.com/office/drawing/2014/main" xmlns="" id="{73D67DF4-CCB6-1363-5966-7CA5E502588F}"/>
                </a:ext>
              </a:extLst>
            </p:cNvPr>
            <p:cNvSpPr/>
            <p:nvPr/>
          </p:nvSpPr>
          <p:spPr>
            <a:xfrm>
              <a:off x="2379741" y="2991420"/>
              <a:ext cx="219082" cy="448291"/>
            </a:xfrm>
            <a:custGeom>
              <a:avLst/>
              <a:gdLst/>
              <a:ahLst/>
              <a:cxnLst/>
              <a:rect l="l" t="t" r="r" b="b"/>
              <a:pathLst>
                <a:path w="5974" h="12225" extrusionOk="0">
                  <a:moveTo>
                    <a:pt x="3594" y="1"/>
                  </a:moveTo>
                  <a:lnTo>
                    <a:pt x="1" y="279"/>
                  </a:lnTo>
                  <a:cubicBezTo>
                    <a:pt x="1" y="279"/>
                    <a:pt x="3594" y="5594"/>
                    <a:pt x="2810" y="12224"/>
                  </a:cubicBezTo>
                  <a:lnTo>
                    <a:pt x="4531" y="10756"/>
                  </a:lnTo>
                  <a:lnTo>
                    <a:pt x="5847" y="12098"/>
                  </a:lnTo>
                  <a:cubicBezTo>
                    <a:pt x="5847" y="12098"/>
                    <a:pt x="5973" y="3063"/>
                    <a:pt x="3594" y="1"/>
                  </a:cubicBezTo>
                  <a:close/>
                </a:path>
              </a:pathLst>
            </a:custGeom>
            <a:solidFill>
              <a:schemeClr val="accent1"/>
            </a:solidFill>
            <a:ln>
              <a:noFill/>
            </a:ln>
          </p:spPr>
          <p:txBody>
            <a:bodyPr spcFirstLastPara="1" wrap="square" lIns="115184" tIns="115184" rIns="115184" bIns="115184" anchor="ctr" anchorCtr="0">
              <a:noAutofit/>
            </a:bodyPr>
            <a:lstStyle/>
            <a:p>
              <a:endParaRPr sz="2400">
                <a:latin typeface="+mn-lt"/>
              </a:endParaRPr>
            </a:p>
          </p:txBody>
        </p:sp>
        <p:sp>
          <p:nvSpPr>
            <p:cNvPr id="36" name="Google Shape;898;p44">
              <a:extLst>
                <a:ext uri="{FF2B5EF4-FFF2-40B4-BE49-F238E27FC236}">
                  <a16:creationId xmlns:a16="http://schemas.microsoft.com/office/drawing/2014/main" xmlns="" id="{F95BFEEB-A024-A387-9C2E-2204741CF74A}"/>
                </a:ext>
              </a:extLst>
            </p:cNvPr>
            <p:cNvSpPr/>
            <p:nvPr/>
          </p:nvSpPr>
          <p:spPr>
            <a:xfrm>
              <a:off x="1404825" y="2593525"/>
              <a:ext cx="1753700" cy="67925"/>
            </a:xfrm>
            <a:custGeom>
              <a:avLst/>
              <a:gdLst/>
              <a:ahLst/>
              <a:cxnLst/>
              <a:rect l="l" t="t" r="r" b="b"/>
              <a:pathLst>
                <a:path w="70148" h="2717" extrusionOk="0">
                  <a:moveTo>
                    <a:pt x="70148" y="1049"/>
                  </a:moveTo>
                  <a:lnTo>
                    <a:pt x="68296" y="247"/>
                  </a:lnTo>
                  <a:lnTo>
                    <a:pt x="2964" y="0"/>
                  </a:lnTo>
                  <a:lnTo>
                    <a:pt x="0" y="1111"/>
                  </a:lnTo>
                  <a:lnTo>
                    <a:pt x="1358" y="2346"/>
                  </a:lnTo>
                  <a:lnTo>
                    <a:pt x="68481" y="2717"/>
                  </a:lnTo>
                  <a:close/>
                </a:path>
              </a:pathLst>
            </a:custGeom>
            <a:solidFill>
              <a:schemeClr val="accent4"/>
            </a:solidFill>
            <a:ln>
              <a:noFill/>
            </a:ln>
          </p:spPr>
          <p:txBody>
            <a:bodyPr/>
            <a:lstStyle/>
            <a:p>
              <a:endParaRPr lang="en-US" sz="2400">
                <a:latin typeface="+mn-lt"/>
              </a:endParaRPr>
            </a:p>
          </p:txBody>
        </p:sp>
        <p:sp>
          <p:nvSpPr>
            <p:cNvPr id="37" name="Google Shape;899;p44">
              <a:extLst>
                <a:ext uri="{FF2B5EF4-FFF2-40B4-BE49-F238E27FC236}">
                  <a16:creationId xmlns:a16="http://schemas.microsoft.com/office/drawing/2014/main" xmlns="" id="{F5BBF9BA-0512-1576-083C-6EDD7D46F55B}"/>
                </a:ext>
              </a:extLst>
            </p:cNvPr>
            <p:cNvSpPr/>
            <p:nvPr/>
          </p:nvSpPr>
          <p:spPr>
            <a:xfrm>
              <a:off x="1404326" y="2621126"/>
              <a:ext cx="1754119" cy="279389"/>
            </a:xfrm>
            <a:custGeom>
              <a:avLst/>
              <a:gdLst/>
              <a:ahLst/>
              <a:cxnLst/>
              <a:rect l="l" t="t" r="r" b="b"/>
              <a:pathLst>
                <a:path w="47832" h="7619" extrusionOk="0">
                  <a:moveTo>
                    <a:pt x="0" y="1"/>
                  </a:moveTo>
                  <a:lnTo>
                    <a:pt x="0" y="7618"/>
                  </a:lnTo>
                  <a:lnTo>
                    <a:pt x="47832" y="7618"/>
                  </a:lnTo>
                  <a:lnTo>
                    <a:pt x="47832" y="1"/>
                  </a:lnTo>
                  <a:close/>
                </a:path>
              </a:pathLst>
            </a:custGeom>
            <a:solidFill>
              <a:schemeClr val="accent4"/>
            </a:solidFill>
            <a:ln>
              <a:noFill/>
            </a:ln>
          </p:spPr>
          <p:txBody>
            <a:bodyPr spcFirstLastPara="1" wrap="square" lIns="115184" tIns="115184" rIns="115184" bIns="115184" anchor="ctr" anchorCtr="0">
              <a:noAutofit/>
            </a:bodyPr>
            <a:lstStyle/>
            <a:p>
              <a:endParaRPr sz="2400">
                <a:latin typeface="+mn-lt"/>
              </a:endParaRPr>
            </a:p>
          </p:txBody>
        </p:sp>
        <p:sp>
          <p:nvSpPr>
            <p:cNvPr id="38" name="Google Shape;900;p44">
              <a:extLst>
                <a:ext uri="{FF2B5EF4-FFF2-40B4-BE49-F238E27FC236}">
                  <a16:creationId xmlns:a16="http://schemas.microsoft.com/office/drawing/2014/main" xmlns="" id="{457E347E-CA18-80D8-B471-ED254ADCAE62}"/>
                </a:ext>
              </a:extLst>
            </p:cNvPr>
            <p:cNvSpPr/>
            <p:nvPr/>
          </p:nvSpPr>
          <p:spPr>
            <a:xfrm>
              <a:off x="1404326" y="2841073"/>
              <a:ext cx="1754119" cy="59442"/>
            </a:xfrm>
            <a:custGeom>
              <a:avLst/>
              <a:gdLst/>
              <a:ahLst/>
              <a:cxnLst/>
              <a:rect l="l" t="t" r="r" b="b"/>
              <a:pathLst>
                <a:path w="47832" h="1621" extrusionOk="0">
                  <a:moveTo>
                    <a:pt x="0" y="1"/>
                  </a:moveTo>
                  <a:lnTo>
                    <a:pt x="0" y="1620"/>
                  </a:lnTo>
                  <a:lnTo>
                    <a:pt x="47832" y="1620"/>
                  </a:lnTo>
                  <a:lnTo>
                    <a:pt x="47832"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39" name="Google Shape;901;p44">
              <a:extLst>
                <a:ext uri="{FF2B5EF4-FFF2-40B4-BE49-F238E27FC236}">
                  <a16:creationId xmlns:a16="http://schemas.microsoft.com/office/drawing/2014/main" xmlns="" id="{F637FC9C-36CC-9C8E-8D4D-9CEE89C50D89}"/>
                </a:ext>
              </a:extLst>
            </p:cNvPr>
            <p:cNvSpPr/>
            <p:nvPr/>
          </p:nvSpPr>
          <p:spPr>
            <a:xfrm>
              <a:off x="1498978" y="2621126"/>
              <a:ext cx="154098" cy="279389"/>
            </a:xfrm>
            <a:custGeom>
              <a:avLst/>
              <a:gdLst/>
              <a:ahLst/>
              <a:cxnLst/>
              <a:rect l="l" t="t" r="r" b="b"/>
              <a:pathLst>
                <a:path w="4202" h="7619" extrusionOk="0">
                  <a:moveTo>
                    <a:pt x="0" y="1"/>
                  </a:moveTo>
                  <a:lnTo>
                    <a:pt x="0" y="7618"/>
                  </a:lnTo>
                  <a:lnTo>
                    <a:pt x="4202" y="7618"/>
                  </a:lnTo>
                  <a:lnTo>
                    <a:pt x="4202"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40" name="Google Shape;902;p44">
              <a:extLst>
                <a:ext uri="{FF2B5EF4-FFF2-40B4-BE49-F238E27FC236}">
                  <a16:creationId xmlns:a16="http://schemas.microsoft.com/office/drawing/2014/main" xmlns="" id="{B1DB6B5A-A102-1FB2-2ADA-57194A5124D5}"/>
                </a:ext>
              </a:extLst>
            </p:cNvPr>
            <p:cNvSpPr/>
            <p:nvPr/>
          </p:nvSpPr>
          <p:spPr>
            <a:xfrm>
              <a:off x="1763496" y="2621126"/>
              <a:ext cx="26001" cy="279389"/>
            </a:xfrm>
            <a:custGeom>
              <a:avLst/>
              <a:gdLst/>
              <a:ahLst/>
              <a:cxnLst/>
              <a:rect l="l" t="t" r="r" b="b"/>
              <a:pathLst>
                <a:path w="709" h="7619" extrusionOk="0">
                  <a:moveTo>
                    <a:pt x="0" y="1"/>
                  </a:moveTo>
                  <a:lnTo>
                    <a:pt x="0" y="7618"/>
                  </a:lnTo>
                  <a:lnTo>
                    <a:pt x="709" y="7618"/>
                  </a:lnTo>
                  <a:lnTo>
                    <a:pt x="709"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41" name="Google Shape;903;p44">
              <a:extLst>
                <a:ext uri="{FF2B5EF4-FFF2-40B4-BE49-F238E27FC236}">
                  <a16:creationId xmlns:a16="http://schemas.microsoft.com/office/drawing/2014/main" xmlns="" id="{81F259C1-D223-4632-1A66-ED3BA6B09A25}"/>
                </a:ext>
              </a:extLst>
            </p:cNvPr>
            <p:cNvSpPr/>
            <p:nvPr/>
          </p:nvSpPr>
          <p:spPr>
            <a:xfrm>
              <a:off x="1899918" y="2621126"/>
              <a:ext cx="878013" cy="279389"/>
            </a:xfrm>
            <a:custGeom>
              <a:avLst/>
              <a:gdLst/>
              <a:ahLst/>
              <a:cxnLst/>
              <a:rect l="l" t="t" r="r" b="b"/>
              <a:pathLst>
                <a:path w="23942" h="7619" extrusionOk="0">
                  <a:moveTo>
                    <a:pt x="0" y="1"/>
                  </a:moveTo>
                  <a:lnTo>
                    <a:pt x="0" y="7618"/>
                  </a:lnTo>
                  <a:lnTo>
                    <a:pt x="23942" y="7618"/>
                  </a:lnTo>
                  <a:lnTo>
                    <a:pt x="23942"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42" name="Google Shape;904;p44">
              <a:extLst>
                <a:ext uri="{FF2B5EF4-FFF2-40B4-BE49-F238E27FC236}">
                  <a16:creationId xmlns:a16="http://schemas.microsoft.com/office/drawing/2014/main" xmlns="" id="{719F4E60-D4A3-1189-7943-9281ABCECC9A}"/>
                </a:ext>
              </a:extLst>
            </p:cNvPr>
            <p:cNvSpPr/>
            <p:nvPr/>
          </p:nvSpPr>
          <p:spPr>
            <a:xfrm>
              <a:off x="2887398" y="2621126"/>
              <a:ext cx="109577" cy="279389"/>
            </a:xfrm>
            <a:custGeom>
              <a:avLst/>
              <a:gdLst/>
              <a:ahLst/>
              <a:cxnLst/>
              <a:rect l="l" t="t" r="r" b="b"/>
              <a:pathLst>
                <a:path w="2988" h="7619" extrusionOk="0">
                  <a:moveTo>
                    <a:pt x="1" y="1"/>
                  </a:moveTo>
                  <a:lnTo>
                    <a:pt x="1" y="7618"/>
                  </a:lnTo>
                  <a:lnTo>
                    <a:pt x="2987" y="7618"/>
                  </a:lnTo>
                  <a:lnTo>
                    <a:pt x="2987" y="1"/>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43" name="Google Shape;905;p44">
              <a:extLst>
                <a:ext uri="{FF2B5EF4-FFF2-40B4-BE49-F238E27FC236}">
                  <a16:creationId xmlns:a16="http://schemas.microsoft.com/office/drawing/2014/main" xmlns="" id="{982004A1-934C-24B0-C486-B09648C28F67}"/>
                </a:ext>
              </a:extLst>
            </p:cNvPr>
            <p:cNvSpPr/>
            <p:nvPr/>
          </p:nvSpPr>
          <p:spPr>
            <a:xfrm>
              <a:off x="1391307" y="2388198"/>
              <a:ext cx="1767138" cy="232965"/>
            </a:xfrm>
            <a:custGeom>
              <a:avLst/>
              <a:gdLst/>
              <a:ahLst/>
              <a:cxnLst/>
              <a:rect l="l" t="t" r="r" b="b"/>
              <a:pathLst>
                <a:path w="48187" h="6353" extrusionOk="0">
                  <a:moveTo>
                    <a:pt x="43960" y="1"/>
                  </a:moveTo>
                  <a:lnTo>
                    <a:pt x="1" y="355"/>
                  </a:lnTo>
                  <a:lnTo>
                    <a:pt x="355" y="6353"/>
                  </a:lnTo>
                  <a:lnTo>
                    <a:pt x="48187" y="6353"/>
                  </a:lnTo>
                  <a:lnTo>
                    <a:pt x="43960" y="1"/>
                  </a:lnTo>
                  <a:close/>
                </a:path>
              </a:pathLst>
            </a:custGeom>
            <a:solidFill>
              <a:schemeClr val="accent4"/>
            </a:solidFill>
            <a:ln>
              <a:noFill/>
            </a:ln>
          </p:spPr>
          <p:txBody>
            <a:bodyPr spcFirstLastPara="1" wrap="square" lIns="115184" tIns="115184" rIns="115184" bIns="115184" anchor="ctr" anchorCtr="0">
              <a:noAutofit/>
            </a:bodyPr>
            <a:lstStyle/>
            <a:p>
              <a:endParaRPr sz="2400">
                <a:latin typeface="+mn-lt"/>
              </a:endParaRPr>
            </a:p>
          </p:txBody>
        </p:sp>
        <p:sp>
          <p:nvSpPr>
            <p:cNvPr id="44" name="Google Shape;906;p44">
              <a:extLst>
                <a:ext uri="{FF2B5EF4-FFF2-40B4-BE49-F238E27FC236}">
                  <a16:creationId xmlns:a16="http://schemas.microsoft.com/office/drawing/2014/main" xmlns="" id="{A0FFCEEB-5CAA-D0CE-D1CF-5952A68DF226}"/>
                </a:ext>
              </a:extLst>
            </p:cNvPr>
            <p:cNvSpPr/>
            <p:nvPr/>
          </p:nvSpPr>
          <p:spPr>
            <a:xfrm>
              <a:off x="1485995" y="2150613"/>
              <a:ext cx="1535111" cy="470549"/>
            </a:xfrm>
            <a:custGeom>
              <a:avLst/>
              <a:gdLst/>
              <a:ahLst/>
              <a:cxnLst/>
              <a:rect l="l" t="t" r="r" b="b"/>
              <a:pathLst>
                <a:path w="41860" h="12832" extrusionOk="0">
                  <a:moveTo>
                    <a:pt x="13287" y="1"/>
                  </a:moveTo>
                  <a:lnTo>
                    <a:pt x="0" y="2709"/>
                  </a:lnTo>
                  <a:lnTo>
                    <a:pt x="0" y="9542"/>
                  </a:lnTo>
                  <a:lnTo>
                    <a:pt x="30319" y="12832"/>
                  </a:lnTo>
                  <a:lnTo>
                    <a:pt x="41859" y="9187"/>
                  </a:lnTo>
                  <a:lnTo>
                    <a:pt x="40315" y="8580"/>
                  </a:lnTo>
                  <a:lnTo>
                    <a:pt x="40442" y="3063"/>
                  </a:lnTo>
                  <a:lnTo>
                    <a:pt x="41606" y="2608"/>
                  </a:lnTo>
                  <a:lnTo>
                    <a:pt x="13287" y="1"/>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45" name="Google Shape;907;p44">
              <a:extLst>
                <a:ext uri="{FF2B5EF4-FFF2-40B4-BE49-F238E27FC236}">
                  <a16:creationId xmlns:a16="http://schemas.microsoft.com/office/drawing/2014/main" xmlns="" id="{91CBD2E9-CB34-EBCC-E5A8-570F2C22D780}"/>
                </a:ext>
              </a:extLst>
            </p:cNvPr>
            <p:cNvSpPr/>
            <p:nvPr/>
          </p:nvSpPr>
          <p:spPr>
            <a:xfrm>
              <a:off x="2594128" y="2253619"/>
              <a:ext cx="396356" cy="341581"/>
            </a:xfrm>
            <a:custGeom>
              <a:avLst/>
              <a:gdLst/>
              <a:ahLst/>
              <a:cxnLst/>
              <a:rect l="l" t="t" r="r" b="b"/>
              <a:pathLst>
                <a:path w="10808" h="9315" extrusionOk="0">
                  <a:moveTo>
                    <a:pt x="10807" y="1"/>
                  </a:moveTo>
                  <a:lnTo>
                    <a:pt x="1" y="2962"/>
                  </a:lnTo>
                  <a:lnTo>
                    <a:pt x="1" y="8606"/>
                  </a:lnTo>
                  <a:lnTo>
                    <a:pt x="1" y="9314"/>
                  </a:lnTo>
                  <a:lnTo>
                    <a:pt x="10655" y="5923"/>
                  </a:lnTo>
                  <a:lnTo>
                    <a:pt x="10807" y="1"/>
                  </a:lnTo>
                  <a:close/>
                </a:path>
              </a:pathLst>
            </a:custGeom>
            <a:solidFill>
              <a:schemeClr val="lt1"/>
            </a:solidFill>
            <a:ln>
              <a:noFill/>
            </a:ln>
          </p:spPr>
          <p:txBody>
            <a:bodyPr spcFirstLastPara="1" wrap="square" lIns="115184" tIns="115184" rIns="115184" bIns="115184" anchor="ctr" anchorCtr="0">
              <a:noAutofit/>
            </a:bodyPr>
            <a:lstStyle/>
            <a:p>
              <a:endParaRPr sz="2400">
                <a:latin typeface="+mn-lt"/>
              </a:endParaRPr>
            </a:p>
          </p:txBody>
        </p:sp>
        <p:sp>
          <p:nvSpPr>
            <p:cNvPr id="46" name="Google Shape;908;p44">
              <a:extLst>
                <a:ext uri="{FF2B5EF4-FFF2-40B4-BE49-F238E27FC236}">
                  <a16:creationId xmlns:a16="http://schemas.microsoft.com/office/drawing/2014/main" xmlns="" id="{70BF01DF-FA42-B29F-6786-216918A089CA}"/>
                </a:ext>
              </a:extLst>
            </p:cNvPr>
            <p:cNvSpPr/>
            <p:nvPr/>
          </p:nvSpPr>
          <p:spPr>
            <a:xfrm>
              <a:off x="1527729" y="2296340"/>
              <a:ext cx="984767" cy="120681"/>
            </a:xfrm>
            <a:custGeom>
              <a:avLst/>
              <a:gdLst/>
              <a:ahLst/>
              <a:cxnLst/>
              <a:rect l="l" t="t" r="r" b="b"/>
              <a:pathLst>
                <a:path w="26853" h="3291" extrusionOk="0">
                  <a:moveTo>
                    <a:pt x="26" y="0"/>
                  </a:moveTo>
                  <a:lnTo>
                    <a:pt x="1" y="253"/>
                  </a:lnTo>
                  <a:lnTo>
                    <a:pt x="26827" y="3290"/>
                  </a:lnTo>
                  <a:lnTo>
                    <a:pt x="26853" y="3062"/>
                  </a:lnTo>
                  <a:lnTo>
                    <a:pt x="26" y="0"/>
                  </a:ln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47" name="Google Shape;909;p44">
              <a:extLst>
                <a:ext uri="{FF2B5EF4-FFF2-40B4-BE49-F238E27FC236}">
                  <a16:creationId xmlns:a16="http://schemas.microsoft.com/office/drawing/2014/main" xmlns="" id="{B63A01D9-971D-ACCB-0BAF-C6959FE9237C}"/>
                </a:ext>
              </a:extLst>
            </p:cNvPr>
            <p:cNvSpPr/>
            <p:nvPr/>
          </p:nvSpPr>
          <p:spPr>
            <a:xfrm>
              <a:off x="1523108" y="2354792"/>
              <a:ext cx="983813" cy="120681"/>
            </a:xfrm>
            <a:custGeom>
              <a:avLst/>
              <a:gdLst/>
              <a:ahLst/>
              <a:cxnLst/>
              <a:rect l="l" t="t" r="r" b="b"/>
              <a:pathLst>
                <a:path w="26827" h="3291" extrusionOk="0">
                  <a:moveTo>
                    <a:pt x="26" y="0"/>
                  </a:moveTo>
                  <a:lnTo>
                    <a:pt x="0" y="254"/>
                  </a:lnTo>
                  <a:lnTo>
                    <a:pt x="26801" y="3290"/>
                  </a:lnTo>
                  <a:lnTo>
                    <a:pt x="26827" y="3063"/>
                  </a:lnTo>
                  <a:lnTo>
                    <a:pt x="26" y="0"/>
                  </a:ln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48" name="Google Shape;910;p44">
              <a:extLst>
                <a:ext uri="{FF2B5EF4-FFF2-40B4-BE49-F238E27FC236}">
                  <a16:creationId xmlns:a16="http://schemas.microsoft.com/office/drawing/2014/main" xmlns="" id="{04601723-DFC1-3AA6-9AA3-BCFD93BB41CA}"/>
                </a:ext>
              </a:extLst>
            </p:cNvPr>
            <p:cNvSpPr/>
            <p:nvPr/>
          </p:nvSpPr>
          <p:spPr>
            <a:xfrm>
              <a:off x="1523108" y="2413244"/>
              <a:ext cx="983813" cy="120681"/>
            </a:xfrm>
            <a:custGeom>
              <a:avLst/>
              <a:gdLst/>
              <a:ahLst/>
              <a:cxnLst/>
              <a:rect l="l" t="t" r="r" b="b"/>
              <a:pathLst>
                <a:path w="26827" h="3291" extrusionOk="0">
                  <a:moveTo>
                    <a:pt x="26" y="1"/>
                  </a:moveTo>
                  <a:lnTo>
                    <a:pt x="0" y="254"/>
                  </a:lnTo>
                  <a:lnTo>
                    <a:pt x="26801" y="3291"/>
                  </a:lnTo>
                  <a:lnTo>
                    <a:pt x="26827" y="3038"/>
                  </a:lnTo>
                  <a:lnTo>
                    <a:pt x="26" y="1"/>
                  </a:ln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49" name="Google Shape;911;p44">
              <a:extLst>
                <a:ext uri="{FF2B5EF4-FFF2-40B4-BE49-F238E27FC236}">
                  <a16:creationId xmlns:a16="http://schemas.microsoft.com/office/drawing/2014/main" xmlns="" id="{526DC427-A81F-37C6-87AA-194DDC449A44}"/>
                </a:ext>
              </a:extLst>
            </p:cNvPr>
            <p:cNvSpPr/>
            <p:nvPr/>
          </p:nvSpPr>
          <p:spPr>
            <a:xfrm>
              <a:off x="1523108" y="2467075"/>
              <a:ext cx="983813" cy="120681"/>
            </a:xfrm>
            <a:custGeom>
              <a:avLst/>
              <a:gdLst/>
              <a:ahLst/>
              <a:cxnLst/>
              <a:rect l="l" t="t" r="r" b="b"/>
              <a:pathLst>
                <a:path w="26827" h="3291" extrusionOk="0">
                  <a:moveTo>
                    <a:pt x="26" y="1"/>
                  </a:moveTo>
                  <a:lnTo>
                    <a:pt x="0" y="228"/>
                  </a:lnTo>
                  <a:lnTo>
                    <a:pt x="26801" y="3291"/>
                  </a:lnTo>
                  <a:lnTo>
                    <a:pt x="26827" y="3038"/>
                  </a:lnTo>
                  <a:lnTo>
                    <a:pt x="26" y="1"/>
                  </a:ln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50" name="Google Shape;912;p44">
              <a:extLst>
                <a:ext uri="{FF2B5EF4-FFF2-40B4-BE49-F238E27FC236}">
                  <a16:creationId xmlns:a16="http://schemas.microsoft.com/office/drawing/2014/main" xmlns="" id="{3D3E1E98-D6FF-5AD6-3DAF-93ABE9AF2883}"/>
                </a:ext>
              </a:extLst>
            </p:cNvPr>
            <p:cNvSpPr/>
            <p:nvPr/>
          </p:nvSpPr>
          <p:spPr>
            <a:xfrm>
              <a:off x="2594128" y="2281489"/>
              <a:ext cx="395403" cy="111403"/>
            </a:xfrm>
            <a:custGeom>
              <a:avLst/>
              <a:gdLst/>
              <a:ahLst/>
              <a:cxnLst/>
              <a:rect l="l" t="t" r="r" b="b"/>
              <a:pathLst>
                <a:path w="10782" h="3038" extrusionOk="0">
                  <a:moveTo>
                    <a:pt x="10782" y="0"/>
                  </a:moveTo>
                  <a:lnTo>
                    <a:pt x="1" y="2885"/>
                  </a:lnTo>
                  <a:lnTo>
                    <a:pt x="1" y="3037"/>
                  </a:lnTo>
                  <a:lnTo>
                    <a:pt x="10782" y="127"/>
                  </a:lnTo>
                  <a:lnTo>
                    <a:pt x="10782" y="0"/>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51" name="Google Shape;913;p44">
              <a:extLst>
                <a:ext uri="{FF2B5EF4-FFF2-40B4-BE49-F238E27FC236}">
                  <a16:creationId xmlns:a16="http://schemas.microsoft.com/office/drawing/2014/main" xmlns="" id="{4C81C663-8988-3A5A-0C54-739883BA38E8}"/>
                </a:ext>
              </a:extLst>
            </p:cNvPr>
            <p:cNvSpPr/>
            <p:nvPr/>
          </p:nvSpPr>
          <p:spPr>
            <a:xfrm>
              <a:off x="2594128" y="2341811"/>
              <a:ext cx="394486" cy="110450"/>
            </a:xfrm>
            <a:custGeom>
              <a:avLst/>
              <a:gdLst/>
              <a:ahLst/>
              <a:cxnLst/>
              <a:rect l="l" t="t" r="r" b="b"/>
              <a:pathLst>
                <a:path w="10757" h="3012" extrusionOk="0">
                  <a:moveTo>
                    <a:pt x="10756" y="0"/>
                  </a:moveTo>
                  <a:lnTo>
                    <a:pt x="1" y="2885"/>
                  </a:lnTo>
                  <a:lnTo>
                    <a:pt x="1" y="3012"/>
                  </a:lnTo>
                  <a:lnTo>
                    <a:pt x="10731" y="127"/>
                  </a:lnTo>
                  <a:lnTo>
                    <a:pt x="10756" y="0"/>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52" name="Google Shape;914;p44">
              <a:extLst>
                <a:ext uri="{FF2B5EF4-FFF2-40B4-BE49-F238E27FC236}">
                  <a16:creationId xmlns:a16="http://schemas.microsoft.com/office/drawing/2014/main" xmlns="" id="{87DA6BF7-137D-1F70-072A-C30CCB9434D5}"/>
                </a:ext>
              </a:extLst>
            </p:cNvPr>
            <p:cNvSpPr/>
            <p:nvPr/>
          </p:nvSpPr>
          <p:spPr>
            <a:xfrm>
              <a:off x="2594128" y="2393772"/>
              <a:ext cx="392616" cy="110487"/>
            </a:xfrm>
            <a:custGeom>
              <a:avLst/>
              <a:gdLst/>
              <a:ahLst/>
              <a:cxnLst/>
              <a:rect l="l" t="t" r="r" b="b"/>
              <a:pathLst>
                <a:path w="10706" h="3013" extrusionOk="0">
                  <a:moveTo>
                    <a:pt x="10706" y="0"/>
                  </a:moveTo>
                  <a:lnTo>
                    <a:pt x="1" y="2885"/>
                  </a:lnTo>
                  <a:lnTo>
                    <a:pt x="1" y="3012"/>
                  </a:lnTo>
                  <a:lnTo>
                    <a:pt x="10706" y="127"/>
                  </a:lnTo>
                  <a:lnTo>
                    <a:pt x="10706" y="0"/>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53" name="Google Shape;915;p44">
              <a:extLst>
                <a:ext uri="{FF2B5EF4-FFF2-40B4-BE49-F238E27FC236}">
                  <a16:creationId xmlns:a16="http://schemas.microsoft.com/office/drawing/2014/main" xmlns="" id="{517D42A1-DF51-26BE-0F2C-25B4EBC86E11}"/>
                </a:ext>
              </a:extLst>
            </p:cNvPr>
            <p:cNvSpPr/>
            <p:nvPr/>
          </p:nvSpPr>
          <p:spPr>
            <a:xfrm>
              <a:off x="2594128" y="2448520"/>
              <a:ext cx="391699" cy="110487"/>
            </a:xfrm>
            <a:custGeom>
              <a:avLst/>
              <a:gdLst/>
              <a:ahLst/>
              <a:cxnLst/>
              <a:rect l="l" t="t" r="r" b="b"/>
              <a:pathLst>
                <a:path w="10681" h="3013" extrusionOk="0">
                  <a:moveTo>
                    <a:pt x="10680" y="1"/>
                  </a:moveTo>
                  <a:lnTo>
                    <a:pt x="1" y="2886"/>
                  </a:lnTo>
                  <a:lnTo>
                    <a:pt x="1" y="3012"/>
                  </a:lnTo>
                  <a:lnTo>
                    <a:pt x="10655" y="152"/>
                  </a:lnTo>
                  <a:lnTo>
                    <a:pt x="10680" y="1"/>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54" name="Google Shape;916;p44">
              <a:extLst>
                <a:ext uri="{FF2B5EF4-FFF2-40B4-BE49-F238E27FC236}">
                  <a16:creationId xmlns:a16="http://schemas.microsoft.com/office/drawing/2014/main" xmlns="" id="{7B8E3EE3-1FBA-5FD9-9709-6231BA88ECBE}"/>
                </a:ext>
              </a:extLst>
            </p:cNvPr>
            <p:cNvSpPr/>
            <p:nvPr/>
          </p:nvSpPr>
          <p:spPr>
            <a:xfrm>
              <a:off x="1485995" y="2407707"/>
              <a:ext cx="1111874" cy="213456"/>
            </a:xfrm>
            <a:custGeom>
              <a:avLst/>
              <a:gdLst/>
              <a:ahLst/>
              <a:cxnLst/>
              <a:rect l="l" t="t" r="r" b="b"/>
              <a:pathLst>
                <a:path w="30319" h="5821" extrusionOk="0">
                  <a:moveTo>
                    <a:pt x="101" y="0"/>
                  </a:moveTo>
                  <a:lnTo>
                    <a:pt x="0" y="2531"/>
                  </a:lnTo>
                  <a:lnTo>
                    <a:pt x="30319" y="5821"/>
                  </a:lnTo>
                  <a:lnTo>
                    <a:pt x="30218" y="3062"/>
                  </a:lnTo>
                  <a:lnTo>
                    <a:pt x="101"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55" name="Google Shape;917;p44">
              <a:extLst>
                <a:ext uri="{FF2B5EF4-FFF2-40B4-BE49-F238E27FC236}">
                  <a16:creationId xmlns:a16="http://schemas.microsoft.com/office/drawing/2014/main" xmlns="" id="{B22B1C64-E4EF-E110-A0C0-F0DFE2767F4E}"/>
                </a:ext>
              </a:extLst>
            </p:cNvPr>
            <p:cNvSpPr/>
            <p:nvPr/>
          </p:nvSpPr>
          <p:spPr>
            <a:xfrm>
              <a:off x="2594128" y="2362199"/>
              <a:ext cx="350846" cy="233001"/>
            </a:xfrm>
            <a:custGeom>
              <a:avLst/>
              <a:gdLst/>
              <a:ahLst/>
              <a:cxnLst/>
              <a:rect l="l" t="t" r="r" b="b"/>
              <a:pathLst>
                <a:path w="9567" h="6354" extrusionOk="0">
                  <a:moveTo>
                    <a:pt x="1" y="1"/>
                  </a:moveTo>
                  <a:lnTo>
                    <a:pt x="1" y="6353"/>
                  </a:lnTo>
                  <a:lnTo>
                    <a:pt x="9567" y="3240"/>
                  </a:lnTo>
                  <a:lnTo>
                    <a:pt x="9567" y="3240"/>
                  </a:lnTo>
                  <a:cubicBezTo>
                    <a:pt x="9566" y="3241"/>
                    <a:pt x="7378" y="3892"/>
                    <a:pt x="5094" y="3892"/>
                  </a:cubicBezTo>
                  <a:cubicBezTo>
                    <a:pt x="2635" y="3892"/>
                    <a:pt x="66" y="3137"/>
                    <a:pt x="1" y="1"/>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56" name="Google Shape;918;p44">
              <a:extLst>
                <a:ext uri="{FF2B5EF4-FFF2-40B4-BE49-F238E27FC236}">
                  <a16:creationId xmlns:a16="http://schemas.microsoft.com/office/drawing/2014/main" xmlns="" id="{FF903168-2339-4600-73C3-A0F2057914B5}"/>
                </a:ext>
              </a:extLst>
            </p:cNvPr>
            <p:cNvSpPr/>
            <p:nvPr/>
          </p:nvSpPr>
          <p:spPr>
            <a:xfrm>
              <a:off x="1275312" y="1857363"/>
              <a:ext cx="1749498" cy="502122"/>
            </a:xfrm>
            <a:custGeom>
              <a:avLst/>
              <a:gdLst/>
              <a:ahLst/>
              <a:cxnLst/>
              <a:rect l="l" t="t" r="r" b="b"/>
              <a:pathLst>
                <a:path w="47706" h="13693" extrusionOk="0">
                  <a:moveTo>
                    <a:pt x="22575" y="1"/>
                  </a:moveTo>
                  <a:cubicBezTo>
                    <a:pt x="22575" y="1"/>
                    <a:pt x="2253" y="2202"/>
                    <a:pt x="1367" y="3367"/>
                  </a:cubicBezTo>
                  <a:cubicBezTo>
                    <a:pt x="1367" y="3367"/>
                    <a:pt x="0" y="6176"/>
                    <a:pt x="1215" y="8909"/>
                  </a:cubicBezTo>
                  <a:lnTo>
                    <a:pt x="26396" y="13692"/>
                  </a:lnTo>
                  <a:lnTo>
                    <a:pt x="47705" y="10301"/>
                  </a:lnTo>
                  <a:lnTo>
                    <a:pt x="46086" y="9997"/>
                  </a:lnTo>
                  <a:lnTo>
                    <a:pt x="46364" y="4455"/>
                  </a:lnTo>
                  <a:lnTo>
                    <a:pt x="47655" y="4176"/>
                  </a:lnTo>
                  <a:lnTo>
                    <a:pt x="22575" y="1"/>
                  </a:lnTo>
                  <a:close/>
                </a:path>
              </a:pathLst>
            </a:custGeom>
            <a:solidFill>
              <a:schemeClr val="accent3"/>
            </a:solidFill>
            <a:ln>
              <a:noFill/>
            </a:ln>
          </p:spPr>
          <p:txBody>
            <a:bodyPr spcFirstLastPara="1" wrap="square" lIns="115184" tIns="115184" rIns="115184" bIns="115184" anchor="ctr" anchorCtr="0">
              <a:noAutofit/>
            </a:bodyPr>
            <a:lstStyle/>
            <a:p>
              <a:endParaRPr sz="2400">
                <a:latin typeface="+mn-lt"/>
              </a:endParaRPr>
            </a:p>
          </p:txBody>
        </p:sp>
        <p:sp>
          <p:nvSpPr>
            <p:cNvPr id="57" name="Google Shape;919;p44">
              <a:extLst>
                <a:ext uri="{FF2B5EF4-FFF2-40B4-BE49-F238E27FC236}">
                  <a16:creationId xmlns:a16="http://schemas.microsoft.com/office/drawing/2014/main" xmlns="" id="{5AB60CB6-CDAF-BB03-38C4-FFB649609961}"/>
                </a:ext>
              </a:extLst>
            </p:cNvPr>
            <p:cNvSpPr/>
            <p:nvPr/>
          </p:nvSpPr>
          <p:spPr>
            <a:xfrm>
              <a:off x="2216402" y="2020692"/>
              <a:ext cx="769426" cy="319286"/>
            </a:xfrm>
            <a:custGeom>
              <a:avLst/>
              <a:gdLst/>
              <a:ahLst/>
              <a:cxnLst/>
              <a:rect l="l" t="t" r="r" b="b"/>
              <a:pathLst>
                <a:path w="20981" h="8707" extrusionOk="0">
                  <a:moveTo>
                    <a:pt x="20980" y="1"/>
                  </a:moveTo>
                  <a:lnTo>
                    <a:pt x="1924" y="3341"/>
                  </a:lnTo>
                  <a:cubicBezTo>
                    <a:pt x="1924" y="3341"/>
                    <a:pt x="0" y="5999"/>
                    <a:pt x="1519" y="8707"/>
                  </a:cubicBezTo>
                  <a:lnTo>
                    <a:pt x="20702" y="5543"/>
                  </a:lnTo>
                  <a:lnTo>
                    <a:pt x="20980" y="1"/>
                  </a:lnTo>
                  <a:close/>
                </a:path>
              </a:pathLst>
            </a:custGeom>
            <a:solidFill>
              <a:schemeClr val="lt1"/>
            </a:solidFill>
            <a:ln>
              <a:noFill/>
            </a:ln>
          </p:spPr>
          <p:txBody>
            <a:bodyPr spcFirstLastPara="1" wrap="square" lIns="115184" tIns="115184" rIns="115184" bIns="115184" anchor="ctr" anchorCtr="0">
              <a:noAutofit/>
            </a:bodyPr>
            <a:lstStyle/>
            <a:p>
              <a:endParaRPr sz="2400">
                <a:latin typeface="+mn-lt"/>
              </a:endParaRPr>
            </a:p>
          </p:txBody>
        </p:sp>
        <p:sp>
          <p:nvSpPr>
            <p:cNvPr id="58" name="Google Shape;920;p44">
              <a:extLst>
                <a:ext uri="{FF2B5EF4-FFF2-40B4-BE49-F238E27FC236}">
                  <a16:creationId xmlns:a16="http://schemas.microsoft.com/office/drawing/2014/main" xmlns="" id="{85D3556B-7B79-622B-9E20-492937CAE02F}"/>
                </a:ext>
              </a:extLst>
            </p:cNvPr>
            <p:cNvSpPr/>
            <p:nvPr/>
          </p:nvSpPr>
          <p:spPr>
            <a:xfrm>
              <a:off x="2238662" y="2184973"/>
              <a:ext cx="408422" cy="155004"/>
            </a:xfrm>
            <a:custGeom>
              <a:avLst/>
              <a:gdLst/>
              <a:ahLst/>
              <a:cxnLst/>
              <a:rect l="l" t="t" r="r" b="b"/>
              <a:pathLst>
                <a:path w="11137" h="4227" extrusionOk="0">
                  <a:moveTo>
                    <a:pt x="11086" y="2531"/>
                  </a:moveTo>
                  <a:lnTo>
                    <a:pt x="11086" y="2539"/>
                  </a:lnTo>
                  <a:lnTo>
                    <a:pt x="11086" y="2539"/>
                  </a:lnTo>
                  <a:lnTo>
                    <a:pt x="11136" y="2531"/>
                  </a:lnTo>
                  <a:close/>
                  <a:moveTo>
                    <a:pt x="11086" y="2539"/>
                  </a:moveTo>
                  <a:lnTo>
                    <a:pt x="10996" y="2554"/>
                  </a:lnTo>
                  <a:lnTo>
                    <a:pt x="10996" y="2554"/>
                  </a:lnTo>
                  <a:cubicBezTo>
                    <a:pt x="11026" y="2555"/>
                    <a:pt x="11056" y="2556"/>
                    <a:pt x="11086" y="2556"/>
                  </a:cubicBezTo>
                  <a:lnTo>
                    <a:pt x="11086" y="2539"/>
                  </a:lnTo>
                  <a:close/>
                  <a:moveTo>
                    <a:pt x="735" y="0"/>
                  </a:moveTo>
                  <a:lnTo>
                    <a:pt x="735" y="0"/>
                  </a:lnTo>
                  <a:cubicBezTo>
                    <a:pt x="330" y="1038"/>
                    <a:pt x="1" y="2632"/>
                    <a:pt x="912" y="4227"/>
                  </a:cubicBezTo>
                  <a:lnTo>
                    <a:pt x="10996" y="2554"/>
                  </a:lnTo>
                  <a:lnTo>
                    <a:pt x="10996" y="2554"/>
                  </a:lnTo>
                  <a:cubicBezTo>
                    <a:pt x="8845" y="2504"/>
                    <a:pt x="6526" y="2447"/>
                    <a:pt x="4430" y="1873"/>
                  </a:cubicBezTo>
                  <a:cubicBezTo>
                    <a:pt x="3063" y="1493"/>
                    <a:pt x="1874" y="785"/>
                    <a:pt x="735" y="0"/>
                  </a:cubicBez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sp>
          <p:nvSpPr>
            <p:cNvPr id="59" name="Google Shape;921;p44">
              <a:extLst>
                <a:ext uri="{FF2B5EF4-FFF2-40B4-BE49-F238E27FC236}">
                  <a16:creationId xmlns:a16="http://schemas.microsoft.com/office/drawing/2014/main" xmlns="" id="{D8C37D55-699E-4B35-ECE4-CD305F13E3A4}"/>
                </a:ext>
              </a:extLst>
            </p:cNvPr>
            <p:cNvSpPr/>
            <p:nvPr/>
          </p:nvSpPr>
          <p:spPr>
            <a:xfrm>
              <a:off x="2268367" y="2055968"/>
              <a:ext cx="715590" cy="120681"/>
            </a:xfrm>
            <a:custGeom>
              <a:avLst/>
              <a:gdLst/>
              <a:ahLst/>
              <a:cxnLst/>
              <a:rect l="l" t="t" r="r" b="b"/>
              <a:pathLst>
                <a:path w="19513" h="3291" extrusionOk="0">
                  <a:moveTo>
                    <a:pt x="19513" y="0"/>
                  </a:moveTo>
                  <a:lnTo>
                    <a:pt x="77" y="3164"/>
                  </a:lnTo>
                  <a:cubicBezTo>
                    <a:pt x="51" y="3215"/>
                    <a:pt x="26" y="3240"/>
                    <a:pt x="1" y="3290"/>
                  </a:cubicBezTo>
                  <a:lnTo>
                    <a:pt x="19513" y="152"/>
                  </a:lnTo>
                  <a:lnTo>
                    <a:pt x="19513" y="26"/>
                  </a:lnTo>
                  <a:lnTo>
                    <a:pt x="19513" y="0"/>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60" name="Google Shape;922;p44">
              <a:extLst>
                <a:ext uri="{FF2B5EF4-FFF2-40B4-BE49-F238E27FC236}">
                  <a16:creationId xmlns:a16="http://schemas.microsoft.com/office/drawing/2014/main" xmlns="" id="{EBA3A3C2-5D61-5796-6747-882ABB10A871}"/>
                </a:ext>
              </a:extLst>
            </p:cNvPr>
            <p:cNvSpPr/>
            <p:nvPr/>
          </p:nvSpPr>
          <p:spPr>
            <a:xfrm>
              <a:off x="2253514" y="2105143"/>
              <a:ext cx="727656" cy="122551"/>
            </a:xfrm>
            <a:custGeom>
              <a:avLst/>
              <a:gdLst/>
              <a:ahLst/>
              <a:cxnLst/>
              <a:rect l="l" t="t" r="r" b="b"/>
              <a:pathLst>
                <a:path w="19842" h="3342" extrusionOk="0">
                  <a:moveTo>
                    <a:pt x="19842" y="1"/>
                  </a:moveTo>
                  <a:lnTo>
                    <a:pt x="26" y="3215"/>
                  </a:lnTo>
                  <a:cubicBezTo>
                    <a:pt x="1" y="3265"/>
                    <a:pt x="1" y="3291"/>
                    <a:pt x="1" y="3341"/>
                  </a:cubicBezTo>
                  <a:lnTo>
                    <a:pt x="19842" y="127"/>
                  </a:lnTo>
                  <a:lnTo>
                    <a:pt x="19842" y="1"/>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61" name="Google Shape;923;p44">
              <a:extLst>
                <a:ext uri="{FF2B5EF4-FFF2-40B4-BE49-F238E27FC236}">
                  <a16:creationId xmlns:a16="http://schemas.microsoft.com/office/drawing/2014/main" xmlns="" id="{4A5C1D41-77C2-18A6-A8F9-B9461A6555A4}"/>
                </a:ext>
              </a:extLst>
            </p:cNvPr>
            <p:cNvSpPr/>
            <p:nvPr/>
          </p:nvSpPr>
          <p:spPr>
            <a:xfrm>
              <a:off x="2251681" y="2154354"/>
              <a:ext cx="726739" cy="122514"/>
            </a:xfrm>
            <a:custGeom>
              <a:avLst/>
              <a:gdLst/>
              <a:ahLst/>
              <a:cxnLst/>
              <a:rect l="l" t="t" r="r" b="b"/>
              <a:pathLst>
                <a:path w="19817" h="3341" extrusionOk="0">
                  <a:moveTo>
                    <a:pt x="19816" y="0"/>
                  </a:moveTo>
                  <a:lnTo>
                    <a:pt x="0" y="3214"/>
                  </a:lnTo>
                  <a:cubicBezTo>
                    <a:pt x="0" y="3265"/>
                    <a:pt x="0" y="3290"/>
                    <a:pt x="0" y="3341"/>
                  </a:cubicBezTo>
                  <a:lnTo>
                    <a:pt x="19816" y="127"/>
                  </a:lnTo>
                  <a:lnTo>
                    <a:pt x="19816" y="0"/>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sp>
          <p:nvSpPr>
            <p:cNvPr id="62" name="Google Shape;924;p44">
              <a:extLst>
                <a:ext uri="{FF2B5EF4-FFF2-40B4-BE49-F238E27FC236}">
                  <a16:creationId xmlns:a16="http://schemas.microsoft.com/office/drawing/2014/main" xmlns="" id="{C4ACAC97-D714-7CFA-A12B-3AE5A1EB4055}"/>
                </a:ext>
              </a:extLst>
            </p:cNvPr>
            <p:cNvSpPr/>
            <p:nvPr/>
          </p:nvSpPr>
          <p:spPr>
            <a:xfrm>
              <a:off x="2259088" y="2194251"/>
              <a:ext cx="717461" cy="120681"/>
            </a:xfrm>
            <a:custGeom>
              <a:avLst/>
              <a:gdLst/>
              <a:ahLst/>
              <a:cxnLst/>
              <a:rect l="l" t="t" r="r" b="b"/>
              <a:pathLst>
                <a:path w="19564" h="3291" extrusionOk="0">
                  <a:moveTo>
                    <a:pt x="19563" y="0"/>
                  </a:moveTo>
                  <a:lnTo>
                    <a:pt x="1" y="3164"/>
                  </a:lnTo>
                  <a:cubicBezTo>
                    <a:pt x="1" y="3189"/>
                    <a:pt x="26" y="3240"/>
                    <a:pt x="26" y="3290"/>
                  </a:cubicBezTo>
                  <a:lnTo>
                    <a:pt x="26" y="3265"/>
                  </a:lnTo>
                  <a:lnTo>
                    <a:pt x="19563" y="127"/>
                  </a:lnTo>
                  <a:lnTo>
                    <a:pt x="19563" y="0"/>
                  </a:lnTo>
                  <a:close/>
                </a:path>
              </a:pathLst>
            </a:custGeom>
            <a:solidFill>
              <a:schemeClr val="accent5"/>
            </a:solidFill>
            <a:ln>
              <a:noFill/>
            </a:ln>
          </p:spPr>
          <p:txBody>
            <a:bodyPr spcFirstLastPara="1" wrap="square" lIns="115184" tIns="115184" rIns="115184" bIns="115184" anchor="ctr" anchorCtr="0">
              <a:noAutofit/>
            </a:bodyPr>
            <a:lstStyle/>
            <a:p>
              <a:endParaRPr sz="2400">
                <a:latin typeface="+mn-lt"/>
              </a:endParaRPr>
            </a:p>
          </p:txBody>
        </p:sp>
        <p:grpSp>
          <p:nvGrpSpPr>
            <p:cNvPr id="63" name="Google Shape;925;p44">
              <a:extLst>
                <a:ext uri="{FF2B5EF4-FFF2-40B4-BE49-F238E27FC236}">
                  <a16:creationId xmlns:a16="http://schemas.microsoft.com/office/drawing/2014/main" xmlns="" id="{6E87D244-2342-FDD3-9B62-B351FA6C64C7}"/>
                </a:ext>
              </a:extLst>
            </p:cNvPr>
            <p:cNvGrpSpPr/>
            <p:nvPr/>
          </p:nvGrpSpPr>
          <p:grpSpPr>
            <a:xfrm>
              <a:off x="1752348" y="1910278"/>
              <a:ext cx="884504" cy="150347"/>
              <a:chOff x="1752348" y="1910278"/>
              <a:chExt cx="884504" cy="150347"/>
            </a:xfrm>
          </p:grpSpPr>
          <p:sp>
            <p:nvSpPr>
              <p:cNvPr id="67" name="Google Shape;926;p44">
                <a:extLst>
                  <a:ext uri="{FF2B5EF4-FFF2-40B4-BE49-F238E27FC236}">
                    <a16:creationId xmlns:a16="http://schemas.microsoft.com/office/drawing/2014/main" xmlns="" id="{C99B4A11-CC6A-1DCF-18E1-C19E2DACAACA}"/>
                  </a:ext>
                </a:extLst>
              </p:cNvPr>
              <p:cNvSpPr/>
              <p:nvPr/>
            </p:nvSpPr>
            <p:spPr>
              <a:xfrm>
                <a:off x="2083684" y="1966603"/>
                <a:ext cx="237638" cy="35203"/>
              </a:xfrm>
              <a:custGeom>
                <a:avLst/>
                <a:gdLst/>
                <a:ahLst/>
                <a:cxnLst/>
                <a:rect l="l" t="t" r="r" b="b"/>
                <a:pathLst>
                  <a:path w="6480" h="960" extrusionOk="0">
                    <a:moveTo>
                      <a:pt x="2630" y="1"/>
                    </a:moveTo>
                    <a:cubicBezTo>
                      <a:pt x="2026" y="1"/>
                      <a:pt x="1461" y="35"/>
                      <a:pt x="1038" y="109"/>
                    </a:cubicBezTo>
                    <a:cubicBezTo>
                      <a:pt x="0" y="261"/>
                      <a:pt x="177" y="565"/>
                      <a:pt x="1392" y="767"/>
                    </a:cubicBezTo>
                    <a:cubicBezTo>
                      <a:pt x="2076" y="895"/>
                      <a:pt x="2951" y="959"/>
                      <a:pt x="3771" y="959"/>
                    </a:cubicBezTo>
                    <a:cubicBezTo>
                      <a:pt x="4409" y="959"/>
                      <a:pt x="5013" y="921"/>
                      <a:pt x="5467" y="843"/>
                    </a:cubicBezTo>
                    <a:cubicBezTo>
                      <a:pt x="6479" y="691"/>
                      <a:pt x="6327" y="388"/>
                      <a:pt x="5113" y="185"/>
                    </a:cubicBezTo>
                    <a:cubicBezTo>
                      <a:pt x="4391" y="67"/>
                      <a:pt x="3472" y="1"/>
                      <a:pt x="2630" y="1"/>
                    </a:cubicBezTo>
                    <a:close/>
                  </a:path>
                </a:pathLst>
              </a:custGeom>
              <a:solidFill>
                <a:schemeClr val="accent1"/>
              </a:solidFill>
              <a:ln>
                <a:noFill/>
              </a:ln>
            </p:spPr>
            <p:txBody>
              <a:bodyPr spcFirstLastPara="1" wrap="square" lIns="115184" tIns="115184" rIns="115184" bIns="115184" anchor="ctr" anchorCtr="0">
                <a:noAutofit/>
              </a:bodyPr>
              <a:lstStyle/>
              <a:p>
                <a:endParaRPr sz="2400">
                  <a:latin typeface="+mn-lt"/>
                </a:endParaRPr>
              </a:p>
            </p:txBody>
          </p:sp>
          <p:sp>
            <p:nvSpPr>
              <p:cNvPr id="68" name="Google Shape;927;p44">
                <a:extLst>
                  <a:ext uri="{FF2B5EF4-FFF2-40B4-BE49-F238E27FC236}">
                    <a16:creationId xmlns:a16="http://schemas.microsoft.com/office/drawing/2014/main" xmlns="" id="{EF812602-6EE1-C6B3-A125-5DBD5614C63C}"/>
                  </a:ext>
                </a:extLst>
              </p:cNvPr>
              <p:cNvSpPr/>
              <p:nvPr/>
            </p:nvSpPr>
            <p:spPr>
              <a:xfrm>
                <a:off x="1825656" y="1929933"/>
                <a:ext cx="271963" cy="39200"/>
              </a:xfrm>
              <a:custGeom>
                <a:avLst/>
                <a:gdLst/>
                <a:ahLst/>
                <a:cxnLst/>
                <a:rect l="l" t="t" r="r" b="b"/>
                <a:pathLst>
                  <a:path w="7416" h="1069" extrusionOk="0">
                    <a:moveTo>
                      <a:pt x="1683" y="0"/>
                    </a:moveTo>
                    <a:cubicBezTo>
                      <a:pt x="1117" y="0"/>
                      <a:pt x="548" y="11"/>
                      <a:pt x="1" y="21"/>
                    </a:cubicBezTo>
                    <a:cubicBezTo>
                      <a:pt x="1570" y="97"/>
                      <a:pt x="2962" y="325"/>
                      <a:pt x="3468" y="578"/>
                    </a:cubicBezTo>
                    <a:cubicBezTo>
                      <a:pt x="3746" y="704"/>
                      <a:pt x="3848" y="856"/>
                      <a:pt x="4430" y="957"/>
                    </a:cubicBezTo>
                    <a:cubicBezTo>
                      <a:pt x="4657" y="983"/>
                      <a:pt x="4936" y="1008"/>
                      <a:pt x="5239" y="1033"/>
                    </a:cubicBezTo>
                    <a:cubicBezTo>
                      <a:pt x="5633" y="1051"/>
                      <a:pt x="6052" y="1069"/>
                      <a:pt x="6452" y="1069"/>
                    </a:cubicBezTo>
                    <a:cubicBezTo>
                      <a:pt x="6617" y="1069"/>
                      <a:pt x="6779" y="1066"/>
                      <a:pt x="6935" y="1059"/>
                    </a:cubicBezTo>
                    <a:lnTo>
                      <a:pt x="7416" y="1033"/>
                    </a:lnTo>
                    <a:cubicBezTo>
                      <a:pt x="7163" y="957"/>
                      <a:pt x="6910" y="856"/>
                      <a:pt x="6657" y="780"/>
                    </a:cubicBezTo>
                    <a:cubicBezTo>
                      <a:pt x="6024" y="527"/>
                      <a:pt x="5417" y="249"/>
                      <a:pt x="4050" y="97"/>
                    </a:cubicBezTo>
                    <a:cubicBezTo>
                      <a:pt x="3316" y="22"/>
                      <a:pt x="2503" y="0"/>
                      <a:pt x="1683" y="0"/>
                    </a:cubicBez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69" name="Google Shape;928;p44">
                <a:extLst>
                  <a:ext uri="{FF2B5EF4-FFF2-40B4-BE49-F238E27FC236}">
                    <a16:creationId xmlns:a16="http://schemas.microsoft.com/office/drawing/2014/main" xmlns="" id="{25670BBD-C0E5-96D8-2B7D-0FC6CF4C0F9F}"/>
                  </a:ext>
                </a:extLst>
              </p:cNvPr>
              <p:cNvSpPr/>
              <p:nvPr/>
            </p:nvSpPr>
            <p:spPr>
              <a:xfrm>
                <a:off x="2294367" y="2001770"/>
                <a:ext cx="269176" cy="39200"/>
              </a:xfrm>
              <a:custGeom>
                <a:avLst/>
                <a:gdLst/>
                <a:ahLst/>
                <a:cxnLst/>
                <a:rect l="l" t="t" r="r" b="b"/>
                <a:pathLst>
                  <a:path w="7340" h="1069" extrusionOk="0">
                    <a:moveTo>
                      <a:pt x="949" y="0"/>
                    </a:moveTo>
                    <a:cubicBezTo>
                      <a:pt x="786" y="0"/>
                      <a:pt x="629" y="3"/>
                      <a:pt x="481" y="11"/>
                    </a:cubicBezTo>
                    <a:lnTo>
                      <a:pt x="0" y="36"/>
                    </a:lnTo>
                    <a:cubicBezTo>
                      <a:pt x="228" y="112"/>
                      <a:pt x="481" y="213"/>
                      <a:pt x="734" y="314"/>
                    </a:cubicBezTo>
                    <a:cubicBezTo>
                      <a:pt x="1367" y="542"/>
                      <a:pt x="1974" y="820"/>
                      <a:pt x="3316" y="972"/>
                    </a:cubicBezTo>
                    <a:cubicBezTo>
                      <a:pt x="4064" y="1047"/>
                      <a:pt x="4884" y="1069"/>
                      <a:pt x="5696" y="1069"/>
                    </a:cubicBezTo>
                    <a:cubicBezTo>
                      <a:pt x="6256" y="1069"/>
                      <a:pt x="6813" y="1059"/>
                      <a:pt x="7339" y="1048"/>
                    </a:cubicBezTo>
                    <a:cubicBezTo>
                      <a:pt x="5796" y="972"/>
                      <a:pt x="4429" y="745"/>
                      <a:pt x="3898" y="491"/>
                    </a:cubicBezTo>
                    <a:cubicBezTo>
                      <a:pt x="3645" y="365"/>
                      <a:pt x="3543" y="213"/>
                      <a:pt x="2961" y="112"/>
                    </a:cubicBezTo>
                    <a:cubicBezTo>
                      <a:pt x="2733" y="87"/>
                      <a:pt x="2455" y="61"/>
                      <a:pt x="2177" y="36"/>
                    </a:cubicBezTo>
                    <a:cubicBezTo>
                      <a:pt x="1765" y="18"/>
                      <a:pt x="1341" y="0"/>
                      <a:pt x="949" y="0"/>
                    </a:cubicBez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70" name="Google Shape;929;p44">
                <a:extLst>
                  <a:ext uri="{FF2B5EF4-FFF2-40B4-BE49-F238E27FC236}">
                    <a16:creationId xmlns:a16="http://schemas.microsoft.com/office/drawing/2014/main" xmlns="" id="{78C1DE65-422D-4F15-98B4-F38B137441EA}"/>
                  </a:ext>
                </a:extLst>
              </p:cNvPr>
              <p:cNvSpPr/>
              <p:nvPr/>
            </p:nvSpPr>
            <p:spPr>
              <a:xfrm>
                <a:off x="2106898" y="1910278"/>
                <a:ext cx="143866" cy="53832"/>
              </a:xfrm>
              <a:custGeom>
                <a:avLst/>
                <a:gdLst/>
                <a:ahLst/>
                <a:cxnLst/>
                <a:rect l="l" t="t" r="r" b="b"/>
                <a:pathLst>
                  <a:path w="3923" h="1468" extrusionOk="0">
                    <a:moveTo>
                      <a:pt x="380" y="0"/>
                    </a:moveTo>
                    <a:cubicBezTo>
                      <a:pt x="1316" y="228"/>
                      <a:pt x="1493" y="532"/>
                      <a:pt x="835" y="734"/>
                    </a:cubicBezTo>
                    <a:cubicBezTo>
                      <a:pt x="506" y="835"/>
                      <a:pt x="0" y="937"/>
                      <a:pt x="76" y="1063"/>
                    </a:cubicBezTo>
                    <a:cubicBezTo>
                      <a:pt x="101" y="1114"/>
                      <a:pt x="228" y="1139"/>
                      <a:pt x="380" y="1190"/>
                    </a:cubicBezTo>
                    <a:cubicBezTo>
                      <a:pt x="709" y="1291"/>
                      <a:pt x="1189" y="1367"/>
                      <a:pt x="1746" y="1417"/>
                    </a:cubicBezTo>
                    <a:lnTo>
                      <a:pt x="1721" y="1417"/>
                    </a:lnTo>
                    <a:lnTo>
                      <a:pt x="2202" y="1468"/>
                    </a:lnTo>
                    <a:cubicBezTo>
                      <a:pt x="2404" y="1367"/>
                      <a:pt x="2556" y="1291"/>
                      <a:pt x="2759" y="1215"/>
                    </a:cubicBezTo>
                    <a:cubicBezTo>
                      <a:pt x="3239" y="1012"/>
                      <a:pt x="3923" y="785"/>
                      <a:pt x="3417" y="532"/>
                    </a:cubicBezTo>
                    <a:cubicBezTo>
                      <a:pt x="2936" y="304"/>
                      <a:pt x="1594" y="127"/>
                      <a:pt x="380" y="0"/>
                    </a:cubicBez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71" name="Google Shape;930;p44">
                <a:extLst>
                  <a:ext uri="{FF2B5EF4-FFF2-40B4-BE49-F238E27FC236}">
                    <a16:creationId xmlns:a16="http://schemas.microsoft.com/office/drawing/2014/main" xmlns="" id="{01B5BCEE-8472-7FC2-6C38-75E956436247}"/>
                  </a:ext>
                </a:extLst>
              </p:cNvPr>
              <p:cNvSpPr/>
              <p:nvPr/>
            </p:nvSpPr>
            <p:spPr>
              <a:xfrm>
                <a:off x="2141223" y="2006794"/>
                <a:ext cx="143903" cy="53832"/>
              </a:xfrm>
              <a:custGeom>
                <a:avLst/>
                <a:gdLst/>
                <a:ahLst/>
                <a:cxnLst/>
                <a:rect l="l" t="t" r="r" b="b"/>
                <a:pathLst>
                  <a:path w="3924" h="1468" extrusionOk="0">
                    <a:moveTo>
                      <a:pt x="1696" y="0"/>
                    </a:moveTo>
                    <a:cubicBezTo>
                      <a:pt x="1519" y="101"/>
                      <a:pt x="1342" y="177"/>
                      <a:pt x="1165" y="253"/>
                    </a:cubicBezTo>
                    <a:cubicBezTo>
                      <a:pt x="658" y="456"/>
                      <a:pt x="0" y="683"/>
                      <a:pt x="507" y="937"/>
                    </a:cubicBezTo>
                    <a:cubicBezTo>
                      <a:pt x="987" y="1164"/>
                      <a:pt x="2303" y="1316"/>
                      <a:pt x="3544" y="1468"/>
                    </a:cubicBezTo>
                    <a:cubicBezTo>
                      <a:pt x="2582" y="1240"/>
                      <a:pt x="2405" y="937"/>
                      <a:pt x="3088" y="734"/>
                    </a:cubicBezTo>
                    <a:cubicBezTo>
                      <a:pt x="3392" y="633"/>
                      <a:pt x="3923" y="532"/>
                      <a:pt x="3847" y="405"/>
                    </a:cubicBezTo>
                    <a:cubicBezTo>
                      <a:pt x="3797" y="354"/>
                      <a:pt x="3695" y="329"/>
                      <a:pt x="3518" y="279"/>
                    </a:cubicBezTo>
                    <a:cubicBezTo>
                      <a:pt x="3215" y="177"/>
                      <a:pt x="2734" y="101"/>
                      <a:pt x="2177" y="51"/>
                    </a:cubicBezTo>
                    <a:lnTo>
                      <a:pt x="1696" y="0"/>
                    </a:ln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72" name="Google Shape;931;p44">
                <a:extLst>
                  <a:ext uri="{FF2B5EF4-FFF2-40B4-BE49-F238E27FC236}">
                    <a16:creationId xmlns:a16="http://schemas.microsoft.com/office/drawing/2014/main" xmlns="" id="{B030D887-8DC5-86BC-8D59-A0D5F57D4E39}"/>
                  </a:ext>
                </a:extLst>
              </p:cNvPr>
              <p:cNvSpPr/>
              <p:nvPr/>
            </p:nvSpPr>
            <p:spPr>
              <a:xfrm>
                <a:off x="2246106" y="1927880"/>
                <a:ext cx="211637" cy="42757"/>
              </a:xfrm>
              <a:custGeom>
                <a:avLst/>
                <a:gdLst/>
                <a:ahLst/>
                <a:cxnLst/>
                <a:rect l="l" t="t" r="r" b="b"/>
                <a:pathLst>
                  <a:path w="5771" h="1166" extrusionOk="0">
                    <a:moveTo>
                      <a:pt x="4632" y="1"/>
                    </a:moveTo>
                    <a:cubicBezTo>
                      <a:pt x="4606" y="254"/>
                      <a:pt x="3619" y="482"/>
                      <a:pt x="2227" y="532"/>
                    </a:cubicBezTo>
                    <a:cubicBezTo>
                      <a:pt x="1544" y="558"/>
                      <a:pt x="734" y="583"/>
                      <a:pt x="329" y="659"/>
                    </a:cubicBezTo>
                    <a:cubicBezTo>
                      <a:pt x="177" y="710"/>
                      <a:pt x="101" y="735"/>
                      <a:pt x="76" y="786"/>
                    </a:cubicBezTo>
                    <a:cubicBezTo>
                      <a:pt x="0" y="887"/>
                      <a:pt x="152" y="988"/>
                      <a:pt x="456" y="1064"/>
                    </a:cubicBezTo>
                    <a:lnTo>
                      <a:pt x="684" y="1165"/>
                    </a:lnTo>
                    <a:cubicBezTo>
                      <a:pt x="1190" y="1115"/>
                      <a:pt x="1645" y="1089"/>
                      <a:pt x="2126" y="1064"/>
                    </a:cubicBezTo>
                    <a:cubicBezTo>
                      <a:pt x="3391" y="963"/>
                      <a:pt x="4859" y="887"/>
                      <a:pt x="5340" y="684"/>
                    </a:cubicBezTo>
                    <a:cubicBezTo>
                      <a:pt x="5770" y="482"/>
                      <a:pt x="5188" y="229"/>
                      <a:pt x="4632" y="1"/>
                    </a:cubicBez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73" name="Google Shape;932;p44">
                <a:extLst>
                  <a:ext uri="{FF2B5EF4-FFF2-40B4-BE49-F238E27FC236}">
                    <a16:creationId xmlns:a16="http://schemas.microsoft.com/office/drawing/2014/main" xmlns="" id="{4E7CB267-4741-B42F-5663-929C1A7CA496}"/>
                  </a:ext>
                </a:extLst>
              </p:cNvPr>
              <p:cNvSpPr/>
              <p:nvPr/>
            </p:nvSpPr>
            <p:spPr>
              <a:xfrm>
                <a:off x="1933327" y="2000266"/>
                <a:ext cx="211637" cy="42757"/>
              </a:xfrm>
              <a:custGeom>
                <a:avLst/>
                <a:gdLst/>
                <a:ahLst/>
                <a:cxnLst/>
                <a:rect l="l" t="t" r="r" b="b"/>
                <a:pathLst>
                  <a:path w="5771" h="1166" extrusionOk="0">
                    <a:moveTo>
                      <a:pt x="5087" y="1"/>
                    </a:moveTo>
                    <a:cubicBezTo>
                      <a:pt x="4606" y="26"/>
                      <a:pt x="4151" y="77"/>
                      <a:pt x="3670" y="102"/>
                    </a:cubicBezTo>
                    <a:cubicBezTo>
                      <a:pt x="2405" y="203"/>
                      <a:pt x="912" y="279"/>
                      <a:pt x="431" y="482"/>
                    </a:cubicBezTo>
                    <a:cubicBezTo>
                      <a:pt x="0" y="684"/>
                      <a:pt x="583" y="937"/>
                      <a:pt x="1139" y="1165"/>
                    </a:cubicBezTo>
                    <a:cubicBezTo>
                      <a:pt x="1190" y="912"/>
                      <a:pt x="2152" y="684"/>
                      <a:pt x="3544" y="634"/>
                    </a:cubicBezTo>
                    <a:cubicBezTo>
                      <a:pt x="4252" y="583"/>
                      <a:pt x="5062" y="583"/>
                      <a:pt x="5467" y="507"/>
                    </a:cubicBezTo>
                    <a:cubicBezTo>
                      <a:pt x="5619" y="457"/>
                      <a:pt x="5695" y="406"/>
                      <a:pt x="5720" y="381"/>
                    </a:cubicBezTo>
                    <a:cubicBezTo>
                      <a:pt x="5771" y="279"/>
                      <a:pt x="5644" y="178"/>
                      <a:pt x="5340" y="77"/>
                    </a:cubicBezTo>
                    <a:lnTo>
                      <a:pt x="5087" y="1"/>
                    </a:ln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74" name="Google Shape;933;p44">
                <a:extLst>
                  <a:ext uri="{FF2B5EF4-FFF2-40B4-BE49-F238E27FC236}">
                    <a16:creationId xmlns:a16="http://schemas.microsoft.com/office/drawing/2014/main" xmlns="" id="{621018F6-BB6F-1B62-43F8-F45EDB13762A}"/>
                  </a:ext>
                </a:extLst>
              </p:cNvPr>
              <p:cNvSpPr/>
              <p:nvPr/>
            </p:nvSpPr>
            <p:spPr>
              <a:xfrm>
                <a:off x="2326823" y="1976138"/>
                <a:ext cx="310029" cy="23689"/>
              </a:xfrm>
              <a:custGeom>
                <a:avLst/>
                <a:gdLst/>
                <a:ahLst/>
                <a:cxnLst/>
                <a:rect l="l" t="t" r="r" b="b"/>
                <a:pathLst>
                  <a:path w="8454" h="646" extrusionOk="0">
                    <a:moveTo>
                      <a:pt x="1924" y="1"/>
                    </a:moveTo>
                    <a:cubicBezTo>
                      <a:pt x="1646" y="1"/>
                      <a:pt x="1368" y="1"/>
                      <a:pt x="1140" y="26"/>
                    </a:cubicBezTo>
                    <a:cubicBezTo>
                      <a:pt x="684" y="77"/>
                      <a:pt x="330" y="153"/>
                      <a:pt x="178" y="229"/>
                    </a:cubicBezTo>
                    <a:lnTo>
                      <a:pt x="1" y="305"/>
                    </a:lnTo>
                    <a:cubicBezTo>
                      <a:pt x="532" y="355"/>
                      <a:pt x="1064" y="381"/>
                      <a:pt x="1621" y="431"/>
                    </a:cubicBezTo>
                    <a:cubicBezTo>
                      <a:pt x="2818" y="538"/>
                      <a:pt x="4125" y="645"/>
                      <a:pt x="5326" y="645"/>
                    </a:cubicBezTo>
                    <a:cubicBezTo>
                      <a:pt x="5546" y="645"/>
                      <a:pt x="5762" y="642"/>
                      <a:pt x="5974" y="634"/>
                    </a:cubicBezTo>
                    <a:cubicBezTo>
                      <a:pt x="7239" y="583"/>
                      <a:pt x="7897" y="381"/>
                      <a:pt x="8454" y="203"/>
                    </a:cubicBezTo>
                    <a:lnTo>
                      <a:pt x="8454" y="203"/>
                    </a:lnTo>
                    <a:cubicBezTo>
                      <a:pt x="7886" y="264"/>
                      <a:pt x="7192" y="295"/>
                      <a:pt x="6464" y="295"/>
                    </a:cubicBezTo>
                    <a:cubicBezTo>
                      <a:pt x="5667" y="295"/>
                      <a:pt x="4830" y="258"/>
                      <a:pt x="4076" y="178"/>
                    </a:cubicBezTo>
                    <a:cubicBezTo>
                      <a:pt x="3367" y="102"/>
                      <a:pt x="2684" y="1"/>
                      <a:pt x="1924" y="1"/>
                    </a:cubicBez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sp>
            <p:nvSpPr>
              <p:cNvPr id="75" name="Google Shape;934;p44">
                <a:extLst>
                  <a:ext uri="{FF2B5EF4-FFF2-40B4-BE49-F238E27FC236}">
                    <a16:creationId xmlns:a16="http://schemas.microsoft.com/office/drawing/2014/main" xmlns="" id="{354E69A2-3918-6F18-BA9C-A08AC976019E}"/>
                  </a:ext>
                </a:extLst>
              </p:cNvPr>
              <p:cNvSpPr/>
              <p:nvPr/>
            </p:nvSpPr>
            <p:spPr>
              <a:xfrm>
                <a:off x="1752348" y="1971114"/>
                <a:ext cx="312816" cy="23652"/>
              </a:xfrm>
              <a:custGeom>
                <a:avLst/>
                <a:gdLst/>
                <a:ahLst/>
                <a:cxnLst/>
                <a:rect l="l" t="t" r="r" b="b"/>
                <a:pathLst>
                  <a:path w="8530" h="645" extrusionOk="0">
                    <a:moveTo>
                      <a:pt x="3164" y="0"/>
                    </a:moveTo>
                    <a:cubicBezTo>
                      <a:pt x="2941" y="0"/>
                      <a:pt x="2721" y="4"/>
                      <a:pt x="2506" y="11"/>
                    </a:cubicBezTo>
                    <a:cubicBezTo>
                      <a:pt x="1241" y="62"/>
                      <a:pt x="583" y="265"/>
                      <a:pt x="0" y="442"/>
                    </a:cubicBezTo>
                    <a:cubicBezTo>
                      <a:pt x="568" y="381"/>
                      <a:pt x="1268" y="350"/>
                      <a:pt x="2005" y="350"/>
                    </a:cubicBezTo>
                    <a:cubicBezTo>
                      <a:pt x="2812" y="350"/>
                      <a:pt x="3662" y="388"/>
                      <a:pt x="4429" y="467"/>
                    </a:cubicBezTo>
                    <a:cubicBezTo>
                      <a:pt x="5138" y="543"/>
                      <a:pt x="5821" y="644"/>
                      <a:pt x="6580" y="644"/>
                    </a:cubicBezTo>
                    <a:cubicBezTo>
                      <a:pt x="6859" y="644"/>
                      <a:pt x="7137" y="644"/>
                      <a:pt x="7365" y="619"/>
                    </a:cubicBezTo>
                    <a:cubicBezTo>
                      <a:pt x="7846" y="568"/>
                      <a:pt x="8175" y="492"/>
                      <a:pt x="8352" y="416"/>
                    </a:cubicBezTo>
                    <a:lnTo>
                      <a:pt x="8529" y="340"/>
                    </a:lnTo>
                    <a:cubicBezTo>
                      <a:pt x="7998" y="290"/>
                      <a:pt x="7441" y="265"/>
                      <a:pt x="6909" y="214"/>
                    </a:cubicBezTo>
                    <a:cubicBezTo>
                      <a:pt x="5690" y="107"/>
                      <a:pt x="4381" y="0"/>
                      <a:pt x="3164" y="0"/>
                    </a:cubicBezTo>
                    <a:close/>
                  </a:path>
                </a:pathLst>
              </a:custGeom>
              <a:solidFill>
                <a:schemeClr val="dk2"/>
              </a:solidFill>
              <a:ln>
                <a:noFill/>
              </a:ln>
            </p:spPr>
            <p:txBody>
              <a:bodyPr spcFirstLastPara="1" wrap="square" lIns="115184" tIns="115184" rIns="115184" bIns="115184" anchor="ctr" anchorCtr="0">
                <a:noAutofit/>
              </a:bodyPr>
              <a:lstStyle/>
              <a:p>
                <a:endParaRPr sz="2400">
                  <a:latin typeface="+mn-lt"/>
                </a:endParaRPr>
              </a:p>
            </p:txBody>
          </p:sp>
        </p:grpSp>
        <p:sp>
          <p:nvSpPr>
            <p:cNvPr id="64" name="Google Shape;935;p44">
              <a:extLst>
                <a:ext uri="{FF2B5EF4-FFF2-40B4-BE49-F238E27FC236}">
                  <a16:creationId xmlns:a16="http://schemas.microsoft.com/office/drawing/2014/main" xmlns="" id="{BD62DB78-1781-7583-1C37-6DD1ABC81CD3}"/>
                </a:ext>
              </a:extLst>
            </p:cNvPr>
            <p:cNvSpPr/>
            <p:nvPr/>
          </p:nvSpPr>
          <p:spPr>
            <a:xfrm>
              <a:off x="1374621" y="2000266"/>
              <a:ext cx="163376" cy="220937"/>
            </a:xfrm>
            <a:custGeom>
              <a:avLst/>
              <a:gdLst/>
              <a:ahLst/>
              <a:cxnLst/>
              <a:rect l="l" t="t" r="r" b="b"/>
              <a:pathLst>
                <a:path w="4455" h="6025" extrusionOk="0">
                  <a:moveTo>
                    <a:pt x="1696" y="1"/>
                  </a:moveTo>
                  <a:lnTo>
                    <a:pt x="1696" y="1"/>
                  </a:lnTo>
                  <a:cubicBezTo>
                    <a:pt x="1696" y="1"/>
                    <a:pt x="0" y="3342"/>
                    <a:pt x="1822" y="5645"/>
                  </a:cubicBezTo>
                  <a:lnTo>
                    <a:pt x="3948" y="6024"/>
                  </a:lnTo>
                  <a:cubicBezTo>
                    <a:pt x="3948" y="6024"/>
                    <a:pt x="2835" y="2076"/>
                    <a:pt x="4454" y="381"/>
                  </a:cubicBezTo>
                  <a:lnTo>
                    <a:pt x="1696" y="1"/>
                  </a:lnTo>
                  <a:close/>
                </a:path>
              </a:pathLst>
            </a:custGeom>
            <a:solidFill>
              <a:schemeClr val="accent1"/>
            </a:solidFill>
            <a:ln>
              <a:noFill/>
            </a:ln>
          </p:spPr>
          <p:txBody>
            <a:bodyPr spcFirstLastPara="1" wrap="square" lIns="115184" tIns="115184" rIns="115184" bIns="115184" anchor="ctr" anchorCtr="0">
              <a:noAutofit/>
            </a:bodyPr>
            <a:lstStyle/>
            <a:p>
              <a:endParaRPr sz="2400">
                <a:latin typeface="+mn-lt"/>
              </a:endParaRPr>
            </a:p>
          </p:txBody>
        </p:sp>
        <p:sp>
          <p:nvSpPr>
            <p:cNvPr id="65" name="Google Shape;936;p44">
              <a:extLst>
                <a:ext uri="{FF2B5EF4-FFF2-40B4-BE49-F238E27FC236}">
                  <a16:creationId xmlns:a16="http://schemas.microsoft.com/office/drawing/2014/main" xmlns="" id="{A8630DEB-2B35-2AB3-D07A-14CB8CCE4669}"/>
                </a:ext>
              </a:extLst>
            </p:cNvPr>
            <p:cNvSpPr/>
            <p:nvPr/>
          </p:nvSpPr>
          <p:spPr>
            <a:xfrm>
              <a:off x="1924965" y="2107013"/>
              <a:ext cx="163376" cy="220900"/>
            </a:xfrm>
            <a:custGeom>
              <a:avLst/>
              <a:gdLst/>
              <a:ahLst/>
              <a:cxnLst/>
              <a:rect l="l" t="t" r="r" b="b"/>
              <a:pathLst>
                <a:path w="4455" h="6024" extrusionOk="0">
                  <a:moveTo>
                    <a:pt x="1696" y="0"/>
                  </a:moveTo>
                  <a:lnTo>
                    <a:pt x="1696" y="0"/>
                  </a:lnTo>
                  <a:cubicBezTo>
                    <a:pt x="1696" y="0"/>
                    <a:pt x="1" y="3341"/>
                    <a:pt x="1823" y="5644"/>
                  </a:cubicBezTo>
                  <a:lnTo>
                    <a:pt x="3949" y="6024"/>
                  </a:lnTo>
                  <a:cubicBezTo>
                    <a:pt x="3949" y="6024"/>
                    <a:pt x="2835" y="2076"/>
                    <a:pt x="4455" y="380"/>
                  </a:cubicBezTo>
                  <a:lnTo>
                    <a:pt x="1696" y="0"/>
                  </a:lnTo>
                  <a:close/>
                </a:path>
              </a:pathLst>
            </a:custGeom>
            <a:solidFill>
              <a:schemeClr val="accent1"/>
            </a:solidFill>
            <a:ln>
              <a:noFill/>
            </a:ln>
          </p:spPr>
          <p:txBody>
            <a:bodyPr spcFirstLastPara="1" wrap="square" lIns="115184" tIns="115184" rIns="115184" bIns="115184" anchor="ctr" anchorCtr="0">
              <a:noAutofit/>
            </a:bodyPr>
            <a:lstStyle/>
            <a:p>
              <a:endParaRPr sz="2400">
                <a:latin typeface="+mn-lt"/>
              </a:endParaRPr>
            </a:p>
          </p:txBody>
        </p:sp>
        <p:sp>
          <p:nvSpPr>
            <p:cNvPr id="66" name="Google Shape;937;p44">
              <a:extLst>
                <a:ext uri="{FF2B5EF4-FFF2-40B4-BE49-F238E27FC236}">
                  <a16:creationId xmlns:a16="http://schemas.microsoft.com/office/drawing/2014/main" xmlns="" id="{B7FDE683-641D-7886-E822-674723E7701A}"/>
                </a:ext>
              </a:extLst>
            </p:cNvPr>
            <p:cNvSpPr/>
            <p:nvPr/>
          </p:nvSpPr>
          <p:spPr>
            <a:xfrm>
              <a:off x="1303146" y="2145993"/>
              <a:ext cx="940210" cy="213493"/>
            </a:xfrm>
            <a:custGeom>
              <a:avLst/>
              <a:gdLst/>
              <a:ahLst/>
              <a:cxnLst/>
              <a:rect l="l" t="t" r="r" b="b"/>
              <a:pathLst>
                <a:path w="25638" h="5822" extrusionOk="0">
                  <a:moveTo>
                    <a:pt x="1" y="0"/>
                  </a:moveTo>
                  <a:lnTo>
                    <a:pt x="431" y="1038"/>
                  </a:lnTo>
                  <a:lnTo>
                    <a:pt x="25637" y="5821"/>
                  </a:lnTo>
                  <a:cubicBezTo>
                    <a:pt x="25460" y="5517"/>
                    <a:pt x="25460" y="5188"/>
                    <a:pt x="25511" y="4910"/>
                  </a:cubicBezTo>
                  <a:cubicBezTo>
                    <a:pt x="25460" y="4682"/>
                    <a:pt x="25410" y="4454"/>
                    <a:pt x="25359" y="4227"/>
                  </a:cubicBezTo>
                  <a:lnTo>
                    <a:pt x="1" y="0"/>
                  </a:lnTo>
                  <a:close/>
                </a:path>
              </a:pathLst>
            </a:custGeom>
            <a:solidFill>
              <a:srgbClr val="1F1915">
                <a:alpha val="16460"/>
              </a:srgbClr>
            </a:solidFill>
            <a:ln>
              <a:noFill/>
            </a:ln>
          </p:spPr>
          <p:txBody>
            <a:bodyPr spcFirstLastPara="1" wrap="square" lIns="115184" tIns="115184" rIns="115184" bIns="115184" anchor="ctr" anchorCtr="0">
              <a:noAutofit/>
            </a:bodyPr>
            <a:lstStyle/>
            <a:p>
              <a:endParaRPr sz="2400">
                <a:latin typeface="+mn-lt"/>
              </a:endParaRPr>
            </a:p>
          </p:txBody>
        </p:sp>
      </p:grpSp>
      <p:sp>
        <p:nvSpPr>
          <p:cNvPr id="87" name="TextBox 86">
            <a:extLst>
              <a:ext uri="{FF2B5EF4-FFF2-40B4-BE49-F238E27FC236}">
                <a16:creationId xmlns:a16="http://schemas.microsoft.com/office/drawing/2014/main" xmlns="" id="{02E9429C-625B-41BA-406B-10F125683BCA}"/>
              </a:ext>
            </a:extLst>
          </p:cNvPr>
          <p:cNvSpPr txBox="1"/>
          <p:nvPr/>
        </p:nvSpPr>
        <p:spPr>
          <a:xfrm>
            <a:off x="1025144" y="1903510"/>
            <a:ext cx="6100354" cy="461665"/>
          </a:xfrm>
          <a:prstGeom prst="rect">
            <a:avLst/>
          </a:prstGeom>
          <a:noFill/>
        </p:spPr>
        <p:txBody>
          <a:bodyPr wrap="square">
            <a:spAutoFit/>
          </a:bodyPr>
          <a:lstStyle/>
          <a:p>
            <a:pPr algn="ctr" defTabSz="1152053">
              <a:buClrTx/>
              <a:defRPr/>
            </a:pPr>
            <a:r>
              <a:rPr lang="en-US" sz="2400" b="1" dirty="0">
                <a:solidFill>
                  <a:schemeClr val="tx1"/>
                </a:solidFill>
                <a:latin typeface="+mn-lt"/>
                <a:ea typeface="+mn-ea"/>
                <a:cs typeface="Arial" panose="020B0604020202020204" pitchFamily="34" charset="0"/>
              </a:rPr>
              <a:t>LUYỆN ĐỌC CÂU DÀI</a:t>
            </a:r>
            <a:endParaRPr lang="vi-VN" sz="2400" b="1"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81341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xmlns="" id="{E47E3965-5FDB-969D-EF4C-40D3803CC1D2}"/>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xmlns="" id="{463E135C-D1E3-6A56-E952-9C12625DD082}"/>
              </a:ext>
            </a:extLst>
          </p:cNvPr>
          <p:cNvGrpSpPr/>
          <p:nvPr/>
        </p:nvGrpSpPr>
        <p:grpSpPr>
          <a:xfrm>
            <a:off x="444547" y="2494070"/>
            <a:ext cx="10528252" cy="1121846"/>
            <a:chOff x="1760997" y="4974504"/>
            <a:chExt cx="8356574" cy="890440"/>
          </a:xfrm>
        </p:grpSpPr>
        <p:pic>
          <p:nvPicPr>
            <p:cNvPr id="7" name="Picture 6" descr="https://cdn-icons-png.flaticon.com/128/981/981221.png">
              <a:extLst>
                <a:ext uri="{FF2B5EF4-FFF2-40B4-BE49-F238E27FC236}">
                  <a16:creationId xmlns:a16="http://schemas.microsoft.com/office/drawing/2014/main" xmlns="" id="{06BADAA8-FBCE-719A-A155-01F209124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60997" y="5139736"/>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DDC87AEA-81C3-25D3-7CDB-F8A7946595D5}"/>
                </a:ext>
              </a:extLst>
            </p:cNvPr>
            <p:cNvSpPr txBox="1"/>
            <p:nvPr/>
          </p:nvSpPr>
          <p:spPr>
            <a:xfrm>
              <a:off x="2509366" y="4974504"/>
              <a:ext cx="7608205" cy="890440"/>
            </a:xfrm>
            <a:prstGeom prst="rect">
              <a:avLst/>
            </a:prstGeom>
            <a:solidFill>
              <a:schemeClr val="accent1">
                <a:lumMod val="20000"/>
                <a:lumOff val="80000"/>
              </a:schemeClr>
            </a:solidFill>
          </p:spPr>
          <p:txBody>
            <a:bodyPr wrap="square" rtlCol="0">
              <a:spAutoFit/>
            </a:bodyPr>
            <a:lstStyle/>
            <a:p>
              <a:pPr algn="just" defTabSz="1152053">
                <a:lnSpc>
                  <a:spcPct val="150000"/>
                </a:lnSpc>
                <a:buClrTx/>
                <a:defRPr/>
              </a:pPr>
              <a:r>
                <a:rPr lang="vi-VN" sz="2400" dirty="0">
                  <a:solidFill>
                    <a:srgbClr val="2A2A2A"/>
                  </a:solidFill>
                  <a:latin typeface="+mn-lt"/>
                  <a:ea typeface="+mn-ea"/>
                  <a:cs typeface="Arial" panose="020B0604020202020204" pitchFamily="34" charset="0"/>
                </a:rPr>
                <a:t>Thưa cô, mọi năm em đều nhận những vai không phải nói nhiều. Năm nay, cô cho em đọc một bài thơ, được không cô? </a:t>
              </a:r>
            </a:p>
          </p:txBody>
        </p:sp>
      </p:grpSp>
      <p:grpSp>
        <p:nvGrpSpPr>
          <p:cNvPr id="9" name="Group 8">
            <a:extLst>
              <a:ext uri="{FF2B5EF4-FFF2-40B4-BE49-F238E27FC236}">
                <a16:creationId xmlns:a16="http://schemas.microsoft.com/office/drawing/2014/main" xmlns="" id="{91576004-1694-C63D-6508-482FA967D9E0}"/>
              </a:ext>
            </a:extLst>
          </p:cNvPr>
          <p:cNvGrpSpPr/>
          <p:nvPr/>
        </p:nvGrpSpPr>
        <p:grpSpPr>
          <a:xfrm>
            <a:off x="437628" y="4025699"/>
            <a:ext cx="10535171" cy="791448"/>
            <a:chOff x="1776934" y="4898775"/>
            <a:chExt cx="8346147" cy="628195"/>
          </a:xfrm>
        </p:grpSpPr>
        <p:pic>
          <p:nvPicPr>
            <p:cNvPr id="10" name="Picture 9" descr="https://cdn-icons-png.flaticon.com/128/981/981221.png">
              <a:extLst>
                <a:ext uri="{FF2B5EF4-FFF2-40B4-BE49-F238E27FC236}">
                  <a16:creationId xmlns:a16="http://schemas.microsoft.com/office/drawing/2014/main" xmlns="" id="{43E308DE-AE08-89BE-C5FC-85ACDF4B8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76336" y="4899373"/>
              <a:ext cx="628195" cy="627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D5538C5B-26A6-81D6-7934-E3F5309A4539}"/>
                </a:ext>
              </a:extLst>
            </p:cNvPr>
            <p:cNvSpPr txBox="1"/>
            <p:nvPr/>
          </p:nvSpPr>
          <p:spPr>
            <a:xfrm>
              <a:off x="2529360" y="4974504"/>
              <a:ext cx="7593721" cy="458656"/>
            </a:xfrm>
            <a:prstGeom prst="rect">
              <a:avLst/>
            </a:prstGeom>
            <a:solidFill>
              <a:schemeClr val="accent1">
                <a:lumMod val="20000"/>
                <a:lumOff val="80000"/>
              </a:schemeClr>
            </a:solidFill>
          </p:spPr>
          <p:txBody>
            <a:bodyPr wrap="square" rtlCol="0">
              <a:spAutoFit/>
            </a:bodyPr>
            <a:lstStyle/>
            <a:p>
              <a:pPr algn="just" defTabSz="1152053">
                <a:lnSpc>
                  <a:spcPct val="150000"/>
                </a:lnSpc>
                <a:buClrTx/>
                <a:defRPr/>
              </a:pPr>
              <a:r>
                <a:rPr lang="pt-BR" sz="2400">
                  <a:solidFill>
                    <a:srgbClr val="2A2A2A"/>
                  </a:solidFill>
                  <a:latin typeface="+mn-lt"/>
                  <a:ea typeface="+mn-ea"/>
                  <a:cs typeface="Arial" panose="020B0604020202020204" pitchFamily="34" charset="0"/>
                </a:rPr>
                <a:t>Cô ơi, em cảm ơn cô! </a:t>
              </a:r>
              <a:endParaRPr lang="vi-VN" sz="2400">
                <a:solidFill>
                  <a:srgbClr val="2A2A2A"/>
                </a:solidFill>
                <a:latin typeface="+mn-lt"/>
                <a:ea typeface="+mn-ea"/>
                <a:cs typeface="Arial" panose="020B0604020202020204" pitchFamily="34" charset="0"/>
              </a:endParaRPr>
            </a:p>
          </p:txBody>
        </p:sp>
      </p:grpSp>
      <p:grpSp>
        <p:nvGrpSpPr>
          <p:cNvPr id="12" name="Group 11">
            <a:extLst>
              <a:ext uri="{FF2B5EF4-FFF2-40B4-BE49-F238E27FC236}">
                <a16:creationId xmlns:a16="http://schemas.microsoft.com/office/drawing/2014/main" xmlns="" id="{A86E6BC6-6EE1-5F7A-EA0F-92B79FA2C65D}"/>
              </a:ext>
            </a:extLst>
          </p:cNvPr>
          <p:cNvGrpSpPr/>
          <p:nvPr/>
        </p:nvGrpSpPr>
        <p:grpSpPr>
          <a:xfrm>
            <a:off x="437626" y="5166525"/>
            <a:ext cx="10535172" cy="1131849"/>
            <a:chOff x="1760997" y="4974504"/>
            <a:chExt cx="8362067" cy="898380"/>
          </a:xfrm>
        </p:grpSpPr>
        <p:pic>
          <p:nvPicPr>
            <p:cNvPr id="13" name="Picture 12" descr="https://cdn-icons-png.flaticon.com/128/981/981221.png">
              <a:extLst>
                <a:ext uri="{FF2B5EF4-FFF2-40B4-BE49-F238E27FC236}">
                  <a16:creationId xmlns:a16="http://schemas.microsoft.com/office/drawing/2014/main" xmlns="" id="{0729F663-C4C8-1C2D-67F3-BD7CD8DFC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60997" y="5139736"/>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C48C8853-C309-6724-E089-E719740A99E6}"/>
                </a:ext>
              </a:extLst>
            </p:cNvPr>
            <p:cNvSpPr txBox="1"/>
            <p:nvPr/>
          </p:nvSpPr>
          <p:spPr>
            <a:xfrm>
              <a:off x="2509366" y="4974504"/>
              <a:ext cx="7613698" cy="898380"/>
            </a:xfrm>
            <a:prstGeom prst="rect">
              <a:avLst/>
            </a:prstGeom>
            <a:solidFill>
              <a:schemeClr val="accent1">
                <a:lumMod val="20000"/>
                <a:lumOff val="80000"/>
              </a:schemeClr>
            </a:solidFill>
          </p:spPr>
          <p:txBody>
            <a:bodyPr wrap="square" rtlCol="0">
              <a:spAutoFit/>
            </a:bodyPr>
            <a:lstStyle/>
            <a:p>
              <a:pPr algn="just" defTabSz="1152053">
                <a:lnSpc>
                  <a:spcPct val="150000"/>
                </a:lnSpc>
                <a:buClrTx/>
                <a:defRPr/>
              </a:pPr>
              <a:r>
                <a:rPr lang="vi-VN" sz="2400" dirty="0">
                  <a:solidFill>
                    <a:srgbClr val="2A2A2A"/>
                  </a:solidFill>
                  <a:latin typeface="+mn-lt"/>
                  <a:ea typeface="+mn-ea"/>
                  <a:cs typeface="Arial" panose="020B0604020202020204" pitchFamily="34" charset="0"/>
                </a:rPr>
                <a:t>Chính cô phải cảm ơn</a:t>
              </a:r>
              <a:r>
                <a:rPr lang="en-US" sz="2400" dirty="0">
                  <a:solidFill>
                    <a:srgbClr val="2A2A2A"/>
                  </a:solidFill>
                  <a:latin typeface="+mn-lt"/>
                  <a:ea typeface="+mn-ea"/>
                  <a:cs typeface="Arial" panose="020B0604020202020204" pitchFamily="34" charset="0"/>
                </a:rPr>
                <a:t> </a:t>
              </a:r>
              <a:r>
                <a:rPr lang="en-US" sz="2400">
                  <a:solidFill>
                    <a:srgbClr val="2A2A2A"/>
                  </a:solidFill>
                  <a:latin typeface="+mn-lt"/>
                  <a:ea typeface="+mn-ea"/>
                  <a:cs typeface="Arial" panose="020B0604020202020204" pitchFamily="34" charset="0"/>
                </a:rPr>
                <a:t>em</a:t>
              </a:r>
              <a:r>
                <a:rPr lang="vi-VN" sz="2400">
                  <a:solidFill>
                    <a:srgbClr val="2A2A2A"/>
                  </a:solidFill>
                  <a:latin typeface="+mn-lt"/>
                  <a:ea typeface="+mn-ea"/>
                  <a:cs typeface="Arial" panose="020B0604020202020204" pitchFamily="34" charset="0"/>
                </a:rPr>
                <a:t>. </a:t>
              </a:r>
              <a:r>
                <a:rPr lang="vi-VN" sz="2400" dirty="0">
                  <a:solidFill>
                    <a:srgbClr val="2A2A2A"/>
                  </a:solidFill>
                  <a:latin typeface="+mn-lt"/>
                  <a:ea typeface="+mn-ea"/>
                  <a:cs typeface="Arial" panose="020B0604020202020204" pitchFamily="34" charset="0"/>
                </a:rPr>
                <a:t>Em đã chứng minh là không có điều gì không thể làm được, nếu thực sự cố gắng. </a:t>
              </a:r>
            </a:p>
          </p:txBody>
        </p:sp>
      </p:grpSp>
      <p:sp>
        <p:nvSpPr>
          <p:cNvPr id="15" name="TextBox 14">
            <a:extLst>
              <a:ext uri="{FF2B5EF4-FFF2-40B4-BE49-F238E27FC236}">
                <a16:creationId xmlns:a16="http://schemas.microsoft.com/office/drawing/2014/main" xmlns="" id="{AA295C0D-D20C-42E7-718B-3B08B9497149}"/>
              </a:ext>
            </a:extLst>
          </p:cNvPr>
          <p:cNvSpPr txBox="1"/>
          <p:nvPr/>
        </p:nvSpPr>
        <p:spPr>
          <a:xfrm>
            <a:off x="1618705" y="1747720"/>
            <a:ext cx="8954589" cy="461665"/>
          </a:xfrm>
          <a:prstGeom prst="rect">
            <a:avLst/>
          </a:prstGeom>
          <a:noFill/>
        </p:spPr>
        <p:txBody>
          <a:bodyPr wrap="square">
            <a:spAutoFit/>
          </a:bodyPr>
          <a:lstStyle/>
          <a:p>
            <a:pPr algn="ctr">
              <a:buClrTx/>
              <a:defRPr/>
            </a:pPr>
            <a:r>
              <a:rPr lang="en-US" sz="2400" b="1" dirty="0">
                <a:solidFill>
                  <a:schemeClr val="tx1"/>
                </a:solidFill>
                <a:latin typeface="+mn-lt"/>
                <a:ea typeface="+mn-ea"/>
                <a:cs typeface="Arial" panose="020B0604020202020204" pitchFamily="34" charset="0"/>
              </a:rPr>
              <a:t> </a:t>
            </a:r>
            <a:r>
              <a:rPr lang="en-US" sz="2400" b="1" dirty="0" err="1">
                <a:solidFill>
                  <a:schemeClr val="tx1"/>
                </a:solidFill>
                <a:latin typeface="+mn-lt"/>
                <a:ea typeface="+mn-ea"/>
                <a:cs typeface="Arial" panose="020B0604020202020204" pitchFamily="34" charset="0"/>
              </a:rPr>
              <a:t>Luyện</a:t>
            </a:r>
            <a:r>
              <a:rPr lang="en-US" sz="2400" b="1" dirty="0">
                <a:solidFill>
                  <a:schemeClr val="tx1"/>
                </a:solidFill>
                <a:latin typeface="+mn-lt"/>
                <a:ea typeface="+mn-ea"/>
                <a:cs typeface="Arial" panose="020B0604020202020204" pitchFamily="34" charset="0"/>
              </a:rPr>
              <a:t> </a:t>
            </a:r>
            <a:r>
              <a:rPr lang="en-US" sz="2400" b="1" dirty="0" err="1">
                <a:solidFill>
                  <a:schemeClr val="tx1"/>
                </a:solidFill>
                <a:latin typeface="+mn-lt"/>
                <a:ea typeface="+mn-ea"/>
                <a:cs typeface="Arial" panose="020B0604020202020204" pitchFamily="34" charset="0"/>
              </a:rPr>
              <a:t>đọc</a:t>
            </a:r>
            <a:r>
              <a:rPr lang="en-US" sz="2400" b="1" dirty="0">
                <a:solidFill>
                  <a:schemeClr val="tx1"/>
                </a:solidFill>
                <a:latin typeface="+mn-lt"/>
                <a:ea typeface="+mn-ea"/>
                <a:cs typeface="Arial" panose="020B0604020202020204" pitchFamily="34" charset="0"/>
              </a:rPr>
              <a:t> </a:t>
            </a:r>
            <a:r>
              <a:rPr lang="en-US" sz="2400" b="1" dirty="0" err="1">
                <a:solidFill>
                  <a:schemeClr val="tx1"/>
                </a:solidFill>
                <a:latin typeface="+mn-lt"/>
                <a:ea typeface="+mn-ea"/>
                <a:cs typeface="Arial" panose="020B0604020202020204" pitchFamily="34" charset="0"/>
              </a:rPr>
              <a:t>một</a:t>
            </a:r>
            <a:r>
              <a:rPr lang="en-US" sz="2400" b="1" dirty="0">
                <a:solidFill>
                  <a:schemeClr val="tx1"/>
                </a:solidFill>
                <a:latin typeface="+mn-lt"/>
                <a:ea typeface="+mn-ea"/>
                <a:cs typeface="Arial" panose="020B0604020202020204" pitchFamily="34" charset="0"/>
              </a:rPr>
              <a:t> </a:t>
            </a:r>
            <a:r>
              <a:rPr lang="en-US" sz="2400" b="1" dirty="0" err="1">
                <a:solidFill>
                  <a:schemeClr val="tx1"/>
                </a:solidFill>
                <a:latin typeface="+mn-lt"/>
                <a:ea typeface="+mn-ea"/>
                <a:cs typeface="Arial" panose="020B0604020202020204" pitchFamily="34" charset="0"/>
              </a:rPr>
              <a:t>số</a:t>
            </a:r>
            <a:r>
              <a:rPr lang="en-US" sz="2400" b="1" dirty="0">
                <a:solidFill>
                  <a:schemeClr val="tx1"/>
                </a:solidFill>
                <a:latin typeface="+mn-lt"/>
                <a:ea typeface="+mn-ea"/>
                <a:cs typeface="Arial" panose="020B0604020202020204" pitchFamily="34" charset="0"/>
              </a:rPr>
              <a:t> </a:t>
            </a:r>
            <a:r>
              <a:rPr lang="en-US" sz="2400" b="1" dirty="0" err="1">
                <a:solidFill>
                  <a:schemeClr val="tx1"/>
                </a:solidFill>
                <a:latin typeface="+mn-lt"/>
                <a:ea typeface="+mn-ea"/>
                <a:cs typeface="Arial" panose="020B0604020202020204" pitchFamily="34" charset="0"/>
              </a:rPr>
              <a:t>câu</a:t>
            </a:r>
            <a:r>
              <a:rPr lang="en-US" sz="2400" b="1" dirty="0">
                <a:solidFill>
                  <a:schemeClr val="tx1"/>
                </a:solidFill>
                <a:latin typeface="+mn-lt"/>
                <a:ea typeface="+mn-ea"/>
                <a:cs typeface="Arial" panose="020B0604020202020204" pitchFamily="34" charset="0"/>
              </a:rPr>
              <a:t> </a:t>
            </a:r>
            <a:r>
              <a:rPr lang="en-US" sz="2400" b="1" dirty="0" err="1">
                <a:solidFill>
                  <a:schemeClr val="tx1"/>
                </a:solidFill>
                <a:latin typeface="+mn-lt"/>
                <a:ea typeface="+mn-ea"/>
                <a:cs typeface="Arial" panose="020B0604020202020204" pitchFamily="34" charset="0"/>
              </a:rPr>
              <a:t>thể</a:t>
            </a:r>
            <a:r>
              <a:rPr lang="en-US" sz="2400" b="1" dirty="0">
                <a:solidFill>
                  <a:schemeClr val="tx1"/>
                </a:solidFill>
                <a:latin typeface="+mn-lt"/>
                <a:ea typeface="+mn-ea"/>
                <a:cs typeface="Arial" panose="020B0604020202020204" pitchFamily="34" charset="0"/>
              </a:rPr>
              <a:t> </a:t>
            </a:r>
            <a:r>
              <a:rPr lang="en-US" sz="2400" b="1" dirty="0" err="1">
                <a:solidFill>
                  <a:schemeClr val="tx1"/>
                </a:solidFill>
                <a:latin typeface="+mn-lt"/>
                <a:ea typeface="+mn-ea"/>
                <a:cs typeface="Arial" panose="020B0604020202020204" pitchFamily="34" charset="0"/>
              </a:rPr>
              <a:t>hiện</a:t>
            </a:r>
            <a:r>
              <a:rPr lang="en-US" sz="2400" b="1" dirty="0">
                <a:solidFill>
                  <a:schemeClr val="tx1"/>
                </a:solidFill>
                <a:latin typeface="+mn-lt"/>
                <a:ea typeface="+mn-ea"/>
                <a:cs typeface="Arial" panose="020B0604020202020204" pitchFamily="34" charset="0"/>
              </a:rPr>
              <a:t> </a:t>
            </a:r>
            <a:r>
              <a:rPr lang="en-US" sz="2400" b="1" dirty="0" err="1">
                <a:solidFill>
                  <a:schemeClr val="tx1"/>
                </a:solidFill>
                <a:latin typeface="+mn-lt"/>
                <a:ea typeface="+mn-ea"/>
                <a:cs typeface="Arial" panose="020B0604020202020204" pitchFamily="34" charset="0"/>
              </a:rPr>
              <a:t>cảm</a:t>
            </a:r>
            <a:r>
              <a:rPr lang="en-US" sz="2400" b="1" dirty="0">
                <a:solidFill>
                  <a:schemeClr val="tx1"/>
                </a:solidFill>
                <a:latin typeface="+mn-lt"/>
                <a:ea typeface="+mn-ea"/>
                <a:cs typeface="Arial" panose="020B0604020202020204" pitchFamily="34" charset="0"/>
              </a:rPr>
              <a:t> </a:t>
            </a:r>
            <a:r>
              <a:rPr lang="en-US" sz="2400" b="1" dirty="0" err="1">
                <a:solidFill>
                  <a:schemeClr val="tx1"/>
                </a:solidFill>
                <a:latin typeface="+mn-lt"/>
                <a:ea typeface="+mn-ea"/>
                <a:cs typeface="Arial" panose="020B0604020202020204" pitchFamily="34" charset="0"/>
              </a:rPr>
              <a:t>xúc</a:t>
            </a:r>
            <a:r>
              <a:rPr lang="en-US" sz="2400" b="1" dirty="0">
                <a:solidFill>
                  <a:schemeClr val="tx1"/>
                </a:solidFill>
                <a:latin typeface="+mn-lt"/>
                <a:ea typeface="+mn-ea"/>
                <a:cs typeface="Arial" panose="020B0604020202020204" pitchFamily="34" charset="0"/>
              </a:rPr>
              <a:t> </a:t>
            </a:r>
            <a:r>
              <a:rPr lang="en-US" sz="2400" b="1" dirty="0" err="1">
                <a:solidFill>
                  <a:schemeClr val="tx1"/>
                </a:solidFill>
                <a:latin typeface="+mn-lt"/>
                <a:ea typeface="+mn-ea"/>
                <a:cs typeface="Arial" panose="020B0604020202020204" pitchFamily="34" charset="0"/>
              </a:rPr>
              <a:t>của</a:t>
            </a:r>
            <a:r>
              <a:rPr lang="en-US" sz="2400" b="1" dirty="0">
                <a:solidFill>
                  <a:schemeClr val="tx1"/>
                </a:solidFill>
                <a:latin typeface="+mn-lt"/>
                <a:ea typeface="+mn-ea"/>
                <a:cs typeface="Arial" panose="020B0604020202020204" pitchFamily="34" charset="0"/>
              </a:rPr>
              <a:t> </a:t>
            </a:r>
            <a:r>
              <a:rPr lang="en-US" sz="2400" b="1" dirty="0" err="1">
                <a:solidFill>
                  <a:schemeClr val="tx1"/>
                </a:solidFill>
                <a:latin typeface="+mn-lt"/>
                <a:ea typeface="+mn-ea"/>
                <a:cs typeface="Arial" panose="020B0604020202020204" pitchFamily="34" charset="0"/>
              </a:rPr>
              <a:t>nhân</a:t>
            </a:r>
            <a:r>
              <a:rPr lang="en-US" sz="2400" b="1" dirty="0">
                <a:solidFill>
                  <a:schemeClr val="tx1"/>
                </a:solidFill>
                <a:latin typeface="+mn-lt"/>
                <a:ea typeface="+mn-ea"/>
                <a:cs typeface="Arial" panose="020B0604020202020204" pitchFamily="34" charset="0"/>
              </a:rPr>
              <a:t> </a:t>
            </a:r>
            <a:r>
              <a:rPr lang="en-US" sz="2400" b="1" dirty="0" err="1">
                <a:solidFill>
                  <a:schemeClr val="tx1"/>
                </a:solidFill>
                <a:latin typeface="+mn-lt"/>
                <a:ea typeface="+mn-ea"/>
                <a:cs typeface="Arial" panose="020B0604020202020204" pitchFamily="34" charset="0"/>
              </a:rPr>
              <a:t>vật</a:t>
            </a:r>
            <a:endParaRPr lang="vi-VN" sz="2400" b="1"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216065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1612</Words>
  <Application>Microsoft Office PowerPoint</Application>
  <PresentationFormat>Widescreen</PresentationFormat>
  <Paragraphs>123</Paragraphs>
  <Slides>32</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Calibri</vt:lpstr>
      <vt:lpstr>Wingdings</vt:lpstr>
      <vt:lpstr>UTM Avo</vt:lpstr>
      <vt:lpstr>Arial</vt:lpstr>
      <vt:lpstr>Archivo</vt:lpstr>
      <vt:lpstr>Courier New</vt:lpstr>
      <vt:lpstr>2_Office Theme</vt:lpstr>
      <vt:lpstr>TIẾNG VIỆT  Bài đọc 4: Tiết mục đọc thơ GIÁO VIÊN: NGUYỄN THỊ BÉ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Admin</cp:lastModifiedBy>
  <cp:revision>135</cp:revision>
  <dcterms:created xsi:type="dcterms:W3CDTF">2023-10-19T01:39:18Z</dcterms:created>
  <dcterms:modified xsi:type="dcterms:W3CDTF">2025-02-10T15:29:51Z</dcterms:modified>
</cp:coreProperties>
</file>