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684" r:id="rId2"/>
  </p:sldMasterIdLst>
  <p:notesMasterIdLst>
    <p:notesMasterId r:id="rId43"/>
  </p:notesMasterIdLst>
  <p:sldIdLst>
    <p:sldId id="256" r:id="rId3"/>
    <p:sldId id="337" r:id="rId4"/>
    <p:sldId id="338" r:id="rId5"/>
    <p:sldId id="339" r:id="rId6"/>
    <p:sldId id="340" r:id="rId7"/>
    <p:sldId id="341" r:id="rId8"/>
    <p:sldId id="342" r:id="rId9"/>
    <p:sldId id="343" r:id="rId10"/>
    <p:sldId id="344" r:id="rId11"/>
    <p:sldId id="345" r:id="rId12"/>
    <p:sldId id="346" r:id="rId13"/>
    <p:sldId id="347" r:id="rId14"/>
    <p:sldId id="348" r:id="rId15"/>
    <p:sldId id="349" r:id="rId16"/>
    <p:sldId id="350" r:id="rId17"/>
    <p:sldId id="351" r:id="rId18"/>
    <p:sldId id="352" r:id="rId19"/>
    <p:sldId id="353" r:id="rId20"/>
    <p:sldId id="354" r:id="rId21"/>
    <p:sldId id="355" r:id="rId22"/>
    <p:sldId id="356" r:id="rId23"/>
    <p:sldId id="357" r:id="rId24"/>
    <p:sldId id="358" r:id="rId25"/>
    <p:sldId id="359" r:id="rId26"/>
    <p:sldId id="360" r:id="rId27"/>
    <p:sldId id="361" r:id="rId28"/>
    <p:sldId id="362" r:id="rId29"/>
    <p:sldId id="363" r:id="rId30"/>
    <p:sldId id="364" r:id="rId31"/>
    <p:sldId id="365" r:id="rId32"/>
    <p:sldId id="366" r:id="rId33"/>
    <p:sldId id="367" r:id="rId34"/>
    <p:sldId id="368" r:id="rId35"/>
    <p:sldId id="369" r:id="rId36"/>
    <p:sldId id="370" r:id="rId37"/>
    <p:sldId id="371" r:id="rId38"/>
    <p:sldId id="372" r:id="rId39"/>
    <p:sldId id="373" r:id="rId40"/>
    <p:sldId id="374" r:id="rId41"/>
    <p:sldId id="375" r:id="rId42"/>
  </p:sldIdLst>
  <p:sldSz cx="9144000" cy="5143500" type="screen16x9"/>
  <p:notesSz cx="6858000" cy="9144000"/>
  <p:embeddedFontLst>
    <p:embeddedFont>
      <p:font typeface="SimSun" panose="02010600030101010101" pitchFamily="2" charset="-122"/>
      <p:regular r:id="rId44"/>
    </p:embeddedFont>
    <p:embeddedFont>
      <p:font typeface="SimSun" panose="02010600030101010101" pitchFamily="2" charset="-122"/>
      <p:regular r:id="rId44"/>
    </p:embeddedFont>
    <p:embeddedFont>
      <p:font typeface="Roboto Black" panose="020B0604020202020204" charset="0"/>
      <p:bold r:id="rId45"/>
      <p:boldItalic r:id="rId46"/>
    </p:embeddedFont>
    <p:embeddedFont>
      <p:font typeface="Calibri" panose="020F0502020204030204" pitchFamily="34" charset="0"/>
      <p:regular r:id="rId47"/>
      <p:bold r:id="rId48"/>
      <p:italic r:id="rId49"/>
      <p:boldItalic r:id="rId50"/>
    </p:embeddedFont>
    <p:embeddedFont>
      <p:font typeface="Pangolin" panose="020B0604020202020204" charset="0"/>
      <p:regular r:id="rId51"/>
    </p:embeddedFont>
    <p:embeddedFont>
      <p:font typeface="Atma" panose="020B0604020202020204" charset="0"/>
      <p:regular r:id="rId52"/>
      <p:bold r:id="rId53"/>
    </p:embeddedFont>
    <p:embeddedFont>
      <p:font typeface="Baloo Tammudu 2" panose="020B0604020202020204" charset="0"/>
      <p:regular r:id="rId54"/>
      <p:bold r:id="rId55"/>
    </p:embeddedFont>
    <p:embeddedFont>
      <p:font typeface="Montserrat Medium" panose="020B0604020202020204" charset="0"/>
      <p:regular r:id="rId56"/>
      <p:italic r:id="rId57"/>
    </p:embeddedFont>
    <p:embeddedFont>
      <p:font typeface="Pattaya" panose="020B0604020202020204" charset="-34"/>
      <p:regular r:id="rId58"/>
    </p:embeddedFont>
    <p:embeddedFont>
      <p:font typeface="Montserrat SemiBold" panose="020B0604020202020204" charset="0"/>
      <p:bold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C680EF47-CA9E-4083-B823-C1C48CE89A25}">
          <p14:sldIdLst>
            <p14:sldId id="256"/>
            <p14:sldId id="337"/>
            <p14:sldId id="338"/>
            <p14:sldId id="339"/>
            <p14:sldId id="340"/>
            <p14:sldId id="341"/>
            <p14:sldId id="342"/>
            <p14:sldId id="343"/>
            <p14:sldId id="344"/>
            <p14:sldId id="345"/>
            <p14:sldId id="346"/>
            <p14:sldId id="347"/>
            <p14:sldId id="348"/>
            <p14:sldId id="349"/>
            <p14:sldId id="350"/>
            <p14:sldId id="351"/>
            <p14:sldId id="352"/>
            <p14:sldId id="353"/>
            <p14:sldId id="354"/>
            <p14:sldId id="355"/>
            <p14:sldId id="356"/>
            <p14:sldId id="357"/>
            <p14:sldId id="358"/>
            <p14:sldId id="359"/>
            <p14:sldId id="360"/>
            <p14:sldId id="361"/>
            <p14:sldId id="362"/>
            <p14:sldId id="363"/>
            <p14:sldId id="364"/>
            <p14:sldId id="365"/>
            <p14:sldId id="366"/>
            <p14:sldId id="367"/>
            <p14:sldId id="368"/>
            <p14:sldId id="369"/>
            <p14:sldId id="370"/>
            <p14:sldId id="371"/>
            <p14:sldId id="372"/>
            <p14:sldId id="373"/>
            <p14:sldId id="374"/>
            <p14:sldId id="3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97C98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F08BFD10-A86F-48CD-8736-2142158CC73C}">
  <a:tblStyle styleId="{F08BFD10-A86F-48CD-8736-2142158CC73C}"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72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6.fntdata"/><Relationship Id="rId57" Type="http://schemas.openxmlformats.org/officeDocument/2006/relationships/font" Target="fonts/font14.fntdata"/><Relationship Id="rId61"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microsoft.com/office/2016/11/relationships/changesInfo" Target="changesInfos/changesInfo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3.fntdata"/><Relationship Id="rId59"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ĐÔNG VŨ" userId="16d7361ce9402b54" providerId="LiveId" clId="{0D6176FB-1543-4B5D-B20D-D9F5CFB4B5E8}"/>
    <pc:docChg chg="delSld delMainMaster modSection">
      <pc:chgData name="ĐÔNG VŨ" userId="16d7361ce9402b54" providerId="LiveId" clId="{0D6176FB-1543-4B5D-B20D-D9F5CFB4B5E8}" dt="2024-12-25T03:52:27.902" v="0" actId="47"/>
      <pc:docMkLst>
        <pc:docMk/>
      </pc:docMkLst>
      <pc:sldChg chg="del">
        <pc:chgData name="ĐÔNG VŨ" userId="16d7361ce9402b54" providerId="LiveId" clId="{0D6176FB-1543-4B5D-B20D-D9F5CFB4B5E8}" dt="2024-12-25T03:52:27.902" v="0" actId="47"/>
        <pc:sldMkLst>
          <pc:docMk/>
          <pc:sldMk cId="0" sldId="337"/>
        </pc:sldMkLst>
      </pc:sldChg>
      <pc:sldMasterChg chg="del delSldLayout">
        <pc:chgData name="ĐÔNG VŨ" userId="16d7361ce9402b54" providerId="LiveId" clId="{0D6176FB-1543-4B5D-B20D-D9F5CFB4B5E8}" dt="2024-12-25T03:52:27.902" v="0" actId="47"/>
        <pc:sldMasterMkLst>
          <pc:docMk/>
          <pc:sldMasterMk cId="1087680147" sldId="2147483684"/>
        </pc:sldMasterMkLst>
        <pc:sldLayoutChg chg="del">
          <pc:chgData name="ĐÔNG VŨ" userId="16d7361ce9402b54" providerId="LiveId" clId="{0D6176FB-1543-4B5D-B20D-D9F5CFB4B5E8}" dt="2024-12-25T03:52:27.902" v="0" actId="47"/>
          <pc:sldLayoutMkLst>
            <pc:docMk/>
            <pc:sldMasterMk cId="1087680147" sldId="2147483684"/>
            <pc:sldLayoutMk cId="3516007072" sldId="2147483685"/>
          </pc:sldLayoutMkLst>
        </pc:sldLayoutChg>
        <pc:sldLayoutChg chg="del">
          <pc:chgData name="ĐÔNG VŨ" userId="16d7361ce9402b54" providerId="LiveId" clId="{0D6176FB-1543-4B5D-B20D-D9F5CFB4B5E8}" dt="2024-12-25T03:52:27.902" v="0" actId="47"/>
          <pc:sldLayoutMkLst>
            <pc:docMk/>
            <pc:sldMasterMk cId="1087680147" sldId="2147483684"/>
            <pc:sldLayoutMk cId="2373263" sldId="2147483686"/>
          </pc:sldLayoutMkLst>
        </pc:sldLayoutChg>
        <pc:sldLayoutChg chg="del">
          <pc:chgData name="ĐÔNG VŨ" userId="16d7361ce9402b54" providerId="LiveId" clId="{0D6176FB-1543-4B5D-B20D-D9F5CFB4B5E8}" dt="2024-12-25T03:52:27.902" v="0" actId="47"/>
          <pc:sldLayoutMkLst>
            <pc:docMk/>
            <pc:sldMasterMk cId="1087680147" sldId="2147483684"/>
            <pc:sldLayoutMk cId="2105915029" sldId="2147483687"/>
          </pc:sldLayoutMkLst>
        </pc:sldLayoutChg>
        <pc:sldLayoutChg chg="del">
          <pc:chgData name="ĐÔNG VŨ" userId="16d7361ce9402b54" providerId="LiveId" clId="{0D6176FB-1543-4B5D-B20D-D9F5CFB4B5E8}" dt="2024-12-25T03:52:27.902" v="0" actId="47"/>
          <pc:sldLayoutMkLst>
            <pc:docMk/>
            <pc:sldMasterMk cId="1087680147" sldId="2147483684"/>
            <pc:sldLayoutMk cId="3659881834" sldId="2147483688"/>
          </pc:sldLayoutMkLst>
        </pc:sldLayoutChg>
        <pc:sldLayoutChg chg="del">
          <pc:chgData name="ĐÔNG VŨ" userId="16d7361ce9402b54" providerId="LiveId" clId="{0D6176FB-1543-4B5D-B20D-D9F5CFB4B5E8}" dt="2024-12-25T03:52:27.902" v="0" actId="47"/>
          <pc:sldLayoutMkLst>
            <pc:docMk/>
            <pc:sldMasterMk cId="1087680147" sldId="2147483684"/>
            <pc:sldLayoutMk cId="1600079577" sldId="2147483689"/>
          </pc:sldLayoutMkLst>
        </pc:sldLayoutChg>
        <pc:sldLayoutChg chg="del">
          <pc:chgData name="ĐÔNG VŨ" userId="16d7361ce9402b54" providerId="LiveId" clId="{0D6176FB-1543-4B5D-B20D-D9F5CFB4B5E8}" dt="2024-12-25T03:52:27.902" v="0" actId="47"/>
          <pc:sldLayoutMkLst>
            <pc:docMk/>
            <pc:sldMasterMk cId="1087680147" sldId="2147483684"/>
            <pc:sldLayoutMk cId="1723144651" sldId="2147483690"/>
          </pc:sldLayoutMkLst>
        </pc:sldLayoutChg>
        <pc:sldLayoutChg chg="del">
          <pc:chgData name="ĐÔNG VŨ" userId="16d7361ce9402b54" providerId="LiveId" clId="{0D6176FB-1543-4B5D-B20D-D9F5CFB4B5E8}" dt="2024-12-25T03:52:27.902" v="0" actId="47"/>
          <pc:sldLayoutMkLst>
            <pc:docMk/>
            <pc:sldMasterMk cId="1087680147" sldId="2147483684"/>
            <pc:sldLayoutMk cId="2809080728" sldId="2147483691"/>
          </pc:sldLayoutMkLst>
        </pc:sldLayoutChg>
        <pc:sldLayoutChg chg="del">
          <pc:chgData name="ĐÔNG VŨ" userId="16d7361ce9402b54" providerId="LiveId" clId="{0D6176FB-1543-4B5D-B20D-D9F5CFB4B5E8}" dt="2024-12-25T03:52:27.902" v="0" actId="47"/>
          <pc:sldLayoutMkLst>
            <pc:docMk/>
            <pc:sldMasterMk cId="1087680147" sldId="2147483684"/>
            <pc:sldLayoutMk cId="2011973375" sldId="2147483692"/>
          </pc:sldLayoutMkLst>
        </pc:sldLayoutChg>
        <pc:sldLayoutChg chg="del">
          <pc:chgData name="ĐÔNG VŨ" userId="16d7361ce9402b54" providerId="LiveId" clId="{0D6176FB-1543-4B5D-B20D-D9F5CFB4B5E8}" dt="2024-12-25T03:52:27.902" v="0" actId="47"/>
          <pc:sldLayoutMkLst>
            <pc:docMk/>
            <pc:sldMasterMk cId="1087680147" sldId="2147483684"/>
            <pc:sldLayoutMk cId="4089288637" sldId="2147483693"/>
          </pc:sldLayoutMkLst>
        </pc:sldLayoutChg>
        <pc:sldLayoutChg chg="del">
          <pc:chgData name="ĐÔNG VŨ" userId="16d7361ce9402b54" providerId="LiveId" clId="{0D6176FB-1543-4B5D-B20D-D9F5CFB4B5E8}" dt="2024-12-25T03:52:27.902" v="0" actId="47"/>
          <pc:sldLayoutMkLst>
            <pc:docMk/>
            <pc:sldMasterMk cId="1087680147" sldId="2147483684"/>
            <pc:sldLayoutMk cId="3393475647" sldId="2147483694"/>
          </pc:sldLayoutMkLst>
        </pc:sldLayoutChg>
        <pc:sldLayoutChg chg="del">
          <pc:chgData name="ĐÔNG VŨ" userId="16d7361ce9402b54" providerId="LiveId" clId="{0D6176FB-1543-4B5D-B20D-D9F5CFB4B5E8}" dt="2024-12-25T03:52:27.902" v="0" actId="47"/>
          <pc:sldLayoutMkLst>
            <pc:docMk/>
            <pc:sldMasterMk cId="1087680147" sldId="2147483684"/>
            <pc:sldLayoutMk cId="2704455031" sldId="2147483695"/>
          </pc:sldLayoutMkLst>
        </pc:sldLayoutChg>
        <pc:sldLayoutChg chg="del">
          <pc:chgData name="ĐÔNG VŨ" userId="16d7361ce9402b54" providerId="LiveId" clId="{0D6176FB-1543-4B5D-B20D-D9F5CFB4B5E8}" dt="2024-12-25T03:52:27.902" v="0" actId="47"/>
          <pc:sldLayoutMkLst>
            <pc:docMk/>
            <pc:sldMasterMk cId="1087680147" sldId="2147483684"/>
            <pc:sldLayoutMk cId="1772737756" sldId="214748369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25347121"/>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3"/>
        <p:cNvGrpSpPr/>
        <p:nvPr/>
      </p:nvGrpSpPr>
      <p:grpSpPr>
        <a:xfrm>
          <a:off x="0" y="0"/>
          <a:ext cx="0" cy="0"/>
          <a:chOff x="0" y="0"/>
          <a:chExt cx="0" cy="0"/>
        </a:xfrm>
      </p:grpSpPr>
      <p:sp>
        <p:nvSpPr>
          <p:cNvPr id="2014" name="Google Shape;201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5" name="Google Shape;201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3132704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đặt câu hỏi và nêu lợi ích của việc sử dụng dụng cụ trong học tập: trực quan, sinh động, vừa học vừa chơi tạo không khí tươi vui, thoải mái, HS có thể sáng tạo theo ý thích chỉ cần phù hợp tiêu chí và có hiệu quả với mục đích sử dụng</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25344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nhiệm vụ trong bài học này</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929211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thảo luận, nêu tiêu chí sản phẩm. GV chốt nội dung.</a:t>
            </a:r>
          </a:p>
          <a:p>
            <a:r>
              <a:rPr lang="en-US"/>
              <a:t>Gv: Từ tiêu chí trên, hãy thảo luận để xây dựng tiêu chí cho sản phẩm của nhóm em</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13</a:t>
            </a:fld>
            <a:endParaRPr lang="en-US">
              <a:solidFill>
                <a:prstClr val="black"/>
              </a:solidFill>
              <a:latin typeface="Calibri" panose="020F0502020204030204"/>
            </a:endParaRPr>
          </a:p>
        </p:txBody>
      </p:sp>
    </p:spTree>
    <p:extLst>
      <p:ext uri="{BB962C8B-B14F-4D97-AF65-F5344CB8AC3E}">
        <p14:creationId xmlns:p14="http://schemas.microsoft.com/office/powerpoint/2010/main" val="3502214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nhiệm vụ của hoạt động 2. HS có thể làm việc theo nhóm</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14</a:t>
            </a:fld>
            <a:endParaRPr lang="en-US">
              <a:solidFill>
                <a:prstClr val="black"/>
              </a:solidFill>
              <a:latin typeface="Calibri" panose="020F0502020204030204"/>
            </a:endParaRPr>
          </a:p>
        </p:txBody>
      </p:sp>
    </p:spTree>
    <p:extLst>
      <p:ext uri="{BB962C8B-B14F-4D97-AF65-F5344CB8AC3E}">
        <p14:creationId xmlns:p14="http://schemas.microsoft.com/office/powerpoint/2010/main" val="41612781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2,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1210660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viết ra bảng hoặc giấy. GV chiếu ví dụ và yêu cầu HS không được lấy số trùng với số trong sách</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3215225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thảo luận nhóm và trả lời câu hỏi. GV cho HS viết ra bảng hoặc giấy. GV chiếu ví dụ và yêu cầu HS hoàn thành theo mẫu</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5898457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thảo luận nhóm và trả lời câu hỏi. GV ví dụ thực hành mẫu với các số đã cho, bấm vào các số để sắp xếp chúng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18</a:t>
            </a:fld>
            <a:endParaRPr lang="en-US">
              <a:solidFill>
                <a:prstClr val="black"/>
              </a:solidFill>
              <a:latin typeface="Calibri" panose="020F0502020204030204"/>
            </a:endParaRPr>
          </a:p>
        </p:txBody>
      </p:sp>
    </p:spTree>
    <p:extLst>
      <p:ext uri="{BB962C8B-B14F-4D97-AF65-F5344CB8AC3E}">
        <p14:creationId xmlns:p14="http://schemas.microsoft.com/office/powerpoint/2010/main" val="3235562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19</a:t>
            </a:fld>
            <a:endParaRPr lang="en-US">
              <a:solidFill>
                <a:prstClr val="black"/>
              </a:solidFill>
              <a:latin typeface="Calibri" panose="020F0502020204030204"/>
            </a:endParaRPr>
          </a:p>
        </p:txBody>
      </p:sp>
    </p:spTree>
    <p:extLst>
      <p:ext uri="{BB962C8B-B14F-4D97-AF65-F5344CB8AC3E}">
        <p14:creationId xmlns:p14="http://schemas.microsoft.com/office/powerpoint/2010/main" val="9895250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20</a:t>
            </a:fld>
            <a:endParaRPr lang="en-US">
              <a:solidFill>
                <a:prstClr val="black"/>
              </a:solidFill>
              <a:latin typeface="Calibri" panose="020F0502020204030204"/>
            </a:endParaRPr>
          </a:p>
        </p:txBody>
      </p:sp>
    </p:spTree>
    <p:extLst>
      <p:ext uri="{BB962C8B-B14F-4D97-AF65-F5344CB8AC3E}">
        <p14:creationId xmlns:p14="http://schemas.microsoft.com/office/powerpoint/2010/main" val="7087639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a:t>
            </a:fld>
            <a:endParaRPr lang="en-US">
              <a:solidFill>
                <a:prstClr val="black"/>
              </a:solidFill>
              <a:latin typeface="Calibri" panose="020F0502020204030204"/>
            </a:endParaRPr>
          </a:p>
        </p:txBody>
      </p:sp>
    </p:spTree>
    <p:extLst>
      <p:ext uri="{BB962C8B-B14F-4D97-AF65-F5344CB8AC3E}">
        <p14:creationId xmlns:p14="http://schemas.microsoft.com/office/powerpoint/2010/main" val="25496705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919822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cho HS thảo luận nhóm và trả lời câu hỏi. GV cho HS viết ra bảng hoặc giấy. GV chiếu ví dụ và yêu cầu HS hoàn thành theo mẫu</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22</a:t>
            </a:fld>
            <a:endParaRPr lang="en-US">
              <a:solidFill>
                <a:prstClr val="black"/>
              </a:solidFill>
              <a:latin typeface="Calibri" panose="020F0502020204030204"/>
            </a:endParaRPr>
          </a:p>
        </p:txBody>
      </p:sp>
    </p:spTree>
    <p:extLst>
      <p:ext uri="{BB962C8B-B14F-4D97-AF65-F5344CB8AC3E}">
        <p14:creationId xmlns:p14="http://schemas.microsoft.com/office/powerpoint/2010/main" val="20215970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viết ra bảng hoặc giấy. GV chiếu ví dụ và yêu cầu HS hoàn thành bài của mình</a:t>
            </a:r>
          </a:p>
          <a:p>
            <a:r>
              <a:rPr lang="en-US"/>
              <a:t>GV bấm vào các số muốn làm tròn để hiện đáp án</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2890942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viết ra bảng hoặc giấy. GV chiếu ví dụ và yêu cầu HS hoàn thành bài của mình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GV bấm vào các số muốn làm tròn để hiện đáp án</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24</a:t>
            </a:fld>
            <a:endParaRPr lang="en-US">
              <a:solidFill>
                <a:prstClr val="black"/>
              </a:solidFill>
              <a:latin typeface="Calibri" panose="020F0502020204030204"/>
            </a:endParaRPr>
          </a:p>
        </p:txBody>
      </p:sp>
    </p:spTree>
    <p:extLst>
      <p:ext uri="{BB962C8B-B14F-4D97-AF65-F5344CB8AC3E}">
        <p14:creationId xmlns:p14="http://schemas.microsoft.com/office/powerpoint/2010/main" val="33740849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25</a:t>
            </a:fld>
            <a:endParaRPr lang="en-US">
              <a:solidFill>
                <a:prstClr val="black"/>
              </a:solidFill>
              <a:latin typeface="Calibri" panose="020F0502020204030204"/>
            </a:endParaRPr>
          </a:p>
        </p:txBody>
      </p:sp>
    </p:spTree>
    <p:extLst>
      <p:ext uri="{BB962C8B-B14F-4D97-AF65-F5344CB8AC3E}">
        <p14:creationId xmlns:p14="http://schemas.microsoft.com/office/powerpoint/2010/main" val="34136689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nhiệm vụ của hoạt động 3. HS làm việc theo nhóm</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26</a:t>
            </a:fld>
            <a:endParaRPr lang="en-US">
              <a:solidFill>
                <a:prstClr val="black"/>
              </a:solidFill>
              <a:latin typeface="Calibri" panose="020F0502020204030204"/>
            </a:endParaRPr>
          </a:p>
        </p:txBody>
      </p:sp>
    </p:spTree>
    <p:extLst>
      <p:ext uri="{BB962C8B-B14F-4D97-AF65-F5344CB8AC3E}">
        <p14:creationId xmlns:p14="http://schemas.microsoft.com/office/powerpoint/2010/main" val="33812936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effectLst/>
              </a:rPr>
              <a:t>GV cho HS thảo luận nhóm để đưa ra ý tưởng của nhóm, hỗ trợ nếu nhóm gặp khó khăn trong việc thể hiện ý tưởng. </a:t>
            </a:r>
            <a:endParaRPr lang="en-US">
              <a:effectLst/>
            </a:endParaRPr>
          </a:p>
          <a:p>
            <a:r>
              <a:rPr lang="vi-VN">
                <a:effectLst/>
              </a:rPr>
              <a:t>GV chiếu tiêu chí sản phẩm và yêu cầu nội dung thảo luận của học sinh bám sát với các tiêu chí đó</a:t>
            </a: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27</a:t>
            </a:fld>
            <a:endParaRPr lang="en-US">
              <a:solidFill>
                <a:prstClr val="black"/>
              </a:solidFill>
              <a:latin typeface="Calibri" panose="020F0502020204030204"/>
            </a:endParaRPr>
          </a:p>
        </p:txBody>
      </p:sp>
    </p:spTree>
    <p:extLst>
      <p:ext uri="{BB962C8B-B14F-4D97-AF65-F5344CB8AC3E}">
        <p14:creationId xmlns:p14="http://schemas.microsoft.com/office/powerpoint/2010/main" val="329482752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cho HS thảo luận nhóm để thống nhất ý tưởng của nhóm, hỗ trợ nếu nhóm gặp khó khăn trong việc thể hiện ý tưởng</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28</a:t>
            </a:fld>
            <a:endParaRPr lang="en-US">
              <a:solidFill>
                <a:prstClr val="black"/>
              </a:solidFill>
              <a:latin typeface="Calibri" panose="020F0502020204030204"/>
            </a:endParaRPr>
          </a:p>
        </p:txBody>
      </p:sp>
    </p:spTree>
    <p:extLst>
      <p:ext uri="{BB962C8B-B14F-4D97-AF65-F5344CB8AC3E}">
        <p14:creationId xmlns:p14="http://schemas.microsoft.com/office/powerpoint/2010/main" val="35946167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3,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29</a:t>
            </a:fld>
            <a:endParaRPr lang="en-US">
              <a:solidFill>
                <a:prstClr val="black"/>
              </a:solidFill>
              <a:latin typeface="Calibri" panose="020F0502020204030204"/>
            </a:endParaRPr>
          </a:p>
        </p:txBody>
      </p:sp>
    </p:spTree>
    <p:extLst>
      <p:ext uri="{BB962C8B-B14F-4D97-AF65-F5344CB8AC3E}">
        <p14:creationId xmlns:p14="http://schemas.microsoft.com/office/powerpoint/2010/main" val="145546473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nhiệm vụ của hoạt động 4.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30554709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Chúng ta cùng chơi một trò chơi nhé</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a:t>
            </a:fld>
            <a:endParaRPr lang="en-US">
              <a:solidFill>
                <a:prstClr val="black"/>
              </a:solidFill>
              <a:latin typeface="Calibri" panose="020F0502020204030204"/>
            </a:endParaRPr>
          </a:p>
        </p:txBody>
      </p:sp>
    </p:spTree>
    <p:extLst>
      <p:ext uri="{BB962C8B-B14F-4D97-AF65-F5344CB8AC3E}">
        <p14:creationId xmlns:p14="http://schemas.microsoft.com/office/powerpoint/2010/main" val="428986731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a:t>
            </a:r>
            <a:r>
              <a:rPr lang="en-US" baseline="0"/>
              <a:t> lựa chọn vật liệu dùng làm sản phẩm</a:t>
            </a:r>
            <a:endParaRPr lang="vi-VN"/>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31</a:t>
            </a:fld>
            <a:endParaRPr lang="en-US">
              <a:solidFill>
                <a:prstClr val="black"/>
              </a:solidFill>
              <a:latin typeface="Calibri" panose="020F0502020204030204"/>
            </a:endParaRPr>
          </a:p>
        </p:txBody>
      </p:sp>
    </p:spTree>
    <p:extLst>
      <p:ext uri="{BB962C8B-B14F-4D97-AF65-F5344CB8AC3E}">
        <p14:creationId xmlns:p14="http://schemas.microsoft.com/office/powerpoint/2010/main" val="21544731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HS thực hiện sản phẩm</a:t>
            </a: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32</a:t>
            </a:fld>
            <a:endParaRPr lang="en-US">
              <a:solidFill>
                <a:prstClr val="black"/>
              </a:solidFill>
              <a:latin typeface="Calibri" panose="020F0502020204030204"/>
            </a:endParaRPr>
          </a:p>
        </p:txBody>
      </p:sp>
    </p:spTree>
    <p:extLst>
      <p:ext uri="{BB962C8B-B14F-4D97-AF65-F5344CB8AC3E}">
        <p14:creationId xmlns:p14="http://schemas.microsoft.com/office/powerpoint/2010/main" val="4087809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33</a:t>
            </a:fld>
            <a:endParaRPr lang="en-US">
              <a:solidFill>
                <a:prstClr val="black"/>
              </a:solidFill>
              <a:latin typeface="Calibri" panose="020F0502020204030204"/>
            </a:endParaRPr>
          </a:p>
        </p:txBody>
      </p:sp>
    </p:spTree>
    <p:extLst>
      <p:ext uri="{BB962C8B-B14F-4D97-AF65-F5344CB8AC3E}">
        <p14:creationId xmlns:p14="http://schemas.microsoft.com/office/powerpoint/2010/main" val="1490353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34</a:t>
            </a:fld>
            <a:endParaRPr lang="en-US">
              <a:solidFill>
                <a:prstClr val="black"/>
              </a:solidFill>
              <a:latin typeface="Calibri" panose="020F0502020204030204"/>
            </a:endParaRPr>
          </a:p>
        </p:txBody>
      </p:sp>
    </p:spTree>
    <p:extLst>
      <p:ext uri="{BB962C8B-B14F-4D97-AF65-F5344CB8AC3E}">
        <p14:creationId xmlns:p14="http://schemas.microsoft.com/office/powerpoint/2010/main" val="37565074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 hướng</a:t>
            </a:r>
            <a:r>
              <a:rPr lang="en-US" baseline="0">
                <a:latin typeface="Times New Roman" panose="02020603050405020304" pitchFamily="18" charset="0"/>
                <a:cs typeface="Times New Roman" panose="02020603050405020304" pitchFamily="18" charset="0"/>
              </a:rPr>
              <a:t> dẫn, gợi ý để hs có những cách làm sáng tạo</a:t>
            </a:r>
            <a:endParaRPr lang="vi-VN">
              <a:latin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117815383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nhiệm vụ của hoạt động 5.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380434498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sử dụng dụng cụ chơi trò chơi</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4520337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4,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844616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GV hướng dẫn HS đánh giá theo từng tiêu chí bằng hình dán. Có thể tặng thêm hình dán cho điểm sáng tạo, làm nhanh, đẹp</a:t>
            </a:r>
            <a:endParaRPr lang="vi-VN"/>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21717479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Trong</a:t>
            </a:r>
            <a:r>
              <a:rPr lang="en-US" dirty="0"/>
              <a:t> </a:t>
            </a:r>
            <a:r>
              <a:rPr lang="en-US" dirty="0" err="1"/>
              <a:t>quá</a:t>
            </a:r>
            <a:r>
              <a:rPr lang="en-US" dirty="0"/>
              <a:t> </a:t>
            </a:r>
            <a:r>
              <a:rPr lang="en-US" dirty="0" err="1"/>
              <a:t>trình</a:t>
            </a:r>
            <a:r>
              <a:rPr lang="en-US" dirty="0"/>
              <a:t> </a:t>
            </a:r>
            <a:r>
              <a:rPr lang="en-US" dirty="0" err="1"/>
              <a:t>dạy</a:t>
            </a:r>
            <a:r>
              <a:rPr lang="en-US" dirty="0"/>
              <a:t> </a:t>
            </a:r>
            <a:r>
              <a:rPr lang="en-US" dirty="0" err="1"/>
              <a:t>học</a:t>
            </a:r>
            <a:r>
              <a:rPr lang="en-US" dirty="0"/>
              <a:t>, GV </a:t>
            </a:r>
            <a:r>
              <a:rPr lang="en-US" dirty="0" err="1"/>
              <a:t>thường</a:t>
            </a:r>
            <a:r>
              <a:rPr lang="en-US" dirty="0"/>
              <a:t> </a:t>
            </a:r>
            <a:r>
              <a:rPr lang="en-US" dirty="0" err="1"/>
              <a:t>xuyên</a:t>
            </a:r>
            <a:r>
              <a:rPr lang="en-US" dirty="0"/>
              <a:t> </a:t>
            </a:r>
            <a:r>
              <a:rPr lang="en-US" dirty="0" err="1"/>
              <a:t>khuyến</a:t>
            </a:r>
            <a:r>
              <a:rPr lang="en-US" dirty="0"/>
              <a:t> </a:t>
            </a:r>
            <a:r>
              <a:rPr lang="en-US" dirty="0" err="1"/>
              <a:t>khích</a:t>
            </a:r>
            <a:r>
              <a:rPr lang="en-US" dirty="0"/>
              <a:t> HS </a:t>
            </a:r>
            <a:r>
              <a:rPr lang="en-US" dirty="0" err="1"/>
              <a:t>bằng</a:t>
            </a:r>
            <a:r>
              <a:rPr lang="en-US" dirty="0"/>
              <a:t> </a:t>
            </a:r>
            <a:r>
              <a:rPr lang="en-US" dirty="0" err="1"/>
              <a:t>các</a:t>
            </a:r>
            <a:r>
              <a:rPr lang="en-US" dirty="0"/>
              <a:t> </a:t>
            </a:r>
            <a:r>
              <a:rPr lang="en-US" dirty="0" err="1"/>
              <a:t>câu</a:t>
            </a:r>
            <a:r>
              <a:rPr lang="en-US" dirty="0"/>
              <a:t> </a:t>
            </a:r>
            <a:r>
              <a:rPr lang="en-US" dirty="0" err="1"/>
              <a:t>khen</a:t>
            </a:r>
            <a:r>
              <a:rPr lang="en-US" dirty="0"/>
              <a:t> </a:t>
            </a:r>
            <a:r>
              <a:rPr lang="en-US" dirty="0" err="1"/>
              <a:t>khi</a:t>
            </a:r>
            <a:r>
              <a:rPr lang="en-US" dirty="0"/>
              <a:t> HS </a:t>
            </a:r>
            <a:r>
              <a:rPr lang="en-US" dirty="0" err="1"/>
              <a:t>trả</a:t>
            </a:r>
            <a:r>
              <a:rPr lang="en-US" dirty="0"/>
              <a:t> </a:t>
            </a:r>
            <a:r>
              <a:rPr lang="en-US" dirty="0" err="1"/>
              <a:t>lời</a:t>
            </a:r>
            <a:r>
              <a:rPr lang="en-US" dirty="0"/>
              <a:t> </a:t>
            </a:r>
            <a:r>
              <a:rPr lang="en-US" dirty="0" err="1"/>
              <a:t>đúng</a:t>
            </a:r>
            <a:endParaRPr lang="vi-VN" dirty="0"/>
          </a:p>
          <a:p>
            <a:endParaRPr lang="en-US" dirty="0"/>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15502429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phổ biến luật chơi</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5696987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cho HS chọn một ô số bất kì, bấm chuột vào ô số đó để link đến câu hỏi. Sau khi trả lời xong trở về thì ô số biến mất, ngôi sao hiện ra.</a:t>
            </a:r>
          </a:p>
          <a:p>
            <a:r>
              <a:rPr lang="en-US"/>
              <a:t>Bấm exit để kết thúc trò chơi, chuyển về bài học</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5</a:t>
            </a:fld>
            <a:endParaRPr lang="en-US">
              <a:solidFill>
                <a:prstClr val="black"/>
              </a:solidFill>
              <a:latin typeface="Calibri" panose="020F0502020204030204"/>
            </a:endParaRPr>
          </a:p>
        </p:txBody>
      </p:sp>
    </p:spTree>
    <p:extLst>
      <p:ext uri="{BB962C8B-B14F-4D97-AF65-F5344CB8AC3E}">
        <p14:creationId xmlns:p14="http://schemas.microsoft.com/office/powerpoint/2010/main" val="15168708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9082572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GV nêu mục tiêu bài học. </a:t>
            </a:r>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0881444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Times New Roman" panose="02020603050405020304" pitchFamily="18" charset="0"/>
                <a:cs typeface="Times New Roman" panose="02020603050405020304" pitchFamily="18" charset="0"/>
              </a:rPr>
              <a:t>GV</a:t>
            </a:r>
            <a:r>
              <a:rPr lang="en-US" baseline="0">
                <a:latin typeface="Times New Roman" panose="02020603050405020304" pitchFamily="18" charset="0"/>
                <a:cs typeface="Times New Roman" panose="02020603050405020304" pitchFamily="18" charset="0"/>
              </a:rPr>
              <a:t> hướng dẫn HS hoàn thiện phiếu học tập số 1, cho HS các nhóm lên trình bày phiếu học tập</a:t>
            </a:r>
            <a:endParaRPr lang="en-US">
              <a:latin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9</a:t>
            </a:fld>
            <a:endParaRPr lang="en-US">
              <a:solidFill>
                <a:prstClr val="black"/>
              </a:solidFill>
              <a:latin typeface="Calibri" panose="020F0502020204030204"/>
            </a:endParaRPr>
          </a:p>
        </p:txBody>
      </p:sp>
    </p:spTree>
    <p:extLst>
      <p:ext uri="{BB962C8B-B14F-4D97-AF65-F5344CB8AC3E}">
        <p14:creationId xmlns:p14="http://schemas.microsoft.com/office/powerpoint/2010/main" val="6207358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lgn="just">
              <a:lnSpc>
                <a:spcPct val="120000"/>
              </a:lnSpc>
              <a:spcBef>
                <a:spcPts val="300"/>
              </a:spcBef>
              <a:spcAft>
                <a:spcPts val="300"/>
              </a:spcAft>
            </a:pPr>
            <a:r>
              <a:rPr lang="en-US"/>
              <a:t>GV đặt câu hỏi, cho HS thảo luận và trả lời. </a:t>
            </a:r>
          </a:p>
          <a:p>
            <a:pPr algn="just">
              <a:lnSpc>
                <a:spcPct val="120000"/>
              </a:lnSpc>
              <a:spcBef>
                <a:spcPts val="300"/>
              </a:spcBef>
              <a:spcAft>
                <a:spcPts val="300"/>
              </a:spcAft>
            </a:pPr>
            <a:r>
              <a:rPr lang="en-US" sz="1800">
                <a:effectLst/>
                <a:latin typeface="Times New Roman" panose="02020603050405020304" pitchFamily="18" charset="0"/>
                <a:ea typeface="SimSun" panose="02010600030101010101" pitchFamily="2" charset="-122"/>
                <a:cs typeface="Times New Roman" panose="02020603050405020304" pitchFamily="18" charset="0"/>
              </a:rPr>
              <a:t>GV chốt lại trò chơi mà các bạn đang chơi: </a:t>
            </a:r>
            <a:endParaRPr lang="en-US" sz="1800">
              <a:effectLst/>
              <a:latin typeface="Calibri" panose="020F0502020204030204" pitchFamily="34" charset="0"/>
              <a:ea typeface="SimSun" panose="02010600030101010101" pitchFamily="2" charset="-122"/>
              <a:cs typeface="Times New Roman" panose="02020603050405020304" pitchFamily="18" charset="0"/>
            </a:endParaRPr>
          </a:p>
          <a:p>
            <a:r>
              <a:rPr lang="en-US" sz="1800">
                <a:effectLst/>
                <a:latin typeface="Times New Roman" panose="02020603050405020304" pitchFamily="18" charset="0"/>
                <a:ea typeface="SimSun" panose="02010600030101010101" pitchFamily="2" charset="-122"/>
              </a:rPr>
              <a:t>Các bạn trong tranh đang sử dụng dụng cụ để lập các số thập phân. Một bạn nêu số thập phân cần lập, bạn còn lại sử dụng dụng cụ để lập số thập phân theo yêu cầu.</a:t>
            </a:r>
            <a:endParaRPr lang="en-US"/>
          </a:p>
        </p:txBody>
      </p:sp>
      <p:sp>
        <p:nvSpPr>
          <p:cNvPr id="4" name="Slide Number Placeholder 3"/>
          <p:cNvSpPr>
            <a:spLocks noGrp="1"/>
          </p:cNvSpPr>
          <p:nvPr>
            <p:ph type="sldNum" sz="quarter" idx="5"/>
          </p:nvPr>
        </p:nvSpPr>
        <p:spPr>
          <a:xfrm>
            <a:off x="3884613" y="8685213"/>
            <a:ext cx="2971800" cy="458787"/>
          </a:xfrm>
          <a:prstGeom prst="rect">
            <a:avLst/>
          </a:prstGeom>
        </p:spPr>
        <p:txBody>
          <a:bodyPr/>
          <a:lstStyle/>
          <a:p>
            <a:fld id="{94DC1424-7CB3-4FB2-AB46-C006920F2C93}" type="slidenum">
              <a:rPr lang="en-US" smtClean="0">
                <a:solidFill>
                  <a:prstClr val="black"/>
                </a:solidFill>
                <a:latin typeface="Calibri" panose="020F0502020204030204"/>
              </a: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864591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a:off x="-923552" y="-1307545"/>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5777657" y="-178903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749600" y="2300343"/>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 name="Google Shape;12;p2"/>
          <p:cNvGrpSpPr/>
          <p:nvPr/>
        </p:nvGrpSpPr>
        <p:grpSpPr>
          <a:xfrm>
            <a:off x="0" y="4496125"/>
            <a:ext cx="9144000" cy="647400"/>
            <a:chOff x="0" y="4496125"/>
            <a:chExt cx="9144000" cy="647400"/>
          </a:xfrm>
        </p:grpSpPr>
        <p:sp>
          <p:nvSpPr>
            <p:cNvPr id="13" name="Google Shape;13;p2"/>
            <p:cNvSpPr/>
            <p:nvPr/>
          </p:nvSpPr>
          <p:spPr>
            <a:xfrm>
              <a:off x="0" y="4496125"/>
              <a:ext cx="9144000" cy="6474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0" y="4496125"/>
              <a:ext cx="9143840" cy="647375"/>
            </a:xfrm>
            <a:custGeom>
              <a:avLst/>
              <a:gdLst/>
              <a:ahLst/>
              <a:cxnLst/>
              <a:rect l="l" t="t" r="r" b="b"/>
              <a:pathLst>
                <a:path w="132342" h="12965" extrusionOk="0">
                  <a:moveTo>
                    <a:pt x="0" y="0"/>
                  </a:moveTo>
                  <a:lnTo>
                    <a:pt x="0" y="12965"/>
                  </a:lnTo>
                  <a:lnTo>
                    <a:pt x="132341" y="12965"/>
                  </a:lnTo>
                  <a:lnTo>
                    <a:pt x="132341" y="0"/>
                  </a:lnTo>
                  <a:cubicBezTo>
                    <a:pt x="117968" y="5272"/>
                    <a:pt x="94934" y="11760"/>
                    <a:pt x="66145" y="11760"/>
                  </a:cubicBezTo>
                  <a:cubicBezTo>
                    <a:pt x="64394" y="11760"/>
                    <a:pt x="62622" y="11736"/>
                    <a:pt x="60829" y="11687"/>
                  </a:cubicBezTo>
                  <a:cubicBezTo>
                    <a:pt x="34946" y="10979"/>
                    <a:pt x="13992" y="5136"/>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 name="Google Shape;15;p2"/>
          <p:cNvSpPr/>
          <p:nvPr/>
        </p:nvSpPr>
        <p:spPr>
          <a:xfrm>
            <a:off x="6164148" y="3054540"/>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txBox="1">
            <a:spLocks noGrp="1"/>
          </p:cNvSpPr>
          <p:nvPr>
            <p:ph type="ctrTitle"/>
          </p:nvPr>
        </p:nvSpPr>
        <p:spPr>
          <a:xfrm>
            <a:off x="1632625" y="974250"/>
            <a:ext cx="5878500" cy="21864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SzPts val="5200"/>
              <a:buNone/>
              <a:defRPr sz="5500"/>
            </a:lvl1pPr>
            <a:lvl2pPr lvl="1" algn="ctr">
              <a:spcBef>
                <a:spcPts val="0"/>
              </a:spcBef>
              <a:spcAft>
                <a:spcPts val="0"/>
              </a:spcAft>
              <a:buClr>
                <a:schemeClr val="dk2"/>
              </a:buClr>
              <a:buSzPts val="5200"/>
              <a:buNone/>
              <a:defRPr sz="5200">
                <a:solidFill>
                  <a:schemeClr val="dk2"/>
                </a:solidFill>
              </a:defRPr>
            </a:lvl2pPr>
            <a:lvl3pPr lvl="2" algn="ctr">
              <a:spcBef>
                <a:spcPts val="0"/>
              </a:spcBef>
              <a:spcAft>
                <a:spcPts val="0"/>
              </a:spcAft>
              <a:buClr>
                <a:schemeClr val="dk2"/>
              </a:buClr>
              <a:buSzPts val="5200"/>
              <a:buNone/>
              <a:defRPr sz="5200">
                <a:solidFill>
                  <a:schemeClr val="dk2"/>
                </a:solidFill>
              </a:defRPr>
            </a:lvl3pPr>
            <a:lvl4pPr lvl="3" algn="ctr">
              <a:spcBef>
                <a:spcPts val="0"/>
              </a:spcBef>
              <a:spcAft>
                <a:spcPts val="0"/>
              </a:spcAft>
              <a:buClr>
                <a:schemeClr val="dk2"/>
              </a:buClr>
              <a:buSzPts val="5200"/>
              <a:buNone/>
              <a:defRPr sz="5200">
                <a:solidFill>
                  <a:schemeClr val="dk2"/>
                </a:solidFill>
              </a:defRPr>
            </a:lvl4pPr>
            <a:lvl5pPr lvl="4" algn="ctr">
              <a:spcBef>
                <a:spcPts val="0"/>
              </a:spcBef>
              <a:spcAft>
                <a:spcPts val="0"/>
              </a:spcAft>
              <a:buClr>
                <a:schemeClr val="dk2"/>
              </a:buClr>
              <a:buSzPts val="5200"/>
              <a:buNone/>
              <a:defRPr sz="5200">
                <a:solidFill>
                  <a:schemeClr val="dk2"/>
                </a:solidFill>
              </a:defRPr>
            </a:lvl5pPr>
            <a:lvl6pPr lvl="5" algn="ctr">
              <a:spcBef>
                <a:spcPts val="0"/>
              </a:spcBef>
              <a:spcAft>
                <a:spcPts val="0"/>
              </a:spcAft>
              <a:buClr>
                <a:schemeClr val="dk2"/>
              </a:buClr>
              <a:buSzPts val="5200"/>
              <a:buNone/>
              <a:defRPr sz="5200">
                <a:solidFill>
                  <a:schemeClr val="dk2"/>
                </a:solidFill>
              </a:defRPr>
            </a:lvl6pPr>
            <a:lvl7pPr lvl="6" algn="ctr">
              <a:spcBef>
                <a:spcPts val="0"/>
              </a:spcBef>
              <a:spcAft>
                <a:spcPts val="0"/>
              </a:spcAft>
              <a:buClr>
                <a:schemeClr val="dk2"/>
              </a:buClr>
              <a:buSzPts val="5200"/>
              <a:buNone/>
              <a:defRPr sz="5200">
                <a:solidFill>
                  <a:schemeClr val="dk2"/>
                </a:solidFill>
              </a:defRPr>
            </a:lvl7pPr>
            <a:lvl8pPr lvl="7" algn="ctr">
              <a:spcBef>
                <a:spcPts val="0"/>
              </a:spcBef>
              <a:spcAft>
                <a:spcPts val="0"/>
              </a:spcAft>
              <a:buClr>
                <a:schemeClr val="dk2"/>
              </a:buClr>
              <a:buSzPts val="5200"/>
              <a:buNone/>
              <a:defRPr sz="5200">
                <a:solidFill>
                  <a:schemeClr val="dk2"/>
                </a:solidFill>
              </a:defRPr>
            </a:lvl8pPr>
            <a:lvl9pPr lvl="8" algn="ctr">
              <a:spcBef>
                <a:spcPts val="0"/>
              </a:spcBef>
              <a:spcAft>
                <a:spcPts val="0"/>
              </a:spcAft>
              <a:buClr>
                <a:schemeClr val="dk2"/>
              </a:buClr>
              <a:buSzPts val="5200"/>
              <a:buNone/>
              <a:defRPr sz="5200">
                <a:solidFill>
                  <a:schemeClr val="dk2"/>
                </a:solidFill>
              </a:defRPr>
            </a:lvl9pPr>
          </a:lstStyle>
          <a:p>
            <a:endParaRPr/>
          </a:p>
        </p:txBody>
      </p:sp>
      <p:sp>
        <p:nvSpPr>
          <p:cNvPr id="17" name="Google Shape;17;p2"/>
          <p:cNvSpPr txBox="1">
            <a:spLocks noGrp="1"/>
          </p:cNvSpPr>
          <p:nvPr>
            <p:ph type="subTitle" idx="1"/>
          </p:nvPr>
        </p:nvSpPr>
        <p:spPr>
          <a:xfrm>
            <a:off x="1632750" y="3160835"/>
            <a:ext cx="5878500" cy="4569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4429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152910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28600" y="136525"/>
            <a:ext cx="1504157" cy="581025"/>
          </a:xfrm>
        </p:spPr>
        <p:txBody>
          <a:bodyPr anchor="b"/>
          <a:lstStyle>
            <a:lvl1pPr algn="l">
              <a:defRPr sz="1000" b="1"/>
            </a:lvl1pPr>
          </a:lstStyle>
          <a:p>
            <a:r>
              <a:rPr lang="en-US"/>
              <a:t>Click to edit Master title style</a:t>
            </a:r>
          </a:p>
        </p:txBody>
      </p:sp>
      <p:sp>
        <p:nvSpPr>
          <p:cNvPr id="3" name="Content Placeholder 2"/>
          <p:cNvSpPr>
            <a:spLocks noGrp="1"/>
          </p:cNvSpPr>
          <p:nvPr>
            <p:ph idx="1"/>
          </p:nvPr>
        </p:nvSpPr>
        <p:spPr>
          <a:xfrm>
            <a:off x="1787525" y="136525"/>
            <a:ext cx="2555875" cy="2926557"/>
          </a:xfrm>
        </p:spPr>
        <p:txBody>
          <a:bodyPr/>
          <a:lstStyle>
            <a:lvl1pPr>
              <a:defRPr sz="1600"/>
            </a:lvl1pPr>
            <a:lvl2pPr>
              <a:defRPr sz="1400"/>
            </a:lvl2pPr>
            <a:lvl3pPr>
              <a:defRPr sz="1200"/>
            </a:lvl3pPr>
            <a:lvl4pPr>
              <a:defRPr sz="1000"/>
            </a:lvl4pPr>
            <a:lvl5pPr>
              <a:defRPr sz="1000"/>
            </a:lvl5pPr>
            <a:lvl6pPr>
              <a:defRPr sz="1000"/>
            </a:lvl6pPr>
            <a:lvl7pPr>
              <a:defRPr sz="1000"/>
            </a:lvl7pPr>
            <a:lvl8pPr>
              <a:defRPr sz="1000"/>
            </a:lvl8pPr>
            <a:lvl9pPr>
              <a:defRPr sz="1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28600" y="717550"/>
            <a:ext cx="1504157" cy="2345532"/>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38891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96144" y="2400300"/>
            <a:ext cx="2743200" cy="283369"/>
          </a:xfrm>
        </p:spPr>
        <p:txBody>
          <a:bodyPr anchor="b"/>
          <a:lstStyle>
            <a:lvl1pPr algn="l">
              <a:defRPr sz="1000" b="1"/>
            </a:lvl1pPr>
          </a:lstStyle>
          <a:p>
            <a:r>
              <a:rPr lang="en-US"/>
              <a:t>Click to edit Master title style</a:t>
            </a:r>
          </a:p>
        </p:txBody>
      </p:sp>
      <p:sp>
        <p:nvSpPr>
          <p:cNvPr id="3" name="Picture Placeholder 2"/>
          <p:cNvSpPr>
            <a:spLocks noGrp="1"/>
          </p:cNvSpPr>
          <p:nvPr>
            <p:ph type="pic" idx="1"/>
          </p:nvPr>
        </p:nvSpPr>
        <p:spPr>
          <a:xfrm>
            <a:off x="896144" y="306388"/>
            <a:ext cx="2743200" cy="2057400"/>
          </a:xfrm>
        </p:spPr>
        <p:txBody>
          <a:bodyPr/>
          <a:lstStyle>
            <a:lvl1pPr marL="0" indent="0">
              <a:buNone/>
              <a:defRPr sz="1600"/>
            </a:lvl1pPr>
            <a:lvl2pPr marL="228600" indent="0">
              <a:buNone/>
              <a:defRPr sz="1400"/>
            </a:lvl2pPr>
            <a:lvl3pPr marL="457200" indent="0">
              <a:buNone/>
              <a:defRPr sz="1200"/>
            </a:lvl3pPr>
            <a:lvl4pPr marL="685800" indent="0">
              <a:buNone/>
              <a:defRPr sz="1000"/>
            </a:lvl4pPr>
            <a:lvl5pPr marL="914400" indent="0">
              <a:buNone/>
              <a:defRPr sz="1000"/>
            </a:lvl5pPr>
            <a:lvl6pPr marL="1143000" indent="0">
              <a:buNone/>
              <a:defRPr sz="1000"/>
            </a:lvl6pPr>
            <a:lvl7pPr marL="1371600" indent="0">
              <a:buNone/>
              <a:defRPr sz="1000"/>
            </a:lvl7pPr>
            <a:lvl8pPr marL="1600200" indent="0">
              <a:buNone/>
              <a:defRPr sz="1000"/>
            </a:lvl8pPr>
            <a:lvl9pPr marL="1828800" indent="0">
              <a:buNone/>
              <a:defRPr sz="1000"/>
            </a:lvl9pPr>
          </a:lstStyle>
          <a:p>
            <a:endParaRPr lang="en-US"/>
          </a:p>
        </p:txBody>
      </p:sp>
      <p:sp>
        <p:nvSpPr>
          <p:cNvPr id="4" name="Text Placeholder 3"/>
          <p:cNvSpPr>
            <a:spLocks noGrp="1"/>
          </p:cNvSpPr>
          <p:nvPr>
            <p:ph type="body" sz="half" idx="2"/>
          </p:nvPr>
        </p:nvSpPr>
        <p:spPr>
          <a:xfrm>
            <a:off x="896144" y="2683669"/>
            <a:ext cx="2743200" cy="402431"/>
          </a:xfrm>
        </p:spPr>
        <p:txBody>
          <a:bodyPr/>
          <a:lstStyle>
            <a:lvl1pPr marL="0" indent="0">
              <a:buNone/>
              <a:defRPr sz="700"/>
            </a:lvl1pPr>
            <a:lvl2pPr marL="228600" indent="0">
              <a:buNone/>
              <a:defRPr sz="600"/>
            </a:lvl2pPr>
            <a:lvl3pPr marL="457200" indent="0">
              <a:buNone/>
              <a:defRPr sz="500"/>
            </a:lvl3pPr>
            <a:lvl4pPr marL="685800" indent="0">
              <a:buNone/>
              <a:defRPr sz="450"/>
            </a:lvl4pPr>
            <a:lvl5pPr marL="914400" indent="0">
              <a:buNone/>
              <a:defRPr sz="450"/>
            </a:lvl5pPr>
            <a:lvl6pPr marL="1143000" indent="0">
              <a:buNone/>
              <a:defRPr sz="450"/>
            </a:lvl6pPr>
            <a:lvl7pPr marL="1371600" indent="0">
              <a:buNone/>
              <a:defRPr sz="450"/>
            </a:lvl7pPr>
            <a:lvl8pPr marL="1600200" indent="0">
              <a:buNone/>
              <a:defRPr sz="450"/>
            </a:lvl8pPr>
            <a:lvl9pPr marL="1828800" indent="0">
              <a:buNone/>
              <a:defRPr sz="45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6404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926428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314700" y="137319"/>
            <a:ext cx="1028700" cy="2925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37319"/>
            <a:ext cx="3009900" cy="2925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345549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447"/>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ackground">
  <p:cSld name="CUSTOM_9">
    <p:spTree>
      <p:nvGrpSpPr>
        <p:cNvPr id="1" name="Shape 1837"/>
        <p:cNvGrpSpPr/>
        <p:nvPr/>
      </p:nvGrpSpPr>
      <p:grpSpPr>
        <a:xfrm>
          <a:off x="0" y="0"/>
          <a:ext cx="0" cy="0"/>
          <a:chOff x="0" y="0"/>
          <a:chExt cx="0" cy="0"/>
        </a:xfrm>
      </p:grpSpPr>
      <p:sp>
        <p:nvSpPr>
          <p:cNvPr id="1838" name="Google Shape;1838;p33"/>
          <p:cNvSpPr/>
          <p:nvPr/>
        </p:nvSpPr>
        <p:spPr>
          <a:xfrm rot="10800000">
            <a:off x="6739556" y="-1732849"/>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33"/>
          <p:cNvSpPr/>
          <p:nvPr/>
        </p:nvSpPr>
        <p:spPr>
          <a:xfrm rot="10800000">
            <a:off x="-1578602" y="-1371984"/>
            <a:ext cx="4331326" cy="3099134"/>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33"/>
          <p:cNvSpPr/>
          <p:nvPr/>
        </p:nvSpPr>
        <p:spPr>
          <a:xfrm rot="10800000">
            <a:off x="-1438557" y="2872744"/>
            <a:ext cx="4051224" cy="3819630"/>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33"/>
          <p:cNvSpPr/>
          <p:nvPr/>
        </p:nvSpPr>
        <p:spPr>
          <a:xfrm rot="10800000">
            <a:off x="7343399" y="3510618"/>
            <a:ext cx="3030475" cy="2856642"/>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42" name="Google Shape;1842;p33"/>
          <p:cNvGrpSpPr/>
          <p:nvPr/>
        </p:nvGrpSpPr>
        <p:grpSpPr>
          <a:xfrm rot="1063801">
            <a:off x="8036633" y="335580"/>
            <a:ext cx="1570468" cy="1800987"/>
            <a:chOff x="3056825" y="-2290075"/>
            <a:chExt cx="1465250" cy="1680325"/>
          </a:xfrm>
        </p:grpSpPr>
        <p:sp>
          <p:nvSpPr>
            <p:cNvPr id="1843" name="Google Shape;1843;p33"/>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33"/>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33"/>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3"/>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3"/>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3"/>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3"/>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3"/>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3"/>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3"/>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3"/>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3"/>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3"/>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3"/>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58" name="Google Shape;1858;p33"/>
          <p:cNvGrpSpPr/>
          <p:nvPr/>
        </p:nvGrpSpPr>
        <p:grpSpPr>
          <a:xfrm rot="-5400000">
            <a:off x="7493627" y="-188300"/>
            <a:ext cx="1288450" cy="1640350"/>
            <a:chOff x="659300" y="3268175"/>
            <a:chExt cx="1288450" cy="1640350"/>
          </a:xfrm>
        </p:grpSpPr>
        <p:sp>
          <p:nvSpPr>
            <p:cNvPr id="1859" name="Google Shape;1859;p33"/>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3"/>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3"/>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3"/>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3"/>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3"/>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3"/>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3"/>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3"/>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3"/>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3"/>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3"/>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3"/>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3"/>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3"/>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3"/>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3"/>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3"/>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3"/>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3"/>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3"/>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33"/>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33"/>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2" name="Google Shape;1882;p33"/>
          <p:cNvGrpSpPr/>
          <p:nvPr/>
        </p:nvGrpSpPr>
        <p:grpSpPr>
          <a:xfrm rot="3087821" flipH="1">
            <a:off x="-33390" y="3004984"/>
            <a:ext cx="842011" cy="1773620"/>
            <a:chOff x="4458800" y="2953350"/>
            <a:chExt cx="842025" cy="1773650"/>
          </a:xfrm>
        </p:grpSpPr>
        <p:sp>
          <p:nvSpPr>
            <p:cNvPr id="1883" name="Google Shape;1883;p33"/>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3"/>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3"/>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3"/>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3"/>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3"/>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3"/>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3"/>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3"/>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3"/>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3"/>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3"/>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3"/>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3"/>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3"/>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3"/>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3"/>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3"/>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3"/>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3"/>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3"/>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4" name="Google Shape;1904;p33"/>
          <p:cNvGrpSpPr/>
          <p:nvPr/>
        </p:nvGrpSpPr>
        <p:grpSpPr>
          <a:xfrm rot="-2166787" flipH="1">
            <a:off x="-328502" y="3806510"/>
            <a:ext cx="1565546" cy="1952095"/>
            <a:chOff x="2386975" y="3180875"/>
            <a:chExt cx="1391500" cy="1735075"/>
          </a:xfrm>
        </p:grpSpPr>
        <p:sp>
          <p:nvSpPr>
            <p:cNvPr id="1905" name="Google Shape;1905;p33"/>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3"/>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3"/>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3"/>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3"/>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3"/>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3"/>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3"/>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3"/>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3"/>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3"/>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33"/>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33"/>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33"/>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33"/>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33"/>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3"/>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3"/>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3"/>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3"/>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3"/>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3"/>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27" name="Google Shape;1927;p33"/>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ackground 1">
  <p:cSld name="CUSTOM_9_1">
    <p:spTree>
      <p:nvGrpSpPr>
        <p:cNvPr id="1" name="Shape 1928"/>
        <p:cNvGrpSpPr/>
        <p:nvPr/>
      </p:nvGrpSpPr>
      <p:grpSpPr>
        <a:xfrm>
          <a:off x="0" y="0"/>
          <a:ext cx="0" cy="0"/>
          <a:chOff x="0" y="0"/>
          <a:chExt cx="0" cy="0"/>
        </a:xfrm>
      </p:grpSpPr>
      <p:sp>
        <p:nvSpPr>
          <p:cNvPr id="1929" name="Google Shape;1929;p34"/>
          <p:cNvSpPr/>
          <p:nvPr/>
        </p:nvSpPr>
        <p:spPr>
          <a:xfrm rot="10800000" flipH="1">
            <a:off x="5351999" y="2449423"/>
            <a:ext cx="5171981" cy="4876318"/>
          </a:xfrm>
          <a:custGeom>
            <a:avLst/>
            <a:gdLst/>
            <a:ahLst/>
            <a:cxnLst/>
            <a:rect l="l" t="t" r="r" b="b"/>
            <a:pathLst>
              <a:path w="71878" h="67769" extrusionOk="0">
                <a:moveTo>
                  <a:pt x="34028" y="0"/>
                </a:moveTo>
                <a:cubicBezTo>
                  <a:pt x="29675" y="0"/>
                  <a:pt x="25223" y="839"/>
                  <a:pt x="20886" y="2733"/>
                </a:cubicBezTo>
                <a:cubicBezTo>
                  <a:pt x="6917" y="8851"/>
                  <a:pt x="388" y="23185"/>
                  <a:pt x="115" y="34803"/>
                </a:cubicBezTo>
                <a:cubicBezTo>
                  <a:pt x="69" y="37496"/>
                  <a:pt x="0" y="42153"/>
                  <a:pt x="2237" y="47060"/>
                </a:cubicBezTo>
                <a:cubicBezTo>
                  <a:pt x="7792" y="59271"/>
                  <a:pt x="25044" y="67769"/>
                  <a:pt x="40562" y="67769"/>
                </a:cubicBezTo>
                <a:cubicBezTo>
                  <a:pt x="48512" y="67769"/>
                  <a:pt x="56006" y="65539"/>
                  <a:pt x="61241" y="60436"/>
                </a:cubicBezTo>
                <a:cubicBezTo>
                  <a:pt x="71877" y="50073"/>
                  <a:pt x="69389" y="31539"/>
                  <a:pt x="69138" y="29873"/>
                </a:cubicBezTo>
                <a:cubicBezTo>
                  <a:pt x="68659" y="26768"/>
                  <a:pt x="67746" y="20948"/>
                  <a:pt x="63774" y="15242"/>
                </a:cubicBezTo>
                <a:cubicBezTo>
                  <a:pt x="57888" y="6724"/>
                  <a:pt x="46354" y="0"/>
                  <a:pt x="34028"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4"/>
          <p:cNvSpPr/>
          <p:nvPr/>
        </p:nvSpPr>
        <p:spPr>
          <a:xfrm rot="10800000" flipH="1">
            <a:off x="-1279774" y="2752790"/>
            <a:ext cx="3851509" cy="3630580"/>
          </a:xfrm>
          <a:custGeom>
            <a:avLst/>
            <a:gdLst/>
            <a:ahLst/>
            <a:cxnLst/>
            <a:rect l="l" t="t" r="r" b="b"/>
            <a:pathLst>
              <a:path w="49737" h="46884" extrusionOk="0">
                <a:moveTo>
                  <a:pt x="23565" y="0"/>
                </a:moveTo>
                <a:cubicBezTo>
                  <a:pt x="20547" y="0"/>
                  <a:pt x="17459" y="584"/>
                  <a:pt x="14449" y="1904"/>
                </a:cubicBezTo>
                <a:cubicBezTo>
                  <a:pt x="4794" y="6127"/>
                  <a:pt x="274" y="16033"/>
                  <a:pt x="92" y="24090"/>
                </a:cubicBezTo>
                <a:cubicBezTo>
                  <a:pt x="46" y="25939"/>
                  <a:pt x="0" y="29157"/>
                  <a:pt x="1553" y="32558"/>
                </a:cubicBezTo>
                <a:cubicBezTo>
                  <a:pt x="5400" y="41008"/>
                  <a:pt x="17326" y="46884"/>
                  <a:pt x="28055" y="46884"/>
                </a:cubicBezTo>
                <a:cubicBezTo>
                  <a:pt x="33556" y="46884"/>
                  <a:pt x="38743" y="45338"/>
                  <a:pt x="42364" y="41803"/>
                </a:cubicBezTo>
                <a:cubicBezTo>
                  <a:pt x="49737" y="34635"/>
                  <a:pt x="48002" y="21808"/>
                  <a:pt x="47819" y="20666"/>
                </a:cubicBezTo>
                <a:cubicBezTo>
                  <a:pt x="47500" y="18521"/>
                  <a:pt x="46861" y="14504"/>
                  <a:pt x="44122" y="10532"/>
                </a:cubicBezTo>
                <a:cubicBezTo>
                  <a:pt x="40043" y="4650"/>
                  <a:pt x="32082" y="0"/>
                  <a:pt x="23565"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4"/>
          <p:cNvSpPr/>
          <p:nvPr/>
        </p:nvSpPr>
        <p:spPr>
          <a:xfrm rot="-9596423" flipH="1">
            <a:off x="6424794" y="-1774852"/>
            <a:ext cx="4331362" cy="3099160"/>
          </a:xfrm>
          <a:custGeom>
            <a:avLst/>
            <a:gdLst/>
            <a:ahLst/>
            <a:cxnLst/>
            <a:rect l="l" t="t" r="r" b="b"/>
            <a:pathLst>
              <a:path w="62109" h="44440" extrusionOk="0">
                <a:moveTo>
                  <a:pt x="32989" y="0"/>
                </a:moveTo>
                <a:cubicBezTo>
                  <a:pt x="31981" y="0"/>
                  <a:pt x="30981" y="56"/>
                  <a:pt x="29993" y="171"/>
                </a:cubicBezTo>
                <a:cubicBezTo>
                  <a:pt x="22735" y="1039"/>
                  <a:pt x="17827" y="4919"/>
                  <a:pt x="16024" y="6380"/>
                </a:cubicBezTo>
                <a:cubicBezTo>
                  <a:pt x="7487" y="13319"/>
                  <a:pt x="1" y="27356"/>
                  <a:pt x="5433" y="36463"/>
                </a:cubicBezTo>
                <a:cubicBezTo>
                  <a:pt x="9618" y="43493"/>
                  <a:pt x="19600" y="44440"/>
                  <a:pt x="25217" y="44440"/>
                </a:cubicBezTo>
                <a:cubicBezTo>
                  <a:pt x="26676" y="44440"/>
                  <a:pt x="27840" y="44376"/>
                  <a:pt x="28532" y="44338"/>
                </a:cubicBezTo>
                <a:cubicBezTo>
                  <a:pt x="42844" y="43562"/>
                  <a:pt x="62108" y="34227"/>
                  <a:pt x="61926" y="21513"/>
                </a:cubicBezTo>
                <a:cubicBezTo>
                  <a:pt x="61777" y="10390"/>
                  <a:pt x="46746" y="0"/>
                  <a:pt x="32989" y="0"/>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4"/>
          <p:cNvSpPr/>
          <p:nvPr/>
        </p:nvSpPr>
        <p:spPr>
          <a:xfrm rot="10800000" flipH="1">
            <a:off x="-1656575" y="-2135708"/>
            <a:ext cx="4051167" cy="3820870"/>
          </a:xfrm>
          <a:custGeom>
            <a:avLst/>
            <a:gdLst/>
            <a:ahLst/>
            <a:cxnLst/>
            <a:rect l="l" t="t" r="r" b="b"/>
            <a:pathLst>
              <a:path w="71877" h="67791" extrusionOk="0">
                <a:moveTo>
                  <a:pt x="34024" y="1"/>
                </a:moveTo>
                <a:cubicBezTo>
                  <a:pt x="29673" y="1"/>
                  <a:pt x="25222" y="839"/>
                  <a:pt x="20885" y="2734"/>
                </a:cubicBezTo>
                <a:cubicBezTo>
                  <a:pt x="6916" y="8851"/>
                  <a:pt x="388" y="23185"/>
                  <a:pt x="114" y="34826"/>
                </a:cubicBezTo>
                <a:cubicBezTo>
                  <a:pt x="69" y="37497"/>
                  <a:pt x="0" y="42153"/>
                  <a:pt x="2237" y="47060"/>
                </a:cubicBezTo>
                <a:cubicBezTo>
                  <a:pt x="7792" y="59287"/>
                  <a:pt x="25047" y="67791"/>
                  <a:pt x="40567" y="67791"/>
                </a:cubicBezTo>
                <a:cubicBezTo>
                  <a:pt x="48514" y="67791"/>
                  <a:pt x="56007" y="65561"/>
                  <a:pt x="61240" y="60459"/>
                </a:cubicBezTo>
                <a:cubicBezTo>
                  <a:pt x="71877" y="50073"/>
                  <a:pt x="69366" y="31539"/>
                  <a:pt x="69138" y="29896"/>
                </a:cubicBezTo>
                <a:cubicBezTo>
                  <a:pt x="68659" y="26769"/>
                  <a:pt x="67746" y="20948"/>
                  <a:pt x="63774" y="15242"/>
                </a:cubicBezTo>
                <a:cubicBezTo>
                  <a:pt x="57870" y="6724"/>
                  <a:pt x="46345" y="1"/>
                  <a:pt x="34024" y="1"/>
                </a:cubicBezTo>
                <a:close/>
              </a:path>
            </a:pathLst>
          </a:custGeom>
          <a:solidFill>
            <a:srgbClr val="F5A60B">
              <a:alpha val="6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33" name="Google Shape;1933;p34"/>
          <p:cNvGrpSpPr/>
          <p:nvPr/>
        </p:nvGrpSpPr>
        <p:grpSpPr>
          <a:xfrm flipH="1">
            <a:off x="176426" y="3895730"/>
            <a:ext cx="841496" cy="855191"/>
            <a:chOff x="5967275" y="1212450"/>
            <a:chExt cx="1139775" cy="1158325"/>
          </a:xfrm>
        </p:grpSpPr>
        <p:sp>
          <p:nvSpPr>
            <p:cNvPr id="1934" name="Google Shape;1934;p34"/>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4"/>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4"/>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4"/>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4"/>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4"/>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4"/>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41" name="Google Shape;1941;p34"/>
          <p:cNvGrpSpPr/>
          <p:nvPr/>
        </p:nvGrpSpPr>
        <p:grpSpPr>
          <a:xfrm>
            <a:off x="7686352" y="3503150"/>
            <a:ext cx="1288450" cy="1640350"/>
            <a:chOff x="659300" y="3268175"/>
            <a:chExt cx="1288450" cy="1640350"/>
          </a:xfrm>
        </p:grpSpPr>
        <p:sp>
          <p:nvSpPr>
            <p:cNvPr id="1942" name="Google Shape;1942;p34"/>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4"/>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4"/>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4"/>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4"/>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4"/>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4"/>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4"/>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4"/>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4"/>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4"/>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4"/>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4"/>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34"/>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34"/>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34"/>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34"/>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34"/>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34"/>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34"/>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4"/>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4"/>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4"/>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65" name="Google Shape;1965;p34"/>
          <p:cNvSpPr/>
          <p:nvPr/>
        </p:nvSpPr>
        <p:spPr>
          <a:xfrm>
            <a:off x="579750" y="369900"/>
            <a:ext cx="7984500" cy="4403700"/>
          </a:xfrm>
          <a:prstGeom prst="roundRect">
            <a:avLst>
              <a:gd name="adj" fmla="val 9911"/>
            </a:avLst>
          </a:prstGeom>
          <a:solidFill>
            <a:schemeClr val="dk1"/>
          </a:solidFill>
          <a:ln>
            <a:noFill/>
          </a:ln>
          <a:effectLst>
            <a:outerShdw dist="133350" dir="2580000" algn="bl" rotWithShape="0">
              <a:schemeClr val="accent6">
                <a:alpha val="13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66" name="Google Shape;1966;p34"/>
          <p:cNvGrpSpPr/>
          <p:nvPr/>
        </p:nvGrpSpPr>
        <p:grpSpPr>
          <a:xfrm rot="9044330" flipH="1">
            <a:off x="7791809" y="-229600"/>
            <a:ext cx="1077529" cy="2269717"/>
            <a:chOff x="4458800" y="2953350"/>
            <a:chExt cx="842025" cy="1773650"/>
          </a:xfrm>
        </p:grpSpPr>
        <p:sp>
          <p:nvSpPr>
            <p:cNvPr id="1967" name="Google Shape;1967;p34"/>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4"/>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4"/>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4"/>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4"/>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4"/>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4"/>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4"/>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4"/>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4"/>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4"/>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4"/>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4"/>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4"/>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4"/>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4"/>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4"/>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4"/>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4"/>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4"/>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4"/>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88" name="Google Shape;1988;p34"/>
          <p:cNvGrpSpPr/>
          <p:nvPr/>
        </p:nvGrpSpPr>
        <p:grpSpPr>
          <a:xfrm flipH="1">
            <a:off x="-57890" y="-348126"/>
            <a:ext cx="1723720" cy="2159011"/>
            <a:chOff x="610625" y="938625"/>
            <a:chExt cx="1230350" cy="1541050"/>
          </a:xfrm>
        </p:grpSpPr>
        <p:sp>
          <p:nvSpPr>
            <p:cNvPr id="1989" name="Google Shape;1989;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4"/>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4"/>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4"/>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4"/>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4"/>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4"/>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34"/>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34"/>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34"/>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34"/>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4"/>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4"/>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4"/>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4"/>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4"/>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4"/>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4"/>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42900" y="1065212"/>
            <a:ext cx="3886200" cy="735013"/>
          </a:xfrm>
        </p:spPr>
        <p:txBody>
          <a:bodyPr/>
          <a:lstStyle/>
          <a:p>
            <a:r>
              <a:rPr lang="en-US"/>
              <a:t>Click to edit Master title style</a:t>
            </a:r>
          </a:p>
        </p:txBody>
      </p:sp>
      <p:sp>
        <p:nvSpPr>
          <p:cNvPr id="3" name="Subtitle 2"/>
          <p:cNvSpPr>
            <a:spLocks noGrp="1"/>
          </p:cNvSpPr>
          <p:nvPr>
            <p:ph type="subTitle" idx="1"/>
          </p:nvPr>
        </p:nvSpPr>
        <p:spPr>
          <a:xfrm>
            <a:off x="685800" y="1943100"/>
            <a:ext cx="3200400" cy="876300"/>
          </a:xfrm>
        </p:spPr>
        <p:txBody>
          <a:bodyPr/>
          <a:lstStyle>
            <a:lvl1pPr marL="0" indent="0" algn="ctr">
              <a:buNone/>
              <a:defRPr>
                <a:solidFill>
                  <a:schemeClr val="tx1">
                    <a:tint val="75000"/>
                  </a:schemeClr>
                </a:solidFill>
              </a:defRPr>
            </a:lvl1pPr>
            <a:lvl2pPr marL="228600" indent="0" algn="ctr">
              <a:buNone/>
              <a:defRPr>
                <a:solidFill>
                  <a:schemeClr val="tx1">
                    <a:tint val="75000"/>
                  </a:schemeClr>
                </a:solidFill>
              </a:defRPr>
            </a:lvl2pPr>
            <a:lvl3pPr marL="457200" indent="0" algn="ctr">
              <a:buNone/>
              <a:defRPr>
                <a:solidFill>
                  <a:schemeClr val="tx1">
                    <a:tint val="75000"/>
                  </a:schemeClr>
                </a:solidFill>
              </a:defRPr>
            </a:lvl3pPr>
            <a:lvl4pPr marL="685800" indent="0" algn="ctr">
              <a:buNone/>
              <a:defRPr>
                <a:solidFill>
                  <a:schemeClr val="tx1">
                    <a:tint val="75000"/>
                  </a:schemeClr>
                </a:solidFill>
              </a:defRPr>
            </a:lvl4pPr>
            <a:lvl5pPr marL="914400" indent="0" algn="ctr">
              <a:buNone/>
              <a:defRPr>
                <a:solidFill>
                  <a:schemeClr val="tx1">
                    <a:tint val="75000"/>
                  </a:schemeClr>
                </a:solidFill>
              </a:defRPr>
            </a:lvl5pPr>
            <a:lvl6pPr marL="1143000" indent="0" algn="ctr">
              <a:buNone/>
              <a:defRPr>
                <a:solidFill>
                  <a:schemeClr val="tx1">
                    <a:tint val="75000"/>
                  </a:schemeClr>
                </a:solidFill>
              </a:defRPr>
            </a:lvl6pPr>
            <a:lvl7pPr marL="1371600" indent="0" algn="ctr">
              <a:buNone/>
              <a:defRPr>
                <a:solidFill>
                  <a:schemeClr val="tx1">
                    <a:tint val="75000"/>
                  </a:schemeClr>
                </a:solidFill>
              </a:defRPr>
            </a:lvl7pPr>
            <a:lvl8pPr marL="1600200" indent="0" algn="ctr">
              <a:buNone/>
              <a:defRPr>
                <a:solidFill>
                  <a:schemeClr val="tx1">
                    <a:tint val="75000"/>
                  </a:schemeClr>
                </a:solidFill>
              </a:defRPr>
            </a:lvl8pPr>
            <a:lvl9pPr marL="18288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454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91856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61157" y="2203450"/>
            <a:ext cx="3886200" cy="681038"/>
          </a:xfrm>
        </p:spPr>
        <p:txBody>
          <a:bodyPr anchor="t"/>
          <a:lstStyle>
            <a:lvl1pPr algn="l">
              <a:defRPr sz="2000" b="1" cap="all"/>
            </a:lvl1pPr>
          </a:lstStyle>
          <a:p>
            <a:r>
              <a:rPr lang="en-US"/>
              <a:t>Click to edit Master title style</a:t>
            </a:r>
          </a:p>
        </p:txBody>
      </p:sp>
      <p:sp>
        <p:nvSpPr>
          <p:cNvPr id="3" name="Text Placeholder 2"/>
          <p:cNvSpPr>
            <a:spLocks noGrp="1"/>
          </p:cNvSpPr>
          <p:nvPr>
            <p:ph type="body" idx="1"/>
          </p:nvPr>
        </p:nvSpPr>
        <p:spPr>
          <a:xfrm>
            <a:off x="361157" y="1453357"/>
            <a:ext cx="3886200" cy="750094"/>
          </a:xfrm>
        </p:spPr>
        <p:txBody>
          <a:bodyPr anchor="b"/>
          <a:lstStyle>
            <a:lvl1pPr marL="0" indent="0">
              <a:buNone/>
              <a:defRPr sz="1000">
                <a:solidFill>
                  <a:schemeClr val="tx1">
                    <a:tint val="75000"/>
                  </a:schemeClr>
                </a:solidFill>
              </a:defRPr>
            </a:lvl1pPr>
            <a:lvl2pPr marL="228600" indent="0">
              <a:buNone/>
              <a:defRPr sz="900">
                <a:solidFill>
                  <a:schemeClr val="tx1">
                    <a:tint val="75000"/>
                  </a:schemeClr>
                </a:solidFill>
              </a:defRPr>
            </a:lvl2pPr>
            <a:lvl3pPr marL="457200" indent="0">
              <a:buNone/>
              <a:defRPr sz="800">
                <a:solidFill>
                  <a:schemeClr val="tx1">
                    <a:tint val="75000"/>
                  </a:schemeClr>
                </a:solidFill>
              </a:defRPr>
            </a:lvl3pPr>
            <a:lvl4pPr marL="685800" indent="0">
              <a:buNone/>
              <a:defRPr sz="700">
                <a:solidFill>
                  <a:schemeClr val="tx1">
                    <a:tint val="75000"/>
                  </a:schemeClr>
                </a:solidFill>
              </a:defRPr>
            </a:lvl4pPr>
            <a:lvl5pPr marL="914400" indent="0">
              <a:buNone/>
              <a:defRPr sz="700">
                <a:solidFill>
                  <a:schemeClr val="tx1">
                    <a:tint val="75000"/>
                  </a:schemeClr>
                </a:solidFill>
              </a:defRPr>
            </a:lvl5pPr>
            <a:lvl6pPr marL="1143000" indent="0">
              <a:buNone/>
              <a:defRPr sz="700">
                <a:solidFill>
                  <a:schemeClr val="tx1">
                    <a:tint val="75000"/>
                  </a:schemeClr>
                </a:solidFill>
              </a:defRPr>
            </a:lvl6pPr>
            <a:lvl7pPr marL="1371600" indent="0">
              <a:buNone/>
              <a:defRPr sz="700">
                <a:solidFill>
                  <a:schemeClr val="tx1">
                    <a:tint val="75000"/>
                  </a:schemeClr>
                </a:solidFill>
              </a:defRPr>
            </a:lvl7pPr>
            <a:lvl8pPr marL="1600200" indent="0">
              <a:buNone/>
              <a:defRPr sz="700">
                <a:solidFill>
                  <a:schemeClr val="tx1">
                    <a:tint val="75000"/>
                  </a:schemeClr>
                </a:solidFill>
              </a:defRPr>
            </a:lvl8pPr>
            <a:lvl9pPr marL="1828800" indent="0">
              <a:buNone/>
              <a:defRPr sz="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205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324100" y="800100"/>
            <a:ext cx="2019300" cy="2262982"/>
          </a:xfrm>
        </p:spPr>
        <p:txBody>
          <a:bodyPr/>
          <a:lstStyle>
            <a:lvl1pPr>
              <a:defRPr sz="1400"/>
            </a:lvl1pPr>
            <a:lvl2pPr>
              <a:defRPr sz="1200"/>
            </a:lvl2pPr>
            <a:lvl3pPr>
              <a:defRPr sz="1000"/>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2865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228600" y="767556"/>
            <a:ext cx="2020094"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4" name="Content Placeholder 3"/>
          <p:cNvSpPr>
            <a:spLocks noGrp="1"/>
          </p:cNvSpPr>
          <p:nvPr>
            <p:ph sz="half" idx="2"/>
          </p:nvPr>
        </p:nvSpPr>
        <p:spPr>
          <a:xfrm>
            <a:off x="228600" y="1087438"/>
            <a:ext cx="2020094"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322513" y="767556"/>
            <a:ext cx="2020888" cy="319881"/>
          </a:xfrm>
        </p:spPr>
        <p:txBody>
          <a:bodyPr anchor="b"/>
          <a:lstStyle>
            <a:lvl1pPr marL="0" indent="0">
              <a:buNone/>
              <a:defRPr sz="1200" b="1"/>
            </a:lvl1pPr>
            <a:lvl2pPr marL="228600" indent="0">
              <a:buNone/>
              <a:defRPr sz="1000" b="1"/>
            </a:lvl2pPr>
            <a:lvl3pPr marL="457200" indent="0">
              <a:buNone/>
              <a:defRPr sz="900" b="1"/>
            </a:lvl3pPr>
            <a:lvl4pPr marL="685800" indent="0">
              <a:buNone/>
              <a:defRPr sz="800" b="1"/>
            </a:lvl4pPr>
            <a:lvl5pPr marL="914400" indent="0">
              <a:buNone/>
              <a:defRPr sz="800" b="1"/>
            </a:lvl5pPr>
            <a:lvl6pPr marL="1143000" indent="0">
              <a:buNone/>
              <a:defRPr sz="800" b="1"/>
            </a:lvl6pPr>
            <a:lvl7pPr marL="1371600" indent="0">
              <a:buNone/>
              <a:defRPr sz="800" b="1"/>
            </a:lvl7pPr>
            <a:lvl8pPr marL="1600200" indent="0">
              <a:buNone/>
              <a:defRPr sz="800" b="1"/>
            </a:lvl8pPr>
            <a:lvl9pPr marL="1828800" indent="0">
              <a:buNone/>
              <a:defRPr sz="800" b="1"/>
            </a:lvl9pPr>
          </a:lstStyle>
          <a:p>
            <a:pPr lvl="0"/>
            <a:r>
              <a:rPr lang="en-US"/>
              <a:t>Click to edit Master text styles</a:t>
            </a:r>
          </a:p>
        </p:txBody>
      </p:sp>
      <p:sp>
        <p:nvSpPr>
          <p:cNvPr id="6" name="Content Placeholder 5"/>
          <p:cNvSpPr>
            <a:spLocks noGrp="1"/>
          </p:cNvSpPr>
          <p:nvPr>
            <p:ph sz="quarter" idx="4"/>
          </p:nvPr>
        </p:nvSpPr>
        <p:spPr>
          <a:xfrm>
            <a:off x="2322513" y="1087438"/>
            <a:ext cx="2020888" cy="1975644"/>
          </a:xfrm>
        </p:spPr>
        <p:txBody>
          <a:bodyPr/>
          <a:lstStyle>
            <a:lvl1pPr>
              <a:defRPr sz="1200"/>
            </a:lvl1pPr>
            <a:lvl2pPr>
              <a:defRPr sz="1000"/>
            </a:lvl2pPr>
            <a:lvl3pPr>
              <a:defRPr sz="900"/>
            </a:lvl3pPr>
            <a:lvl4pPr>
              <a:defRPr sz="800"/>
            </a:lvl4pPr>
            <a:lvl5pPr>
              <a:defRPr sz="800"/>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10/2/2025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198997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2.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5A60B">
            <a:alpha val="3720"/>
          </a:srgbClr>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100" y="445025"/>
            <a:ext cx="77178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2"/>
              </a:buClr>
              <a:buSzPts val="3500"/>
              <a:buFont typeface="Atma"/>
              <a:buNone/>
              <a:defRPr sz="3500">
                <a:solidFill>
                  <a:schemeClr val="dk2"/>
                </a:solidFill>
                <a:latin typeface="Atma"/>
                <a:ea typeface="Atma"/>
                <a:cs typeface="Atma"/>
                <a:sym typeface="Atma"/>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713100" y="1152475"/>
            <a:ext cx="77178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1pPr>
            <a:lvl2pPr marL="914400" lvl="1"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2pPr>
            <a:lvl3pPr marL="1371600" lvl="2"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3pPr>
            <a:lvl4pPr marL="1828800" lvl="3"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4pPr>
            <a:lvl5pPr marL="2286000" lvl="4"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5pPr>
            <a:lvl6pPr marL="2743200" lvl="5"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6pPr>
            <a:lvl7pPr marL="3200400" lvl="6"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7pPr>
            <a:lvl8pPr marL="3657600" lvl="7" indent="-317500">
              <a:lnSpc>
                <a:spcPct val="115000"/>
              </a:lnSpc>
              <a:spcBef>
                <a:spcPts val="1600"/>
              </a:spcBef>
              <a:spcAft>
                <a:spcPts val="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8pPr>
            <a:lvl9pPr marL="4114800" lvl="8" indent="-317500">
              <a:lnSpc>
                <a:spcPct val="115000"/>
              </a:lnSpc>
              <a:spcBef>
                <a:spcPts val="1600"/>
              </a:spcBef>
              <a:spcAft>
                <a:spcPts val="1600"/>
              </a:spcAft>
              <a:buClr>
                <a:schemeClr val="lt2"/>
              </a:buClr>
              <a:buSzPts val="1400"/>
              <a:buFont typeface="Baloo Tammudu 2"/>
              <a:buChar char="■"/>
              <a:defRPr>
                <a:solidFill>
                  <a:schemeClr val="lt2"/>
                </a:solidFill>
                <a:latin typeface="Baloo Tammudu 2"/>
                <a:ea typeface="Baloo Tammudu 2"/>
                <a:cs typeface="Baloo Tammudu 2"/>
                <a:sym typeface="Baloo Tammudu 2"/>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8" r:id="rId2"/>
    <p:sldLayoutId id="2147483679" r:id="rId3"/>
    <p:sldLayoutId id="2147483680"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a:buClrTx/>
              <a:buFontTx/>
              <a:buNone/>
            </a:pPr>
            <a:fld id="{1D8BD707-D9CF-40AE-B4C6-C98DA3205C09}" type="datetimeFigureOut">
              <a:rPr lang="en-US" kern="1200" smtClean="0">
                <a:solidFill>
                  <a:prstClr val="black">
                    <a:tint val="75000"/>
                  </a:prstClr>
                </a:solidFill>
                <a:latin typeface="Calibri"/>
                <a:ea typeface="+mn-ea"/>
                <a:cs typeface="+mn-cs"/>
              </a:rPr>
              <a:pPr>
                <a:buClrTx/>
                <a:buFontTx/>
                <a:buNone/>
              </a:pPr>
              <a:t>10/2/2025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a:buClrTx/>
              <a:buFontTx/>
              <a:buNone/>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a:buClrTx/>
              <a:buFontTx/>
              <a:buNone/>
            </a:pPr>
            <a:fld id="{B6F15528-21DE-4FAA-801E-634DDDAF4B2B}" type="slidenum">
              <a:rPr lang="en-US" kern="1200" smtClean="0">
                <a:solidFill>
                  <a:prstClr val="black">
                    <a:tint val="75000"/>
                  </a:prstClr>
                </a:solidFill>
                <a:latin typeface="Calibri"/>
                <a:ea typeface="+mn-ea"/>
                <a:cs typeface="+mn-cs"/>
              </a:rPr>
              <a:pPr>
                <a:buClrTx/>
                <a:buFontTx/>
                <a:buNone/>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8244064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32.png"/><Relationship Id="rId2" Type="http://schemas.openxmlformats.org/officeDocument/2006/relationships/notesSlide" Target="../notesSlides/notesSlide9.xml"/><Relationship Id="rId1" Type="http://schemas.openxmlformats.org/officeDocument/2006/relationships/slideLayout" Target="../slideLayouts/slideLayout11.xml"/><Relationship Id="rId6" Type="http://schemas.openxmlformats.org/officeDocument/2006/relationships/image" Target="../media/image48.svg"/><Relationship Id="rId11" Type="http://schemas.openxmlformats.org/officeDocument/2006/relationships/image" Target="../media/image8.png"/><Relationship Id="rId5" Type="http://schemas.openxmlformats.org/officeDocument/2006/relationships/image" Target="../media/image30.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31.png"/></Relationships>
</file>

<file path=ppt/slides/_rels/slide11.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3.png"/><Relationship Id="rId3"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48.svg"/><Relationship Id="rId11" Type="http://schemas.openxmlformats.org/officeDocument/2006/relationships/image" Target="../media/image8.png"/><Relationship Id="rId5" Type="http://schemas.openxmlformats.org/officeDocument/2006/relationships/image" Target="../media/image30.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16.png"/><Relationship Id="rId12" Type="http://schemas.openxmlformats.org/officeDocument/2006/relationships/image" Target="../media/image3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openxmlformats.org/officeDocument/2006/relationships/image" Target="../media/image48.svg"/><Relationship Id="rId11" Type="http://schemas.openxmlformats.org/officeDocument/2006/relationships/image" Target="../media/image8.png"/><Relationship Id="rId5" Type="http://schemas.openxmlformats.org/officeDocument/2006/relationships/image" Target="../media/image30.png"/><Relationship Id="rId10" Type="http://schemas.openxmlformats.org/officeDocument/2006/relationships/image" Target="../media/image50.svg"/><Relationship Id="rId4" Type="http://schemas.openxmlformats.org/officeDocument/2006/relationships/image" Target="../media/image46.svg"/><Relationship Id="rId9" Type="http://schemas.openxmlformats.org/officeDocument/2006/relationships/image" Target="../media/image31.png"/></Relationships>
</file>

<file path=ppt/slides/_rels/slide13.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29.png"/><Relationship Id="rId7" Type="http://schemas.openxmlformats.org/officeDocument/2006/relationships/image" Target="../media/image31.png"/><Relationship Id="rId12" Type="http://schemas.openxmlformats.org/officeDocument/2006/relationships/image" Target="../media/image55.svg"/><Relationship Id="rId2" Type="http://schemas.openxmlformats.org/officeDocument/2006/relationships/notesSlide" Target="../notesSlides/notesSlide12.xml"/><Relationship Id="rId1" Type="http://schemas.openxmlformats.org/officeDocument/2006/relationships/slideLayout" Target="../slideLayouts/slideLayout11.xml"/><Relationship Id="rId6" Type="http://schemas.openxmlformats.org/officeDocument/2006/relationships/image" Target="../media/image27.svg"/><Relationship Id="rId11" Type="http://schemas.openxmlformats.org/officeDocument/2006/relationships/image" Target="../media/image35.png"/><Relationship Id="rId5" Type="http://schemas.openxmlformats.org/officeDocument/2006/relationships/image" Target="../media/image16.png"/><Relationship Id="rId10" Type="http://schemas.openxmlformats.org/officeDocument/2006/relationships/image" Target="../media/image24.png"/><Relationship Id="rId4" Type="http://schemas.openxmlformats.org/officeDocument/2006/relationships/image" Target="../media/image46.svg"/><Relationship Id="rId9"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11.xml"/><Relationship Id="rId6" Type="http://schemas.openxmlformats.org/officeDocument/2006/relationships/image" Target="../media/image40.svg"/><Relationship Id="rId11" Type="http://schemas.openxmlformats.org/officeDocument/2006/relationships/image" Target="../media/image36.png"/><Relationship Id="rId5" Type="http://schemas.openxmlformats.org/officeDocument/2006/relationships/image" Target="../media/image26.png"/><Relationship Id="rId10" Type="http://schemas.openxmlformats.org/officeDocument/2006/relationships/image" Target="../media/image13.png"/><Relationship Id="rId4" Type="http://schemas.openxmlformats.org/officeDocument/2006/relationships/image" Target="../media/image38.svg"/><Relationship Id="rId9" Type="http://schemas.openxmlformats.org/officeDocument/2006/relationships/image" Target="../media/image8.png"/></Relationships>
</file>

<file path=ppt/slides/_rels/slide15.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1.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38.svg"/><Relationship Id="rId9"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6.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5.svg"/><Relationship Id="rId3" Type="http://schemas.openxmlformats.org/officeDocument/2006/relationships/image" Target="../media/image26.png"/><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notesSlide" Target="../notesSlides/notesSlide18.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5.svg"/><Relationship Id="rId12" Type="http://schemas.openxmlformats.org/officeDocument/2006/relationships/image" Target="../media/image10.sv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2.png"/><Relationship Id="rId15" Type="http://schemas.openxmlformats.org/officeDocument/2006/relationships/image" Target="../media/image8.png"/><Relationship Id="rId10"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7.svg"/><Relationship Id="rId14" Type="http://schemas.openxmlformats.org/officeDocument/2006/relationships/image" Target="../media/image12.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5.svg"/><Relationship Id="rId3" Type="http://schemas.openxmlformats.org/officeDocument/2006/relationships/image" Target="../media/image26.png"/><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5.svg"/><Relationship Id="rId3" Type="http://schemas.openxmlformats.org/officeDocument/2006/relationships/image" Target="../media/image26.png"/><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55.svg"/><Relationship Id="rId3" Type="http://schemas.openxmlformats.org/officeDocument/2006/relationships/image" Target="../media/image26.png"/><Relationship Id="rId7" Type="http://schemas.openxmlformats.org/officeDocument/2006/relationships/image" Target="../media/image8.png"/><Relationship Id="rId12" Type="http://schemas.openxmlformats.org/officeDocument/2006/relationships/image" Target="../media/image35.png"/><Relationship Id="rId2" Type="http://schemas.openxmlformats.org/officeDocument/2006/relationships/notesSlide" Target="../notesSlides/notesSlide21.xml"/><Relationship Id="rId1" Type="http://schemas.openxmlformats.org/officeDocument/2006/relationships/slideLayout" Target="../slideLayouts/slideLayout11.xml"/><Relationship Id="rId6" Type="http://schemas.openxmlformats.org/officeDocument/2006/relationships/image" Target="../media/image42.svg"/><Relationship Id="rId11" Type="http://schemas.openxmlformats.org/officeDocument/2006/relationships/image" Target="../media/image58.svg"/><Relationship Id="rId5" Type="http://schemas.openxmlformats.org/officeDocument/2006/relationships/image" Target="../media/image27.png"/><Relationship Id="rId10" Type="http://schemas.openxmlformats.org/officeDocument/2006/relationships/image" Target="../media/image37.png"/><Relationship Id="rId4" Type="http://schemas.openxmlformats.org/officeDocument/2006/relationships/image" Target="../media/image40.svg"/><Relationship Id="rId9" Type="http://schemas.openxmlformats.org/officeDocument/2006/relationships/image" Target="../media/image19.sv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64.svg"/><Relationship Id="rId3" Type="http://schemas.openxmlformats.org/officeDocument/2006/relationships/image" Target="../media/image26.png"/><Relationship Id="rId7" Type="http://schemas.openxmlformats.org/officeDocument/2006/relationships/image" Target="../media/image19.svg"/><Relationship Id="rId12" Type="http://schemas.openxmlformats.org/officeDocument/2006/relationships/image" Target="../media/image40.png"/><Relationship Id="rId17" Type="http://schemas.openxmlformats.org/officeDocument/2006/relationships/image" Target="../media/image66.svg"/><Relationship Id="rId2" Type="http://schemas.openxmlformats.org/officeDocument/2006/relationships/notesSlide" Target="../notesSlides/notesSlide22.xml"/><Relationship Id="rId16"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11.png"/><Relationship Id="rId11" Type="http://schemas.openxmlformats.org/officeDocument/2006/relationships/image" Target="../media/image62.svg"/><Relationship Id="rId5" Type="http://schemas.openxmlformats.org/officeDocument/2006/relationships/image" Target="../media/image8.png"/><Relationship Id="rId15" Type="http://schemas.openxmlformats.org/officeDocument/2006/relationships/image" Target="../media/image58.svg"/><Relationship Id="rId10" Type="http://schemas.openxmlformats.org/officeDocument/2006/relationships/image" Target="../media/image39.png"/><Relationship Id="rId4" Type="http://schemas.openxmlformats.org/officeDocument/2006/relationships/image" Target="../media/image40.svg"/><Relationship Id="rId9" Type="http://schemas.openxmlformats.org/officeDocument/2006/relationships/image" Target="../media/image60.svg"/><Relationship Id="rId14"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58.svg"/><Relationship Id="rId3" Type="http://schemas.openxmlformats.org/officeDocument/2006/relationships/image" Target="../media/image26.png"/><Relationship Id="rId7" Type="http://schemas.openxmlformats.org/officeDocument/2006/relationships/image" Target="../media/image60.svg"/><Relationship Id="rId12" Type="http://schemas.openxmlformats.org/officeDocument/2006/relationships/image" Target="../media/image37.png"/><Relationship Id="rId17" Type="http://schemas.openxmlformats.org/officeDocument/2006/relationships/image" Target="../media/image68.svg"/><Relationship Id="rId2" Type="http://schemas.openxmlformats.org/officeDocument/2006/relationships/notesSlide" Target="../notesSlides/notesSlide23.xml"/><Relationship Id="rId16" Type="http://schemas.openxmlformats.org/officeDocument/2006/relationships/image" Target="../media/image42.png"/><Relationship Id="rId1" Type="http://schemas.openxmlformats.org/officeDocument/2006/relationships/slideLayout" Target="../slideLayouts/slideLayout11.xml"/><Relationship Id="rId6" Type="http://schemas.openxmlformats.org/officeDocument/2006/relationships/image" Target="../media/image38.png"/><Relationship Id="rId11" Type="http://schemas.openxmlformats.org/officeDocument/2006/relationships/image" Target="../media/image64.svg"/><Relationship Id="rId5" Type="http://schemas.openxmlformats.org/officeDocument/2006/relationships/image" Target="../media/image8.png"/><Relationship Id="rId15" Type="http://schemas.openxmlformats.org/officeDocument/2006/relationships/image" Target="../media/image66.svg"/><Relationship Id="rId10" Type="http://schemas.openxmlformats.org/officeDocument/2006/relationships/image" Target="../media/image40.png"/><Relationship Id="rId4" Type="http://schemas.openxmlformats.org/officeDocument/2006/relationships/image" Target="../media/image40.svg"/><Relationship Id="rId9" Type="http://schemas.openxmlformats.org/officeDocument/2006/relationships/image" Target="../media/image62.svg"/><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85.svg"/><Relationship Id="rId13" Type="http://schemas.openxmlformats.org/officeDocument/2006/relationships/image" Target="../media/image34.png"/><Relationship Id="rId3" Type="http://schemas.openxmlformats.org/officeDocument/2006/relationships/image" Target="../media/image43.png"/><Relationship Id="rId7" Type="http://schemas.openxmlformats.org/officeDocument/2006/relationships/image" Target="../media/image45.png"/><Relationship Id="rId12" Type="http://schemas.openxmlformats.org/officeDocument/2006/relationships/image" Target="../media/image12.jpeg"/><Relationship Id="rId2" Type="http://schemas.openxmlformats.org/officeDocument/2006/relationships/notesSlide" Target="../notesSlides/notesSlide24.xml"/><Relationship Id="rId1" Type="http://schemas.openxmlformats.org/officeDocument/2006/relationships/slideLayout" Target="../slideLayouts/slideLayout11.xml"/><Relationship Id="rId6" Type="http://schemas.openxmlformats.org/officeDocument/2006/relationships/image" Target="../media/image83.svg"/><Relationship Id="rId11" Type="http://schemas.openxmlformats.org/officeDocument/2006/relationships/image" Target="../media/image8.png"/><Relationship Id="rId5" Type="http://schemas.openxmlformats.org/officeDocument/2006/relationships/image" Target="../media/image44.png"/><Relationship Id="rId10" Type="http://schemas.openxmlformats.org/officeDocument/2006/relationships/image" Target="../media/image87.svg"/><Relationship Id="rId4" Type="http://schemas.openxmlformats.org/officeDocument/2006/relationships/image" Target="../media/image81.svg"/><Relationship Id="rId9" Type="http://schemas.openxmlformats.org/officeDocument/2006/relationships/image" Target="../media/image46.png"/></Relationships>
</file>

<file path=ppt/slides/_rels/slide2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11.xml"/><Relationship Id="rId6" Type="http://schemas.openxmlformats.org/officeDocument/2006/relationships/image" Target="../media/image91.svg"/><Relationship Id="rId5" Type="http://schemas.openxmlformats.org/officeDocument/2006/relationships/image" Target="../media/image48.png"/><Relationship Id="rId4" Type="http://schemas.openxmlformats.org/officeDocument/2006/relationships/image" Target="../media/image89.svg"/><Relationship Id="rId9" Type="http://schemas.openxmlformats.org/officeDocument/2006/relationships/image" Target="../media/image49.png"/></Relationships>
</file>

<file path=ppt/slides/_rels/slide2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96.svg"/><Relationship Id="rId5" Type="http://schemas.openxmlformats.org/officeDocument/2006/relationships/image" Target="../media/image51.png"/><Relationship Id="rId10" Type="http://schemas.openxmlformats.org/officeDocument/2006/relationships/image" Target="../media/image54.png"/><Relationship Id="rId4" Type="http://schemas.openxmlformats.org/officeDocument/2006/relationships/image" Target="../media/image94.svg"/><Relationship Id="rId9" Type="http://schemas.openxmlformats.org/officeDocument/2006/relationships/image" Target="../media/image53.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image" Target="../media/image96.svg"/><Relationship Id="rId11" Type="http://schemas.openxmlformats.org/officeDocument/2006/relationships/image" Target="../media/image102.svg"/><Relationship Id="rId5" Type="http://schemas.openxmlformats.org/officeDocument/2006/relationships/image" Target="../media/image51.png"/><Relationship Id="rId10" Type="http://schemas.openxmlformats.org/officeDocument/2006/relationships/image" Target="../media/image56.png"/><Relationship Id="rId4" Type="http://schemas.openxmlformats.org/officeDocument/2006/relationships/image" Target="../media/image94.svg"/><Relationship Id="rId9" Type="http://schemas.openxmlformats.org/officeDocument/2006/relationships/image" Target="../media/image55.png"/></Relationships>
</file>

<file path=ppt/slides/_rels/slide29.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57.png"/><Relationship Id="rId7"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94.svg"/><Relationship Id="rId5" Type="http://schemas.openxmlformats.org/officeDocument/2006/relationships/image" Target="../media/image50.png"/><Relationship Id="rId10" Type="http://schemas.openxmlformats.org/officeDocument/2006/relationships/image" Target="../media/image58.png"/><Relationship Id="rId4" Type="http://schemas.openxmlformats.org/officeDocument/2006/relationships/image" Target="../media/image104.sv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1.xml"/><Relationship Id="rId6" Type="http://schemas.openxmlformats.org/officeDocument/2006/relationships/image" Target="../media/image15.svg"/><Relationship Id="rId11" Type="http://schemas.openxmlformats.org/officeDocument/2006/relationships/image" Target="../media/image12.jpeg"/><Relationship Id="rId5" Type="http://schemas.openxmlformats.org/officeDocument/2006/relationships/image" Target="../media/image9.png"/><Relationship Id="rId10" Type="http://schemas.openxmlformats.org/officeDocument/2006/relationships/image" Target="../media/image19.svg"/><Relationship Id="rId4" Type="http://schemas.openxmlformats.org/officeDocument/2006/relationships/image" Target="../media/image2.sv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11.xml"/><Relationship Id="rId6" Type="http://schemas.openxmlformats.org/officeDocument/2006/relationships/image" Target="../media/image91.sv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9.png"/><Relationship Id="rId4" Type="http://schemas.openxmlformats.org/officeDocument/2006/relationships/image" Target="../media/image89.svg"/><Relationship Id="rId9" Type="http://schemas.openxmlformats.org/officeDocument/2006/relationships/image" Target="../media/image49.png"/></Relationships>
</file>

<file path=ppt/slides/_rels/slide31.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110.svg"/><Relationship Id="rId12"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openxmlformats.org/officeDocument/2006/relationships/image" Target="../media/image61.png"/><Relationship Id="rId11" Type="http://schemas.openxmlformats.org/officeDocument/2006/relationships/image" Target="../media/image64.png"/><Relationship Id="rId5" Type="http://schemas.openxmlformats.org/officeDocument/2006/relationships/image" Target="../media/image5.png"/><Relationship Id="rId15" Type="http://schemas.openxmlformats.org/officeDocument/2006/relationships/image" Target="../media/image67.png"/><Relationship Id="rId10" Type="http://schemas.openxmlformats.org/officeDocument/2006/relationships/image" Target="../media/image63.jpeg"/><Relationship Id="rId4" Type="http://schemas.openxmlformats.org/officeDocument/2006/relationships/image" Target="../media/image108.svg"/><Relationship Id="rId9" Type="http://schemas.openxmlformats.org/officeDocument/2006/relationships/image" Target="../media/image62.png"/><Relationship Id="rId1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11.xml"/><Relationship Id="rId6" Type="http://schemas.openxmlformats.org/officeDocument/2006/relationships/image" Target="../media/image96.svg"/><Relationship Id="rId5" Type="http://schemas.openxmlformats.org/officeDocument/2006/relationships/image" Target="../media/image51.png"/><Relationship Id="rId4" Type="http://schemas.openxmlformats.org/officeDocument/2006/relationships/image" Target="../media/image94.svg"/></Relationships>
</file>

<file path=ppt/slides/_rels/slide33.xml.rels><?xml version="1.0" encoding="UTF-8" standalone="yes"?>
<Relationships xmlns="http://schemas.openxmlformats.org/package/2006/relationships"><Relationship Id="rId8" Type="http://schemas.openxmlformats.org/officeDocument/2006/relationships/image" Target="../media/image122.svg"/><Relationship Id="rId13" Type="http://schemas.microsoft.com/office/2007/relationships/hdphoto" Target="../media/hdphoto2.wdp"/><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2.png"/><Relationship Id="rId2" Type="http://schemas.openxmlformats.org/officeDocument/2006/relationships/notesSlide" Target="../notesSlides/notesSlide32.xml"/><Relationship Id="rId1" Type="http://schemas.openxmlformats.org/officeDocument/2006/relationships/slideLayout" Target="../slideLayouts/slideLayout11.xml"/><Relationship Id="rId6" Type="http://schemas.openxmlformats.org/officeDocument/2006/relationships/image" Target="../media/image120.svg"/><Relationship Id="rId11" Type="http://schemas.openxmlformats.org/officeDocument/2006/relationships/image" Target="../media/image8.png"/><Relationship Id="rId5" Type="http://schemas.openxmlformats.org/officeDocument/2006/relationships/image" Target="../media/image69.png"/><Relationship Id="rId15" Type="http://schemas.openxmlformats.org/officeDocument/2006/relationships/image" Target="../media/image127.sv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71.png"/><Relationship Id="rId14" Type="http://schemas.openxmlformats.org/officeDocument/2006/relationships/image" Target="../media/image73.png"/></Relationships>
</file>

<file path=ppt/slides/_rels/slide34.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sv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notesSlide" Target="../notesSlides/notesSlide33.xml"/><Relationship Id="rId1" Type="http://schemas.openxmlformats.org/officeDocument/2006/relationships/slideLayout" Target="../slideLayouts/slideLayout11.xml"/><Relationship Id="rId6" Type="http://schemas.openxmlformats.org/officeDocument/2006/relationships/image" Target="../media/image120.svg"/><Relationship Id="rId11" Type="http://schemas.openxmlformats.org/officeDocument/2006/relationships/image" Target="../media/image8.png"/><Relationship Id="rId5" Type="http://schemas.openxmlformats.org/officeDocument/2006/relationships/image" Target="../media/image69.png"/><Relationship Id="rId15" Type="http://schemas.openxmlformats.org/officeDocument/2006/relationships/image" Target="../media/image75.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71.png"/><Relationship Id="rId14" Type="http://schemas.openxmlformats.org/officeDocument/2006/relationships/image" Target="../media/image74.png"/></Relationships>
</file>

<file path=ppt/slides/_rels/slide35.xml.rels><?xml version="1.0" encoding="UTF-8" standalone="yes"?>
<Relationships xmlns="http://schemas.openxmlformats.org/package/2006/relationships"><Relationship Id="rId8" Type="http://schemas.openxmlformats.org/officeDocument/2006/relationships/image" Target="../media/image122.svg"/><Relationship Id="rId13" Type="http://schemas.openxmlformats.org/officeDocument/2006/relationships/image" Target="../media/image127.svg"/><Relationship Id="rId3" Type="http://schemas.openxmlformats.org/officeDocument/2006/relationships/image" Target="../media/image68.png"/><Relationship Id="rId7" Type="http://schemas.openxmlformats.org/officeDocument/2006/relationships/image" Target="../media/image70.png"/><Relationship Id="rId12"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11.xml"/><Relationship Id="rId6" Type="http://schemas.openxmlformats.org/officeDocument/2006/relationships/image" Target="../media/image120.svg"/><Relationship Id="rId11" Type="http://schemas.openxmlformats.org/officeDocument/2006/relationships/image" Target="../media/image8.png"/><Relationship Id="rId5" Type="http://schemas.openxmlformats.org/officeDocument/2006/relationships/image" Target="../media/image69.png"/><Relationship Id="rId10" Type="http://schemas.openxmlformats.org/officeDocument/2006/relationships/image" Target="../media/image124.svg"/><Relationship Id="rId4" Type="http://schemas.openxmlformats.org/officeDocument/2006/relationships/image" Target="../media/image118.svg"/><Relationship Id="rId9" Type="http://schemas.openxmlformats.org/officeDocument/2006/relationships/image" Target="../media/image71.png"/><Relationship Id="rId14" Type="http://schemas.openxmlformats.org/officeDocument/2006/relationships/image" Target="../media/image76.png"/></Relationships>
</file>

<file path=ppt/slides/_rels/slide3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7.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1.xml"/><Relationship Id="rId6" Type="http://schemas.openxmlformats.org/officeDocument/2006/relationships/image" Target="../media/image91.svg"/><Relationship Id="rId11" Type="http://schemas.openxmlformats.org/officeDocument/2006/relationships/image" Target="../media/image53.png"/><Relationship Id="rId5" Type="http://schemas.openxmlformats.org/officeDocument/2006/relationships/image" Target="../media/image48.png"/><Relationship Id="rId10" Type="http://schemas.openxmlformats.org/officeDocument/2006/relationships/image" Target="../media/image59.png"/><Relationship Id="rId4" Type="http://schemas.openxmlformats.org/officeDocument/2006/relationships/image" Target="../media/image89.svg"/><Relationship Id="rId9" Type="http://schemas.openxmlformats.org/officeDocument/2006/relationships/image" Target="../media/image49.png"/></Relationships>
</file>

<file path=ppt/slides/_rels/slide37.xml.rels><?xml version="1.0" encoding="UTF-8" standalone="yes"?>
<Relationships xmlns="http://schemas.openxmlformats.org/package/2006/relationships"><Relationship Id="rId8" Type="http://schemas.openxmlformats.org/officeDocument/2006/relationships/image" Target="../media/image91.svg"/><Relationship Id="rId13" Type="http://schemas.openxmlformats.org/officeDocument/2006/relationships/image" Target="../media/image73.png"/><Relationship Id="rId3" Type="http://schemas.openxmlformats.org/officeDocument/2006/relationships/image" Target="../media/image77.png"/><Relationship Id="rId7" Type="http://schemas.openxmlformats.org/officeDocument/2006/relationships/image" Target="../media/image48.png"/><Relationship Id="rId12" Type="http://schemas.openxmlformats.org/officeDocument/2006/relationships/image" Target="../media/image136.svg"/><Relationship Id="rId2" Type="http://schemas.openxmlformats.org/officeDocument/2006/relationships/notesSlide" Target="../notesSlides/notesSlide36.xml"/><Relationship Id="rId1" Type="http://schemas.openxmlformats.org/officeDocument/2006/relationships/slideLayout" Target="../slideLayouts/slideLayout11.xml"/><Relationship Id="rId6" Type="http://schemas.openxmlformats.org/officeDocument/2006/relationships/image" Target="../media/image134.svg"/><Relationship Id="rId11" Type="http://schemas.openxmlformats.org/officeDocument/2006/relationships/image" Target="../media/image56.png"/><Relationship Id="rId5" Type="http://schemas.openxmlformats.org/officeDocument/2006/relationships/image" Target="../media/image78.png"/><Relationship Id="rId10" Type="http://schemas.openxmlformats.org/officeDocument/2006/relationships/image" Target="../media/image79.png"/><Relationship Id="rId4" Type="http://schemas.openxmlformats.org/officeDocument/2006/relationships/image" Target="../media/image132.svg"/><Relationship Id="rId9" Type="http://schemas.openxmlformats.org/officeDocument/2006/relationships/image" Target="../media/image8.png"/><Relationship Id="rId14" Type="http://schemas.openxmlformats.org/officeDocument/2006/relationships/image" Target="../media/image127.svg"/></Relationships>
</file>

<file path=ppt/slides/_rels/slide3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11.xml"/><Relationship Id="rId6" Type="http://schemas.openxmlformats.org/officeDocument/2006/relationships/image" Target="../media/image96.svg"/><Relationship Id="rId5" Type="http://schemas.openxmlformats.org/officeDocument/2006/relationships/image" Target="../media/image51.png"/><Relationship Id="rId4" Type="http://schemas.openxmlformats.org/officeDocument/2006/relationships/image" Target="../media/image94.svg"/></Relationships>
</file>

<file path=ppt/slides/_rels/slide39.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83.png"/><Relationship Id="rId3" Type="http://schemas.openxmlformats.org/officeDocument/2006/relationships/image" Target="../media/image80.png"/><Relationship Id="rId7" Type="http://schemas.openxmlformats.org/officeDocument/2006/relationships/image" Target="../media/image122.svg"/><Relationship Id="rId12" Type="http://schemas.openxmlformats.org/officeDocument/2006/relationships/image" Target="../media/image82.png"/><Relationship Id="rId2" Type="http://schemas.openxmlformats.org/officeDocument/2006/relationships/notesSlide" Target="../notesSlides/notesSlide38.xml"/><Relationship Id="rId1" Type="http://schemas.openxmlformats.org/officeDocument/2006/relationships/slideLayout" Target="../slideLayouts/slideLayout11.xml"/><Relationship Id="rId6" Type="http://schemas.openxmlformats.org/officeDocument/2006/relationships/image" Target="../media/image70.png"/><Relationship Id="rId11" Type="http://schemas.openxmlformats.org/officeDocument/2006/relationships/image" Target="../media/image81.png"/><Relationship Id="rId5" Type="http://schemas.openxmlformats.org/officeDocument/2006/relationships/image" Target="../media/image120.svg"/><Relationship Id="rId10" Type="http://schemas.openxmlformats.org/officeDocument/2006/relationships/image" Target="../media/image8.png"/><Relationship Id="rId4" Type="http://schemas.openxmlformats.org/officeDocument/2006/relationships/image" Target="../media/image69.png"/><Relationship Id="rId9" Type="http://schemas.openxmlformats.org/officeDocument/2006/relationships/image" Target="../media/image124.svg"/></Relationships>
</file>

<file path=ppt/slides/_rels/slide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9.svg"/><Relationship Id="rId2" Type="http://schemas.openxmlformats.org/officeDocument/2006/relationships/notesSlide" Target="../notesSlides/notesSlide4.xml"/><Relationship Id="rId16" Type="http://schemas.openxmlformats.org/officeDocument/2006/relationships/image" Target="../media/image8.png"/><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17.png"/><Relationship Id="rId5" Type="http://schemas.openxmlformats.org/officeDocument/2006/relationships/image" Target="../media/image15.png"/><Relationship Id="rId15" Type="http://schemas.openxmlformats.org/officeDocument/2006/relationships/image" Target="../media/image20.png"/><Relationship Id="rId10" Type="http://schemas.openxmlformats.org/officeDocument/2006/relationships/image" Target="../media/image12.svg"/><Relationship Id="rId4" Type="http://schemas.openxmlformats.org/officeDocument/2006/relationships/image" Target="../media/image23.svg"/><Relationship Id="rId9" Type="http://schemas.openxmlformats.org/officeDocument/2006/relationships/image" Target="../media/image7.png"/><Relationship Id="rId14" Type="http://schemas.openxmlformats.org/officeDocument/2006/relationships/image" Target="../media/image19.png"/></Relationships>
</file>

<file path=ppt/slides/_rels/slide40.xml.rels><?xml version="1.0" encoding="UTF-8" standalone="yes"?>
<Relationships xmlns="http://schemas.openxmlformats.org/package/2006/relationships"><Relationship Id="rId8" Type="http://schemas.openxmlformats.org/officeDocument/2006/relationships/image" Target="../media/image70.png"/><Relationship Id="rId13" Type="http://schemas.openxmlformats.org/officeDocument/2006/relationships/image" Target="../media/image86.png"/><Relationship Id="rId3" Type="http://schemas.openxmlformats.org/officeDocument/2006/relationships/image" Target="../media/image84.png"/><Relationship Id="rId7" Type="http://schemas.openxmlformats.org/officeDocument/2006/relationships/image" Target="../media/image144.svg"/><Relationship Id="rId12" Type="http://schemas.openxmlformats.org/officeDocument/2006/relationships/image" Target="../media/image8.png"/><Relationship Id="rId2" Type="http://schemas.openxmlformats.org/officeDocument/2006/relationships/notesSlide" Target="../notesSlides/notesSlide39.xml"/><Relationship Id="rId1" Type="http://schemas.openxmlformats.org/officeDocument/2006/relationships/slideLayout" Target="../slideLayouts/slideLayout11.xml"/><Relationship Id="rId6" Type="http://schemas.openxmlformats.org/officeDocument/2006/relationships/image" Target="../media/image85.png"/><Relationship Id="rId11" Type="http://schemas.openxmlformats.org/officeDocument/2006/relationships/image" Target="../media/image145.svg"/><Relationship Id="rId5" Type="http://schemas.openxmlformats.org/officeDocument/2006/relationships/image" Target="../media/image2.png"/><Relationship Id="rId10" Type="http://schemas.openxmlformats.org/officeDocument/2006/relationships/image" Target="../media/image47.png"/><Relationship Id="rId4" Type="http://schemas.openxmlformats.org/officeDocument/2006/relationships/image" Target="../media/image142.svg"/><Relationship Id="rId9" Type="http://schemas.openxmlformats.org/officeDocument/2006/relationships/image" Target="../media/image122.svg"/></Relationships>
</file>

<file path=ppt/slides/_rels/slide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slide" Target="slide5.xml"/><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18.png"/><Relationship Id="rId5" Type="http://schemas.openxmlformats.org/officeDocument/2006/relationships/image" Target="../media/image15.png"/><Relationship Id="rId15" Type="http://schemas.openxmlformats.org/officeDocument/2006/relationships/image" Target="../media/image8.png"/><Relationship Id="rId10" Type="http://schemas.openxmlformats.org/officeDocument/2006/relationships/image" Target="../media/image12.svg"/><Relationship Id="rId4" Type="http://schemas.openxmlformats.org/officeDocument/2006/relationships/image" Target="../media/image23.svg"/><Relationship Id="rId9" Type="http://schemas.openxmlformats.org/officeDocument/2006/relationships/image" Target="../media/image7.png"/><Relationship Id="rId14" Type="http://schemas.openxmlformats.org/officeDocument/2006/relationships/image" Target="../media/image12.jpeg"/></Relationships>
</file>

<file path=ppt/slides/_rels/slide6.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13.png"/><Relationship Id="rId3" Type="http://schemas.openxmlformats.org/officeDocument/2006/relationships/image" Target="../media/image1.png"/><Relationship Id="rId7" Type="http://schemas.openxmlformats.org/officeDocument/2006/relationships/image" Target="../media/image10.png"/><Relationship Id="rId12"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image" Target="../media/image15.svg"/><Relationship Id="rId11" Type="http://schemas.openxmlformats.org/officeDocument/2006/relationships/image" Target="../media/image8.png"/><Relationship Id="rId5" Type="http://schemas.openxmlformats.org/officeDocument/2006/relationships/image" Target="../media/image9.png"/><Relationship Id="rId10" Type="http://schemas.openxmlformats.org/officeDocument/2006/relationships/image" Target="../media/image19.svg"/><Relationship Id="rId4" Type="http://schemas.openxmlformats.org/officeDocument/2006/relationships/image" Target="../media/image2.sv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23.png"/><Relationship Id="rId3" Type="http://schemas.openxmlformats.org/officeDocument/2006/relationships/image" Target="../media/image14.png"/><Relationship Id="rId7" Type="http://schemas.openxmlformats.org/officeDocument/2006/relationships/image" Target="../media/image16.png"/><Relationship Id="rId12"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25.svg"/><Relationship Id="rId11" Type="http://schemas.openxmlformats.org/officeDocument/2006/relationships/image" Target="../media/image8.png"/><Relationship Id="rId5" Type="http://schemas.openxmlformats.org/officeDocument/2006/relationships/image" Target="../media/image15.png"/><Relationship Id="rId10" Type="http://schemas.openxmlformats.org/officeDocument/2006/relationships/image" Target="../media/image12.svg"/><Relationship Id="rId4" Type="http://schemas.openxmlformats.org/officeDocument/2006/relationships/image" Target="../media/image23.svg"/><Relationship Id="rId9" Type="http://schemas.openxmlformats.org/officeDocument/2006/relationships/image" Target="../media/image7.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2.svg"/><Relationship Id="rId7" Type="http://schemas.openxmlformats.org/officeDocument/2006/relationships/image" Target="../media/image17.svg"/><Relationship Id="rId12"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1.xml"/><Relationship Id="rId6" Type="http://schemas.openxmlformats.org/officeDocument/2006/relationships/image" Target="../media/image10.png"/><Relationship Id="rId11" Type="http://schemas.openxmlformats.org/officeDocument/2006/relationships/image" Target="../media/image12.jpeg"/><Relationship Id="rId5" Type="http://schemas.openxmlformats.org/officeDocument/2006/relationships/image" Target="../media/image15.sv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19.svg"/></Relationships>
</file>

<file path=ppt/slides/_rels/slide9.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25.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1.xml"/><Relationship Id="rId6" Type="http://schemas.openxmlformats.org/officeDocument/2006/relationships/image" Target="../media/image40.svg"/><Relationship Id="rId11" Type="http://schemas.openxmlformats.org/officeDocument/2006/relationships/image" Target="../media/image44.svg"/><Relationship Id="rId5" Type="http://schemas.openxmlformats.org/officeDocument/2006/relationships/image" Target="../media/image26.png"/><Relationship Id="rId10" Type="http://schemas.openxmlformats.org/officeDocument/2006/relationships/image" Target="../media/image28.png"/><Relationship Id="rId4" Type="http://schemas.openxmlformats.org/officeDocument/2006/relationships/image" Target="../media/image38.svg"/><Relationship Id="rId9"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16"/>
        <p:cNvGrpSpPr/>
        <p:nvPr/>
      </p:nvGrpSpPr>
      <p:grpSpPr>
        <a:xfrm>
          <a:off x="0" y="0"/>
          <a:ext cx="0" cy="0"/>
          <a:chOff x="0" y="0"/>
          <a:chExt cx="0" cy="0"/>
        </a:xfrm>
      </p:grpSpPr>
      <p:grpSp>
        <p:nvGrpSpPr>
          <p:cNvPr id="2017" name="Google Shape;2017;p38"/>
          <p:cNvGrpSpPr/>
          <p:nvPr/>
        </p:nvGrpSpPr>
        <p:grpSpPr>
          <a:xfrm>
            <a:off x="713088" y="-540128"/>
            <a:ext cx="7919151" cy="2868775"/>
            <a:chOff x="713088" y="-540128"/>
            <a:chExt cx="7919151" cy="2868775"/>
          </a:xfrm>
        </p:grpSpPr>
        <p:grpSp>
          <p:nvGrpSpPr>
            <p:cNvPr id="2018" name="Google Shape;2018;p38"/>
            <p:cNvGrpSpPr/>
            <p:nvPr/>
          </p:nvGrpSpPr>
          <p:grpSpPr>
            <a:xfrm rot="1952464">
              <a:off x="5680324" y="-300764"/>
              <a:ext cx="842019" cy="1773637"/>
              <a:chOff x="4458800" y="2953350"/>
              <a:chExt cx="842025" cy="1773650"/>
            </a:xfrm>
          </p:grpSpPr>
          <p:sp>
            <p:nvSpPr>
              <p:cNvPr id="2019" name="Google Shape;2019;p38"/>
              <p:cNvSpPr/>
              <p:nvPr/>
            </p:nvSpPr>
            <p:spPr>
              <a:xfrm>
                <a:off x="4458800" y="4410300"/>
                <a:ext cx="374900" cy="316675"/>
              </a:xfrm>
              <a:custGeom>
                <a:avLst/>
                <a:gdLst/>
                <a:ahLst/>
                <a:cxnLst/>
                <a:rect l="l" t="t" r="r" b="b"/>
                <a:pathLst>
                  <a:path w="14996" h="12667" extrusionOk="0">
                    <a:moveTo>
                      <a:pt x="2697" y="0"/>
                    </a:moveTo>
                    <a:lnTo>
                      <a:pt x="1810" y="2278"/>
                    </a:lnTo>
                    <a:cubicBezTo>
                      <a:pt x="0" y="6928"/>
                      <a:pt x="2408" y="11535"/>
                      <a:pt x="5595" y="12479"/>
                    </a:cubicBezTo>
                    <a:cubicBezTo>
                      <a:pt x="6026" y="12607"/>
                      <a:pt x="6467" y="12667"/>
                      <a:pt x="6911" y="12667"/>
                    </a:cubicBezTo>
                    <a:cubicBezTo>
                      <a:pt x="9977" y="12667"/>
                      <a:pt x="13155" y="9816"/>
                      <a:pt x="14087" y="7151"/>
                    </a:cubicBezTo>
                    <a:cubicBezTo>
                      <a:pt x="14101" y="7108"/>
                      <a:pt x="14116" y="7065"/>
                      <a:pt x="14123" y="7029"/>
                    </a:cubicBezTo>
                    <a:lnTo>
                      <a:pt x="14995" y="4809"/>
                    </a:lnTo>
                    <a:lnTo>
                      <a:pt x="2697" y="0"/>
                    </a:lnTo>
                    <a:close/>
                  </a:path>
                </a:pathLst>
              </a:custGeom>
              <a:solidFill>
                <a:srgbClr val="EF88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0" name="Google Shape;2020;p38"/>
              <p:cNvSpPr/>
              <p:nvPr/>
            </p:nvSpPr>
            <p:spPr>
              <a:xfrm>
                <a:off x="4458800" y="2953350"/>
                <a:ext cx="842025" cy="1773625"/>
              </a:xfrm>
              <a:custGeom>
                <a:avLst/>
                <a:gdLst/>
                <a:ahLst/>
                <a:cxnLst/>
                <a:rect l="l" t="t" r="r" b="b"/>
                <a:pathLst>
                  <a:path w="33681" h="70945" extrusionOk="0">
                    <a:moveTo>
                      <a:pt x="31821" y="1"/>
                    </a:moveTo>
                    <a:cubicBezTo>
                      <a:pt x="31374" y="1"/>
                      <a:pt x="30920" y="174"/>
                      <a:pt x="30567" y="563"/>
                    </a:cubicBezTo>
                    <a:cubicBezTo>
                      <a:pt x="28317" y="2992"/>
                      <a:pt x="26068" y="5429"/>
                      <a:pt x="23819" y="7866"/>
                    </a:cubicBezTo>
                    <a:cubicBezTo>
                      <a:pt x="22218" y="9596"/>
                      <a:pt x="20957" y="11614"/>
                      <a:pt x="20099" y="13813"/>
                    </a:cubicBezTo>
                    <a:lnTo>
                      <a:pt x="1810" y="60556"/>
                    </a:lnTo>
                    <a:cubicBezTo>
                      <a:pt x="0" y="65206"/>
                      <a:pt x="2408" y="69813"/>
                      <a:pt x="5595" y="70757"/>
                    </a:cubicBezTo>
                    <a:cubicBezTo>
                      <a:pt x="6026" y="70885"/>
                      <a:pt x="6467" y="70945"/>
                      <a:pt x="6911" y="70945"/>
                    </a:cubicBezTo>
                    <a:cubicBezTo>
                      <a:pt x="9977" y="70945"/>
                      <a:pt x="13155" y="68094"/>
                      <a:pt x="14087" y="65429"/>
                    </a:cubicBezTo>
                    <a:cubicBezTo>
                      <a:pt x="14101" y="65386"/>
                      <a:pt x="14116" y="65343"/>
                      <a:pt x="14123" y="65307"/>
                    </a:cubicBezTo>
                    <a:lnTo>
                      <a:pt x="32318" y="18816"/>
                    </a:lnTo>
                    <a:cubicBezTo>
                      <a:pt x="33227" y="16495"/>
                      <a:pt x="33681" y="14015"/>
                      <a:pt x="33659" y="11521"/>
                    </a:cubicBezTo>
                    <a:cubicBezTo>
                      <a:pt x="33623" y="8255"/>
                      <a:pt x="33594" y="4982"/>
                      <a:pt x="33565" y="1716"/>
                    </a:cubicBezTo>
                    <a:cubicBezTo>
                      <a:pt x="33551" y="678"/>
                      <a:pt x="32700" y="1"/>
                      <a:pt x="3182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1" name="Google Shape;2021;p38"/>
              <p:cNvSpPr/>
              <p:nvPr/>
            </p:nvSpPr>
            <p:spPr>
              <a:xfrm>
                <a:off x="4616550" y="4604650"/>
                <a:ext cx="114225" cy="52500"/>
              </a:xfrm>
              <a:custGeom>
                <a:avLst/>
                <a:gdLst/>
                <a:ahLst/>
                <a:cxnLst/>
                <a:rect l="l" t="t" r="r" b="b"/>
                <a:pathLst>
                  <a:path w="4569" h="2100" extrusionOk="0">
                    <a:moveTo>
                      <a:pt x="2407" y="1"/>
                    </a:moveTo>
                    <a:cubicBezTo>
                      <a:pt x="1221" y="1"/>
                      <a:pt x="0" y="642"/>
                      <a:pt x="27" y="1165"/>
                    </a:cubicBezTo>
                    <a:cubicBezTo>
                      <a:pt x="54" y="1665"/>
                      <a:pt x="1218" y="2099"/>
                      <a:pt x="2242" y="2099"/>
                    </a:cubicBezTo>
                    <a:cubicBezTo>
                      <a:pt x="2297" y="2099"/>
                      <a:pt x="2352" y="2098"/>
                      <a:pt x="2406" y="2095"/>
                    </a:cubicBezTo>
                    <a:cubicBezTo>
                      <a:pt x="3379" y="2045"/>
                      <a:pt x="4569" y="1547"/>
                      <a:pt x="4562" y="1021"/>
                    </a:cubicBezTo>
                    <a:cubicBezTo>
                      <a:pt x="4554" y="524"/>
                      <a:pt x="3516" y="77"/>
                      <a:pt x="2673" y="12"/>
                    </a:cubicBezTo>
                    <a:cubicBezTo>
                      <a:pt x="2585" y="4"/>
                      <a:pt x="2496" y="1"/>
                      <a:pt x="240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2" name="Google Shape;2022;p38"/>
              <p:cNvSpPr/>
              <p:nvPr/>
            </p:nvSpPr>
            <p:spPr>
              <a:xfrm>
                <a:off x="4526200" y="3240450"/>
                <a:ext cx="760925" cy="1290075"/>
              </a:xfrm>
              <a:custGeom>
                <a:avLst/>
                <a:gdLst/>
                <a:ahLst/>
                <a:cxnLst/>
                <a:rect l="l" t="t" r="r" b="b"/>
                <a:pathLst>
                  <a:path w="30437" h="51603" extrusionOk="0">
                    <a:moveTo>
                      <a:pt x="18506" y="1"/>
                    </a:moveTo>
                    <a:cubicBezTo>
                      <a:pt x="18081" y="750"/>
                      <a:pt x="17713" y="1529"/>
                      <a:pt x="17403" y="2329"/>
                    </a:cubicBezTo>
                    <a:lnTo>
                      <a:pt x="1" y="46794"/>
                    </a:lnTo>
                    <a:lnTo>
                      <a:pt x="12299" y="51603"/>
                    </a:lnTo>
                    <a:lnTo>
                      <a:pt x="29622" y="7332"/>
                    </a:lnTo>
                    <a:cubicBezTo>
                      <a:pt x="29954" y="6481"/>
                      <a:pt x="30221" y="5609"/>
                      <a:pt x="30437" y="4722"/>
                    </a:cubicBezTo>
                    <a:lnTo>
                      <a:pt x="30437" y="4722"/>
                    </a:lnTo>
                    <a:cubicBezTo>
                      <a:pt x="30241" y="4764"/>
                      <a:pt x="30043" y="4784"/>
                      <a:pt x="29845" y="4784"/>
                    </a:cubicBezTo>
                    <a:cubicBezTo>
                      <a:pt x="29453" y="4784"/>
                      <a:pt x="29064" y="4703"/>
                      <a:pt x="28700" y="4535"/>
                    </a:cubicBezTo>
                    <a:cubicBezTo>
                      <a:pt x="27380" y="3937"/>
                      <a:pt x="27106" y="2560"/>
                      <a:pt x="27085" y="2437"/>
                    </a:cubicBezTo>
                    <a:cubicBezTo>
                      <a:pt x="26999" y="2506"/>
                      <a:pt x="26280" y="3022"/>
                      <a:pt x="25310" y="3022"/>
                    </a:cubicBezTo>
                    <a:cubicBezTo>
                      <a:pt x="25056" y="3022"/>
                      <a:pt x="24785" y="2987"/>
                      <a:pt x="24504" y="2899"/>
                    </a:cubicBezTo>
                    <a:cubicBezTo>
                      <a:pt x="23502" y="2581"/>
                      <a:pt x="22745" y="1716"/>
                      <a:pt x="22543" y="664"/>
                    </a:cubicBezTo>
                    <a:cubicBezTo>
                      <a:pt x="22033" y="1049"/>
                      <a:pt x="21420" y="1250"/>
                      <a:pt x="20804" y="1250"/>
                    </a:cubicBezTo>
                    <a:cubicBezTo>
                      <a:pt x="20418" y="1250"/>
                      <a:pt x="20031" y="1171"/>
                      <a:pt x="19667" y="1010"/>
                    </a:cubicBezTo>
                    <a:cubicBezTo>
                      <a:pt x="19112" y="758"/>
                      <a:pt x="18751" y="375"/>
                      <a:pt x="1850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3" name="Google Shape;2023;p38"/>
              <p:cNvSpPr/>
              <p:nvPr/>
            </p:nvSpPr>
            <p:spPr>
              <a:xfrm>
                <a:off x="4622075" y="3257025"/>
                <a:ext cx="581250" cy="1239800"/>
              </a:xfrm>
              <a:custGeom>
                <a:avLst/>
                <a:gdLst/>
                <a:ahLst/>
                <a:cxnLst/>
                <a:rect l="l" t="t" r="r" b="b"/>
                <a:pathLst>
                  <a:path w="23250" h="49592" extrusionOk="0">
                    <a:moveTo>
                      <a:pt x="18708" y="1"/>
                    </a:moveTo>
                    <a:lnTo>
                      <a:pt x="1" y="47811"/>
                    </a:lnTo>
                    <a:lnTo>
                      <a:pt x="4542" y="49591"/>
                    </a:lnTo>
                    <a:cubicBezTo>
                      <a:pt x="10778" y="33652"/>
                      <a:pt x="17014" y="17713"/>
                      <a:pt x="23250" y="1774"/>
                    </a:cubicBezTo>
                    <a:lnTo>
                      <a:pt x="23250" y="1774"/>
                    </a:lnTo>
                    <a:cubicBezTo>
                      <a:pt x="23164" y="1843"/>
                      <a:pt x="22445" y="2359"/>
                      <a:pt x="21475" y="2359"/>
                    </a:cubicBezTo>
                    <a:cubicBezTo>
                      <a:pt x="21221" y="2359"/>
                      <a:pt x="20950" y="2324"/>
                      <a:pt x="20669" y="2236"/>
                    </a:cubicBezTo>
                    <a:cubicBezTo>
                      <a:pt x="19667" y="1918"/>
                      <a:pt x="18910" y="1053"/>
                      <a:pt x="1870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4" name="Google Shape;2024;p38"/>
              <p:cNvSpPr/>
              <p:nvPr/>
            </p:nvSpPr>
            <p:spPr>
              <a:xfrm>
                <a:off x="5181500" y="2953350"/>
                <a:ext cx="117000" cy="104275"/>
              </a:xfrm>
              <a:custGeom>
                <a:avLst/>
                <a:gdLst/>
                <a:ahLst/>
                <a:cxnLst/>
                <a:rect l="l" t="t" r="r" b="b"/>
                <a:pathLst>
                  <a:path w="4680" h="4171" extrusionOk="0">
                    <a:moveTo>
                      <a:pt x="2913" y="1"/>
                    </a:moveTo>
                    <a:cubicBezTo>
                      <a:pt x="2466" y="1"/>
                      <a:pt x="2012" y="174"/>
                      <a:pt x="1659" y="563"/>
                    </a:cubicBezTo>
                    <a:cubicBezTo>
                      <a:pt x="1103" y="1154"/>
                      <a:pt x="556" y="1752"/>
                      <a:pt x="0" y="2351"/>
                    </a:cubicBezTo>
                    <a:cubicBezTo>
                      <a:pt x="519" y="3007"/>
                      <a:pt x="1385" y="3540"/>
                      <a:pt x="2055" y="3800"/>
                    </a:cubicBezTo>
                    <a:cubicBezTo>
                      <a:pt x="2251" y="3878"/>
                      <a:pt x="3046" y="4171"/>
                      <a:pt x="3923" y="4171"/>
                    </a:cubicBezTo>
                    <a:cubicBezTo>
                      <a:pt x="4172" y="4171"/>
                      <a:pt x="4428" y="4147"/>
                      <a:pt x="4679" y="4088"/>
                    </a:cubicBezTo>
                    <a:cubicBezTo>
                      <a:pt x="4672" y="3295"/>
                      <a:pt x="4665" y="2509"/>
                      <a:pt x="4657" y="1716"/>
                    </a:cubicBezTo>
                    <a:cubicBezTo>
                      <a:pt x="4643" y="678"/>
                      <a:pt x="3792" y="1"/>
                      <a:pt x="29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5" name="Google Shape;2025;p38"/>
              <p:cNvSpPr/>
              <p:nvPr/>
            </p:nvSpPr>
            <p:spPr>
              <a:xfrm>
                <a:off x="5075875" y="3076750"/>
                <a:ext cx="145850" cy="154875"/>
              </a:xfrm>
              <a:custGeom>
                <a:avLst/>
                <a:gdLst/>
                <a:ahLst/>
                <a:cxnLst/>
                <a:rect l="l" t="t" r="r" b="b"/>
                <a:pathLst>
                  <a:path w="5834" h="6195" extrusionOk="0">
                    <a:moveTo>
                      <a:pt x="5131" y="1"/>
                    </a:moveTo>
                    <a:cubicBezTo>
                      <a:pt x="3811" y="1"/>
                      <a:pt x="1" y="3899"/>
                      <a:pt x="765" y="5474"/>
                    </a:cubicBezTo>
                    <a:cubicBezTo>
                      <a:pt x="1026" y="6002"/>
                      <a:pt x="1752" y="6194"/>
                      <a:pt x="2294" y="6194"/>
                    </a:cubicBezTo>
                    <a:cubicBezTo>
                      <a:pt x="2351" y="6194"/>
                      <a:pt x="2407" y="6192"/>
                      <a:pt x="2459" y="6188"/>
                    </a:cubicBezTo>
                    <a:cubicBezTo>
                      <a:pt x="4492" y="6022"/>
                      <a:pt x="5321" y="2555"/>
                      <a:pt x="5372" y="2346"/>
                    </a:cubicBezTo>
                    <a:cubicBezTo>
                      <a:pt x="5530" y="1646"/>
                      <a:pt x="5833" y="327"/>
                      <a:pt x="5357" y="53"/>
                    </a:cubicBezTo>
                    <a:cubicBezTo>
                      <a:pt x="5294" y="18"/>
                      <a:pt x="5218" y="1"/>
                      <a:pt x="5131"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6" name="Google Shape;2026;p38"/>
              <p:cNvSpPr/>
              <p:nvPr/>
            </p:nvSpPr>
            <p:spPr>
              <a:xfrm>
                <a:off x="5007775" y="3364575"/>
                <a:ext cx="178800" cy="377900"/>
              </a:xfrm>
              <a:custGeom>
                <a:avLst/>
                <a:gdLst/>
                <a:ahLst/>
                <a:cxnLst/>
                <a:rect l="l" t="t" r="r" b="b"/>
                <a:pathLst>
                  <a:path w="7152" h="15116" extrusionOk="0">
                    <a:moveTo>
                      <a:pt x="6549" y="0"/>
                    </a:moveTo>
                    <a:cubicBezTo>
                      <a:pt x="5335" y="0"/>
                      <a:pt x="0" y="14547"/>
                      <a:pt x="1038" y="15098"/>
                    </a:cubicBezTo>
                    <a:cubicBezTo>
                      <a:pt x="1060" y="15110"/>
                      <a:pt x="1084" y="15115"/>
                      <a:pt x="1112" y="15115"/>
                    </a:cubicBezTo>
                    <a:cubicBezTo>
                      <a:pt x="1837" y="15115"/>
                      <a:pt x="4612" y="11284"/>
                      <a:pt x="5897" y="6945"/>
                    </a:cubicBezTo>
                    <a:cubicBezTo>
                      <a:pt x="6769" y="3989"/>
                      <a:pt x="7151" y="111"/>
                      <a:pt x="6575" y="3"/>
                    </a:cubicBezTo>
                    <a:cubicBezTo>
                      <a:pt x="6566" y="1"/>
                      <a:pt x="6557" y="0"/>
                      <a:pt x="654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7" name="Google Shape;2027;p38"/>
              <p:cNvSpPr/>
              <p:nvPr/>
            </p:nvSpPr>
            <p:spPr>
              <a:xfrm>
                <a:off x="4829150" y="3290550"/>
                <a:ext cx="468975" cy="1205375"/>
              </a:xfrm>
              <a:custGeom>
                <a:avLst/>
                <a:gdLst/>
                <a:ahLst/>
                <a:cxnLst/>
                <a:rect l="l" t="t" r="r" b="b"/>
                <a:pathLst>
                  <a:path w="18759" h="48215" extrusionOk="0">
                    <a:moveTo>
                      <a:pt x="18759" y="1"/>
                    </a:moveTo>
                    <a:lnTo>
                      <a:pt x="1" y="47933"/>
                    </a:lnTo>
                    <a:lnTo>
                      <a:pt x="722" y="48214"/>
                    </a:lnTo>
                    <a:lnTo>
                      <a:pt x="17504" y="5328"/>
                    </a:lnTo>
                    <a:cubicBezTo>
                      <a:pt x="18175" y="3612"/>
                      <a:pt x="18593" y="1825"/>
                      <a:pt x="18759"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8" name="Google Shape;2028;p38"/>
              <p:cNvSpPr/>
              <p:nvPr/>
            </p:nvSpPr>
            <p:spPr>
              <a:xfrm>
                <a:off x="4539725" y="3200450"/>
                <a:ext cx="474000" cy="1179950"/>
              </a:xfrm>
              <a:custGeom>
                <a:avLst/>
                <a:gdLst/>
                <a:ahLst/>
                <a:cxnLst/>
                <a:rect l="l" t="t" r="r" b="b"/>
                <a:pathLst>
                  <a:path w="18960" h="47198" extrusionOk="0">
                    <a:moveTo>
                      <a:pt x="18960" y="0"/>
                    </a:moveTo>
                    <a:cubicBezTo>
                      <a:pt x="18109" y="1219"/>
                      <a:pt x="17403" y="2538"/>
                      <a:pt x="16862" y="3929"/>
                    </a:cubicBezTo>
                    <a:lnTo>
                      <a:pt x="0" y="47010"/>
                    </a:lnTo>
                    <a:lnTo>
                      <a:pt x="490" y="47197"/>
                    </a:lnTo>
                    <a:lnTo>
                      <a:pt x="18960"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9" name="Google Shape;2029;p38"/>
              <p:cNvSpPr/>
              <p:nvPr/>
            </p:nvSpPr>
            <p:spPr>
              <a:xfrm>
                <a:off x="4511050" y="4189150"/>
                <a:ext cx="423025" cy="347675"/>
              </a:xfrm>
              <a:custGeom>
                <a:avLst/>
                <a:gdLst/>
                <a:ahLst/>
                <a:cxnLst/>
                <a:rect l="l" t="t" r="r" b="b"/>
                <a:pathLst>
                  <a:path w="16921" h="13907" extrusionOk="0">
                    <a:moveTo>
                      <a:pt x="3368" y="1"/>
                    </a:moveTo>
                    <a:lnTo>
                      <a:pt x="1" y="8601"/>
                    </a:lnTo>
                    <a:lnTo>
                      <a:pt x="13554" y="13907"/>
                    </a:lnTo>
                    <a:lnTo>
                      <a:pt x="16920" y="5299"/>
                    </a:lnTo>
                    <a:lnTo>
                      <a:pt x="3368"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0" name="Google Shape;2030;p38"/>
              <p:cNvSpPr/>
              <p:nvPr/>
            </p:nvSpPr>
            <p:spPr>
              <a:xfrm>
                <a:off x="4951400" y="3794075"/>
                <a:ext cx="95850" cy="86250"/>
              </a:xfrm>
              <a:custGeom>
                <a:avLst/>
                <a:gdLst/>
                <a:ahLst/>
                <a:cxnLst/>
                <a:rect l="l" t="t" r="r" b="b"/>
                <a:pathLst>
                  <a:path w="3834" h="3450" extrusionOk="0">
                    <a:moveTo>
                      <a:pt x="2469" y="0"/>
                    </a:moveTo>
                    <a:cubicBezTo>
                      <a:pt x="1613" y="0"/>
                      <a:pt x="0" y="2218"/>
                      <a:pt x="489" y="3029"/>
                    </a:cubicBezTo>
                    <a:cubicBezTo>
                      <a:pt x="652" y="3297"/>
                      <a:pt x="1065" y="3450"/>
                      <a:pt x="1526" y="3450"/>
                    </a:cubicBezTo>
                    <a:cubicBezTo>
                      <a:pt x="1958" y="3450"/>
                      <a:pt x="2432" y="3315"/>
                      <a:pt x="2781" y="3015"/>
                    </a:cubicBezTo>
                    <a:cubicBezTo>
                      <a:pt x="3834" y="2114"/>
                      <a:pt x="3214" y="196"/>
                      <a:pt x="2587" y="16"/>
                    </a:cubicBezTo>
                    <a:cubicBezTo>
                      <a:pt x="2549" y="6"/>
                      <a:pt x="2510" y="0"/>
                      <a:pt x="246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1" name="Google Shape;2031;p38"/>
              <p:cNvSpPr/>
              <p:nvPr/>
            </p:nvSpPr>
            <p:spPr>
              <a:xfrm>
                <a:off x="4499525" y="4414250"/>
                <a:ext cx="332550" cy="186200"/>
              </a:xfrm>
              <a:custGeom>
                <a:avLst/>
                <a:gdLst/>
                <a:ahLst/>
                <a:cxnLst/>
                <a:rect l="l" t="t" r="r" b="b"/>
                <a:pathLst>
                  <a:path w="13302" h="7448" extrusionOk="0">
                    <a:moveTo>
                      <a:pt x="1010" y="1"/>
                    </a:moveTo>
                    <a:lnTo>
                      <a:pt x="181" y="2120"/>
                    </a:lnTo>
                    <a:cubicBezTo>
                      <a:pt x="109" y="2293"/>
                      <a:pt x="58" y="2473"/>
                      <a:pt x="1" y="2646"/>
                    </a:cubicBezTo>
                    <a:lnTo>
                      <a:pt x="12270" y="7448"/>
                    </a:lnTo>
                    <a:cubicBezTo>
                      <a:pt x="12335" y="7296"/>
                      <a:pt x="12400" y="7145"/>
                      <a:pt x="12458" y="6993"/>
                    </a:cubicBezTo>
                    <a:cubicBezTo>
                      <a:pt x="12472" y="6950"/>
                      <a:pt x="12487" y="6907"/>
                      <a:pt x="12494" y="6871"/>
                    </a:cubicBezTo>
                    <a:lnTo>
                      <a:pt x="13301" y="4809"/>
                    </a:lnTo>
                    <a:lnTo>
                      <a:pt x="101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2" name="Google Shape;2032;p38"/>
              <p:cNvSpPr/>
              <p:nvPr/>
            </p:nvSpPr>
            <p:spPr>
              <a:xfrm>
                <a:off x="4489075" y="4559700"/>
                <a:ext cx="241175" cy="167300"/>
              </a:xfrm>
              <a:custGeom>
                <a:avLst/>
                <a:gdLst/>
                <a:ahLst/>
                <a:cxnLst/>
                <a:rect l="l" t="t" r="r" b="b"/>
                <a:pathLst>
                  <a:path w="9647" h="6692" extrusionOk="0">
                    <a:moveTo>
                      <a:pt x="0" y="0"/>
                    </a:moveTo>
                    <a:lnTo>
                      <a:pt x="0" y="0"/>
                    </a:lnTo>
                    <a:cubicBezTo>
                      <a:pt x="166" y="3180"/>
                      <a:pt x="2062" y="5818"/>
                      <a:pt x="4384" y="6503"/>
                    </a:cubicBezTo>
                    <a:cubicBezTo>
                      <a:pt x="4814" y="6632"/>
                      <a:pt x="5253" y="6691"/>
                      <a:pt x="5695" y="6691"/>
                    </a:cubicBezTo>
                    <a:cubicBezTo>
                      <a:pt x="7061" y="6691"/>
                      <a:pt x="8448" y="6122"/>
                      <a:pt x="9646" y="5256"/>
                    </a:cubicBezTo>
                    <a:lnTo>
                      <a:pt x="9646" y="5256"/>
                    </a:lnTo>
                    <a:cubicBezTo>
                      <a:pt x="8954" y="5440"/>
                      <a:pt x="8243" y="5534"/>
                      <a:pt x="7531" y="5534"/>
                    </a:cubicBezTo>
                    <a:cubicBezTo>
                      <a:pt x="6376" y="5534"/>
                      <a:pt x="5221" y="5286"/>
                      <a:pt x="4146" y="4773"/>
                    </a:cubicBezTo>
                    <a:cubicBezTo>
                      <a:pt x="2163" y="3821"/>
                      <a:pt x="685" y="2077"/>
                      <a:pt x="0"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3" name="Google Shape;2033;p38"/>
              <p:cNvSpPr/>
              <p:nvPr/>
            </p:nvSpPr>
            <p:spPr>
              <a:xfrm>
                <a:off x="4684625" y="4317275"/>
                <a:ext cx="82925" cy="73225"/>
              </a:xfrm>
              <a:custGeom>
                <a:avLst/>
                <a:gdLst/>
                <a:ahLst/>
                <a:cxnLst/>
                <a:rect l="l" t="t" r="r" b="b"/>
                <a:pathLst>
                  <a:path w="3317" h="2929" extrusionOk="0">
                    <a:moveTo>
                      <a:pt x="1657" y="0"/>
                    </a:moveTo>
                    <a:cubicBezTo>
                      <a:pt x="1074" y="0"/>
                      <a:pt x="522" y="352"/>
                      <a:pt x="296" y="931"/>
                    </a:cubicBezTo>
                    <a:cubicBezTo>
                      <a:pt x="0" y="1681"/>
                      <a:pt x="375" y="2532"/>
                      <a:pt x="1125" y="2827"/>
                    </a:cubicBezTo>
                    <a:cubicBezTo>
                      <a:pt x="1301" y="2896"/>
                      <a:pt x="1482" y="2928"/>
                      <a:pt x="1659" y="2928"/>
                    </a:cubicBezTo>
                    <a:cubicBezTo>
                      <a:pt x="2247" y="2928"/>
                      <a:pt x="2799" y="2574"/>
                      <a:pt x="3021" y="1998"/>
                    </a:cubicBezTo>
                    <a:cubicBezTo>
                      <a:pt x="3316" y="1241"/>
                      <a:pt x="2949" y="391"/>
                      <a:pt x="2192" y="102"/>
                    </a:cubicBezTo>
                    <a:cubicBezTo>
                      <a:pt x="2016" y="33"/>
                      <a:pt x="1835" y="0"/>
                      <a:pt x="16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4" name="Google Shape;2034;p38"/>
              <p:cNvSpPr/>
              <p:nvPr/>
            </p:nvSpPr>
            <p:spPr>
              <a:xfrm>
                <a:off x="4821600" y="4366300"/>
                <a:ext cx="82925" cy="73225"/>
              </a:xfrm>
              <a:custGeom>
                <a:avLst/>
                <a:gdLst/>
                <a:ahLst/>
                <a:cxnLst/>
                <a:rect l="l" t="t" r="r" b="b"/>
                <a:pathLst>
                  <a:path w="3317" h="2929" extrusionOk="0">
                    <a:moveTo>
                      <a:pt x="1654" y="0"/>
                    </a:moveTo>
                    <a:cubicBezTo>
                      <a:pt x="1070" y="0"/>
                      <a:pt x="522" y="351"/>
                      <a:pt x="296" y="931"/>
                    </a:cubicBezTo>
                    <a:cubicBezTo>
                      <a:pt x="0" y="1681"/>
                      <a:pt x="368" y="2532"/>
                      <a:pt x="1125" y="2827"/>
                    </a:cubicBezTo>
                    <a:cubicBezTo>
                      <a:pt x="1299" y="2896"/>
                      <a:pt x="1478" y="2928"/>
                      <a:pt x="1655" y="2928"/>
                    </a:cubicBezTo>
                    <a:cubicBezTo>
                      <a:pt x="2240" y="2928"/>
                      <a:pt x="2794" y="2574"/>
                      <a:pt x="3021" y="1998"/>
                    </a:cubicBezTo>
                    <a:cubicBezTo>
                      <a:pt x="3316" y="1241"/>
                      <a:pt x="2941" y="398"/>
                      <a:pt x="2192" y="102"/>
                    </a:cubicBezTo>
                    <a:cubicBezTo>
                      <a:pt x="2014" y="33"/>
                      <a:pt x="1832" y="0"/>
                      <a:pt x="165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5" name="Google Shape;2035;p38"/>
              <p:cNvSpPr/>
              <p:nvPr/>
            </p:nvSpPr>
            <p:spPr>
              <a:xfrm>
                <a:off x="4568375" y="4189150"/>
                <a:ext cx="365700" cy="204950"/>
              </a:xfrm>
              <a:custGeom>
                <a:avLst/>
                <a:gdLst/>
                <a:ahLst/>
                <a:cxnLst/>
                <a:rect l="l" t="t" r="r" b="b"/>
                <a:pathLst>
                  <a:path w="14628" h="8198" extrusionOk="0">
                    <a:moveTo>
                      <a:pt x="1075" y="1"/>
                    </a:moveTo>
                    <a:lnTo>
                      <a:pt x="0" y="2740"/>
                    </a:lnTo>
                    <a:cubicBezTo>
                      <a:pt x="766" y="2529"/>
                      <a:pt x="1740" y="2348"/>
                      <a:pt x="2865" y="2348"/>
                    </a:cubicBezTo>
                    <a:cubicBezTo>
                      <a:pt x="3202" y="2348"/>
                      <a:pt x="3552" y="2365"/>
                      <a:pt x="3915" y="2401"/>
                    </a:cubicBezTo>
                    <a:cubicBezTo>
                      <a:pt x="6157" y="2618"/>
                      <a:pt x="7721" y="3490"/>
                      <a:pt x="8853" y="4139"/>
                    </a:cubicBezTo>
                    <a:cubicBezTo>
                      <a:pt x="10987" y="5364"/>
                      <a:pt x="12486" y="6900"/>
                      <a:pt x="13496" y="8197"/>
                    </a:cubicBezTo>
                    <a:lnTo>
                      <a:pt x="14627" y="5299"/>
                    </a:lnTo>
                    <a:lnTo>
                      <a:pt x="107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6" name="Google Shape;2036;p38"/>
              <p:cNvSpPr/>
              <p:nvPr/>
            </p:nvSpPr>
            <p:spPr>
              <a:xfrm>
                <a:off x="4511050" y="4325775"/>
                <a:ext cx="371475" cy="211050"/>
              </a:xfrm>
              <a:custGeom>
                <a:avLst/>
                <a:gdLst/>
                <a:ahLst/>
                <a:cxnLst/>
                <a:rect l="l" t="t" r="r" b="b"/>
                <a:pathLst>
                  <a:path w="14859" h="8442" extrusionOk="0">
                    <a:moveTo>
                      <a:pt x="1227" y="0"/>
                    </a:moveTo>
                    <a:lnTo>
                      <a:pt x="1" y="3136"/>
                    </a:lnTo>
                    <a:lnTo>
                      <a:pt x="13554" y="8442"/>
                    </a:lnTo>
                    <a:lnTo>
                      <a:pt x="14859" y="5111"/>
                    </a:lnTo>
                    <a:lnTo>
                      <a:pt x="14859" y="5111"/>
                    </a:lnTo>
                    <a:cubicBezTo>
                      <a:pt x="14362" y="5162"/>
                      <a:pt x="13797" y="5197"/>
                      <a:pt x="13174" y="5197"/>
                    </a:cubicBezTo>
                    <a:cubicBezTo>
                      <a:pt x="12477" y="5197"/>
                      <a:pt x="11709" y="5153"/>
                      <a:pt x="10887" y="5039"/>
                    </a:cubicBezTo>
                    <a:cubicBezTo>
                      <a:pt x="7671" y="4599"/>
                      <a:pt x="5451" y="3338"/>
                      <a:pt x="4809" y="2949"/>
                    </a:cubicBezTo>
                    <a:cubicBezTo>
                      <a:pt x="3267" y="2026"/>
                      <a:pt x="2092" y="959"/>
                      <a:pt x="122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7" name="Google Shape;2037;p38"/>
              <p:cNvSpPr/>
              <p:nvPr/>
            </p:nvSpPr>
            <p:spPr>
              <a:xfrm>
                <a:off x="4503850" y="4380525"/>
                <a:ext cx="354000" cy="179825"/>
              </a:xfrm>
              <a:custGeom>
                <a:avLst/>
                <a:gdLst/>
                <a:ahLst/>
                <a:cxnLst/>
                <a:rect l="l" t="t" r="r" b="b"/>
                <a:pathLst>
                  <a:path w="14160" h="7193" extrusionOk="0">
                    <a:moveTo>
                      <a:pt x="1657" y="0"/>
                    </a:moveTo>
                    <a:cubicBezTo>
                      <a:pt x="1071" y="0"/>
                      <a:pt x="507" y="349"/>
                      <a:pt x="275" y="946"/>
                    </a:cubicBezTo>
                    <a:cubicBezTo>
                      <a:pt x="1" y="1645"/>
                      <a:pt x="289" y="2438"/>
                      <a:pt x="952" y="2792"/>
                    </a:cubicBezTo>
                    <a:cubicBezTo>
                      <a:pt x="2574" y="3664"/>
                      <a:pt x="4434" y="4551"/>
                      <a:pt x="6525" y="5358"/>
                    </a:cubicBezTo>
                    <a:cubicBezTo>
                      <a:pt x="8500" y="6122"/>
                      <a:pt x="10367" y="6706"/>
                      <a:pt x="12068" y="7146"/>
                    </a:cubicBezTo>
                    <a:cubicBezTo>
                      <a:pt x="12192" y="7177"/>
                      <a:pt x="12316" y="7193"/>
                      <a:pt x="12438" y="7193"/>
                    </a:cubicBezTo>
                    <a:cubicBezTo>
                      <a:pt x="13039" y="7193"/>
                      <a:pt x="13600" y="6826"/>
                      <a:pt x="13827" y="6245"/>
                    </a:cubicBezTo>
                    <a:cubicBezTo>
                      <a:pt x="14159" y="5401"/>
                      <a:pt x="13654" y="4464"/>
                      <a:pt x="12775" y="4255"/>
                    </a:cubicBezTo>
                    <a:cubicBezTo>
                      <a:pt x="11160" y="3887"/>
                      <a:pt x="9351" y="3361"/>
                      <a:pt x="7419" y="2604"/>
                    </a:cubicBezTo>
                    <a:cubicBezTo>
                      <a:pt x="5501" y="1854"/>
                      <a:pt x="3829" y="1018"/>
                      <a:pt x="2394" y="196"/>
                    </a:cubicBezTo>
                    <a:cubicBezTo>
                      <a:pt x="2160" y="63"/>
                      <a:pt x="1907" y="0"/>
                      <a:pt x="165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8" name="Google Shape;2038;p38"/>
              <p:cNvSpPr/>
              <p:nvPr/>
            </p:nvSpPr>
            <p:spPr>
              <a:xfrm>
                <a:off x="4590175" y="4156075"/>
                <a:ext cx="354000" cy="179750"/>
              </a:xfrm>
              <a:custGeom>
                <a:avLst/>
                <a:gdLst/>
                <a:ahLst/>
                <a:cxnLst/>
                <a:rect l="l" t="t" r="r" b="b"/>
                <a:pathLst>
                  <a:path w="14160" h="7190" extrusionOk="0">
                    <a:moveTo>
                      <a:pt x="1715" y="0"/>
                    </a:moveTo>
                    <a:cubicBezTo>
                      <a:pt x="1113" y="0"/>
                      <a:pt x="559" y="362"/>
                      <a:pt x="332" y="942"/>
                    </a:cubicBezTo>
                    <a:cubicBezTo>
                      <a:pt x="1" y="1792"/>
                      <a:pt x="498" y="2729"/>
                      <a:pt x="1385" y="2931"/>
                    </a:cubicBezTo>
                    <a:cubicBezTo>
                      <a:pt x="3000" y="3306"/>
                      <a:pt x="4809" y="3832"/>
                      <a:pt x="6741" y="4589"/>
                    </a:cubicBezTo>
                    <a:cubicBezTo>
                      <a:pt x="8659" y="5339"/>
                      <a:pt x="10331" y="6175"/>
                      <a:pt x="11759" y="6990"/>
                    </a:cubicBezTo>
                    <a:cubicBezTo>
                      <a:pt x="11996" y="7126"/>
                      <a:pt x="12251" y="7189"/>
                      <a:pt x="12502" y="7189"/>
                    </a:cubicBezTo>
                    <a:cubicBezTo>
                      <a:pt x="13091" y="7189"/>
                      <a:pt x="13653" y="6839"/>
                      <a:pt x="13885" y="6247"/>
                    </a:cubicBezTo>
                    <a:cubicBezTo>
                      <a:pt x="14159" y="5548"/>
                      <a:pt x="13871" y="4755"/>
                      <a:pt x="13208" y="4395"/>
                    </a:cubicBezTo>
                    <a:cubicBezTo>
                      <a:pt x="11578" y="3522"/>
                      <a:pt x="9726" y="2643"/>
                      <a:pt x="7635" y="1836"/>
                    </a:cubicBezTo>
                    <a:cubicBezTo>
                      <a:pt x="5660" y="1064"/>
                      <a:pt x="3793" y="487"/>
                      <a:pt x="2091" y="48"/>
                    </a:cubicBezTo>
                    <a:cubicBezTo>
                      <a:pt x="1966" y="16"/>
                      <a:pt x="1839" y="0"/>
                      <a:pt x="171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9" name="Google Shape;2039;p38"/>
              <p:cNvSpPr/>
              <p:nvPr/>
            </p:nvSpPr>
            <p:spPr>
              <a:xfrm>
                <a:off x="4549450" y="4255625"/>
                <a:ext cx="75175" cy="73225"/>
              </a:xfrm>
              <a:custGeom>
                <a:avLst/>
                <a:gdLst/>
                <a:ahLst/>
                <a:cxnLst/>
                <a:rect l="l" t="t" r="r" b="b"/>
                <a:pathLst>
                  <a:path w="3007" h="2929" extrusionOk="0">
                    <a:moveTo>
                      <a:pt x="1348" y="1"/>
                    </a:moveTo>
                    <a:cubicBezTo>
                      <a:pt x="1136" y="1"/>
                      <a:pt x="928" y="48"/>
                      <a:pt x="736" y="139"/>
                    </a:cubicBezTo>
                    <a:lnTo>
                      <a:pt x="0" y="2028"/>
                    </a:lnTo>
                    <a:cubicBezTo>
                      <a:pt x="145" y="2381"/>
                      <a:pt x="426" y="2676"/>
                      <a:pt x="815" y="2828"/>
                    </a:cubicBezTo>
                    <a:cubicBezTo>
                      <a:pt x="989" y="2896"/>
                      <a:pt x="1169" y="2929"/>
                      <a:pt x="1346" y="2929"/>
                    </a:cubicBezTo>
                    <a:cubicBezTo>
                      <a:pt x="1930" y="2929"/>
                      <a:pt x="2484" y="2574"/>
                      <a:pt x="2711" y="1999"/>
                    </a:cubicBezTo>
                    <a:cubicBezTo>
                      <a:pt x="3007" y="1242"/>
                      <a:pt x="2632" y="398"/>
                      <a:pt x="1882" y="103"/>
                    </a:cubicBezTo>
                    <a:cubicBezTo>
                      <a:pt x="1705" y="34"/>
                      <a:pt x="1525" y="1"/>
                      <a:pt x="134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40" name="Google Shape;2040;p38"/>
            <p:cNvGrpSpPr/>
            <p:nvPr/>
          </p:nvGrpSpPr>
          <p:grpSpPr>
            <a:xfrm rot="2166950">
              <a:off x="3058128" y="-243779"/>
              <a:ext cx="1391454" cy="1735017"/>
              <a:chOff x="2386975" y="3180875"/>
              <a:chExt cx="1391500" cy="1735075"/>
            </a:xfrm>
          </p:grpSpPr>
          <p:sp>
            <p:nvSpPr>
              <p:cNvPr id="2041" name="Google Shape;2041;p38"/>
              <p:cNvSpPr/>
              <p:nvPr/>
            </p:nvSpPr>
            <p:spPr>
              <a:xfrm>
                <a:off x="2439225" y="3191275"/>
                <a:ext cx="1339250" cy="1724675"/>
              </a:xfrm>
              <a:custGeom>
                <a:avLst/>
                <a:gdLst/>
                <a:ahLst/>
                <a:cxnLst/>
                <a:rect l="l" t="t" r="r" b="b"/>
                <a:pathLst>
                  <a:path w="53570" h="68987" extrusionOk="0">
                    <a:moveTo>
                      <a:pt x="28691" y="25966"/>
                    </a:moveTo>
                    <a:cubicBezTo>
                      <a:pt x="29503" y="25966"/>
                      <a:pt x="30316" y="26378"/>
                      <a:pt x="30753" y="27221"/>
                    </a:cubicBezTo>
                    <a:lnTo>
                      <a:pt x="38085" y="41408"/>
                    </a:lnTo>
                    <a:cubicBezTo>
                      <a:pt x="38719" y="42641"/>
                      <a:pt x="38149" y="44147"/>
                      <a:pt x="36859" y="44645"/>
                    </a:cubicBezTo>
                    <a:lnTo>
                      <a:pt x="21958" y="50390"/>
                    </a:lnTo>
                    <a:cubicBezTo>
                      <a:pt x="21671" y="50500"/>
                      <a:pt x="21386" y="50551"/>
                      <a:pt x="21110" y="50551"/>
                    </a:cubicBezTo>
                    <a:cubicBezTo>
                      <a:pt x="19574" y="50551"/>
                      <a:pt x="18340" y="48988"/>
                      <a:pt x="18945" y="47399"/>
                    </a:cubicBezTo>
                    <a:lnTo>
                      <a:pt x="26514" y="27466"/>
                    </a:lnTo>
                    <a:cubicBezTo>
                      <a:pt x="26890" y="26475"/>
                      <a:pt x="27789" y="25966"/>
                      <a:pt x="28691" y="25966"/>
                    </a:cubicBezTo>
                    <a:close/>
                    <a:moveTo>
                      <a:pt x="27204" y="0"/>
                    </a:moveTo>
                    <a:cubicBezTo>
                      <a:pt x="26302" y="0"/>
                      <a:pt x="25404" y="509"/>
                      <a:pt x="25029" y="1499"/>
                    </a:cubicBezTo>
                    <a:lnTo>
                      <a:pt x="605" y="65832"/>
                    </a:lnTo>
                    <a:cubicBezTo>
                      <a:pt x="1" y="67425"/>
                      <a:pt x="1231" y="68987"/>
                      <a:pt x="2760" y="68987"/>
                    </a:cubicBezTo>
                    <a:cubicBezTo>
                      <a:pt x="3037" y="68987"/>
                      <a:pt x="3324" y="68935"/>
                      <a:pt x="3611" y="68824"/>
                    </a:cubicBezTo>
                    <a:lnTo>
                      <a:pt x="26442" y="60029"/>
                    </a:lnTo>
                    <a:lnTo>
                      <a:pt x="51702" y="50282"/>
                    </a:lnTo>
                    <a:cubicBezTo>
                      <a:pt x="52993" y="49785"/>
                      <a:pt x="53569" y="48278"/>
                      <a:pt x="52935" y="47045"/>
                    </a:cubicBezTo>
                    <a:lnTo>
                      <a:pt x="29268" y="1261"/>
                    </a:lnTo>
                    <a:cubicBezTo>
                      <a:pt x="28831" y="414"/>
                      <a:pt x="28016" y="0"/>
                      <a:pt x="27204"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2" name="Google Shape;2042;p38"/>
              <p:cNvSpPr/>
              <p:nvPr/>
            </p:nvSpPr>
            <p:spPr>
              <a:xfrm>
                <a:off x="2386975" y="3180875"/>
                <a:ext cx="1339225" cy="1724625"/>
              </a:xfrm>
              <a:custGeom>
                <a:avLst/>
                <a:gdLst/>
                <a:ahLst/>
                <a:cxnLst/>
                <a:rect l="l" t="t" r="r" b="b"/>
                <a:pathLst>
                  <a:path w="53569" h="68985" extrusionOk="0">
                    <a:moveTo>
                      <a:pt x="28694" y="25964"/>
                    </a:moveTo>
                    <a:cubicBezTo>
                      <a:pt x="29504" y="25964"/>
                      <a:pt x="30315" y="26376"/>
                      <a:pt x="30752" y="27219"/>
                    </a:cubicBezTo>
                    <a:lnTo>
                      <a:pt x="38084" y="41406"/>
                    </a:lnTo>
                    <a:cubicBezTo>
                      <a:pt x="38726" y="42639"/>
                      <a:pt x="38149" y="44145"/>
                      <a:pt x="36858" y="44643"/>
                    </a:cubicBezTo>
                    <a:lnTo>
                      <a:pt x="21957" y="50388"/>
                    </a:lnTo>
                    <a:cubicBezTo>
                      <a:pt x="21672" y="50498"/>
                      <a:pt x="21387" y="50548"/>
                      <a:pt x="21112" y="50548"/>
                    </a:cubicBezTo>
                    <a:cubicBezTo>
                      <a:pt x="19580" y="50548"/>
                      <a:pt x="18346" y="48985"/>
                      <a:pt x="18951" y="47397"/>
                    </a:cubicBezTo>
                    <a:lnTo>
                      <a:pt x="26521" y="27464"/>
                    </a:lnTo>
                    <a:cubicBezTo>
                      <a:pt x="26896" y="26473"/>
                      <a:pt x="27794" y="25964"/>
                      <a:pt x="28694" y="25964"/>
                    </a:cubicBezTo>
                    <a:close/>
                    <a:moveTo>
                      <a:pt x="27213" y="1"/>
                    </a:moveTo>
                    <a:cubicBezTo>
                      <a:pt x="26311" y="1"/>
                      <a:pt x="25411" y="510"/>
                      <a:pt x="25036" y="1497"/>
                    </a:cubicBezTo>
                    <a:lnTo>
                      <a:pt x="604" y="65830"/>
                    </a:lnTo>
                    <a:cubicBezTo>
                      <a:pt x="0" y="67423"/>
                      <a:pt x="1230" y="68985"/>
                      <a:pt x="2759" y="68985"/>
                    </a:cubicBezTo>
                    <a:cubicBezTo>
                      <a:pt x="3036" y="68985"/>
                      <a:pt x="3323" y="68933"/>
                      <a:pt x="3611" y="68822"/>
                    </a:cubicBezTo>
                    <a:lnTo>
                      <a:pt x="26441" y="60027"/>
                    </a:lnTo>
                    <a:lnTo>
                      <a:pt x="51709" y="50280"/>
                    </a:lnTo>
                    <a:cubicBezTo>
                      <a:pt x="52999" y="49783"/>
                      <a:pt x="53569" y="48276"/>
                      <a:pt x="52934" y="47050"/>
                    </a:cubicBezTo>
                    <a:lnTo>
                      <a:pt x="29275" y="1259"/>
                    </a:lnTo>
                    <a:cubicBezTo>
                      <a:pt x="28838" y="413"/>
                      <a:pt x="28024" y="1"/>
                      <a:pt x="2721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3" name="Google Shape;2043;p38"/>
              <p:cNvSpPr/>
              <p:nvPr/>
            </p:nvSpPr>
            <p:spPr>
              <a:xfrm>
                <a:off x="2958250" y="3334525"/>
                <a:ext cx="122750" cy="66775"/>
              </a:xfrm>
              <a:custGeom>
                <a:avLst/>
                <a:gdLst/>
                <a:ahLst/>
                <a:cxnLst/>
                <a:rect l="l" t="t" r="r" b="b"/>
                <a:pathLst>
                  <a:path w="4910" h="2671" extrusionOk="0">
                    <a:moveTo>
                      <a:pt x="418" y="1"/>
                    </a:moveTo>
                    <a:lnTo>
                      <a:pt x="0" y="1104"/>
                    </a:lnTo>
                    <a:lnTo>
                      <a:pt x="4030" y="2632"/>
                    </a:lnTo>
                    <a:cubicBezTo>
                      <a:pt x="4099" y="2658"/>
                      <a:pt x="4170" y="2671"/>
                      <a:pt x="4239" y="2671"/>
                    </a:cubicBezTo>
                    <a:cubicBezTo>
                      <a:pt x="4475" y="2671"/>
                      <a:pt x="4698" y="2527"/>
                      <a:pt x="4787" y="2293"/>
                    </a:cubicBezTo>
                    <a:cubicBezTo>
                      <a:pt x="4910" y="1990"/>
                      <a:pt x="4751" y="1644"/>
                      <a:pt x="4448" y="1536"/>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4" name="Google Shape;2044;p38"/>
              <p:cNvSpPr/>
              <p:nvPr/>
            </p:nvSpPr>
            <p:spPr>
              <a:xfrm>
                <a:off x="2995200" y="3237025"/>
                <a:ext cx="122750" cy="66775"/>
              </a:xfrm>
              <a:custGeom>
                <a:avLst/>
                <a:gdLst/>
                <a:ahLst/>
                <a:cxnLst/>
                <a:rect l="l" t="t" r="r" b="b"/>
                <a:pathLst>
                  <a:path w="4910" h="2671" extrusionOk="0">
                    <a:moveTo>
                      <a:pt x="418" y="1"/>
                    </a:moveTo>
                    <a:lnTo>
                      <a:pt x="0" y="1104"/>
                    </a:lnTo>
                    <a:lnTo>
                      <a:pt x="4037" y="2632"/>
                    </a:lnTo>
                    <a:cubicBezTo>
                      <a:pt x="4106" y="2658"/>
                      <a:pt x="4177" y="2671"/>
                      <a:pt x="4246" y="2671"/>
                    </a:cubicBezTo>
                    <a:cubicBezTo>
                      <a:pt x="4483" y="2671"/>
                      <a:pt x="4705" y="2527"/>
                      <a:pt x="4794" y="2293"/>
                    </a:cubicBezTo>
                    <a:cubicBezTo>
                      <a:pt x="4909" y="1990"/>
                      <a:pt x="4758" y="1644"/>
                      <a:pt x="4455" y="1529"/>
                    </a:cubicBezTo>
                    <a:lnTo>
                      <a:pt x="41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5" name="Google Shape;2045;p38"/>
              <p:cNvSpPr/>
              <p:nvPr/>
            </p:nvSpPr>
            <p:spPr>
              <a:xfrm>
                <a:off x="2881650" y="3536200"/>
                <a:ext cx="122750" cy="66775"/>
              </a:xfrm>
              <a:custGeom>
                <a:avLst/>
                <a:gdLst/>
                <a:ahLst/>
                <a:cxnLst/>
                <a:rect l="l" t="t" r="r" b="b"/>
                <a:pathLst>
                  <a:path w="4910" h="2671" extrusionOk="0">
                    <a:moveTo>
                      <a:pt x="419" y="1"/>
                    </a:moveTo>
                    <a:lnTo>
                      <a:pt x="0" y="1104"/>
                    </a:lnTo>
                    <a:lnTo>
                      <a:pt x="4030" y="2632"/>
                    </a:lnTo>
                    <a:cubicBezTo>
                      <a:pt x="4099" y="2658"/>
                      <a:pt x="4170" y="2671"/>
                      <a:pt x="4240" y="2671"/>
                    </a:cubicBezTo>
                    <a:cubicBezTo>
                      <a:pt x="4479" y="2671"/>
                      <a:pt x="4705" y="2527"/>
                      <a:pt x="4794" y="2293"/>
                    </a:cubicBezTo>
                    <a:cubicBezTo>
                      <a:pt x="4910" y="1990"/>
                      <a:pt x="4751" y="1644"/>
                      <a:pt x="4448" y="1529"/>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6" name="Google Shape;2046;p38"/>
              <p:cNvSpPr/>
              <p:nvPr/>
            </p:nvSpPr>
            <p:spPr>
              <a:xfrm>
                <a:off x="2918600" y="3438700"/>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10" y="1990"/>
                      <a:pt x="4758" y="1644"/>
                      <a:pt x="4455" y="1529"/>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7" name="Google Shape;2047;p38"/>
              <p:cNvSpPr/>
              <p:nvPr/>
            </p:nvSpPr>
            <p:spPr>
              <a:xfrm>
                <a:off x="2812625" y="3717875"/>
                <a:ext cx="122750" cy="66775"/>
              </a:xfrm>
              <a:custGeom>
                <a:avLst/>
                <a:gdLst/>
                <a:ahLst/>
                <a:cxnLst/>
                <a:rect l="l" t="t" r="r" b="b"/>
                <a:pathLst>
                  <a:path w="4910" h="2671" extrusionOk="0">
                    <a:moveTo>
                      <a:pt x="419" y="0"/>
                    </a:moveTo>
                    <a:lnTo>
                      <a:pt x="0" y="1103"/>
                    </a:lnTo>
                    <a:lnTo>
                      <a:pt x="4030" y="2631"/>
                    </a:lnTo>
                    <a:cubicBezTo>
                      <a:pt x="4101" y="2658"/>
                      <a:pt x="4173" y="2670"/>
                      <a:pt x="4243" y="2670"/>
                    </a:cubicBezTo>
                    <a:cubicBezTo>
                      <a:pt x="4483" y="2670"/>
                      <a:pt x="4705" y="2527"/>
                      <a:pt x="4794" y="2293"/>
                    </a:cubicBezTo>
                    <a:cubicBezTo>
                      <a:pt x="4910" y="1990"/>
                      <a:pt x="4758"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8" name="Google Shape;2048;p38"/>
              <p:cNvSpPr/>
              <p:nvPr/>
            </p:nvSpPr>
            <p:spPr>
              <a:xfrm>
                <a:off x="2849750" y="3620375"/>
                <a:ext cx="122575" cy="66775"/>
              </a:xfrm>
              <a:custGeom>
                <a:avLst/>
                <a:gdLst/>
                <a:ahLst/>
                <a:cxnLst/>
                <a:rect l="l" t="t" r="r" b="b"/>
                <a:pathLst>
                  <a:path w="4903" h="2671" extrusionOk="0">
                    <a:moveTo>
                      <a:pt x="419" y="0"/>
                    </a:moveTo>
                    <a:lnTo>
                      <a:pt x="0" y="1103"/>
                    </a:lnTo>
                    <a:lnTo>
                      <a:pt x="4030" y="2631"/>
                    </a:lnTo>
                    <a:cubicBezTo>
                      <a:pt x="4099" y="2658"/>
                      <a:pt x="4170" y="2670"/>
                      <a:pt x="4239" y="2670"/>
                    </a:cubicBezTo>
                    <a:cubicBezTo>
                      <a:pt x="4476" y="2670"/>
                      <a:pt x="4698" y="2527"/>
                      <a:pt x="4787" y="2293"/>
                    </a:cubicBezTo>
                    <a:cubicBezTo>
                      <a:pt x="4903" y="1990"/>
                      <a:pt x="4751" y="1644"/>
                      <a:pt x="4448"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9" name="Google Shape;2049;p38"/>
              <p:cNvSpPr/>
              <p:nvPr/>
            </p:nvSpPr>
            <p:spPr>
              <a:xfrm>
                <a:off x="2736025" y="3919550"/>
                <a:ext cx="122750" cy="66775"/>
              </a:xfrm>
              <a:custGeom>
                <a:avLst/>
                <a:gdLst/>
                <a:ahLst/>
                <a:cxnLst/>
                <a:rect l="l" t="t" r="r" b="b"/>
                <a:pathLst>
                  <a:path w="4910" h="2671" extrusionOk="0">
                    <a:moveTo>
                      <a:pt x="419" y="0"/>
                    </a:moveTo>
                    <a:lnTo>
                      <a:pt x="1" y="1103"/>
                    </a:lnTo>
                    <a:lnTo>
                      <a:pt x="4030" y="2631"/>
                    </a:lnTo>
                    <a:cubicBezTo>
                      <a:pt x="4101" y="2658"/>
                      <a:pt x="4173" y="2670"/>
                      <a:pt x="4243" y="2670"/>
                    </a:cubicBezTo>
                    <a:cubicBezTo>
                      <a:pt x="4483" y="2670"/>
                      <a:pt x="4705" y="2526"/>
                      <a:pt x="4795" y="2293"/>
                    </a:cubicBezTo>
                    <a:cubicBezTo>
                      <a:pt x="4910" y="1990"/>
                      <a:pt x="4759" y="1651"/>
                      <a:pt x="4449"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0" name="Google Shape;2050;p38"/>
              <p:cNvSpPr/>
              <p:nvPr/>
            </p:nvSpPr>
            <p:spPr>
              <a:xfrm>
                <a:off x="2773150" y="3822050"/>
                <a:ext cx="122575" cy="66750"/>
              </a:xfrm>
              <a:custGeom>
                <a:avLst/>
                <a:gdLst/>
                <a:ahLst/>
                <a:cxnLst/>
                <a:rect l="l" t="t" r="r" b="b"/>
                <a:pathLst>
                  <a:path w="4903" h="2670" extrusionOk="0">
                    <a:moveTo>
                      <a:pt x="419" y="0"/>
                    </a:moveTo>
                    <a:lnTo>
                      <a:pt x="1" y="1103"/>
                    </a:lnTo>
                    <a:lnTo>
                      <a:pt x="4031" y="2631"/>
                    </a:lnTo>
                    <a:cubicBezTo>
                      <a:pt x="4099" y="2658"/>
                      <a:pt x="4170" y="2670"/>
                      <a:pt x="4240" y="2670"/>
                    </a:cubicBezTo>
                    <a:cubicBezTo>
                      <a:pt x="4476" y="2670"/>
                      <a:pt x="4698" y="2526"/>
                      <a:pt x="4787" y="2292"/>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1" name="Google Shape;2051;p38"/>
              <p:cNvSpPr/>
              <p:nvPr/>
            </p:nvSpPr>
            <p:spPr>
              <a:xfrm>
                <a:off x="2665925" y="4104275"/>
                <a:ext cx="122750" cy="66775"/>
              </a:xfrm>
              <a:custGeom>
                <a:avLst/>
                <a:gdLst/>
                <a:ahLst/>
                <a:cxnLst/>
                <a:rect l="l" t="t" r="r" b="b"/>
                <a:pathLst>
                  <a:path w="4910" h="2671" extrusionOk="0">
                    <a:moveTo>
                      <a:pt x="418" y="0"/>
                    </a:moveTo>
                    <a:lnTo>
                      <a:pt x="0" y="1103"/>
                    </a:lnTo>
                    <a:lnTo>
                      <a:pt x="4030" y="2632"/>
                    </a:lnTo>
                    <a:cubicBezTo>
                      <a:pt x="4099" y="2658"/>
                      <a:pt x="4170" y="2670"/>
                      <a:pt x="4240" y="2670"/>
                    </a:cubicBezTo>
                    <a:cubicBezTo>
                      <a:pt x="4478" y="2670"/>
                      <a:pt x="4705" y="2527"/>
                      <a:pt x="4794" y="2293"/>
                    </a:cubicBezTo>
                    <a:cubicBezTo>
                      <a:pt x="4910" y="1990"/>
                      <a:pt x="4751" y="1651"/>
                      <a:pt x="4448"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2" name="Google Shape;2052;p38"/>
              <p:cNvSpPr/>
              <p:nvPr/>
            </p:nvSpPr>
            <p:spPr>
              <a:xfrm>
                <a:off x="2702875" y="4006775"/>
                <a:ext cx="122750" cy="66775"/>
              </a:xfrm>
              <a:custGeom>
                <a:avLst/>
                <a:gdLst/>
                <a:ahLst/>
                <a:cxnLst/>
                <a:rect l="l" t="t" r="r" b="b"/>
                <a:pathLst>
                  <a:path w="4910" h="2671" extrusionOk="0">
                    <a:moveTo>
                      <a:pt x="418" y="0"/>
                    </a:moveTo>
                    <a:lnTo>
                      <a:pt x="0" y="1103"/>
                    </a:lnTo>
                    <a:lnTo>
                      <a:pt x="4037" y="2632"/>
                    </a:lnTo>
                    <a:cubicBezTo>
                      <a:pt x="4106" y="2658"/>
                      <a:pt x="4177" y="2670"/>
                      <a:pt x="4246" y="2670"/>
                    </a:cubicBezTo>
                    <a:cubicBezTo>
                      <a:pt x="4483" y="2670"/>
                      <a:pt x="4705" y="2527"/>
                      <a:pt x="4794" y="2293"/>
                    </a:cubicBezTo>
                    <a:cubicBezTo>
                      <a:pt x="4909" y="1990"/>
                      <a:pt x="4758" y="1644"/>
                      <a:pt x="4455" y="1536"/>
                    </a:cubicBezTo>
                    <a:lnTo>
                      <a:pt x="418"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3" name="Google Shape;2053;p38"/>
              <p:cNvSpPr/>
              <p:nvPr/>
            </p:nvSpPr>
            <p:spPr>
              <a:xfrm>
                <a:off x="2589325" y="4305950"/>
                <a:ext cx="122750" cy="66775"/>
              </a:xfrm>
              <a:custGeom>
                <a:avLst/>
                <a:gdLst/>
                <a:ahLst/>
                <a:cxnLst/>
                <a:rect l="l" t="t" r="r" b="b"/>
                <a:pathLst>
                  <a:path w="4910" h="2671" extrusionOk="0">
                    <a:moveTo>
                      <a:pt x="419" y="0"/>
                    </a:moveTo>
                    <a:lnTo>
                      <a:pt x="1" y="1103"/>
                    </a:lnTo>
                    <a:lnTo>
                      <a:pt x="4030" y="2631"/>
                    </a:lnTo>
                    <a:cubicBezTo>
                      <a:pt x="4099" y="2658"/>
                      <a:pt x="4170" y="2670"/>
                      <a:pt x="4240" y="2670"/>
                    </a:cubicBezTo>
                    <a:cubicBezTo>
                      <a:pt x="4479" y="2670"/>
                      <a:pt x="4705" y="2527"/>
                      <a:pt x="4794" y="2293"/>
                    </a:cubicBezTo>
                    <a:cubicBezTo>
                      <a:pt x="4910" y="1990"/>
                      <a:pt x="4751" y="1651"/>
                      <a:pt x="4448" y="1536"/>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4" name="Google Shape;2054;p38"/>
              <p:cNvSpPr/>
              <p:nvPr/>
            </p:nvSpPr>
            <p:spPr>
              <a:xfrm>
                <a:off x="2626450" y="4208450"/>
                <a:ext cx="122575" cy="66775"/>
              </a:xfrm>
              <a:custGeom>
                <a:avLst/>
                <a:gdLst/>
                <a:ahLst/>
                <a:cxnLst/>
                <a:rect l="l" t="t" r="r" b="b"/>
                <a:pathLst>
                  <a:path w="4903" h="2671" extrusionOk="0">
                    <a:moveTo>
                      <a:pt x="419" y="0"/>
                    </a:moveTo>
                    <a:lnTo>
                      <a:pt x="1" y="1103"/>
                    </a:lnTo>
                    <a:lnTo>
                      <a:pt x="4030" y="2631"/>
                    </a:lnTo>
                    <a:cubicBezTo>
                      <a:pt x="4099" y="2658"/>
                      <a:pt x="4170" y="2670"/>
                      <a:pt x="4239" y="2670"/>
                    </a:cubicBezTo>
                    <a:cubicBezTo>
                      <a:pt x="4476" y="2670"/>
                      <a:pt x="4698" y="2526"/>
                      <a:pt x="4787" y="2293"/>
                    </a:cubicBezTo>
                    <a:cubicBezTo>
                      <a:pt x="4903" y="1990"/>
                      <a:pt x="4751" y="1644"/>
                      <a:pt x="4449" y="1528"/>
                    </a:cubicBezTo>
                    <a:lnTo>
                      <a:pt x="419"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5" name="Google Shape;2055;p38"/>
              <p:cNvSpPr/>
              <p:nvPr/>
            </p:nvSpPr>
            <p:spPr>
              <a:xfrm>
                <a:off x="2520300" y="4487600"/>
                <a:ext cx="122750" cy="66850"/>
              </a:xfrm>
              <a:custGeom>
                <a:avLst/>
                <a:gdLst/>
                <a:ahLst/>
                <a:cxnLst/>
                <a:rect l="l" t="t" r="r" b="b"/>
                <a:pathLst>
                  <a:path w="4910" h="2674" extrusionOk="0">
                    <a:moveTo>
                      <a:pt x="419" y="1"/>
                    </a:moveTo>
                    <a:lnTo>
                      <a:pt x="0" y="1104"/>
                    </a:lnTo>
                    <a:lnTo>
                      <a:pt x="4030" y="2632"/>
                    </a:lnTo>
                    <a:cubicBezTo>
                      <a:pt x="4102" y="2660"/>
                      <a:pt x="4175" y="2674"/>
                      <a:pt x="4247" y="2674"/>
                    </a:cubicBezTo>
                    <a:cubicBezTo>
                      <a:pt x="4485" y="2674"/>
                      <a:pt x="4706" y="2526"/>
                      <a:pt x="4794" y="2293"/>
                    </a:cubicBezTo>
                    <a:cubicBezTo>
                      <a:pt x="4910" y="1990"/>
                      <a:pt x="4758"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6" name="Google Shape;2056;p38"/>
              <p:cNvSpPr/>
              <p:nvPr/>
            </p:nvSpPr>
            <p:spPr>
              <a:xfrm>
                <a:off x="2557425" y="4390100"/>
                <a:ext cx="122575" cy="66775"/>
              </a:xfrm>
              <a:custGeom>
                <a:avLst/>
                <a:gdLst/>
                <a:ahLst/>
                <a:cxnLst/>
                <a:rect l="l" t="t" r="r" b="b"/>
                <a:pathLst>
                  <a:path w="4903" h="2671" extrusionOk="0">
                    <a:moveTo>
                      <a:pt x="419" y="1"/>
                    </a:moveTo>
                    <a:lnTo>
                      <a:pt x="1" y="1104"/>
                    </a:lnTo>
                    <a:lnTo>
                      <a:pt x="4030" y="2632"/>
                    </a:lnTo>
                    <a:cubicBezTo>
                      <a:pt x="4099" y="2658"/>
                      <a:pt x="4170" y="2671"/>
                      <a:pt x="4239" y="2671"/>
                    </a:cubicBezTo>
                    <a:cubicBezTo>
                      <a:pt x="4476" y="2671"/>
                      <a:pt x="4698" y="2527"/>
                      <a:pt x="4787" y="2293"/>
                    </a:cubicBezTo>
                    <a:cubicBezTo>
                      <a:pt x="4903" y="1990"/>
                      <a:pt x="4751" y="1652"/>
                      <a:pt x="4448" y="1536"/>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7" name="Google Shape;2057;p38"/>
              <p:cNvSpPr/>
              <p:nvPr/>
            </p:nvSpPr>
            <p:spPr>
              <a:xfrm>
                <a:off x="2482625" y="4586900"/>
                <a:ext cx="118450" cy="65150"/>
              </a:xfrm>
              <a:custGeom>
                <a:avLst/>
                <a:gdLst/>
                <a:ahLst/>
                <a:cxnLst/>
                <a:rect l="l" t="t" r="r" b="b"/>
                <a:pathLst>
                  <a:path w="4738" h="2606" extrusionOk="0">
                    <a:moveTo>
                      <a:pt x="419" y="1"/>
                    </a:moveTo>
                    <a:lnTo>
                      <a:pt x="1" y="1097"/>
                    </a:lnTo>
                    <a:lnTo>
                      <a:pt x="3865" y="2567"/>
                    </a:lnTo>
                    <a:cubicBezTo>
                      <a:pt x="3932" y="2593"/>
                      <a:pt x="4001" y="2605"/>
                      <a:pt x="4069" y="2605"/>
                    </a:cubicBezTo>
                    <a:cubicBezTo>
                      <a:pt x="4307" y="2605"/>
                      <a:pt x="4532" y="2457"/>
                      <a:pt x="4622" y="2221"/>
                    </a:cubicBezTo>
                    <a:cubicBezTo>
                      <a:pt x="4737" y="1919"/>
                      <a:pt x="4586" y="1580"/>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8" name="Google Shape;2058;p38"/>
              <p:cNvSpPr/>
              <p:nvPr/>
            </p:nvSpPr>
            <p:spPr>
              <a:xfrm>
                <a:off x="2413600" y="4768575"/>
                <a:ext cx="118450" cy="65150"/>
              </a:xfrm>
              <a:custGeom>
                <a:avLst/>
                <a:gdLst/>
                <a:ahLst/>
                <a:cxnLst/>
                <a:rect l="l" t="t" r="r" b="b"/>
                <a:pathLst>
                  <a:path w="4738" h="2606" extrusionOk="0">
                    <a:moveTo>
                      <a:pt x="419" y="1"/>
                    </a:moveTo>
                    <a:lnTo>
                      <a:pt x="1" y="1096"/>
                    </a:lnTo>
                    <a:lnTo>
                      <a:pt x="3865" y="2567"/>
                    </a:lnTo>
                    <a:cubicBezTo>
                      <a:pt x="3933" y="2593"/>
                      <a:pt x="4004" y="2606"/>
                      <a:pt x="4073" y="2606"/>
                    </a:cubicBezTo>
                    <a:cubicBezTo>
                      <a:pt x="4310" y="2606"/>
                      <a:pt x="4532" y="2461"/>
                      <a:pt x="4622" y="2221"/>
                    </a:cubicBezTo>
                    <a:cubicBezTo>
                      <a:pt x="4737" y="1918"/>
                      <a:pt x="4586" y="1579"/>
                      <a:pt x="4283"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9" name="Google Shape;2059;p38"/>
              <p:cNvSpPr/>
              <p:nvPr/>
            </p:nvSpPr>
            <p:spPr>
              <a:xfrm>
                <a:off x="2450725" y="4671075"/>
                <a:ext cx="118450" cy="65125"/>
              </a:xfrm>
              <a:custGeom>
                <a:avLst/>
                <a:gdLst/>
                <a:ahLst/>
                <a:cxnLst/>
                <a:rect l="l" t="t" r="r" b="b"/>
                <a:pathLst>
                  <a:path w="4738" h="2605" extrusionOk="0">
                    <a:moveTo>
                      <a:pt x="419" y="1"/>
                    </a:moveTo>
                    <a:lnTo>
                      <a:pt x="1" y="1096"/>
                    </a:lnTo>
                    <a:lnTo>
                      <a:pt x="3858" y="2567"/>
                    </a:lnTo>
                    <a:cubicBezTo>
                      <a:pt x="3925" y="2593"/>
                      <a:pt x="3994" y="2605"/>
                      <a:pt x="4063" y="2605"/>
                    </a:cubicBezTo>
                    <a:cubicBezTo>
                      <a:pt x="4303" y="2605"/>
                      <a:pt x="4532" y="2456"/>
                      <a:pt x="4622" y="2221"/>
                    </a:cubicBezTo>
                    <a:cubicBezTo>
                      <a:pt x="4737" y="1918"/>
                      <a:pt x="4579" y="1579"/>
                      <a:pt x="4276" y="1464"/>
                    </a:cubicBezTo>
                    <a:lnTo>
                      <a:pt x="41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0" name="Google Shape;2060;p38"/>
              <p:cNvSpPr/>
              <p:nvPr/>
            </p:nvSpPr>
            <p:spPr>
              <a:xfrm>
                <a:off x="2390000" y="3180925"/>
                <a:ext cx="695700" cy="1719775"/>
              </a:xfrm>
              <a:custGeom>
                <a:avLst/>
                <a:gdLst/>
                <a:ahLst/>
                <a:cxnLst/>
                <a:rect l="l" t="t" r="r" b="b"/>
                <a:pathLst>
                  <a:path w="27828" h="68791" extrusionOk="0">
                    <a:moveTo>
                      <a:pt x="27088" y="1"/>
                    </a:moveTo>
                    <a:cubicBezTo>
                      <a:pt x="26186" y="1"/>
                      <a:pt x="25287" y="507"/>
                      <a:pt x="24915" y="1495"/>
                    </a:cubicBezTo>
                    <a:lnTo>
                      <a:pt x="483" y="65828"/>
                    </a:lnTo>
                    <a:cubicBezTo>
                      <a:pt x="0" y="67089"/>
                      <a:pt x="685" y="68337"/>
                      <a:pt x="1752" y="68791"/>
                    </a:cubicBezTo>
                    <a:lnTo>
                      <a:pt x="27827" y="118"/>
                    </a:lnTo>
                    <a:cubicBezTo>
                      <a:pt x="27588" y="40"/>
                      <a:pt x="27338" y="1"/>
                      <a:pt x="2708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1" name="Google Shape;2061;p38"/>
              <p:cNvSpPr/>
              <p:nvPr/>
            </p:nvSpPr>
            <p:spPr>
              <a:xfrm>
                <a:off x="2696575" y="4528925"/>
                <a:ext cx="348025" cy="187875"/>
              </a:xfrm>
              <a:custGeom>
                <a:avLst/>
                <a:gdLst/>
                <a:ahLst/>
                <a:cxnLst/>
                <a:rect l="l" t="t" r="r" b="b"/>
                <a:pathLst>
                  <a:path w="13921" h="7515" extrusionOk="0">
                    <a:moveTo>
                      <a:pt x="9019" y="0"/>
                    </a:moveTo>
                    <a:cubicBezTo>
                      <a:pt x="4336" y="0"/>
                      <a:pt x="1" y="5524"/>
                      <a:pt x="728" y="6919"/>
                    </a:cubicBezTo>
                    <a:cubicBezTo>
                      <a:pt x="946" y="7333"/>
                      <a:pt x="1685" y="7515"/>
                      <a:pt x="2709" y="7515"/>
                    </a:cubicBezTo>
                    <a:cubicBezTo>
                      <a:pt x="6391" y="7515"/>
                      <a:pt x="13761" y="5169"/>
                      <a:pt x="13863" y="2868"/>
                    </a:cubicBezTo>
                    <a:cubicBezTo>
                      <a:pt x="13920" y="1592"/>
                      <a:pt x="11751" y="482"/>
                      <a:pt x="10294" y="143"/>
                    </a:cubicBezTo>
                    <a:cubicBezTo>
                      <a:pt x="9869" y="45"/>
                      <a:pt x="9443" y="0"/>
                      <a:pt x="901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2" name="Google Shape;2062;p38"/>
              <p:cNvSpPr/>
              <p:nvPr/>
            </p:nvSpPr>
            <p:spPr>
              <a:xfrm>
                <a:off x="3119275" y="4467425"/>
                <a:ext cx="106625" cy="83725"/>
              </a:xfrm>
              <a:custGeom>
                <a:avLst/>
                <a:gdLst/>
                <a:ahLst/>
                <a:cxnLst/>
                <a:rect l="l" t="t" r="r" b="b"/>
                <a:pathLst>
                  <a:path w="4265" h="3349" extrusionOk="0">
                    <a:moveTo>
                      <a:pt x="2991" y="0"/>
                    </a:moveTo>
                    <a:cubicBezTo>
                      <a:pt x="1867" y="0"/>
                      <a:pt x="1" y="1674"/>
                      <a:pt x="256" y="2480"/>
                    </a:cubicBezTo>
                    <a:cubicBezTo>
                      <a:pt x="393" y="2924"/>
                      <a:pt x="1244" y="3349"/>
                      <a:pt x="2101" y="3349"/>
                    </a:cubicBezTo>
                    <a:cubicBezTo>
                      <a:pt x="2651" y="3349"/>
                      <a:pt x="3204" y="3174"/>
                      <a:pt x="3573" y="2718"/>
                    </a:cubicBezTo>
                    <a:cubicBezTo>
                      <a:pt x="4265" y="1875"/>
                      <a:pt x="4020" y="426"/>
                      <a:pt x="3378" y="87"/>
                    </a:cubicBezTo>
                    <a:cubicBezTo>
                      <a:pt x="3265" y="28"/>
                      <a:pt x="3134" y="0"/>
                      <a:pt x="299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63" name="Google Shape;2063;p38"/>
            <p:cNvGrpSpPr/>
            <p:nvPr/>
          </p:nvGrpSpPr>
          <p:grpSpPr>
            <a:xfrm flipH="1">
              <a:off x="4654700" y="-127475"/>
              <a:ext cx="1288450" cy="1640350"/>
              <a:chOff x="659300" y="3268175"/>
              <a:chExt cx="1288450" cy="1640350"/>
            </a:xfrm>
          </p:grpSpPr>
          <p:sp>
            <p:nvSpPr>
              <p:cNvPr id="2064" name="Google Shape;2064;p38"/>
              <p:cNvSpPr/>
              <p:nvPr/>
            </p:nvSpPr>
            <p:spPr>
              <a:xfrm>
                <a:off x="705625" y="3277550"/>
                <a:ext cx="1242125" cy="1630975"/>
              </a:xfrm>
              <a:custGeom>
                <a:avLst/>
                <a:gdLst/>
                <a:ahLst/>
                <a:cxnLst/>
                <a:rect l="l" t="t" r="r" b="b"/>
                <a:pathLst>
                  <a:path w="49685" h="65239" extrusionOk="0">
                    <a:moveTo>
                      <a:pt x="40750" y="0"/>
                    </a:moveTo>
                    <a:cubicBezTo>
                      <a:pt x="40283" y="0"/>
                      <a:pt x="39824" y="223"/>
                      <a:pt x="39541" y="636"/>
                    </a:cubicBezTo>
                    <a:lnTo>
                      <a:pt x="454" y="57998"/>
                    </a:lnTo>
                    <a:cubicBezTo>
                      <a:pt x="0" y="58668"/>
                      <a:pt x="173" y="59577"/>
                      <a:pt x="836" y="60031"/>
                    </a:cubicBezTo>
                    <a:lnTo>
                      <a:pt x="8110" y="64983"/>
                    </a:lnTo>
                    <a:cubicBezTo>
                      <a:pt x="8365" y="65156"/>
                      <a:pt x="8654" y="65239"/>
                      <a:pt x="8939" y="65239"/>
                    </a:cubicBezTo>
                    <a:cubicBezTo>
                      <a:pt x="9405" y="65239"/>
                      <a:pt x="9861" y="65017"/>
                      <a:pt x="10143" y="64601"/>
                    </a:cubicBezTo>
                    <a:lnTo>
                      <a:pt x="49230" y="7239"/>
                    </a:lnTo>
                    <a:cubicBezTo>
                      <a:pt x="49684" y="6569"/>
                      <a:pt x="49511" y="5661"/>
                      <a:pt x="48848" y="5207"/>
                    </a:cubicBezTo>
                    <a:lnTo>
                      <a:pt x="41574" y="254"/>
                    </a:lnTo>
                    <a:cubicBezTo>
                      <a:pt x="41321" y="82"/>
                      <a:pt x="41034" y="0"/>
                      <a:pt x="4075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5" name="Google Shape;2065;p38"/>
              <p:cNvSpPr/>
              <p:nvPr/>
            </p:nvSpPr>
            <p:spPr>
              <a:xfrm>
                <a:off x="659300" y="3268175"/>
                <a:ext cx="1242125" cy="1631125"/>
              </a:xfrm>
              <a:custGeom>
                <a:avLst/>
                <a:gdLst/>
                <a:ahLst/>
                <a:cxnLst/>
                <a:rect l="l" t="t" r="r" b="b"/>
                <a:pathLst>
                  <a:path w="49685" h="65245" extrusionOk="0">
                    <a:moveTo>
                      <a:pt x="40753" y="1"/>
                    </a:moveTo>
                    <a:cubicBezTo>
                      <a:pt x="40284" y="1"/>
                      <a:pt x="39825" y="226"/>
                      <a:pt x="39542" y="643"/>
                    </a:cubicBezTo>
                    <a:lnTo>
                      <a:pt x="455" y="58005"/>
                    </a:lnTo>
                    <a:cubicBezTo>
                      <a:pt x="0" y="58669"/>
                      <a:pt x="173" y="59584"/>
                      <a:pt x="837" y="60038"/>
                    </a:cubicBezTo>
                    <a:lnTo>
                      <a:pt x="8111" y="64991"/>
                    </a:lnTo>
                    <a:cubicBezTo>
                      <a:pt x="8364" y="65162"/>
                      <a:pt x="8651" y="65244"/>
                      <a:pt x="8935" y="65244"/>
                    </a:cubicBezTo>
                    <a:cubicBezTo>
                      <a:pt x="9402" y="65244"/>
                      <a:pt x="9861" y="65022"/>
                      <a:pt x="10143" y="64609"/>
                    </a:cubicBezTo>
                    <a:lnTo>
                      <a:pt x="49231" y="7247"/>
                    </a:lnTo>
                    <a:cubicBezTo>
                      <a:pt x="49685" y="6576"/>
                      <a:pt x="49512" y="5668"/>
                      <a:pt x="48849" y="5214"/>
                    </a:cubicBezTo>
                    <a:lnTo>
                      <a:pt x="41575" y="254"/>
                    </a:lnTo>
                    <a:cubicBezTo>
                      <a:pt x="41322" y="83"/>
                      <a:pt x="41036" y="1"/>
                      <a:pt x="407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6" name="Google Shape;2066;p38"/>
              <p:cNvSpPr/>
              <p:nvPr/>
            </p:nvSpPr>
            <p:spPr>
              <a:xfrm>
                <a:off x="848725" y="3389325"/>
                <a:ext cx="1052700" cy="1509975"/>
              </a:xfrm>
              <a:custGeom>
                <a:avLst/>
                <a:gdLst/>
                <a:ahLst/>
                <a:cxnLst/>
                <a:rect l="l" t="t" r="r" b="b"/>
                <a:pathLst>
                  <a:path w="42108" h="60399" extrusionOk="0">
                    <a:moveTo>
                      <a:pt x="40738" y="0"/>
                    </a:moveTo>
                    <a:lnTo>
                      <a:pt x="0" y="59784"/>
                    </a:lnTo>
                    <a:lnTo>
                      <a:pt x="534" y="60145"/>
                    </a:lnTo>
                    <a:cubicBezTo>
                      <a:pt x="787" y="60316"/>
                      <a:pt x="1074" y="60398"/>
                      <a:pt x="1358" y="60398"/>
                    </a:cubicBezTo>
                    <a:cubicBezTo>
                      <a:pt x="1825" y="60398"/>
                      <a:pt x="2284" y="60176"/>
                      <a:pt x="2566" y="59763"/>
                    </a:cubicBezTo>
                    <a:lnTo>
                      <a:pt x="41654" y="2401"/>
                    </a:lnTo>
                    <a:cubicBezTo>
                      <a:pt x="42108" y="1730"/>
                      <a:pt x="41935" y="822"/>
                      <a:pt x="41272" y="368"/>
                    </a:cubicBezTo>
                    <a:lnTo>
                      <a:pt x="4073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7" name="Google Shape;2067;p38"/>
              <p:cNvSpPr/>
              <p:nvPr/>
            </p:nvSpPr>
            <p:spPr>
              <a:xfrm>
                <a:off x="943800" y="4288775"/>
                <a:ext cx="283225" cy="333150"/>
              </a:xfrm>
              <a:custGeom>
                <a:avLst/>
                <a:gdLst/>
                <a:ahLst/>
                <a:cxnLst/>
                <a:rect l="l" t="t" r="r" b="b"/>
                <a:pathLst>
                  <a:path w="11329" h="13326" extrusionOk="0">
                    <a:moveTo>
                      <a:pt x="10408" y="1"/>
                    </a:moveTo>
                    <a:cubicBezTo>
                      <a:pt x="8262" y="1"/>
                      <a:pt x="1" y="12028"/>
                      <a:pt x="1272" y="13209"/>
                    </a:cubicBezTo>
                    <a:cubicBezTo>
                      <a:pt x="1356" y="13287"/>
                      <a:pt x="1491" y="13325"/>
                      <a:pt x="1667" y="13325"/>
                    </a:cubicBezTo>
                    <a:cubicBezTo>
                      <a:pt x="3433" y="13325"/>
                      <a:pt x="9385" y="9513"/>
                      <a:pt x="10637" y="3621"/>
                    </a:cubicBezTo>
                    <a:cubicBezTo>
                      <a:pt x="10788" y="2922"/>
                      <a:pt x="11329" y="377"/>
                      <a:pt x="10593" y="38"/>
                    </a:cubicBezTo>
                    <a:cubicBezTo>
                      <a:pt x="10538" y="13"/>
                      <a:pt x="10476" y="1"/>
                      <a:pt x="1040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8" name="Google Shape;2068;p38"/>
              <p:cNvSpPr/>
              <p:nvPr/>
            </p:nvSpPr>
            <p:spPr>
              <a:xfrm>
                <a:off x="1266475" y="4141925"/>
                <a:ext cx="77225" cy="59125"/>
              </a:xfrm>
              <a:custGeom>
                <a:avLst/>
                <a:gdLst/>
                <a:ahLst/>
                <a:cxnLst/>
                <a:rect l="l" t="t" r="r" b="b"/>
                <a:pathLst>
                  <a:path w="3089" h="2365" extrusionOk="0">
                    <a:moveTo>
                      <a:pt x="1727" y="1"/>
                    </a:moveTo>
                    <a:cubicBezTo>
                      <a:pt x="1661" y="1"/>
                      <a:pt x="1594" y="5"/>
                      <a:pt x="1529" y="15"/>
                    </a:cubicBezTo>
                    <a:cubicBezTo>
                      <a:pt x="397" y="196"/>
                      <a:pt x="1" y="1868"/>
                      <a:pt x="368" y="2243"/>
                    </a:cubicBezTo>
                    <a:cubicBezTo>
                      <a:pt x="450" y="2327"/>
                      <a:pt x="588" y="2365"/>
                      <a:pt x="761" y="2365"/>
                    </a:cubicBezTo>
                    <a:cubicBezTo>
                      <a:pt x="1560" y="2365"/>
                      <a:pt x="3088" y="1558"/>
                      <a:pt x="3064" y="888"/>
                    </a:cubicBezTo>
                    <a:cubicBezTo>
                      <a:pt x="3051" y="456"/>
                      <a:pt x="2380" y="1"/>
                      <a:pt x="1727"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9" name="Google Shape;2069;p38"/>
              <p:cNvSpPr/>
              <p:nvPr/>
            </p:nvSpPr>
            <p:spPr>
              <a:xfrm>
                <a:off x="1519700" y="3450050"/>
                <a:ext cx="104550" cy="80300"/>
              </a:xfrm>
              <a:custGeom>
                <a:avLst/>
                <a:gdLst/>
                <a:ahLst/>
                <a:cxnLst/>
                <a:rect l="l" t="t" r="r" b="b"/>
                <a:pathLst>
                  <a:path w="4182" h="3212" extrusionOk="0">
                    <a:moveTo>
                      <a:pt x="606" y="1"/>
                    </a:moveTo>
                    <a:lnTo>
                      <a:pt x="0" y="895"/>
                    </a:lnTo>
                    <a:lnTo>
                      <a:pt x="3259" y="3115"/>
                    </a:lnTo>
                    <a:cubicBezTo>
                      <a:pt x="3351" y="3180"/>
                      <a:pt x="3458" y="3212"/>
                      <a:pt x="3563" y="3212"/>
                    </a:cubicBezTo>
                    <a:cubicBezTo>
                      <a:pt x="3736" y="3212"/>
                      <a:pt x="3905" y="3127"/>
                      <a:pt x="4008" y="2971"/>
                    </a:cubicBezTo>
                    <a:cubicBezTo>
                      <a:pt x="4181" y="2726"/>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0" name="Google Shape;2070;p38"/>
              <p:cNvSpPr/>
              <p:nvPr/>
            </p:nvSpPr>
            <p:spPr>
              <a:xfrm>
                <a:off x="1573575" y="3370750"/>
                <a:ext cx="104750" cy="80325"/>
              </a:xfrm>
              <a:custGeom>
                <a:avLst/>
                <a:gdLst/>
                <a:ahLst/>
                <a:cxnLst/>
                <a:rect l="l" t="t" r="r" b="b"/>
                <a:pathLst>
                  <a:path w="4190" h="3213" extrusionOk="0">
                    <a:moveTo>
                      <a:pt x="613" y="1"/>
                    </a:moveTo>
                    <a:lnTo>
                      <a:pt x="1" y="895"/>
                    </a:lnTo>
                    <a:lnTo>
                      <a:pt x="3266" y="3115"/>
                    </a:lnTo>
                    <a:cubicBezTo>
                      <a:pt x="3360" y="3181"/>
                      <a:pt x="3467" y="3212"/>
                      <a:pt x="3573" y="3212"/>
                    </a:cubicBezTo>
                    <a:cubicBezTo>
                      <a:pt x="3745" y="3212"/>
                      <a:pt x="3913" y="3130"/>
                      <a:pt x="4016" y="2978"/>
                    </a:cubicBezTo>
                    <a:cubicBezTo>
                      <a:pt x="4189" y="2726"/>
                      <a:pt x="4124" y="2387"/>
                      <a:pt x="3872" y="2221"/>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1" name="Google Shape;2071;p38"/>
              <p:cNvSpPr/>
              <p:nvPr/>
            </p:nvSpPr>
            <p:spPr>
              <a:xfrm>
                <a:off x="1407950" y="3613875"/>
                <a:ext cx="104550" cy="80350"/>
              </a:xfrm>
              <a:custGeom>
                <a:avLst/>
                <a:gdLst/>
                <a:ahLst/>
                <a:cxnLst/>
                <a:rect l="l" t="t" r="r" b="b"/>
                <a:pathLst>
                  <a:path w="4182" h="3214" extrusionOk="0">
                    <a:moveTo>
                      <a:pt x="613" y="1"/>
                    </a:moveTo>
                    <a:lnTo>
                      <a:pt x="1" y="895"/>
                    </a:lnTo>
                    <a:lnTo>
                      <a:pt x="3259" y="3122"/>
                    </a:lnTo>
                    <a:cubicBezTo>
                      <a:pt x="3354" y="3184"/>
                      <a:pt x="3459" y="3214"/>
                      <a:pt x="3564" y="3214"/>
                    </a:cubicBezTo>
                    <a:cubicBezTo>
                      <a:pt x="3738" y="3214"/>
                      <a:pt x="3908" y="3131"/>
                      <a:pt x="4016" y="2978"/>
                    </a:cubicBezTo>
                    <a:cubicBezTo>
                      <a:pt x="4182" y="2733"/>
                      <a:pt x="4117" y="2394"/>
                      <a:pt x="3872" y="2228"/>
                    </a:cubicBezTo>
                    <a:lnTo>
                      <a:pt x="613"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2" name="Google Shape;2072;p38"/>
              <p:cNvSpPr/>
              <p:nvPr/>
            </p:nvSpPr>
            <p:spPr>
              <a:xfrm>
                <a:off x="1462025" y="3534575"/>
                <a:ext cx="104550" cy="80375"/>
              </a:xfrm>
              <a:custGeom>
                <a:avLst/>
                <a:gdLst/>
                <a:ahLst/>
                <a:cxnLst/>
                <a:rect l="l" t="t" r="r" b="b"/>
                <a:pathLst>
                  <a:path w="4182" h="3215" extrusionOk="0">
                    <a:moveTo>
                      <a:pt x="606" y="1"/>
                    </a:moveTo>
                    <a:lnTo>
                      <a:pt x="0" y="902"/>
                    </a:lnTo>
                    <a:lnTo>
                      <a:pt x="3259" y="3122"/>
                    </a:lnTo>
                    <a:cubicBezTo>
                      <a:pt x="3351" y="3184"/>
                      <a:pt x="3456" y="3214"/>
                      <a:pt x="3560" y="3214"/>
                    </a:cubicBezTo>
                    <a:cubicBezTo>
                      <a:pt x="3733" y="3214"/>
                      <a:pt x="3905" y="3131"/>
                      <a:pt x="4008" y="2978"/>
                    </a:cubicBezTo>
                    <a:cubicBezTo>
                      <a:pt x="4181" y="2733"/>
                      <a:pt x="4117" y="2394"/>
                      <a:pt x="3871" y="2228"/>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3" name="Google Shape;2073;p38"/>
              <p:cNvSpPr/>
              <p:nvPr/>
            </p:nvSpPr>
            <p:spPr>
              <a:xfrm>
                <a:off x="1307375" y="3761675"/>
                <a:ext cx="104575" cy="80225"/>
              </a:xfrm>
              <a:custGeom>
                <a:avLst/>
                <a:gdLst/>
                <a:ahLst/>
                <a:cxnLst/>
                <a:rect l="l" t="t" r="r" b="b"/>
                <a:pathLst>
                  <a:path w="4183" h="3209" extrusionOk="0">
                    <a:moveTo>
                      <a:pt x="607" y="0"/>
                    </a:moveTo>
                    <a:lnTo>
                      <a:pt x="1" y="894"/>
                    </a:lnTo>
                    <a:lnTo>
                      <a:pt x="3259" y="3114"/>
                    </a:lnTo>
                    <a:cubicBezTo>
                      <a:pt x="3353" y="3177"/>
                      <a:pt x="3459" y="3208"/>
                      <a:pt x="3565" y="3208"/>
                    </a:cubicBezTo>
                    <a:cubicBezTo>
                      <a:pt x="3737" y="3208"/>
                      <a:pt x="3906" y="3126"/>
                      <a:pt x="4009" y="2970"/>
                    </a:cubicBezTo>
                    <a:cubicBezTo>
                      <a:pt x="4182" y="2725"/>
                      <a:pt x="4117" y="2386"/>
                      <a:pt x="3872" y="2220"/>
                    </a:cubicBezTo>
                    <a:lnTo>
                      <a:pt x="607"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4" name="Google Shape;2074;p38"/>
              <p:cNvSpPr/>
              <p:nvPr/>
            </p:nvSpPr>
            <p:spPr>
              <a:xfrm>
                <a:off x="1361275" y="3682375"/>
                <a:ext cx="104550" cy="80300"/>
              </a:xfrm>
              <a:custGeom>
                <a:avLst/>
                <a:gdLst/>
                <a:ahLst/>
                <a:cxnLst/>
                <a:rect l="l" t="t" r="r" b="b"/>
                <a:pathLst>
                  <a:path w="4182" h="3212" extrusionOk="0">
                    <a:moveTo>
                      <a:pt x="613" y="0"/>
                    </a:moveTo>
                    <a:lnTo>
                      <a:pt x="0" y="894"/>
                    </a:lnTo>
                    <a:lnTo>
                      <a:pt x="3266" y="3114"/>
                    </a:lnTo>
                    <a:cubicBezTo>
                      <a:pt x="3359" y="3180"/>
                      <a:pt x="3465" y="3211"/>
                      <a:pt x="3571" y="3211"/>
                    </a:cubicBezTo>
                    <a:cubicBezTo>
                      <a:pt x="3743" y="3211"/>
                      <a:pt x="3913" y="3127"/>
                      <a:pt x="4016" y="2970"/>
                    </a:cubicBezTo>
                    <a:cubicBezTo>
                      <a:pt x="4182" y="2725"/>
                      <a:pt x="4124" y="2386"/>
                      <a:pt x="3872" y="2220"/>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5" name="Google Shape;2075;p38"/>
              <p:cNvSpPr/>
              <p:nvPr/>
            </p:nvSpPr>
            <p:spPr>
              <a:xfrm>
                <a:off x="1195650" y="3925475"/>
                <a:ext cx="104550" cy="80375"/>
              </a:xfrm>
              <a:custGeom>
                <a:avLst/>
                <a:gdLst/>
                <a:ahLst/>
                <a:cxnLst/>
                <a:rect l="l" t="t" r="r" b="b"/>
                <a:pathLst>
                  <a:path w="4182" h="3215" extrusionOk="0">
                    <a:moveTo>
                      <a:pt x="606" y="1"/>
                    </a:moveTo>
                    <a:lnTo>
                      <a:pt x="0" y="895"/>
                    </a:lnTo>
                    <a:lnTo>
                      <a:pt x="3259" y="3122"/>
                    </a:lnTo>
                    <a:cubicBezTo>
                      <a:pt x="3351" y="3185"/>
                      <a:pt x="3456" y="3214"/>
                      <a:pt x="3560" y="3214"/>
                    </a:cubicBezTo>
                    <a:cubicBezTo>
                      <a:pt x="3735" y="3214"/>
                      <a:pt x="3908" y="3132"/>
                      <a:pt x="4016" y="2978"/>
                    </a:cubicBezTo>
                    <a:cubicBezTo>
                      <a:pt x="4182" y="2733"/>
                      <a:pt x="4117" y="2394"/>
                      <a:pt x="3872"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6" name="Google Shape;2076;p38"/>
              <p:cNvSpPr/>
              <p:nvPr/>
            </p:nvSpPr>
            <p:spPr>
              <a:xfrm>
                <a:off x="1249525" y="3846200"/>
                <a:ext cx="104750" cy="80350"/>
              </a:xfrm>
              <a:custGeom>
                <a:avLst/>
                <a:gdLst/>
                <a:ahLst/>
                <a:cxnLst/>
                <a:rect l="l" t="t" r="r" b="b"/>
                <a:pathLst>
                  <a:path w="4190" h="3214" extrusionOk="0">
                    <a:moveTo>
                      <a:pt x="614" y="0"/>
                    </a:moveTo>
                    <a:lnTo>
                      <a:pt x="1" y="901"/>
                    </a:lnTo>
                    <a:lnTo>
                      <a:pt x="3267" y="3122"/>
                    </a:lnTo>
                    <a:cubicBezTo>
                      <a:pt x="3358" y="3184"/>
                      <a:pt x="3463" y="3213"/>
                      <a:pt x="3568" y="3213"/>
                    </a:cubicBezTo>
                    <a:cubicBezTo>
                      <a:pt x="3741" y="3213"/>
                      <a:pt x="3913" y="3131"/>
                      <a:pt x="4016" y="2977"/>
                    </a:cubicBezTo>
                    <a:cubicBezTo>
                      <a:pt x="4189" y="2732"/>
                      <a:pt x="4124" y="2393"/>
                      <a:pt x="3872" y="2228"/>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7" name="Google Shape;2077;p38"/>
              <p:cNvSpPr/>
              <p:nvPr/>
            </p:nvSpPr>
            <p:spPr>
              <a:xfrm>
                <a:off x="1093275" y="4075625"/>
                <a:ext cx="104550" cy="80350"/>
              </a:xfrm>
              <a:custGeom>
                <a:avLst/>
                <a:gdLst/>
                <a:ahLst/>
                <a:cxnLst/>
                <a:rect l="l" t="t" r="r" b="b"/>
                <a:pathLst>
                  <a:path w="4182" h="3214" extrusionOk="0">
                    <a:moveTo>
                      <a:pt x="613" y="0"/>
                    </a:moveTo>
                    <a:lnTo>
                      <a:pt x="1" y="901"/>
                    </a:lnTo>
                    <a:lnTo>
                      <a:pt x="3259" y="3122"/>
                    </a:lnTo>
                    <a:cubicBezTo>
                      <a:pt x="3354" y="3184"/>
                      <a:pt x="3459" y="3213"/>
                      <a:pt x="3564" y="3213"/>
                    </a:cubicBezTo>
                    <a:cubicBezTo>
                      <a:pt x="3738" y="3213"/>
                      <a:pt x="3908" y="3131"/>
                      <a:pt x="4016" y="2977"/>
                    </a:cubicBezTo>
                    <a:cubicBezTo>
                      <a:pt x="4182" y="2732"/>
                      <a:pt x="4117" y="2393"/>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8" name="Google Shape;2078;p38"/>
              <p:cNvSpPr/>
              <p:nvPr/>
            </p:nvSpPr>
            <p:spPr>
              <a:xfrm>
                <a:off x="1147350" y="3996500"/>
                <a:ext cx="104550" cy="80225"/>
              </a:xfrm>
              <a:custGeom>
                <a:avLst/>
                <a:gdLst/>
                <a:ahLst/>
                <a:cxnLst/>
                <a:rect l="l" t="t" r="r" b="b"/>
                <a:pathLst>
                  <a:path w="4182" h="3209" extrusionOk="0">
                    <a:moveTo>
                      <a:pt x="606" y="0"/>
                    </a:moveTo>
                    <a:lnTo>
                      <a:pt x="0" y="894"/>
                    </a:lnTo>
                    <a:lnTo>
                      <a:pt x="3259" y="3115"/>
                    </a:lnTo>
                    <a:cubicBezTo>
                      <a:pt x="3352" y="3178"/>
                      <a:pt x="3459" y="3208"/>
                      <a:pt x="3564" y="3208"/>
                    </a:cubicBezTo>
                    <a:cubicBezTo>
                      <a:pt x="3737" y="3208"/>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9" name="Google Shape;2079;p38"/>
              <p:cNvSpPr/>
              <p:nvPr/>
            </p:nvSpPr>
            <p:spPr>
              <a:xfrm>
                <a:off x="981550" y="4239625"/>
                <a:ext cx="104550" cy="80300"/>
              </a:xfrm>
              <a:custGeom>
                <a:avLst/>
                <a:gdLst/>
                <a:ahLst/>
                <a:cxnLst/>
                <a:rect l="l" t="t" r="r" b="b"/>
                <a:pathLst>
                  <a:path w="4182" h="3212" extrusionOk="0">
                    <a:moveTo>
                      <a:pt x="613" y="0"/>
                    </a:moveTo>
                    <a:lnTo>
                      <a:pt x="0" y="894"/>
                    </a:lnTo>
                    <a:lnTo>
                      <a:pt x="3266" y="3115"/>
                    </a:lnTo>
                    <a:cubicBezTo>
                      <a:pt x="3359" y="3180"/>
                      <a:pt x="3466" y="3212"/>
                      <a:pt x="3572" y="3212"/>
                    </a:cubicBezTo>
                    <a:cubicBezTo>
                      <a:pt x="3744" y="3212"/>
                      <a:pt x="3913" y="3129"/>
                      <a:pt x="4015" y="2978"/>
                    </a:cubicBezTo>
                    <a:cubicBezTo>
                      <a:pt x="4181" y="2725"/>
                      <a:pt x="4124" y="2394"/>
                      <a:pt x="3871"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0" name="Google Shape;2080;p38"/>
              <p:cNvSpPr/>
              <p:nvPr/>
            </p:nvSpPr>
            <p:spPr>
              <a:xfrm>
                <a:off x="1035600" y="4160325"/>
                <a:ext cx="104550" cy="80350"/>
              </a:xfrm>
              <a:custGeom>
                <a:avLst/>
                <a:gdLst/>
                <a:ahLst/>
                <a:cxnLst/>
                <a:rect l="l" t="t" r="r" b="b"/>
                <a:pathLst>
                  <a:path w="4182" h="3214" extrusionOk="0">
                    <a:moveTo>
                      <a:pt x="614" y="0"/>
                    </a:moveTo>
                    <a:lnTo>
                      <a:pt x="1" y="894"/>
                    </a:lnTo>
                    <a:lnTo>
                      <a:pt x="3259" y="3122"/>
                    </a:lnTo>
                    <a:cubicBezTo>
                      <a:pt x="3354" y="3184"/>
                      <a:pt x="3459" y="3214"/>
                      <a:pt x="3564" y="3214"/>
                    </a:cubicBezTo>
                    <a:cubicBezTo>
                      <a:pt x="3738" y="3214"/>
                      <a:pt x="3908" y="3131"/>
                      <a:pt x="4016" y="2978"/>
                    </a:cubicBezTo>
                    <a:cubicBezTo>
                      <a:pt x="4182" y="2725"/>
                      <a:pt x="4117" y="2394"/>
                      <a:pt x="3872" y="2221"/>
                    </a:cubicBezTo>
                    <a:lnTo>
                      <a:pt x="614"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1" name="Google Shape;2081;p38"/>
              <p:cNvSpPr/>
              <p:nvPr/>
            </p:nvSpPr>
            <p:spPr>
              <a:xfrm>
                <a:off x="927650" y="4318925"/>
                <a:ext cx="104550" cy="80300"/>
              </a:xfrm>
              <a:custGeom>
                <a:avLst/>
                <a:gdLst/>
                <a:ahLst/>
                <a:cxnLst/>
                <a:rect l="l" t="t" r="r" b="b"/>
                <a:pathLst>
                  <a:path w="4182" h="3212" extrusionOk="0">
                    <a:moveTo>
                      <a:pt x="606" y="0"/>
                    </a:moveTo>
                    <a:lnTo>
                      <a:pt x="1" y="894"/>
                    </a:lnTo>
                    <a:lnTo>
                      <a:pt x="3259" y="3114"/>
                    </a:lnTo>
                    <a:cubicBezTo>
                      <a:pt x="3352" y="3180"/>
                      <a:pt x="3458" y="3211"/>
                      <a:pt x="3563" y="3211"/>
                    </a:cubicBezTo>
                    <a:cubicBezTo>
                      <a:pt x="3736" y="3211"/>
                      <a:pt x="3906" y="3127"/>
                      <a:pt x="4009" y="2970"/>
                    </a:cubicBezTo>
                    <a:cubicBezTo>
                      <a:pt x="4182" y="2725"/>
                      <a:pt x="4117" y="2386"/>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2" name="Google Shape;2082;p38"/>
              <p:cNvSpPr/>
              <p:nvPr/>
            </p:nvSpPr>
            <p:spPr>
              <a:xfrm>
                <a:off x="825275" y="4469050"/>
                <a:ext cx="104575" cy="80300"/>
              </a:xfrm>
              <a:custGeom>
                <a:avLst/>
                <a:gdLst/>
                <a:ahLst/>
                <a:cxnLst/>
                <a:rect l="l" t="t" r="r" b="b"/>
                <a:pathLst>
                  <a:path w="4183" h="3212" extrusionOk="0">
                    <a:moveTo>
                      <a:pt x="606" y="0"/>
                    </a:moveTo>
                    <a:lnTo>
                      <a:pt x="1" y="894"/>
                    </a:lnTo>
                    <a:lnTo>
                      <a:pt x="3259" y="3115"/>
                    </a:lnTo>
                    <a:cubicBezTo>
                      <a:pt x="3353" y="3181"/>
                      <a:pt x="3460" y="3212"/>
                      <a:pt x="3566" y="3212"/>
                    </a:cubicBezTo>
                    <a:cubicBezTo>
                      <a:pt x="3739" y="3212"/>
                      <a:pt x="3909" y="3129"/>
                      <a:pt x="4016" y="2978"/>
                    </a:cubicBezTo>
                    <a:cubicBezTo>
                      <a:pt x="4182" y="2725"/>
                      <a:pt x="4117" y="2394"/>
                      <a:pt x="3872" y="2221"/>
                    </a:cubicBezTo>
                    <a:lnTo>
                      <a:pt x="606"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3" name="Google Shape;2083;p38"/>
              <p:cNvSpPr/>
              <p:nvPr/>
            </p:nvSpPr>
            <p:spPr>
              <a:xfrm>
                <a:off x="879175" y="4389750"/>
                <a:ext cx="104725" cy="80350"/>
              </a:xfrm>
              <a:custGeom>
                <a:avLst/>
                <a:gdLst/>
                <a:ahLst/>
                <a:cxnLst/>
                <a:rect l="l" t="t" r="r" b="b"/>
                <a:pathLst>
                  <a:path w="4189" h="3214" extrusionOk="0">
                    <a:moveTo>
                      <a:pt x="613" y="0"/>
                    </a:moveTo>
                    <a:lnTo>
                      <a:pt x="0" y="894"/>
                    </a:lnTo>
                    <a:lnTo>
                      <a:pt x="3266" y="3122"/>
                    </a:lnTo>
                    <a:cubicBezTo>
                      <a:pt x="3358" y="3184"/>
                      <a:pt x="3463" y="3214"/>
                      <a:pt x="3567" y="3214"/>
                    </a:cubicBezTo>
                    <a:cubicBezTo>
                      <a:pt x="3741" y="3214"/>
                      <a:pt x="3912" y="3131"/>
                      <a:pt x="4016" y="2978"/>
                    </a:cubicBezTo>
                    <a:cubicBezTo>
                      <a:pt x="4189" y="2725"/>
                      <a:pt x="4124" y="2394"/>
                      <a:pt x="3879" y="2221"/>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4" name="Google Shape;2084;p38"/>
              <p:cNvSpPr/>
              <p:nvPr/>
            </p:nvSpPr>
            <p:spPr>
              <a:xfrm>
                <a:off x="713550" y="4632875"/>
                <a:ext cx="104550" cy="80350"/>
              </a:xfrm>
              <a:custGeom>
                <a:avLst/>
                <a:gdLst/>
                <a:ahLst/>
                <a:cxnLst/>
                <a:rect l="l" t="t" r="r" b="b"/>
                <a:pathLst>
                  <a:path w="4182" h="3214" extrusionOk="0">
                    <a:moveTo>
                      <a:pt x="613" y="0"/>
                    </a:moveTo>
                    <a:lnTo>
                      <a:pt x="0" y="901"/>
                    </a:lnTo>
                    <a:lnTo>
                      <a:pt x="3259" y="3122"/>
                    </a:lnTo>
                    <a:cubicBezTo>
                      <a:pt x="3353" y="3184"/>
                      <a:pt x="3459" y="3214"/>
                      <a:pt x="3563" y="3214"/>
                    </a:cubicBezTo>
                    <a:cubicBezTo>
                      <a:pt x="3737" y="3214"/>
                      <a:pt x="3908" y="3131"/>
                      <a:pt x="4016" y="2978"/>
                    </a:cubicBezTo>
                    <a:cubicBezTo>
                      <a:pt x="4182" y="2732"/>
                      <a:pt x="4117" y="2394"/>
                      <a:pt x="3872" y="2228"/>
                    </a:cubicBezTo>
                    <a:lnTo>
                      <a:pt x="613"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5" name="Google Shape;2085;p38"/>
              <p:cNvSpPr/>
              <p:nvPr/>
            </p:nvSpPr>
            <p:spPr>
              <a:xfrm>
                <a:off x="767625" y="4553750"/>
                <a:ext cx="104550" cy="80225"/>
              </a:xfrm>
              <a:custGeom>
                <a:avLst/>
                <a:gdLst/>
                <a:ahLst/>
                <a:cxnLst/>
                <a:rect l="l" t="t" r="r" b="b"/>
                <a:pathLst>
                  <a:path w="4182" h="3209" extrusionOk="0">
                    <a:moveTo>
                      <a:pt x="606" y="1"/>
                    </a:moveTo>
                    <a:lnTo>
                      <a:pt x="0" y="894"/>
                    </a:lnTo>
                    <a:lnTo>
                      <a:pt x="3258" y="3115"/>
                    </a:lnTo>
                    <a:cubicBezTo>
                      <a:pt x="3352" y="3178"/>
                      <a:pt x="3458" y="3209"/>
                      <a:pt x="3565" y="3209"/>
                    </a:cubicBezTo>
                    <a:cubicBezTo>
                      <a:pt x="3737" y="3209"/>
                      <a:pt x="3908" y="3127"/>
                      <a:pt x="4015" y="2971"/>
                    </a:cubicBezTo>
                    <a:cubicBezTo>
                      <a:pt x="4181" y="2725"/>
                      <a:pt x="4116" y="2387"/>
                      <a:pt x="3871" y="2221"/>
                    </a:cubicBezTo>
                    <a:lnTo>
                      <a:pt x="60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6" name="Google Shape;2086;p38"/>
              <p:cNvSpPr/>
              <p:nvPr/>
            </p:nvSpPr>
            <p:spPr>
              <a:xfrm>
                <a:off x="659850" y="3268350"/>
                <a:ext cx="1035950" cy="1498625"/>
              </a:xfrm>
              <a:custGeom>
                <a:avLst/>
                <a:gdLst/>
                <a:ahLst/>
                <a:cxnLst/>
                <a:rect l="l" t="t" r="r" b="b"/>
                <a:pathLst>
                  <a:path w="41438" h="59945" extrusionOk="0">
                    <a:moveTo>
                      <a:pt x="40718" y="1"/>
                    </a:moveTo>
                    <a:cubicBezTo>
                      <a:pt x="40255" y="1"/>
                      <a:pt x="39803" y="221"/>
                      <a:pt x="39520" y="636"/>
                    </a:cubicBezTo>
                    <a:lnTo>
                      <a:pt x="433" y="57998"/>
                    </a:lnTo>
                    <a:cubicBezTo>
                      <a:pt x="0" y="58625"/>
                      <a:pt x="137" y="59469"/>
                      <a:pt x="721" y="59945"/>
                    </a:cubicBezTo>
                    <a:lnTo>
                      <a:pt x="41437" y="189"/>
                    </a:lnTo>
                    <a:cubicBezTo>
                      <a:pt x="41211" y="62"/>
                      <a:pt x="40963" y="1"/>
                      <a:pt x="40718"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087" name="Google Shape;2087;p38"/>
            <p:cNvGrpSpPr/>
            <p:nvPr/>
          </p:nvGrpSpPr>
          <p:grpSpPr>
            <a:xfrm rot="-1063801" flipH="1">
              <a:off x="1357701" y="-343770"/>
              <a:ext cx="1570468" cy="1800987"/>
              <a:chOff x="3056825" y="-2290075"/>
              <a:chExt cx="1465250" cy="1680325"/>
            </a:xfrm>
          </p:grpSpPr>
          <p:sp>
            <p:nvSpPr>
              <p:cNvPr id="2088" name="Google Shape;2088;p38"/>
              <p:cNvSpPr/>
              <p:nvPr/>
            </p:nvSpPr>
            <p:spPr>
              <a:xfrm>
                <a:off x="3586850" y="-2280525"/>
                <a:ext cx="345700" cy="639100"/>
              </a:xfrm>
              <a:custGeom>
                <a:avLst/>
                <a:gdLst/>
                <a:ahLst/>
                <a:cxnLst/>
                <a:rect l="l" t="t" r="r" b="b"/>
                <a:pathLst>
                  <a:path w="13828" h="25564" extrusionOk="0">
                    <a:moveTo>
                      <a:pt x="2423" y="1"/>
                    </a:moveTo>
                    <a:lnTo>
                      <a:pt x="2423" y="1"/>
                    </a:lnTo>
                    <a:cubicBezTo>
                      <a:pt x="2452" y="282"/>
                      <a:pt x="2445" y="563"/>
                      <a:pt x="2387" y="837"/>
                    </a:cubicBezTo>
                    <a:cubicBezTo>
                      <a:pt x="2156" y="1911"/>
                      <a:pt x="1226" y="2834"/>
                      <a:pt x="1" y="3209"/>
                    </a:cubicBezTo>
                    <a:cubicBezTo>
                      <a:pt x="368" y="3439"/>
                      <a:pt x="729" y="3619"/>
                      <a:pt x="967" y="3742"/>
                    </a:cubicBezTo>
                    <a:cubicBezTo>
                      <a:pt x="6582" y="6705"/>
                      <a:pt x="10540" y="15565"/>
                      <a:pt x="11023" y="22168"/>
                    </a:cubicBezTo>
                    <a:cubicBezTo>
                      <a:pt x="11088" y="23084"/>
                      <a:pt x="11088" y="23906"/>
                      <a:pt x="11052" y="24605"/>
                    </a:cubicBezTo>
                    <a:cubicBezTo>
                      <a:pt x="11975" y="24922"/>
                      <a:pt x="12898" y="25239"/>
                      <a:pt x="13828" y="25564"/>
                    </a:cubicBezTo>
                    <a:cubicBezTo>
                      <a:pt x="13575" y="21462"/>
                      <a:pt x="12804" y="18124"/>
                      <a:pt x="12083" y="15738"/>
                    </a:cubicBezTo>
                    <a:cubicBezTo>
                      <a:pt x="10641" y="10965"/>
                      <a:pt x="8760" y="7772"/>
                      <a:pt x="7722" y="6179"/>
                    </a:cubicBezTo>
                    <a:cubicBezTo>
                      <a:pt x="6395" y="4131"/>
                      <a:pt x="4420" y="1067"/>
                      <a:pt x="242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9" name="Google Shape;2089;p38"/>
              <p:cNvSpPr/>
              <p:nvPr/>
            </p:nvSpPr>
            <p:spPr>
              <a:xfrm>
                <a:off x="3554600" y="-2290075"/>
                <a:ext cx="93550" cy="89775"/>
              </a:xfrm>
              <a:custGeom>
                <a:avLst/>
                <a:gdLst/>
                <a:ahLst/>
                <a:cxnLst/>
                <a:rect l="l" t="t" r="r" b="b"/>
                <a:pathLst>
                  <a:path w="3742" h="3591" extrusionOk="0">
                    <a:moveTo>
                      <a:pt x="2358" y="0"/>
                    </a:moveTo>
                    <a:cubicBezTo>
                      <a:pt x="2221" y="0"/>
                      <a:pt x="2091" y="15"/>
                      <a:pt x="1954" y="44"/>
                    </a:cubicBezTo>
                    <a:cubicBezTo>
                      <a:pt x="988" y="231"/>
                      <a:pt x="0" y="1154"/>
                      <a:pt x="22" y="1990"/>
                    </a:cubicBezTo>
                    <a:cubicBezTo>
                      <a:pt x="36" y="2661"/>
                      <a:pt x="671" y="3201"/>
                      <a:pt x="1291" y="3591"/>
                    </a:cubicBezTo>
                    <a:cubicBezTo>
                      <a:pt x="2516" y="3216"/>
                      <a:pt x="3446" y="2293"/>
                      <a:pt x="3677" y="1219"/>
                    </a:cubicBezTo>
                    <a:cubicBezTo>
                      <a:pt x="3735" y="945"/>
                      <a:pt x="3742" y="664"/>
                      <a:pt x="3713" y="383"/>
                    </a:cubicBezTo>
                    <a:cubicBezTo>
                      <a:pt x="3259" y="145"/>
                      <a:pt x="2805" y="0"/>
                      <a:pt x="235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0" name="Google Shape;2090;p38"/>
              <p:cNvSpPr/>
              <p:nvPr/>
            </p:nvSpPr>
            <p:spPr>
              <a:xfrm>
                <a:off x="3266225" y="-1752250"/>
                <a:ext cx="1244475" cy="1034375"/>
              </a:xfrm>
              <a:custGeom>
                <a:avLst/>
                <a:gdLst/>
                <a:ahLst/>
                <a:cxnLst/>
                <a:rect l="l" t="t" r="r" b="b"/>
                <a:pathLst>
                  <a:path w="49779" h="41375" extrusionOk="0">
                    <a:moveTo>
                      <a:pt x="36854" y="1"/>
                    </a:moveTo>
                    <a:cubicBezTo>
                      <a:pt x="35417" y="1"/>
                      <a:pt x="33995" y="209"/>
                      <a:pt x="32722" y="612"/>
                    </a:cubicBezTo>
                    <a:cubicBezTo>
                      <a:pt x="31346" y="1052"/>
                      <a:pt x="30098" y="1744"/>
                      <a:pt x="27957" y="1780"/>
                    </a:cubicBezTo>
                    <a:cubicBezTo>
                      <a:pt x="27897" y="1781"/>
                      <a:pt x="27836" y="1781"/>
                      <a:pt x="27777" y="1781"/>
                    </a:cubicBezTo>
                    <a:cubicBezTo>
                      <a:pt x="25807" y="1781"/>
                      <a:pt x="24366" y="1219"/>
                      <a:pt x="23848" y="1037"/>
                    </a:cubicBezTo>
                    <a:cubicBezTo>
                      <a:pt x="22456" y="551"/>
                      <a:pt x="20573" y="298"/>
                      <a:pt x="18529" y="298"/>
                    </a:cubicBezTo>
                    <a:cubicBezTo>
                      <a:pt x="14868" y="298"/>
                      <a:pt x="10687" y="1110"/>
                      <a:pt x="7866" y="2854"/>
                    </a:cubicBezTo>
                    <a:cubicBezTo>
                      <a:pt x="1" y="7713"/>
                      <a:pt x="924" y="20927"/>
                      <a:pt x="1053" y="22527"/>
                    </a:cubicBezTo>
                    <a:cubicBezTo>
                      <a:pt x="1529" y="28338"/>
                      <a:pt x="3843" y="33225"/>
                      <a:pt x="6655" y="36996"/>
                    </a:cubicBezTo>
                    <a:cubicBezTo>
                      <a:pt x="11861" y="39938"/>
                      <a:pt x="17557" y="41375"/>
                      <a:pt x="23032" y="41375"/>
                    </a:cubicBezTo>
                    <a:cubicBezTo>
                      <a:pt x="29565" y="41375"/>
                      <a:pt x="35784" y="39329"/>
                      <a:pt x="40487" y="35352"/>
                    </a:cubicBezTo>
                    <a:cubicBezTo>
                      <a:pt x="46362" y="30385"/>
                      <a:pt x="49635" y="22599"/>
                      <a:pt x="49779" y="14208"/>
                    </a:cubicBezTo>
                    <a:cubicBezTo>
                      <a:pt x="49534" y="11800"/>
                      <a:pt x="48907" y="9255"/>
                      <a:pt x="47609" y="6776"/>
                    </a:cubicBezTo>
                    <a:cubicBezTo>
                      <a:pt x="46737" y="5125"/>
                      <a:pt x="45504" y="2847"/>
                      <a:pt x="42923" y="1426"/>
                    </a:cubicBezTo>
                    <a:cubicBezTo>
                      <a:pt x="41160" y="461"/>
                      <a:pt x="38990" y="1"/>
                      <a:pt x="3685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1" name="Google Shape;2091;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2" name="Google Shape;2092;p38"/>
              <p:cNvSpPr/>
              <p:nvPr/>
            </p:nvSpPr>
            <p:spPr>
              <a:xfrm>
                <a:off x="3056825" y="-2049100"/>
                <a:ext cx="620525" cy="483975"/>
              </a:xfrm>
              <a:custGeom>
                <a:avLst/>
                <a:gdLst/>
                <a:ahLst/>
                <a:cxnLst/>
                <a:rect l="l" t="t" r="r" b="b"/>
                <a:pathLst>
                  <a:path w="24821" h="19359" extrusionOk="0">
                    <a:moveTo>
                      <a:pt x="20203" y="1"/>
                    </a:moveTo>
                    <a:cubicBezTo>
                      <a:pt x="17505" y="1"/>
                      <a:pt x="14120" y="504"/>
                      <a:pt x="10828" y="2393"/>
                    </a:cubicBezTo>
                    <a:cubicBezTo>
                      <a:pt x="4621" y="5954"/>
                      <a:pt x="2213" y="12457"/>
                      <a:pt x="1103" y="15456"/>
                    </a:cubicBezTo>
                    <a:cubicBezTo>
                      <a:pt x="548" y="16948"/>
                      <a:pt x="209" y="18239"/>
                      <a:pt x="0" y="19161"/>
                    </a:cubicBezTo>
                    <a:cubicBezTo>
                      <a:pt x="1070" y="19301"/>
                      <a:pt x="2075" y="19359"/>
                      <a:pt x="3006" y="19359"/>
                    </a:cubicBezTo>
                    <a:cubicBezTo>
                      <a:pt x="5486" y="19359"/>
                      <a:pt x="7440" y="18950"/>
                      <a:pt x="8708" y="18599"/>
                    </a:cubicBezTo>
                    <a:cubicBezTo>
                      <a:pt x="15788" y="16667"/>
                      <a:pt x="21613" y="11116"/>
                      <a:pt x="23883" y="4542"/>
                    </a:cubicBezTo>
                    <a:cubicBezTo>
                      <a:pt x="24467" y="2847"/>
                      <a:pt x="24705" y="1398"/>
                      <a:pt x="24821" y="483"/>
                    </a:cubicBezTo>
                    <a:cubicBezTo>
                      <a:pt x="23903" y="290"/>
                      <a:pt x="22251" y="1"/>
                      <a:pt x="202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3" name="Google Shape;2093;p38"/>
              <p:cNvSpPr/>
              <p:nvPr/>
            </p:nvSpPr>
            <p:spPr>
              <a:xfrm>
                <a:off x="3229550" y="-1712700"/>
                <a:ext cx="133100" cy="101500"/>
              </a:xfrm>
              <a:custGeom>
                <a:avLst/>
                <a:gdLst/>
                <a:ahLst/>
                <a:cxnLst/>
                <a:rect l="l" t="t" r="r" b="b"/>
                <a:pathLst>
                  <a:path w="5324" h="4060" extrusionOk="0">
                    <a:moveTo>
                      <a:pt x="3327" y="0"/>
                    </a:moveTo>
                    <a:cubicBezTo>
                      <a:pt x="1397" y="0"/>
                      <a:pt x="0" y="3187"/>
                      <a:pt x="574" y="3860"/>
                    </a:cubicBezTo>
                    <a:cubicBezTo>
                      <a:pt x="690" y="3998"/>
                      <a:pt x="914" y="4059"/>
                      <a:pt x="1204" y="4059"/>
                    </a:cubicBezTo>
                    <a:cubicBezTo>
                      <a:pt x="2551" y="4059"/>
                      <a:pt x="5323" y="2725"/>
                      <a:pt x="5317" y="1503"/>
                    </a:cubicBezTo>
                    <a:cubicBezTo>
                      <a:pt x="5310" y="760"/>
                      <a:pt x="4294" y="54"/>
                      <a:pt x="3429" y="3"/>
                    </a:cubicBezTo>
                    <a:cubicBezTo>
                      <a:pt x="3395" y="1"/>
                      <a:pt x="3361" y="0"/>
                      <a:pt x="332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4" name="Google Shape;2094;p38"/>
              <p:cNvSpPr/>
              <p:nvPr/>
            </p:nvSpPr>
            <p:spPr>
              <a:xfrm>
                <a:off x="3421950" y="-1771125"/>
                <a:ext cx="60875" cy="54250"/>
              </a:xfrm>
              <a:custGeom>
                <a:avLst/>
                <a:gdLst/>
                <a:ahLst/>
                <a:cxnLst/>
                <a:rect l="l" t="t" r="r" b="b"/>
                <a:pathLst>
                  <a:path w="2435" h="2170" extrusionOk="0">
                    <a:moveTo>
                      <a:pt x="1354" y="1"/>
                    </a:moveTo>
                    <a:cubicBezTo>
                      <a:pt x="1063" y="1"/>
                      <a:pt x="756" y="96"/>
                      <a:pt x="556" y="307"/>
                    </a:cubicBezTo>
                    <a:cubicBezTo>
                      <a:pt x="0" y="905"/>
                      <a:pt x="570" y="2102"/>
                      <a:pt x="1024" y="2167"/>
                    </a:cubicBezTo>
                    <a:cubicBezTo>
                      <a:pt x="1037" y="2169"/>
                      <a:pt x="1051" y="2170"/>
                      <a:pt x="1064" y="2170"/>
                    </a:cubicBezTo>
                    <a:cubicBezTo>
                      <a:pt x="1600" y="2170"/>
                      <a:pt x="2435" y="806"/>
                      <a:pt x="2055" y="278"/>
                    </a:cubicBezTo>
                    <a:cubicBezTo>
                      <a:pt x="1928" y="100"/>
                      <a:pt x="1650" y="1"/>
                      <a:pt x="1354"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5" name="Google Shape;2095;p38"/>
              <p:cNvSpPr/>
              <p:nvPr/>
            </p:nvSpPr>
            <p:spPr>
              <a:xfrm>
                <a:off x="3166575" y="-2066050"/>
                <a:ext cx="599000" cy="410025"/>
              </a:xfrm>
              <a:custGeom>
                <a:avLst/>
                <a:gdLst/>
                <a:ahLst/>
                <a:cxnLst/>
                <a:rect l="l" t="t" r="r" b="b"/>
                <a:pathLst>
                  <a:path w="23960" h="16401" extrusionOk="0">
                    <a:moveTo>
                      <a:pt x="23750" y="1"/>
                    </a:moveTo>
                    <a:cubicBezTo>
                      <a:pt x="23597" y="1"/>
                      <a:pt x="23041" y="135"/>
                      <a:pt x="22053" y="397"/>
                    </a:cubicBezTo>
                    <a:cubicBezTo>
                      <a:pt x="21454" y="563"/>
                      <a:pt x="20849" y="692"/>
                      <a:pt x="20265" y="894"/>
                    </a:cubicBezTo>
                    <a:cubicBezTo>
                      <a:pt x="18398" y="1918"/>
                      <a:pt x="16581" y="3028"/>
                      <a:pt x="14829" y="4246"/>
                    </a:cubicBezTo>
                    <a:cubicBezTo>
                      <a:pt x="14325" y="4607"/>
                      <a:pt x="13827" y="4967"/>
                      <a:pt x="13330" y="5328"/>
                    </a:cubicBezTo>
                    <a:cubicBezTo>
                      <a:pt x="12442" y="5535"/>
                      <a:pt x="11552" y="5643"/>
                      <a:pt x="10656" y="5643"/>
                    </a:cubicBezTo>
                    <a:cubicBezTo>
                      <a:pt x="9682" y="5643"/>
                      <a:pt x="8702" y="5515"/>
                      <a:pt x="7714" y="5248"/>
                    </a:cubicBezTo>
                    <a:lnTo>
                      <a:pt x="7714" y="5248"/>
                    </a:lnTo>
                    <a:cubicBezTo>
                      <a:pt x="8658" y="5821"/>
                      <a:pt x="9770" y="6096"/>
                      <a:pt x="10886" y="6096"/>
                    </a:cubicBezTo>
                    <a:cubicBezTo>
                      <a:pt x="11457" y="6096"/>
                      <a:pt x="12029" y="6024"/>
                      <a:pt x="12580" y="5883"/>
                    </a:cubicBezTo>
                    <a:lnTo>
                      <a:pt x="12580" y="5883"/>
                    </a:lnTo>
                    <a:cubicBezTo>
                      <a:pt x="11189" y="6914"/>
                      <a:pt x="9812" y="7959"/>
                      <a:pt x="8456" y="9033"/>
                    </a:cubicBezTo>
                    <a:cubicBezTo>
                      <a:pt x="6999" y="9844"/>
                      <a:pt x="5362" y="10300"/>
                      <a:pt x="3679" y="10300"/>
                    </a:cubicBezTo>
                    <a:cubicBezTo>
                      <a:pt x="3281" y="10300"/>
                      <a:pt x="2881" y="10275"/>
                      <a:pt x="2480" y="10223"/>
                    </a:cubicBezTo>
                    <a:lnTo>
                      <a:pt x="2480" y="10223"/>
                    </a:lnTo>
                    <a:cubicBezTo>
                      <a:pt x="3165" y="10421"/>
                      <a:pt x="3881" y="10518"/>
                      <a:pt x="4600" y="10518"/>
                    </a:cubicBezTo>
                    <a:cubicBezTo>
                      <a:pt x="5449" y="10518"/>
                      <a:pt x="6301" y="10383"/>
                      <a:pt x="7108" y="10122"/>
                    </a:cubicBezTo>
                    <a:lnTo>
                      <a:pt x="7108" y="10122"/>
                    </a:lnTo>
                    <a:cubicBezTo>
                      <a:pt x="6315" y="10763"/>
                      <a:pt x="5530" y="11419"/>
                      <a:pt x="4751" y="12082"/>
                    </a:cubicBezTo>
                    <a:cubicBezTo>
                      <a:pt x="3136" y="13467"/>
                      <a:pt x="1550" y="14887"/>
                      <a:pt x="0" y="16336"/>
                    </a:cubicBezTo>
                    <a:lnTo>
                      <a:pt x="58" y="16401"/>
                    </a:lnTo>
                    <a:cubicBezTo>
                      <a:pt x="2920" y="14000"/>
                      <a:pt x="5854" y="11686"/>
                      <a:pt x="8867" y="9487"/>
                    </a:cubicBezTo>
                    <a:lnTo>
                      <a:pt x="8867" y="9487"/>
                    </a:lnTo>
                    <a:cubicBezTo>
                      <a:pt x="8384" y="11030"/>
                      <a:pt x="8406" y="12746"/>
                      <a:pt x="9026" y="14245"/>
                    </a:cubicBezTo>
                    <a:cubicBezTo>
                      <a:pt x="8593" y="12479"/>
                      <a:pt x="8824" y="10677"/>
                      <a:pt x="9495" y="9026"/>
                    </a:cubicBezTo>
                    <a:cubicBezTo>
                      <a:pt x="11412" y="7642"/>
                      <a:pt x="13366" y="6301"/>
                      <a:pt x="15348" y="5010"/>
                    </a:cubicBezTo>
                    <a:cubicBezTo>
                      <a:pt x="15528" y="4895"/>
                      <a:pt x="15701" y="4780"/>
                      <a:pt x="15874" y="4664"/>
                    </a:cubicBezTo>
                    <a:lnTo>
                      <a:pt x="15874" y="4664"/>
                    </a:lnTo>
                    <a:cubicBezTo>
                      <a:pt x="14959" y="6077"/>
                      <a:pt x="14440" y="7764"/>
                      <a:pt x="14433" y="9444"/>
                    </a:cubicBezTo>
                    <a:cubicBezTo>
                      <a:pt x="14981" y="7656"/>
                      <a:pt x="15615" y="5991"/>
                      <a:pt x="16386" y="4318"/>
                    </a:cubicBezTo>
                    <a:cubicBezTo>
                      <a:pt x="17792" y="3374"/>
                      <a:pt x="19191" y="2408"/>
                      <a:pt x="20582" y="1442"/>
                    </a:cubicBezTo>
                    <a:cubicBezTo>
                      <a:pt x="21115" y="1226"/>
                      <a:pt x="21649" y="1002"/>
                      <a:pt x="22182" y="779"/>
                    </a:cubicBezTo>
                    <a:cubicBezTo>
                      <a:pt x="23412" y="254"/>
                      <a:pt x="23960" y="1"/>
                      <a:pt x="2375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6" name="Google Shape;2096;p38"/>
              <p:cNvSpPr/>
              <p:nvPr/>
            </p:nvSpPr>
            <p:spPr>
              <a:xfrm>
                <a:off x="3385725" y="-1601250"/>
                <a:ext cx="347400" cy="313525"/>
              </a:xfrm>
              <a:custGeom>
                <a:avLst/>
                <a:gdLst/>
                <a:ahLst/>
                <a:cxnLst/>
                <a:rect l="l" t="t" r="r" b="b"/>
                <a:pathLst>
                  <a:path w="13896" h="12541" extrusionOk="0">
                    <a:moveTo>
                      <a:pt x="9931" y="0"/>
                    </a:moveTo>
                    <a:cubicBezTo>
                      <a:pt x="7968" y="0"/>
                      <a:pt x="5309" y="825"/>
                      <a:pt x="3410" y="2675"/>
                    </a:cubicBezTo>
                    <a:cubicBezTo>
                      <a:pt x="0" y="5998"/>
                      <a:pt x="101" y="11585"/>
                      <a:pt x="1709" y="12414"/>
                    </a:cubicBezTo>
                    <a:cubicBezTo>
                      <a:pt x="1875" y="12500"/>
                      <a:pt x="2068" y="12541"/>
                      <a:pt x="2283" y="12541"/>
                    </a:cubicBezTo>
                    <a:cubicBezTo>
                      <a:pt x="5526" y="12541"/>
                      <a:pt x="13895" y="3361"/>
                      <a:pt x="12422" y="887"/>
                    </a:cubicBezTo>
                    <a:cubicBezTo>
                      <a:pt x="12079" y="311"/>
                      <a:pt x="11136" y="0"/>
                      <a:pt x="9931"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7" name="Google Shape;2097;p38"/>
              <p:cNvSpPr/>
              <p:nvPr/>
            </p:nvSpPr>
            <p:spPr>
              <a:xfrm>
                <a:off x="3784950" y="-1705875"/>
                <a:ext cx="258800" cy="65675"/>
              </a:xfrm>
              <a:custGeom>
                <a:avLst/>
                <a:gdLst/>
                <a:ahLst/>
                <a:cxnLst/>
                <a:rect l="l" t="t" r="r" b="b"/>
                <a:pathLst>
                  <a:path w="10352" h="2627" extrusionOk="0">
                    <a:moveTo>
                      <a:pt x="3175" y="0"/>
                    </a:moveTo>
                    <a:cubicBezTo>
                      <a:pt x="1447" y="0"/>
                      <a:pt x="55" y="325"/>
                      <a:pt x="35" y="660"/>
                    </a:cubicBezTo>
                    <a:cubicBezTo>
                      <a:pt x="0" y="1387"/>
                      <a:pt x="6488" y="2626"/>
                      <a:pt x="9125" y="2626"/>
                    </a:cubicBezTo>
                    <a:cubicBezTo>
                      <a:pt x="9756" y="2626"/>
                      <a:pt x="10166" y="2556"/>
                      <a:pt x="10214" y="2390"/>
                    </a:cubicBezTo>
                    <a:cubicBezTo>
                      <a:pt x="10351" y="1943"/>
                      <a:pt x="7922" y="696"/>
                      <a:pt x="5694" y="242"/>
                    </a:cubicBezTo>
                    <a:cubicBezTo>
                      <a:pt x="4851" y="70"/>
                      <a:pt x="3977" y="0"/>
                      <a:pt x="317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8" name="Google Shape;2098;p38"/>
              <p:cNvSpPr/>
              <p:nvPr/>
            </p:nvSpPr>
            <p:spPr>
              <a:xfrm>
                <a:off x="3753200" y="-1685975"/>
                <a:ext cx="287125" cy="45525"/>
              </a:xfrm>
              <a:custGeom>
                <a:avLst/>
                <a:gdLst/>
                <a:ahLst/>
                <a:cxnLst/>
                <a:rect l="l" t="t" r="r" b="b"/>
                <a:pathLst>
                  <a:path w="11485" h="1821" extrusionOk="0">
                    <a:moveTo>
                      <a:pt x="1" y="1"/>
                    </a:moveTo>
                    <a:lnTo>
                      <a:pt x="1" y="1"/>
                    </a:lnTo>
                    <a:cubicBezTo>
                      <a:pt x="1637" y="736"/>
                      <a:pt x="4095" y="1587"/>
                      <a:pt x="7174" y="1782"/>
                    </a:cubicBezTo>
                    <a:cubicBezTo>
                      <a:pt x="7610" y="1808"/>
                      <a:pt x="8032" y="1820"/>
                      <a:pt x="8440" y="1820"/>
                    </a:cubicBezTo>
                    <a:cubicBezTo>
                      <a:pt x="9576" y="1820"/>
                      <a:pt x="10599" y="1727"/>
                      <a:pt x="11484" y="1594"/>
                    </a:cubicBezTo>
                    <a:lnTo>
                      <a:pt x="1"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9" name="Google Shape;2099;p38"/>
              <p:cNvSpPr/>
              <p:nvPr/>
            </p:nvSpPr>
            <p:spPr>
              <a:xfrm>
                <a:off x="3753200" y="-1685975"/>
                <a:ext cx="287125" cy="47975"/>
              </a:xfrm>
              <a:custGeom>
                <a:avLst/>
                <a:gdLst/>
                <a:ahLst/>
                <a:cxnLst/>
                <a:rect l="l" t="t" r="r" b="b"/>
                <a:pathLst>
                  <a:path w="11485" h="1919" extrusionOk="0">
                    <a:moveTo>
                      <a:pt x="1" y="1"/>
                    </a:moveTo>
                    <a:lnTo>
                      <a:pt x="1" y="1"/>
                    </a:lnTo>
                    <a:cubicBezTo>
                      <a:pt x="2498" y="1260"/>
                      <a:pt x="5311" y="1918"/>
                      <a:pt x="8117" y="1918"/>
                    </a:cubicBezTo>
                    <a:cubicBezTo>
                      <a:pt x="9248" y="1918"/>
                      <a:pt x="10377" y="1811"/>
                      <a:pt x="11484" y="1594"/>
                    </a:cubicBezTo>
                    <a:lnTo>
                      <a:pt x="11484" y="1594"/>
                    </a:lnTo>
                    <a:cubicBezTo>
                      <a:pt x="10642" y="1686"/>
                      <a:pt x="9796" y="1732"/>
                      <a:pt x="8951" y="1732"/>
                    </a:cubicBezTo>
                    <a:cubicBezTo>
                      <a:pt x="5893" y="1732"/>
                      <a:pt x="2847" y="1136"/>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0" name="Google Shape;2100;p38"/>
              <p:cNvSpPr/>
              <p:nvPr/>
            </p:nvSpPr>
            <p:spPr>
              <a:xfrm>
                <a:off x="3103300" y="-2049100"/>
                <a:ext cx="574050" cy="337400"/>
              </a:xfrm>
              <a:custGeom>
                <a:avLst/>
                <a:gdLst/>
                <a:ahLst/>
                <a:cxnLst/>
                <a:rect l="l" t="t" r="r" b="b"/>
                <a:pathLst>
                  <a:path w="22962" h="13496" extrusionOk="0">
                    <a:moveTo>
                      <a:pt x="18344" y="1"/>
                    </a:moveTo>
                    <a:cubicBezTo>
                      <a:pt x="15646" y="1"/>
                      <a:pt x="12261" y="504"/>
                      <a:pt x="8969" y="2393"/>
                    </a:cubicBezTo>
                    <a:cubicBezTo>
                      <a:pt x="3901" y="5306"/>
                      <a:pt x="1363" y="10179"/>
                      <a:pt x="1" y="13495"/>
                    </a:cubicBezTo>
                    <a:cubicBezTo>
                      <a:pt x="3739" y="6905"/>
                      <a:pt x="9662" y="3246"/>
                      <a:pt x="14810" y="3246"/>
                    </a:cubicBezTo>
                    <a:cubicBezTo>
                      <a:pt x="15687" y="3246"/>
                      <a:pt x="16542" y="3352"/>
                      <a:pt x="17360" y="3568"/>
                    </a:cubicBezTo>
                    <a:cubicBezTo>
                      <a:pt x="18939" y="3986"/>
                      <a:pt x="20280" y="4787"/>
                      <a:pt x="21404" y="5738"/>
                    </a:cubicBezTo>
                    <a:cubicBezTo>
                      <a:pt x="21440" y="5774"/>
                      <a:pt x="21484" y="5810"/>
                      <a:pt x="21520" y="5846"/>
                    </a:cubicBezTo>
                    <a:cubicBezTo>
                      <a:pt x="21707" y="5414"/>
                      <a:pt x="21873" y="4981"/>
                      <a:pt x="22024" y="4542"/>
                    </a:cubicBezTo>
                    <a:cubicBezTo>
                      <a:pt x="22608" y="2847"/>
                      <a:pt x="22846" y="1398"/>
                      <a:pt x="22962" y="483"/>
                    </a:cubicBezTo>
                    <a:cubicBezTo>
                      <a:pt x="22044" y="290"/>
                      <a:pt x="20392" y="1"/>
                      <a:pt x="1834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1" name="Google Shape;2101;p38"/>
              <p:cNvSpPr/>
              <p:nvPr/>
            </p:nvSpPr>
            <p:spPr>
              <a:xfrm>
                <a:off x="3056825" y="-1905650"/>
                <a:ext cx="583050" cy="340525"/>
              </a:xfrm>
              <a:custGeom>
                <a:avLst/>
                <a:gdLst/>
                <a:ahLst/>
                <a:cxnLst/>
                <a:rect l="l" t="t" r="r" b="b"/>
                <a:pathLst>
                  <a:path w="23322" h="13621" extrusionOk="0">
                    <a:moveTo>
                      <a:pt x="23263" y="0"/>
                    </a:moveTo>
                    <a:cubicBezTo>
                      <a:pt x="22182" y="2012"/>
                      <a:pt x="19270" y="6755"/>
                      <a:pt x="13373" y="10093"/>
                    </a:cubicBezTo>
                    <a:cubicBezTo>
                      <a:pt x="8328" y="12950"/>
                      <a:pt x="3515" y="13406"/>
                      <a:pt x="769" y="13406"/>
                    </a:cubicBezTo>
                    <a:cubicBezTo>
                      <a:pt x="494" y="13406"/>
                      <a:pt x="239" y="13402"/>
                      <a:pt x="7" y="13395"/>
                    </a:cubicBezTo>
                    <a:cubicBezTo>
                      <a:pt x="7" y="13402"/>
                      <a:pt x="7" y="13416"/>
                      <a:pt x="0" y="13423"/>
                    </a:cubicBezTo>
                    <a:cubicBezTo>
                      <a:pt x="1070" y="13563"/>
                      <a:pt x="2075" y="13621"/>
                      <a:pt x="3006" y="13621"/>
                    </a:cubicBezTo>
                    <a:cubicBezTo>
                      <a:pt x="5486" y="13621"/>
                      <a:pt x="7440" y="13212"/>
                      <a:pt x="8708" y="12861"/>
                    </a:cubicBezTo>
                    <a:cubicBezTo>
                      <a:pt x="15269" y="11073"/>
                      <a:pt x="20748" y="6178"/>
                      <a:pt x="23321" y="238"/>
                    </a:cubicBezTo>
                    <a:lnTo>
                      <a:pt x="23263" y="0"/>
                    </a:ln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2" name="Google Shape;2102;p38"/>
              <p:cNvSpPr/>
              <p:nvPr/>
            </p:nvSpPr>
            <p:spPr>
              <a:xfrm>
                <a:off x="3432575" y="-1397075"/>
                <a:ext cx="1089500" cy="787325"/>
              </a:xfrm>
              <a:custGeom>
                <a:avLst/>
                <a:gdLst/>
                <a:ahLst/>
                <a:cxnLst/>
                <a:rect l="l" t="t" r="r" b="b"/>
                <a:pathLst>
                  <a:path w="43580" h="31493" extrusionOk="0">
                    <a:moveTo>
                      <a:pt x="43125" y="1"/>
                    </a:moveTo>
                    <a:lnTo>
                      <a:pt x="43125" y="1"/>
                    </a:lnTo>
                    <a:cubicBezTo>
                      <a:pt x="42981" y="8392"/>
                      <a:pt x="39708" y="16178"/>
                      <a:pt x="33833" y="21145"/>
                    </a:cubicBezTo>
                    <a:cubicBezTo>
                      <a:pt x="29130" y="25122"/>
                      <a:pt x="22911" y="27168"/>
                      <a:pt x="16378" y="27168"/>
                    </a:cubicBezTo>
                    <a:cubicBezTo>
                      <a:pt x="10903" y="27168"/>
                      <a:pt x="5207" y="25731"/>
                      <a:pt x="1" y="22789"/>
                    </a:cubicBezTo>
                    <a:lnTo>
                      <a:pt x="1" y="22789"/>
                    </a:lnTo>
                    <a:cubicBezTo>
                      <a:pt x="4177" y="28375"/>
                      <a:pt x="9441" y="31492"/>
                      <a:pt x="11451" y="31492"/>
                    </a:cubicBezTo>
                    <a:cubicBezTo>
                      <a:pt x="11516" y="31492"/>
                      <a:pt x="11578" y="31489"/>
                      <a:pt x="11636" y="31483"/>
                    </a:cubicBezTo>
                    <a:cubicBezTo>
                      <a:pt x="11824" y="31461"/>
                      <a:pt x="13172" y="31288"/>
                      <a:pt x="15096" y="31144"/>
                    </a:cubicBezTo>
                    <a:cubicBezTo>
                      <a:pt x="15868" y="31079"/>
                      <a:pt x="16783" y="31036"/>
                      <a:pt x="17901" y="31036"/>
                    </a:cubicBezTo>
                    <a:cubicBezTo>
                      <a:pt x="18078" y="31035"/>
                      <a:pt x="18251" y="31034"/>
                      <a:pt x="18420" y="31034"/>
                    </a:cubicBezTo>
                    <a:cubicBezTo>
                      <a:pt x="21799" y="31034"/>
                      <a:pt x="23424" y="31217"/>
                      <a:pt x="24728" y="31217"/>
                    </a:cubicBezTo>
                    <a:cubicBezTo>
                      <a:pt x="25316" y="31217"/>
                      <a:pt x="25839" y="31180"/>
                      <a:pt x="26429" y="31072"/>
                    </a:cubicBezTo>
                    <a:cubicBezTo>
                      <a:pt x="28938" y="30610"/>
                      <a:pt x="30545" y="29154"/>
                      <a:pt x="32621" y="27237"/>
                    </a:cubicBezTo>
                    <a:cubicBezTo>
                      <a:pt x="39607" y="20784"/>
                      <a:pt x="41762" y="12206"/>
                      <a:pt x="42087" y="10851"/>
                    </a:cubicBezTo>
                    <a:cubicBezTo>
                      <a:pt x="42606" y="8681"/>
                      <a:pt x="43579" y="4593"/>
                      <a:pt x="4312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03" name="Google Shape;2103;p38"/>
            <p:cNvGrpSpPr/>
            <p:nvPr/>
          </p:nvGrpSpPr>
          <p:grpSpPr>
            <a:xfrm flipH="1">
              <a:off x="713088" y="983892"/>
              <a:ext cx="841496" cy="855191"/>
              <a:chOff x="5967275" y="1212450"/>
              <a:chExt cx="1139775" cy="1158325"/>
            </a:xfrm>
          </p:grpSpPr>
          <p:sp>
            <p:nvSpPr>
              <p:cNvPr id="2104" name="Google Shape;2104;p38"/>
              <p:cNvSpPr/>
              <p:nvPr/>
            </p:nvSpPr>
            <p:spPr>
              <a:xfrm>
                <a:off x="6042250" y="1226925"/>
                <a:ext cx="1064800" cy="1143850"/>
              </a:xfrm>
              <a:custGeom>
                <a:avLst/>
                <a:gdLst/>
                <a:ahLst/>
                <a:cxnLst/>
                <a:rect l="l" t="t" r="r" b="b"/>
                <a:pathLst>
                  <a:path w="42592" h="45754" extrusionOk="0">
                    <a:moveTo>
                      <a:pt x="21295" y="0"/>
                    </a:moveTo>
                    <a:cubicBezTo>
                      <a:pt x="20316" y="0"/>
                      <a:pt x="19570" y="215"/>
                      <a:pt x="19227" y="731"/>
                    </a:cubicBezTo>
                    <a:cubicBezTo>
                      <a:pt x="18477" y="1863"/>
                      <a:pt x="19854" y="4206"/>
                      <a:pt x="21765" y="6621"/>
                    </a:cubicBezTo>
                    <a:cubicBezTo>
                      <a:pt x="18593" y="8754"/>
                      <a:pt x="15428" y="10881"/>
                      <a:pt x="12256" y="13008"/>
                    </a:cubicBezTo>
                    <a:cubicBezTo>
                      <a:pt x="10003" y="11059"/>
                      <a:pt x="7696" y="10057"/>
                      <a:pt x="5982" y="10057"/>
                    </a:cubicBezTo>
                    <a:cubicBezTo>
                      <a:pt x="5261" y="10057"/>
                      <a:pt x="4645" y="10234"/>
                      <a:pt x="4182" y="10593"/>
                    </a:cubicBezTo>
                    <a:cubicBezTo>
                      <a:pt x="2617" y="11811"/>
                      <a:pt x="3151" y="14868"/>
                      <a:pt x="3396" y="16281"/>
                    </a:cubicBezTo>
                    <a:cubicBezTo>
                      <a:pt x="4261" y="21219"/>
                      <a:pt x="7253" y="25068"/>
                      <a:pt x="10172" y="27757"/>
                    </a:cubicBezTo>
                    <a:cubicBezTo>
                      <a:pt x="1781" y="40647"/>
                      <a:pt x="1" y="44987"/>
                      <a:pt x="837" y="45657"/>
                    </a:cubicBezTo>
                    <a:cubicBezTo>
                      <a:pt x="915" y="45720"/>
                      <a:pt x="1020" y="45754"/>
                      <a:pt x="1154" y="45754"/>
                    </a:cubicBezTo>
                    <a:cubicBezTo>
                      <a:pt x="2465" y="45754"/>
                      <a:pt x="6606" y="42548"/>
                      <a:pt x="16574" y="32299"/>
                    </a:cubicBezTo>
                    <a:cubicBezTo>
                      <a:pt x="17722" y="32884"/>
                      <a:pt x="22374" y="35238"/>
                      <a:pt x="27057" y="35238"/>
                    </a:cubicBezTo>
                    <a:cubicBezTo>
                      <a:pt x="28727" y="35238"/>
                      <a:pt x="30402" y="34938"/>
                      <a:pt x="31922" y="34152"/>
                    </a:cubicBezTo>
                    <a:cubicBezTo>
                      <a:pt x="32383" y="33907"/>
                      <a:pt x="35757" y="32162"/>
                      <a:pt x="35534" y="30302"/>
                    </a:cubicBezTo>
                    <a:cubicBezTo>
                      <a:pt x="35375" y="28997"/>
                      <a:pt x="33760" y="27844"/>
                      <a:pt x="31605" y="27440"/>
                    </a:cubicBezTo>
                    <a:cubicBezTo>
                      <a:pt x="32513" y="23749"/>
                      <a:pt x="33429" y="20051"/>
                      <a:pt x="34344" y="16360"/>
                    </a:cubicBezTo>
                    <a:cubicBezTo>
                      <a:pt x="36791" y="17903"/>
                      <a:pt x="38953" y="18779"/>
                      <a:pt x="40332" y="18779"/>
                    </a:cubicBezTo>
                    <a:cubicBezTo>
                      <a:pt x="40866" y="18779"/>
                      <a:pt x="41283" y="18647"/>
                      <a:pt x="41553" y="18371"/>
                    </a:cubicBezTo>
                    <a:cubicBezTo>
                      <a:pt x="42591" y="17319"/>
                      <a:pt x="41207" y="14421"/>
                      <a:pt x="40508" y="12957"/>
                    </a:cubicBezTo>
                    <a:cubicBezTo>
                      <a:pt x="37350" y="6354"/>
                      <a:pt x="31489" y="3283"/>
                      <a:pt x="30386" y="2728"/>
                    </a:cubicBezTo>
                    <a:cubicBezTo>
                      <a:pt x="27680" y="1357"/>
                      <a:pt x="23753" y="0"/>
                      <a:pt x="2129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5" name="Google Shape;2105;p38"/>
              <p:cNvSpPr/>
              <p:nvPr/>
            </p:nvSpPr>
            <p:spPr>
              <a:xfrm>
                <a:off x="5967275" y="1778300"/>
                <a:ext cx="537100" cy="578050"/>
              </a:xfrm>
              <a:custGeom>
                <a:avLst/>
                <a:gdLst/>
                <a:ahLst/>
                <a:cxnLst/>
                <a:rect l="l" t="t" r="r" b="b"/>
                <a:pathLst>
                  <a:path w="21484" h="23122" extrusionOk="0">
                    <a:moveTo>
                      <a:pt x="13654" y="0"/>
                    </a:moveTo>
                    <a:cubicBezTo>
                      <a:pt x="2351" y="16905"/>
                      <a:pt x="1" y="22269"/>
                      <a:pt x="938" y="23026"/>
                    </a:cubicBezTo>
                    <a:cubicBezTo>
                      <a:pt x="1016" y="23088"/>
                      <a:pt x="1120" y="23121"/>
                      <a:pt x="1254" y="23121"/>
                    </a:cubicBezTo>
                    <a:cubicBezTo>
                      <a:pt x="2759" y="23121"/>
                      <a:pt x="7984" y="18912"/>
                      <a:pt x="21483" y="4657"/>
                    </a:cubicBezTo>
                    <a:cubicBezTo>
                      <a:pt x="18874" y="3107"/>
                      <a:pt x="16264" y="1557"/>
                      <a:pt x="1365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6" name="Google Shape;2106;p38"/>
              <p:cNvSpPr/>
              <p:nvPr/>
            </p:nvSpPr>
            <p:spPr>
              <a:xfrm>
                <a:off x="6177250" y="1778300"/>
                <a:ext cx="267650" cy="293775"/>
              </a:xfrm>
              <a:custGeom>
                <a:avLst/>
                <a:gdLst/>
                <a:ahLst/>
                <a:cxnLst/>
                <a:rect l="l" t="t" r="r" b="b"/>
                <a:pathLst>
                  <a:path w="10706" h="11751" extrusionOk="0">
                    <a:moveTo>
                      <a:pt x="5255" y="0"/>
                    </a:moveTo>
                    <a:cubicBezTo>
                      <a:pt x="3223" y="3035"/>
                      <a:pt x="1485" y="5695"/>
                      <a:pt x="0" y="8031"/>
                    </a:cubicBezTo>
                    <a:cubicBezTo>
                      <a:pt x="1327" y="9163"/>
                      <a:pt x="2963" y="10295"/>
                      <a:pt x="4967" y="11217"/>
                    </a:cubicBezTo>
                    <a:cubicBezTo>
                      <a:pt x="5400" y="11412"/>
                      <a:pt x="5825" y="11592"/>
                      <a:pt x="6243" y="11751"/>
                    </a:cubicBezTo>
                    <a:cubicBezTo>
                      <a:pt x="7598" y="10374"/>
                      <a:pt x="9083" y="8846"/>
                      <a:pt x="10705" y="7159"/>
                    </a:cubicBezTo>
                    <a:lnTo>
                      <a:pt x="8860" y="2141"/>
                    </a:lnTo>
                    <a:cubicBezTo>
                      <a:pt x="7656" y="1427"/>
                      <a:pt x="6459" y="714"/>
                      <a:pt x="525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7" name="Google Shape;2107;p38"/>
              <p:cNvSpPr/>
              <p:nvPr/>
            </p:nvSpPr>
            <p:spPr>
              <a:xfrm>
                <a:off x="6035225" y="1212450"/>
                <a:ext cx="999375" cy="880950"/>
              </a:xfrm>
              <a:custGeom>
                <a:avLst/>
                <a:gdLst/>
                <a:ahLst/>
                <a:cxnLst/>
                <a:rect l="l" t="t" r="r" b="b"/>
                <a:pathLst>
                  <a:path w="39975" h="35238" extrusionOk="0">
                    <a:moveTo>
                      <a:pt x="18687" y="1"/>
                    </a:moveTo>
                    <a:cubicBezTo>
                      <a:pt x="17705" y="1"/>
                      <a:pt x="16956" y="217"/>
                      <a:pt x="16610" y="733"/>
                    </a:cubicBezTo>
                    <a:cubicBezTo>
                      <a:pt x="15860" y="1858"/>
                      <a:pt x="17237" y="4208"/>
                      <a:pt x="19148" y="6623"/>
                    </a:cubicBezTo>
                    <a:cubicBezTo>
                      <a:pt x="15983" y="8750"/>
                      <a:pt x="12811" y="10883"/>
                      <a:pt x="9646" y="13010"/>
                    </a:cubicBezTo>
                    <a:cubicBezTo>
                      <a:pt x="7393" y="11061"/>
                      <a:pt x="5082" y="10059"/>
                      <a:pt x="3366" y="10059"/>
                    </a:cubicBezTo>
                    <a:cubicBezTo>
                      <a:pt x="2645" y="10059"/>
                      <a:pt x="2028" y="10237"/>
                      <a:pt x="1565" y="10595"/>
                    </a:cubicBezTo>
                    <a:cubicBezTo>
                      <a:pt x="0" y="11806"/>
                      <a:pt x="534" y="14863"/>
                      <a:pt x="786" y="16276"/>
                    </a:cubicBezTo>
                    <a:cubicBezTo>
                      <a:pt x="2545" y="26332"/>
                      <a:pt x="13106" y="31869"/>
                      <a:pt x="13964" y="32301"/>
                    </a:cubicBezTo>
                    <a:cubicBezTo>
                      <a:pt x="15111" y="32885"/>
                      <a:pt x="19755" y="35238"/>
                      <a:pt x="24433" y="35238"/>
                    </a:cubicBezTo>
                    <a:cubicBezTo>
                      <a:pt x="26105" y="35238"/>
                      <a:pt x="27782" y="34937"/>
                      <a:pt x="29305" y="34147"/>
                    </a:cubicBezTo>
                    <a:cubicBezTo>
                      <a:pt x="29766" y="33909"/>
                      <a:pt x="33140" y="32157"/>
                      <a:pt x="32917" y="30304"/>
                    </a:cubicBezTo>
                    <a:cubicBezTo>
                      <a:pt x="32758" y="29000"/>
                      <a:pt x="31150" y="27839"/>
                      <a:pt x="28988" y="27435"/>
                    </a:cubicBezTo>
                    <a:cubicBezTo>
                      <a:pt x="29896" y="23751"/>
                      <a:pt x="30812" y="20053"/>
                      <a:pt x="31727" y="16362"/>
                    </a:cubicBezTo>
                    <a:cubicBezTo>
                      <a:pt x="34176" y="17901"/>
                      <a:pt x="36340" y="18780"/>
                      <a:pt x="37718" y="18780"/>
                    </a:cubicBezTo>
                    <a:cubicBezTo>
                      <a:pt x="38251" y="18780"/>
                      <a:pt x="38667" y="18649"/>
                      <a:pt x="38936" y="18374"/>
                    </a:cubicBezTo>
                    <a:cubicBezTo>
                      <a:pt x="39974" y="17314"/>
                      <a:pt x="38590" y="14416"/>
                      <a:pt x="37891" y="12952"/>
                    </a:cubicBezTo>
                    <a:cubicBezTo>
                      <a:pt x="34741" y="6349"/>
                      <a:pt x="28872" y="3278"/>
                      <a:pt x="27769" y="2723"/>
                    </a:cubicBezTo>
                    <a:cubicBezTo>
                      <a:pt x="25065" y="1353"/>
                      <a:pt x="21146" y="1"/>
                      <a:pt x="1868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8" name="Google Shape;2108;p38"/>
              <p:cNvSpPr/>
              <p:nvPr/>
            </p:nvSpPr>
            <p:spPr>
              <a:xfrm>
                <a:off x="6276375" y="1378000"/>
                <a:ext cx="483550" cy="520350"/>
              </a:xfrm>
              <a:custGeom>
                <a:avLst/>
                <a:gdLst/>
                <a:ahLst/>
                <a:cxnLst/>
                <a:rect l="l" t="t" r="r" b="b"/>
                <a:pathLst>
                  <a:path w="19342" h="20814" extrusionOk="0">
                    <a:moveTo>
                      <a:pt x="9502" y="1"/>
                    </a:moveTo>
                    <a:cubicBezTo>
                      <a:pt x="6337" y="2128"/>
                      <a:pt x="3165" y="4261"/>
                      <a:pt x="0" y="6388"/>
                    </a:cubicBezTo>
                    <a:cubicBezTo>
                      <a:pt x="570" y="8154"/>
                      <a:pt x="2350" y="12804"/>
                      <a:pt x="7108" y="16481"/>
                    </a:cubicBezTo>
                    <a:cubicBezTo>
                      <a:pt x="12190" y="20395"/>
                      <a:pt x="17525" y="20770"/>
                      <a:pt x="19342" y="20813"/>
                    </a:cubicBezTo>
                    <a:cubicBezTo>
                      <a:pt x="18895" y="20777"/>
                      <a:pt x="11880" y="20020"/>
                      <a:pt x="8600" y="13619"/>
                    </a:cubicBezTo>
                    <a:cubicBezTo>
                      <a:pt x="6394" y="9293"/>
                      <a:pt x="6740" y="4060"/>
                      <a:pt x="950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9" name="Google Shape;2109;p38"/>
              <p:cNvSpPr/>
              <p:nvPr/>
            </p:nvSpPr>
            <p:spPr>
              <a:xfrm>
                <a:off x="6035225" y="1466675"/>
                <a:ext cx="821675" cy="626725"/>
              </a:xfrm>
              <a:custGeom>
                <a:avLst/>
                <a:gdLst/>
                <a:ahLst/>
                <a:cxnLst/>
                <a:rect l="l" t="t" r="r" b="b"/>
                <a:pathLst>
                  <a:path w="32867" h="25069" extrusionOk="0">
                    <a:moveTo>
                      <a:pt x="2473" y="1"/>
                    </a:moveTo>
                    <a:cubicBezTo>
                      <a:pt x="2127" y="87"/>
                      <a:pt x="1824" y="231"/>
                      <a:pt x="1565" y="426"/>
                    </a:cubicBezTo>
                    <a:cubicBezTo>
                      <a:pt x="0" y="1637"/>
                      <a:pt x="534" y="4694"/>
                      <a:pt x="786" y="6107"/>
                    </a:cubicBezTo>
                    <a:cubicBezTo>
                      <a:pt x="2545" y="16163"/>
                      <a:pt x="13106" y="21700"/>
                      <a:pt x="13964" y="22132"/>
                    </a:cubicBezTo>
                    <a:cubicBezTo>
                      <a:pt x="15111" y="22716"/>
                      <a:pt x="19755" y="25069"/>
                      <a:pt x="24433" y="25069"/>
                    </a:cubicBezTo>
                    <a:cubicBezTo>
                      <a:pt x="26105" y="25069"/>
                      <a:pt x="27782" y="24768"/>
                      <a:pt x="29305" y="23978"/>
                    </a:cubicBezTo>
                    <a:cubicBezTo>
                      <a:pt x="29723" y="23769"/>
                      <a:pt x="32463" y="22341"/>
                      <a:pt x="32866" y="20712"/>
                    </a:cubicBezTo>
                    <a:lnTo>
                      <a:pt x="32866" y="20712"/>
                    </a:lnTo>
                    <a:cubicBezTo>
                      <a:pt x="30352" y="21405"/>
                      <a:pt x="27822" y="21741"/>
                      <a:pt x="25353" y="21741"/>
                    </a:cubicBezTo>
                    <a:cubicBezTo>
                      <a:pt x="18415" y="21741"/>
                      <a:pt x="11964" y="19084"/>
                      <a:pt x="7721" y="14202"/>
                    </a:cubicBezTo>
                    <a:cubicBezTo>
                      <a:pt x="3381" y="9221"/>
                      <a:pt x="2574" y="3310"/>
                      <a:pt x="2473" y="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0" name="Google Shape;2110;p38"/>
              <p:cNvSpPr/>
              <p:nvPr/>
            </p:nvSpPr>
            <p:spPr>
              <a:xfrm>
                <a:off x="6431725" y="1213650"/>
                <a:ext cx="587375" cy="468325"/>
              </a:xfrm>
              <a:custGeom>
                <a:avLst/>
                <a:gdLst/>
                <a:ahLst/>
                <a:cxnLst/>
                <a:rect l="l" t="t" r="r" b="b"/>
                <a:pathLst>
                  <a:path w="23495" h="18733" extrusionOk="0">
                    <a:moveTo>
                      <a:pt x="2163" y="0"/>
                    </a:moveTo>
                    <a:cubicBezTo>
                      <a:pt x="1514" y="80"/>
                      <a:pt x="1017" y="289"/>
                      <a:pt x="750" y="685"/>
                    </a:cubicBezTo>
                    <a:cubicBezTo>
                      <a:pt x="0" y="1810"/>
                      <a:pt x="1377" y="4160"/>
                      <a:pt x="3288" y="6575"/>
                    </a:cubicBezTo>
                    <a:cubicBezTo>
                      <a:pt x="4167" y="8038"/>
                      <a:pt x="5573" y="9999"/>
                      <a:pt x="7735" y="11874"/>
                    </a:cubicBezTo>
                    <a:cubicBezTo>
                      <a:pt x="10806" y="14534"/>
                      <a:pt x="13957" y="15745"/>
                      <a:pt x="15867" y="16314"/>
                    </a:cubicBezTo>
                    <a:cubicBezTo>
                      <a:pt x="18316" y="17853"/>
                      <a:pt x="20480" y="18732"/>
                      <a:pt x="21858" y="18732"/>
                    </a:cubicBezTo>
                    <a:cubicBezTo>
                      <a:pt x="22391" y="18732"/>
                      <a:pt x="22807" y="18601"/>
                      <a:pt x="23076" y="18326"/>
                    </a:cubicBezTo>
                    <a:cubicBezTo>
                      <a:pt x="23415" y="17987"/>
                      <a:pt x="23494" y="17446"/>
                      <a:pt x="23429" y="16833"/>
                    </a:cubicBezTo>
                    <a:cubicBezTo>
                      <a:pt x="20430" y="16084"/>
                      <a:pt x="15608" y="14426"/>
                      <a:pt x="10814" y="10576"/>
                    </a:cubicBezTo>
                    <a:cubicBezTo>
                      <a:pt x="6186" y="6856"/>
                      <a:pt x="3554" y="2689"/>
                      <a:pt x="216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11" name="Google Shape;2111;p38"/>
            <p:cNvGrpSpPr/>
            <p:nvPr/>
          </p:nvGrpSpPr>
          <p:grpSpPr>
            <a:xfrm rot="3626901">
              <a:off x="7668433" y="1048558"/>
              <a:ext cx="670823" cy="1064441"/>
              <a:chOff x="4491600" y="1128725"/>
              <a:chExt cx="911950" cy="1447225"/>
            </a:xfrm>
          </p:grpSpPr>
          <p:sp>
            <p:nvSpPr>
              <p:cNvPr id="2112" name="Google Shape;2112;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3" name="Google Shape;2113;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14" name="Google Shape;2114;p38"/>
            <p:cNvGrpSpPr/>
            <p:nvPr/>
          </p:nvGrpSpPr>
          <p:grpSpPr>
            <a:xfrm flipH="1">
              <a:off x="6413472" y="169636"/>
              <a:ext cx="1723720" cy="2159011"/>
              <a:chOff x="610625" y="938625"/>
              <a:chExt cx="1230350" cy="1541050"/>
            </a:xfrm>
          </p:grpSpPr>
          <p:sp>
            <p:nvSpPr>
              <p:cNvPr id="2115" name="Google Shape;2115;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6" name="Google Shape;2116;p38"/>
              <p:cNvSpPr/>
              <p:nvPr/>
            </p:nvSpPr>
            <p:spPr>
              <a:xfrm>
                <a:off x="1204475" y="1756675"/>
                <a:ext cx="610375" cy="713425"/>
              </a:xfrm>
              <a:custGeom>
                <a:avLst/>
                <a:gdLst/>
                <a:ahLst/>
                <a:cxnLst/>
                <a:rect l="l" t="t" r="r" b="b"/>
                <a:pathLst>
                  <a:path w="24415" h="28537" extrusionOk="0">
                    <a:moveTo>
                      <a:pt x="3663" y="0"/>
                    </a:moveTo>
                    <a:cubicBezTo>
                      <a:pt x="2444" y="800"/>
                      <a:pt x="1226" y="1600"/>
                      <a:pt x="1" y="2408"/>
                    </a:cubicBezTo>
                    <a:cubicBezTo>
                      <a:pt x="7844" y="11066"/>
                      <a:pt x="15687" y="19731"/>
                      <a:pt x="23538" y="28389"/>
                    </a:cubicBezTo>
                    <a:cubicBezTo>
                      <a:pt x="23630" y="28492"/>
                      <a:pt x="23741" y="28536"/>
                      <a:pt x="23849" y="28536"/>
                    </a:cubicBezTo>
                    <a:cubicBezTo>
                      <a:pt x="24142" y="28536"/>
                      <a:pt x="24414" y="28218"/>
                      <a:pt x="24230" y="27892"/>
                    </a:cubicBezTo>
                    <a:lnTo>
                      <a:pt x="12004" y="6077"/>
                    </a:lnTo>
                    <a:cubicBezTo>
                      <a:pt x="11636" y="5421"/>
                      <a:pt x="11016" y="4960"/>
                      <a:pt x="10288" y="4794"/>
                    </a:cubicBezTo>
                    <a:lnTo>
                      <a:pt x="7491" y="4167"/>
                    </a:lnTo>
                    <a:cubicBezTo>
                      <a:pt x="6215" y="2775"/>
                      <a:pt x="4939" y="1384"/>
                      <a:pt x="366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7" name="Google Shape;2117;p38"/>
              <p:cNvSpPr/>
              <p:nvPr/>
            </p:nvSpPr>
            <p:spPr>
              <a:xfrm>
                <a:off x="1322525" y="1677175"/>
                <a:ext cx="479975" cy="802500"/>
              </a:xfrm>
              <a:custGeom>
                <a:avLst/>
                <a:gdLst/>
                <a:ahLst/>
                <a:cxnLst/>
                <a:rect l="l" t="t" r="r" b="b"/>
                <a:pathLst>
                  <a:path w="19199" h="32100" extrusionOk="0">
                    <a:moveTo>
                      <a:pt x="3598" y="1"/>
                    </a:moveTo>
                    <a:cubicBezTo>
                      <a:pt x="2394" y="837"/>
                      <a:pt x="1197" y="1673"/>
                      <a:pt x="1" y="2510"/>
                    </a:cubicBezTo>
                    <a:cubicBezTo>
                      <a:pt x="822" y="4211"/>
                      <a:pt x="1644" y="5912"/>
                      <a:pt x="2466" y="7606"/>
                    </a:cubicBezTo>
                    <a:lnTo>
                      <a:pt x="2012" y="10439"/>
                    </a:lnTo>
                    <a:cubicBezTo>
                      <a:pt x="1896" y="11175"/>
                      <a:pt x="2098" y="11925"/>
                      <a:pt x="2567" y="12508"/>
                    </a:cubicBezTo>
                    <a:lnTo>
                      <a:pt x="18319" y="31937"/>
                    </a:lnTo>
                    <a:cubicBezTo>
                      <a:pt x="18412" y="32051"/>
                      <a:pt x="18530" y="32099"/>
                      <a:pt x="18645" y="32099"/>
                    </a:cubicBezTo>
                    <a:cubicBezTo>
                      <a:pt x="18930" y="32099"/>
                      <a:pt x="19199" y="31804"/>
                      <a:pt x="19039" y="31475"/>
                    </a:cubicBezTo>
                    <a:cubicBezTo>
                      <a:pt x="13892" y="20979"/>
                      <a:pt x="8745" y="10490"/>
                      <a:pt x="359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8" name="Google Shape;2118;p38"/>
              <p:cNvSpPr/>
              <p:nvPr/>
            </p:nvSpPr>
            <p:spPr>
              <a:xfrm>
                <a:off x="1424175" y="1886900"/>
                <a:ext cx="66350" cy="58450"/>
              </a:xfrm>
              <a:custGeom>
                <a:avLst/>
                <a:gdLst/>
                <a:ahLst/>
                <a:cxnLst/>
                <a:rect l="l" t="t" r="r" b="b"/>
                <a:pathLst>
                  <a:path w="2654" h="2338" extrusionOk="0">
                    <a:moveTo>
                      <a:pt x="1328" y="0"/>
                    </a:moveTo>
                    <a:cubicBezTo>
                      <a:pt x="870" y="0"/>
                      <a:pt x="435" y="267"/>
                      <a:pt x="245" y="717"/>
                    </a:cubicBezTo>
                    <a:cubicBezTo>
                      <a:pt x="0" y="1315"/>
                      <a:pt x="282" y="2000"/>
                      <a:pt x="873" y="2245"/>
                    </a:cubicBezTo>
                    <a:cubicBezTo>
                      <a:pt x="1022" y="2308"/>
                      <a:pt x="1176" y="2338"/>
                      <a:pt x="1328" y="2338"/>
                    </a:cubicBezTo>
                    <a:cubicBezTo>
                      <a:pt x="1785" y="2338"/>
                      <a:pt x="2217" y="2067"/>
                      <a:pt x="2401" y="1618"/>
                    </a:cubicBezTo>
                    <a:cubicBezTo>
                      <a:pt x="2653" y="1027"/>
                      <a:pt x="2372" y="342"/>
                      <a:pt x="1781" y="90"/>
                    </a:cubicBezTo>
                    <a:cubicBezTo>
                      <a:pt x="1633" y="29"/>
                      <a:pt x="1479" y="0"/>
                      <a:pt x="1328" y="0"/>
                    </a:cubicBezTo>
                    <a:close/>
                  </a:path>
                </a:pathLst>
              </a:custGeom>
              <a:solidFill>
                <a:srgbClr val="C777A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9" name="Google Shape;2119;p38"/>
              <p:cNvSpPr/>
              <p:nvPr/>
            </p:nvSpPr>
            <p:spPr>
              <a:xfrm>
                <a:off x="1230800" y="1728550"/>
                <a:ext cx="610175" cy="713600"/>
              </a:xfrm>
              <a:custGeom>
                <a:avLst/>
                <a:gdLst/>
                <a:ahLst/>
                <a:cxnLst/>
                <a:rect l="l" t="t" r="r" b="b"/>
                <a:pathLst>
                  <a:path w="24407" h="28544" extrusionOk="0">
                    <a:moveTo>
                      <a:pt x="3662" y="0"/>
                    </a:moveTo>
                    <a:cubicBezTo>
                      <a:pt x="2437" y="808"/>
                      <a:pt x="1218" y="1608"/>
                      <a:pt x="0" y="2408"/>
                    </a:cubicBezTo>
                    <a:cubicBezTo>
                      <a:pt x="7844" y="11073"/>
                      <a:pt x="15687" y="19739"/>
                      <a:pt x="23530" y="28397"/>
                    </a:cubicBezTo>
                    <a:cubicBezTo>
                      <a:pt x="23624" y="28500"/>
                      <a:pt x="23736" y="28544"/>
                      <a:pt x="23844" y="28544"/>
                    </a:cubicBezTo>
                    <a:cubicBezTo>
                      <a:pt x="24137" y="28544"/>
                      <a:pt x="24407" y="28224"/>
                      <a:pt x="24222" y="27892"/>
                    </a:cubicBezTo>
                    <a:lnTo>
                      <a:pt x="11996" y="6085"/>
                    </a:lnTo>
                    <a:cubicBezTo>
                      <a:pt x="11628" y="5429"/>
                      <a:pt x="11008" y="4967"/>
                      <a:pt x="10280" y="4802"/>
                    </a:cubicBezTo>
                    <a:lnTo>
                      <a:pt x="7483" y="4174"/>
                    </a:lnTo>
                    <a:cubicBezTo>
                      <a:pt x="6207" y="2783"/>
                      <a:pt x="4931" y="1392"/>
                      <a:pt x="366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0" name="Google Shape;2120;p38"/>
              <p:cNvSpPr/>
              <p:nvPr/>
            </p:nvSpPr>
            <p:spPr>
              <a:xfrm>
                <a:off x="610625" y="1131925"/>
                <a:ext cx="750675" cy="709125"/>
              </a:xfrm>
              <a:custGeom>
                <a:avLst/>
                <a:gdLst/>
                <a:ahLst/>
                <a:cxnLst/>
                <a:rect l="l" t="t" r="r" b="b"/>
                <a:pathLst>
                  <a:path w="30027" h="28365" extrusionOk="0">
                    <a:moveTo>
                      <a:pt x="7947" y="3590"/>
                    </a:moveTo>
                    <a:cubicBezTo>
                      <a:pt x="8578" y="3590"/>
                      <a:pt x="9196" y="3887"/>
                      <a:pt x="9589" y="4437"/>
                    </a:cubicBezTo>
                    <a:lnTo>
                      <a:pt x="15688" y="12951"/>
                    </a:lnTo>
                    <a:cubicBezTo>
                      <a:pt x="16481" y="14061"/>
                      <a:pt x="15962" y="15618"/>
                      <a:pt x="14671" y="16044"/>
                    </a:cubicBezTo>
                    <a:cubicBezTo>
                      <a:pt x="13999" y="16263"/>
                      <a:pt x="13216" y="16420"/>
                      <a:pt x="12349" y="16420"/>
                    </a:cubicBezTo>
                    <a:cubicBezTo>
                      <a:pt x="11961" y="16420"/>
                      <a:pt x="11557" y="16389"/>
                      <a:pt x="11139" y="16318"/>
                    </a:cubicBezTo>
                    <a:cubicBezTo>
                      <a:pt x="8046" y="15799"/>
                      <a:pt x="6446" y="13470"/>
                      <a:pt x="5941" y="12735"/>
                    </a:cubicBezTo>
                    <a:cubicBezTo>
                      <a:pt x="5249" y="11725"/>
                      <a:pt x="3425" y="9065"/>
                      <a:pt x="4579" y="6376"/>
                    </a:cubicBezTo>
                    <a:cubicBezTo>
                      <a:pt x="5119" y="5122"/>
                      <a:pt x="6107" y="4329"/>
                      <a:pt x="6979" y="3839"/>
                    </a:cubicBezTo>
                    <a:cubicBezTo>
                      <a:pt x="7286" y="3671"/>
                      <a:pt x="7618" y="3590"/>
                      <a:pt x="7947" y="3590"/>
                    </a:cubicBezTo>
                    <a:close/>
                    <a:moveTo>
                      <a:pt x="7397" y="1"/>
                    </a:moveTo>
                    <a:cubicBezTo>
                      <a:pt x="6263" y="1"/>
                      <a:pt x="5126" y="353"/>
                      <a:pt x="4161" y="1092"/>
                    </a:cubicBezTo>
                    <a:cubicBezTo>
                      <a:pt x="4009" y="1208"/>
                      <a:pt x="3851" y="1337"/>
                      <a:pt x="3699" y="1467"/>
                    </a:cubicBezTo>
                    <a:cubicBezTo>
                      <a:pt x="3151" y="1950"/>
                      <a:pt x="1227" y="3745"/>
                      <a:pt x="686" y="6715"/>
                    </a:cubicBezTo>
                    <a:cubicBezTo>
                      <a:pt x="1" y="10493"/>
                      <a:pt x="2056" y="13434"/>
                      <a:pt x="2892" y="14631"/>
                    </a:cubicBezTo>
                    <a:cubicBezTo>
                      <a:pt x="5920" y="19021"/>
                      <a:pt x="10786" y="20052"/>
                      <a:pt x="12631" y="20297"/>
                    </a:cubicBezTo>
                    <a:cubicBezTo>
                      <a:pt x="13326" y="20392"/>
                      <a:pt x="13972" y="20426"/>
                      <a:pt x="14549" y="20426"/>
                    </a:cubicBezTo>
                    <a:cubicBezTo>
                      <a:pt x="15199" y="20426"/>
                      <a:pt x="15763" y="20383"/>
                      <a:pt x="16214" y="20333"/>
                    </a:cubicBezTo>
                    <a:cubicBezTo>
                      <a:pt x="18348" y="22388"/>
                      <a:pt x="19977" y="24089"/>
                      <a:pt x="21051" y="25250"/>
                    </a:cubicBezTo>
                    <a:cubicBezTo>
                      <a:pt x="22635" y="26952"/>
                      <a:pt x="23856" y="28365"/>
                      <a:pt x="25020" y="28365"/>
                    </a:cubicBezTo>
                    <a:cubicBezTo>
                      <a:pt x="25127" y="28365"/>
                      <a:pt x="25234" y="28353"/>
                      <a:pt x="25341" y="28328"/>
                    </a:cubicBezTo>
                    <a:cubicBezTo>
                      <a:pt x="25571" y="28270"/>
                      <a:pt x="26033" y="27938"/>
                      <a:pt x="26948" y="27275"/>
                    </a:cubicBezTo>
                    <a:cubicBezTo>
                      <a:pt x="28210" y="26360"/>
                      <a:pt x="28844" y="25906"/>
                      <a:pt x="28938" y="25761"/>
                    </a:cubicBezTo>
                    <a:cubicBezTo>
                      <a:pt x="30026" y="24168"/>
                      <a:pt x="24685" y="19526"/>
                      <a:pt x="20338" y="13564"/>
                    </a:cubicBezTo>
                    <a:cubicBezTo>
                      <a:pt x="15745" y="7256"/>
                      <a:pt x="14628" y="5937"/>
                      <a:pt x="11845" y="2224"/>
                    </a:cubicBezTo>
                    <a:cubicBezTo>
                      <a:pt x="10759" y="780"/>
                      <a:pt x="9083" y="1"/>
                      <a:pt x="73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1" name="Google Shape;2121;p38"/>
              <p:cNvSpPr/>
              <p:nvPr/>
            </p:nvSpPr>
            <p:spPr>
              <a:xfrm>
                <a:off x="1348650" y="1649250"/>
                <a:ext cx="480100" cy="802375"/>
              </a:xfrm>
              <a:custGeom>
                <a:avLst/>
                <a:gdLst/>
                <a:ahLst/>
                <a:cxnLst/>
                <a:rect l="l" t="t" r="r" b="b"/>
                <a:pathLst>
                  <a:path w="19204" h="32095" extrusionOk="0">
                    <a:moveTo>
                      <a:pt x="3598" y="0"/>
                    </a:moveTo>
                    <a:cubicBezTo>
                      <a:pt x="2401" y="837"/>
                      <a:pt x="1197" y="1673"/>
                      <a:pt x="1" y="2509"/>
                    </a:cubicBezTo>
                    <a:cubicBezTo>
                      <a:pt x="823" y="4210"/>
                      <a:pt x="1644" y="5905"/>
                      <a:pt x="2466" y="7606"/>
                    </a:cubicBezTo>
                    <a:lnTo>
                      <a:pt x="2012" y="10432"/>
                    </a:lnTo>
                    <a:cubicBezTo>
                      <a:pt x="1897" y="11174"/>
                      <a:pt x="2099" y="11924"/>
                      <a:pt x="2567" y="12508"/>
                    </a:cubicBezTo>
                    <a:lnTo>
                      <a:pt x="18319" y="31929"/>
                    </a:lnTo>
                    <a:cubicBezTo>
                      <a:pt x="18413" y="32046"/>
                      <a:pt x="18531" y="32095"/>
                      <a:pt x="18648" y="32095"/>
                    </a:cubicBezTo>
                    <a:cubicBezTo>
                      <a:pt x="18934" y="32095"/>
                      <a:pt x="19204" y="31796"/>
                      <a:pt x="19040" y="31468"/>
                    </a:cubicBezTo>
                    <a:cubicBezTo>
                      <a:pt x="13893" y="20979"/>
                      <a:pt x="8745" y="10490"/>
                      <a:pt x="359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2" name="Google Shape;2122;p38"/>
              <p:cNvSpPr/>
              <p:nvPr/>
            </p:nvSpPr>
            <p:spPr>
              <a:xfrm>
                <a:off x="1348650" y="1649250"/>
                <a:ext cx="128000" cy="150325"/>
              </a:xfrm>
              <a:custGeom>
                <a:avLst/>
                <a:gdLst/>
                <a:ahLst/>
                <a:cxnLst/>
                <a:rect l="l" t="t" r="r" b="b"/>
                <a:pathLst>
                  <a:path w="5120" h="6013" extrusionOk="0">
                    <a:moveTo>
                      <a:pt x="3598" y="0"/>
                    </a:moveTo>
                    <a:cubicBezTo>
                      <a:pt x="2401" y="837"/>
                      <a:pt x="1197" y="1673"/>
                      <a:pt x="1" y="2509"/>
                    </a:cubicBezTo>
                    <a:cubicBezTo>
                      <a:pt x="570" y="3677"/>
                      <a:pt x="1133" y="4845"/>
                      <a:pt x="1695" y="6013"/>
                    </a:cubicBezTo>
                    <a:cubicBezTo>
                      <a:pt x="2834" y="5040"/>
                      <a:pt x="3973" y="4066"/>
                      <a:pt x="5119" y="3093"/>
                    </a:cubicBezTo>
                    <a:lnTo>
                      <a:pt x="3598"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3" name="Google Shape;2123;p38"/>
              <p:cNvSpPr/>
              <p:nvPr/>
            </p:nvSpPr>
            <p:spPr>
              <a:xfrm>
                <a:off x="895025" y="938625"/>
                <a:ext cx="580000" cy="819975"/>
              </a:xfrm>
              <a:custGeom>
                <a:avLst/>
                <a:gdLst/>
                <a:ahLst/>
                <a:cxnLst/>
                <a:rect l="l" t="t" r="r" b="b"/>
                <a:pathLst>
                  <a:path w="23200" h="32799" extrusionOk="0">
                    <a:moveTo>
                      <a:pt x="8365" y="3654"/>
                    </a:moveTo>
                    <a:cubicBezTo>
                      <a:pt x="11034" y="3654"/>
                      <a:pt x="12844" y="5991"/>
                      <a:pt x="13561" y="6899"/>
                    </a:cubicBezTo>
                    <a:cubicBezTo>
                      <a:pt x="14109" y="7606"/>
                      <a:pt x="15846" y="9841"/>
                      <a:pt x="15399" y="12948"/>
                    </a:cubicBezTo>
                    <a:cubicBezTo>
                      <a:pt x="15205" y="14303"/>
                      <a:pt x="14657" y="15392"/>
                      <a:pt x="14066" y="16221"/>
                    </a:cubicBezTo>
                    <a:cubicBezTo>
                      <a:pt x="13660" y="16779"/>
                      <a:pt x="13040" y="17061"/>
                      <a:pt x="12421" y="17061"/>
                    </a:cubicBezTo>
                    <a:cubicBezTo>
                      <a:pt x="11818" y="17061"/>
                      <a:pt x="11216" y="16794"/>
                      <a:pt x="10814" y="16257"/>
                    </a:cubicBezTo>
                    <a:lnTo>
                      <a:pt x="4542" y="7865"/>
                    </a:lnTo>
                    <a:cubicBezTo>
                      <a:pt x="3930" y="7044"/>
                      <a:pt x="4023" y="5897"/>
                      <a:pt x="4766" y="5198"/>
                    </a:cubicBezTo>
                    <a:cubicBezTo>
                      <a:pt x="5494" y="4513"/>
                      <a:pt x="6554" y="3814"/>
                      <a:pt x="7909" y="3677"/>
                    </a:cubicBezTo>
                    <a:cubicBezTo>
                      <a:pt x="8064" y="3662"/>
                      <a:pt x="8216" y="3654"/>
                      <a:pt x="8365" y="3654"/>
                    </a:cubicBezTo>
                    <a:close/>
                    <a:moveTo>
                      <a:pt x="8295" y="0"/>
                    </a:moveTo>
                    <a:cubicBezTo>
                      <a:pt x="5855" y="0"/>
                      <a:pt x="4045" y="1022"/>
                      <a:pt x="3504" y="1348"/>
                    </a:cubicBezTo>
                    <a:cubicBezTo>
                      <a:pt x="3331" y="1457"/>
                      <a:pt x="3158" y="1565"/>
                      <a:pt x="3000" y="1673"/>
                    </a:cubicBezTo>
                    <a:cubicBezTo>
                      <a:pt x="520" y="3410"/>
                      <a:pt x="1" y="6878"/>
                      <a:pt x="1753" y="9343"/>
                    </a:cubicBezTo>
                    <a:cubicBezTo>
                      <a:pt x="4449" y="13121"/>
                      <a:pt x="5364" y="14584"/>
                      <a:pt x="9985" y="20878"/>
                    </a:cubicBezTo>
                    <a:cubicBezTo>
                      <a:pt x="14178" y="26586"/>
                      <a:pt x="16930" y="32799"/>
                      <a:pt x="18776" y="32799"/>
                    </a:cubicBezTo>
                    <a:cubicBezTo>
                      <a:pt x="18854" y="32799"/>
                      <a:pt x="18929" y="32788"/>
                      <a:pt x="19004" y="32765"/>
                    </a:cubicBezTo>
                    <a:cubicBezTo>
                      <a:pt x="19169" y="32715"/>
                      <a:pt x="19797" y="32253"/>
                      <a:pt x="21051" y="31331"/>
                    </a:cubicBezTo>
                    <a:cubicBezTo>
                      <a:pt x="21959" y="30653"/>
                      <a:pt x="22414" y="30314"/>
                      <a:pt x="22536" y="30120"/>
                    </a:cubicBezTo>
                    <a:cubicBezTo>
                      <a:pt x="23199" y="29002"/>
                      <a:pt x="22154" y="27308"/>
                      <a:pt x="20907" y="25095"/>
                    </a:cubicBezTo>
                    <a:cubicBezTo>
                      <a:pt x="20128" y="23718"/>
                      <a:pt x="18996" y="21649"/>
                      <a:pt x="17684" y="18996"/>
                    </a:cubicBezTo>
                    <a:cubicBezTo>
                      <a:pt x="18030" y="18210"/>
                      <a:pt x="18485" y="17042"/>
                      <a:pt x="18737" y="15565"/>
                    </a:cubicBezTo>
                    <a:cubicBezTo>
                      <a:pt x="19061" y="13734"/>
                      <a:pt x="19559" y="8788"/>
                      <a:pt x="16293" y="4571"/>
                    </a:cubicBezTo>
                    <a:cubicBezTo>
                      <a:pt x="15399" y="3417"/>
                      <a:pt x="13222" y="563"/>
                      <a:pt x="9416" y="72"/>
                    </a:cubicBezTo>
                    <a:cubicBezTo>
                      <a:pt x="9030" y="22"/>
                      <a:pt x="8656" y="0"/>
                      <a:pt x="829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4" name="Google Shape;2124;p38"/>
              <p:cNvSpPr/>
              <p:nvPr/>
            </p:nvSpPr>
            <p:spPr>
              <a:xfrm>
                <a:off x="1450300" y="1858875"/>
                <a:ext cx="66350" cy="58550"/>
              </a:xfrm>
              <a:custGeom>
                <a:avLst/>
                <a:gdLst/>
                <a:ahLst/>
                <a:cxnLst/>
                <a:rect l="l" t="t" r="r" b="b"/>
                <a:pathLst>
                  <a:path w="2654" h="2342" extrusionOk="0">
                    <a:moveTo>
                      <a:pt x="1326" y="1"/>
                    </a:moveTo>
                    <a:cubicBezTo>
                      <a:pt x="869" y="1"/>
                      <a:pt x="437" y="271"/>
                      <a:pt x="253" y="720"/>
                    </a:cubicBezTo>
                    <a:cubicBezTo>
                      <a:pt x="1" y="1312"/>
                      <a:pt x="282" y="1996"/>
                      <a:pt x="873" y="2249"/>
                    </a:cubicBezTo>
                    <a:cubicBezTo>
                      <a:pt x="1022" y="2312"/>
                      <a:pt x="1176" y="2341"/>
                      <a:pt x="1328" y="2341"/>
                    </a:cubicBezTo>
                    <a:cubicBezTo>
                      <a:pt x="1786" y="2341"/>
                      <a:pt x="2219" y="2071"/>
                      <a:pt x="2408" y="1622"/>
                    </a:cubicBezTo>
                    <a:cubicBezTo>
                      <a:pt x="2654" y="1030"/>
                      <a:pt x="2380" y="346"/>
                      <a:pt x="1781" y="93"/>
                    </a:cubicBezTo>
                    <a:cubicBezTo>
                      <a:pt x="1632" y="30"/>
                      <a:pt x="1478" y="1"/>
                      <a:pt x="132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5" name="Google Shape;2125;p38"/>
              <p:cNvSpPr/>
              <p:nvPr/>
            </p:nvSpPr>
            <p:spPr>
              <a:xfrm>
                <a:off x="905850" y="1037375"/>
                <a:ext cx="466975" cy="721225"/>
              </a:xfrm>
              <a:custGeom>
                <a:avLst/>
                <a:gdLst/>
                <a:ahLst/>
                <a:cxnLst/>
                <a:rect l="l" t="t" r="r" b="b"/>
                <a:pathLst>
                  <a:path w="18679" h="28849" extrusionOk="0">
                    <a:moveTo>
                      <a:pt x="736" y="1"/>
                    </a:moveTo>
                    <a:lnTo>
                      <a:pt x="736" y="1"/>
                    </a:lnTo>
                    <a:cubicBezTo>
                      <a:pt x="0" y="1709"/>
                      <a:pt x="166" y="3771"/>
                      <a:pt x="1320" y="5393"/>
                    </a:cubicBezTo>
                    <a:cubicBezTo>
                      <a:pt x="4016" y="9171"/>
                      <a:pt x="4931" y="10634"/>
                      <a:pt x="9552" y="16928"/>
                    </a:cubicBezTo>
                    <a:cubicBezTo>
                      <a:pt x="13745" y="22636"/>
                      <a:pt x="16497" y="28849"/>
                      <a:pt x="18343" y="28849"/>
                    </a:cubicBezTo>
                    <a:cubicBezTo>
                      <a:pt x="18421" y="28849"/>
                      <a:pt x="18496" y="28838"/>
                      <a:pt x="18571" y="28815"/>
                    </a:cubicBezTo>
                    <a:cubicBezTo>
                      <a:pt x="18592" y="28808"/>
                      <a:pt x="18628" y="28794"/>
                      <a:pt x="18679" y="28765"/>
                    </a:cubicBezTo>
                    <a:cubicBezTo>
                      <a:pt x="15867" y="24685"/>
                      <a:pt x="13056" y="20604"/>
                      <a:pt x="10244" y="16524"/>
                    </a:cubicBezTo>
                    <a:cubicBezTo>
                      <a:pt x="8831" y="14469"/>
                      <a:pt x="7418" y="12415"/>
                      <a:pt x="6005" y="10360"/>
                    </a:cubicBezTo>
                    <a:cubicBezTo>
                      <a:pt x="4765" y="8565"/>
                      <a:pt x="3533" y="6756"/>
                      <a:pt x="2516" y="4831"/>
                    </a:cubicBezTo>
                    <a:cubicBezTo>
                      <a:pt x="1709" y="3303"/>
                      <a:pt x="1067" y="1681"/>
                      <a:pt x="73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6" name="Google Shape;2126;p38"/>
              <p:cNvSpPr/>
              <p:nvPr/>
            </p:nvSpPr>
            <p:spPr>
              <a:xfrm>
                <a:off x="1004975" y="1008325"/>
                <a:ext cx="298300" cy="359600"/>
              </a:xfrm>
              <a:custGeom>
                <a:avLst/>
                <a:gdLst/>
                <a:ahLst/>
                <a:cxnLst/>
                <a:rect l="l" t="t" r="r" b="b"/>
                <a:pathLst>
                  <a:path w="11932" h="14384" extrusionOk="0">
                    <a:moveTo>
                      <a:pt x="3947" y="1"/>
                    </a:moveTo>
                    <a:cubicBezTo>
                      <a:pt x="3893" y="1"/>
                      <a:pt x="3839" y="1"/>
                      <a:pt x="3785" y="2"/>
                    </a:cubicBezTo>
                    <a:cubicBezTo>
                      <a:pt x="1990" y="38"/>
                      <a:pt x="159" y="1105"/>
                      <a:pt x="0" y="2886"/>
                    </a:cubicBezTo>
                    <a:cubicBezTo>
                      <a:pt x="94" y="2713"/>
                      <a:pt x="217" y="2554"/>
                      <a:pt x="368" y="2410"/>
                    </a:cubicBezTo>
                    <a:cubicBezTo>
                      <a:pt x="1096" y="1725"/>
                      <a:pt x="2156" y="1026"/>
                      <a:pt x="3511" y="889"/>
                    </a:cubicBezTo>
                    <a:cubicBezTo>
                      <a:pt x="3666" y="874"/>
                      <a:pt x="3818" y="866"/>
                      <a:pt x="3967" y="866"/>
                    </a:cubicBezTo>
                    <a:cubicBezTo>
                      <a:pt x="6636" y="866"/>
                      <a:pt x="8446" y="3203"/>
                      <a:pt x="9163" y="4111"/>
                    </a:cubicBezTo>
                    <a:cubicBezTo>
                      <a:pt x="9711" y="4818"/>
                      <a:pt x="11448" y="7053"/>
                      <a:pt x="11001" y="10160"/>
                    </a:cubicBezTo>
                    <a:cubicBezTo>
                      <a:pt x="10807" y="11515"/>
                      <a:pt x="10259" y="12604"/>
                      <a:pt x="9668" y="13433"/>
                    </a:cubicBezTo>
                    <a:cubicBezTo>
                      <a:pt x="9285" y="13966"/>
                      <a:pt x="8709" y="14240"/>
                      <a:pt x="8118" y="14269"/>
                    </a:cubicBezTo>
                    <a:cubicBezTo>
                      <a:pt x="8245" y="14341"/>
                      <a:pt x="8387" y="14384"/>
                      <a:pt x="8531" y="14384"/>
                    </a:cubicBezTo>
                    <a:cubicBezTo>
                      <a:pt x="8745" y="14384"/>
                      <a:pt x="8963" y="14291"/>
                      <a:pt x="9148" y="14067"/>
                    </a:cubicBezTo>
                    <a:cubicBezTo>
                      <a:pt x="9855" y="13216"/>
                      <a:pt x="10677" y="12380"/>
                      <a:pt x="11225" y="11421"/>
                    </a:cubicBezTo>
                    <a:cubicBezTo>
                      <a:pt x="11744" y="10520"/>
                      <a:pt x="11931" y="9439"/>
                      <a:pt x="11837" y="8415"/>
                    </a:cubicBezTo>
                    <a:cubicBezTo>
                      <a:pt x="11729" y="7298"/>
                      <a:pt x="11347" y="6260"/>
                      <a:pt x="10850" y="5258"/>
                    </a:cubicBezTo>
                    <a:cubicBezTo>
                      <a:pt x="10388" y="4328"/>
                      <a:pt x="9862" y="3376"/>
                      <a:pt x="9235" y="2547"/>
                    </a:cubicBezTo>
                    <a:cubicBezTo>
                      <a:pt x="7948" y="832"/>
                      <a:pt x="6072" y="1"/>
                      <a:pt x="394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7" name="Google Shape;2127;p38"/>
              <p:cNvSpPr/>
              <p:nvPr/>
            </p:nvSpPr>
            <p:spPr>
              <a:xfrm>
                <a:off x="970175" y="938625"/>
                <a:ext cx="504850" cy="753900"/>
              </a:xfrm>
              <a:custGeom>
                <a:avLst/>
                <a:gdLst/>
                <a:ahLst/>
                <a:cxnLst/>
                <a:rect l="l" t="t" r="r" b="b"/>
                <a:pathLst>
                  <a:path w="20194" h="30156" extrusionOk="0">
                    <a:moveTo>
                      <a:pt x="5289" y="0"/>
                    </a:moveTo>
                    <a:cubicBezTo>
                      <a:pt x="2849" y="0"/>
                      <a:pt x="1039" y="1022"/>
                      <a:pt x="498" y="1348"/>
                    </a:cubicBezTo>
                    <a:cubicBezTo>
                      <a:pt x="325" y="1457"/>
                      <a:pt x="160" y="1565"/>
                      <a:pt x="1" y="1673"/>
                    </a:cubicBezTo>
                    <a:cubicBezTo>
                      <a:pt x="1210" y="1156"/>
                      <a:pt x="2508" y="911"/>
                      <a:pt x="3810" y="911"/>
                    </a:cubicBezTo>
                    <a:cubicBezTo>
                      <a:pt x="6808" y="911"/>
                      <a:pt x="9830" y="2210"/>
                      <a:pt x="11845" y="4477"/>
                    </a:cubicBezTo>
                    <a:cubicBezTo>
                      <a:pt x="13547" y="6380"/>
                      <a:pt x="14520" y="8925"/>
                      <a:pt x="14758" y="11448"/>
                    </a:cubicBezTo>
                    <a:cubicBezTo>
                      <a:pt x="14880" y="12746"/>
                      <a:pt x="14837" y="14058"/>
                      <a:pt x="14592" y="15334"/>
                    </a:cubicBezTo>
                    <a:cubicBezTo>
                      <a:pt x="14332" y="16711"/>
                      <a:pt x="13518" y="18124"/>
                      <a:pt x="13756" y="19537"/>
                    </a:cubicBezTo>
                    <a:cubicBezTo>
                      <a:pt x="13914" y="20431"/>
                      <a:pt x="14404" y="21209"/>
                      <a:pt x="14830" y="21995"/>
                    </a:cubicBezTo>
                    <a:cubicBezTo>
                      <a:pt x="15306" y="22860"/>
                      <a:pt x="15774" y="23718"/>
                      <a:pt x="16250" y="24583"/>
                    </a:cubicBezTo>
                    <a:cubicBezTo>
                      <a:pt x="17194" y="26313"/>
                      <a:pt x="18146" y="28036"/>
                      <a:pt x="19090" y="29766"/>
                    </a:cubicBezTo>
                    <a:cubicBezTo>
                      <a:pt x="19198" y="29961"/>
                      <a:pt x="19343" y="30091"/>
                      <a:pt x="19501" y="30156"/>
                    </a:cubicBezTo>
                    <a:cubicBezTo>
                      <a:pt x="19508" y="30141"/>
                      <a:pt x="19523" y="30127"/>
                      <a:pt x="19530" y="30120"/>
                    </a:cubicBezTo>
                    <a:cubicBezTo>
                      <a:pt x="20193" y="29002"/>
                      <a:pt x="19148" y="27308"/>
                      <a:pt x="17901" y="25095"/>
                    </a:cubicBezTo>
                    <a:cubicBezTo>
                      <a:pt x="17122" y="23718"/>
                      <a:pt x="15990" y="21649"/>
                      <a:pt x="14678" y="18996"/>
                    </a:cubicBezTo>
                    <a:cubicBezTo>
                      <a:pt x="15024" y="18210"/>
                      <a:pt x="15479" y="17042"/>
                      <a:pt x="15731" y="15565"/>
                    </a:cubicBezTo>
                    <a:cubicBezTo>
                      <a:pt x="16055" y="13734"/>
                      <a:pt x="16553" y="8788"/>
                      <a:pt x="13287" y="4571"/>
                    </a:cubicBezTo>
                    <a:cubicBezTo>
                      <a:pt x="12393" y="3417"/>
                      <a:pt x="10216" y="563"/>
                      <a:pt x="6410" y="72"/>
                    </a:cubicBezTo>
                    <a:cubicBezTo>
                      <a:pt x="6024" y="22"/>
                      <a:pt x="5650" y="0"/>
                      <a:pt x="5289"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8" name="Google Shape;2128;p38"/>
              <p:cNvSpPr/>
              <p:nvPr/>
            </p:nvSpPr>
            <p:spPr>
              <a:xfrm>
                <a:off x="782575" y="1132075"/>
                <a:ext cx="578725" cy="646050"/>
              </a:xfrm>
              <a:custGeom>
                <a:avLst/>
                <a:gdLst/>
                <a:ahLst/>
                <a:cxnLst/>
                <a:rect l="l" t="t" r="r" b="b"/>
                <a:pathLst>
                  <a:path w="23149" h="25842" extrusionOk="0">
                    <a:moveTo>
                      <a:pt x="528" y="1"/>
                    </a:moveTo>
                    <a:cubicBezTo>
                      <a:pt x="352" y="1"/>
                      <a:pt x="176" y="9"/>
                      <a:pt x="0" y="26"/>
                    </a:cubicBezTo>
                    <a:cubicBezTo>
                      <a:pt x="1507" y="856"/>
                      <a:pt x="2855" y="1958"/>
                      <a:pt x="4066" y="3191"/>
                    </a:cubicBezTo>
                    <a:cubicBezTo>
                      <a:pt x="5595" y="4741"/>
                      <a:pt x="6943" y="6464"/>
                      <a:pt x="8283" y="8187"/>
                    </a:cubicBezTo>
                    <a:cubicBezTo>
                      <a:pt x="9812" y="10155"/>
                      <a:pt x="11340" y="12130"/>
                      <a:pt x="12868" y="14098"/>
                    </a:cubicBezTo>
                    <a:cubicBezTo>
                      <a:pt x="15903" y="18013"/>
                      <a:pt x="18946" y="21927"/>
                      <a:pt x="21981" y="25842"/>
                    </a:cubicBezTo>
                    <a:cubicBezTo>
                      <a:pt x="22017" y="25806"/>
                      <a:pt x="22045" y="25777"/>
                      <a:pt x="22060" y="25755"/>
                    </a:cubicBezTo>
                    <a:cubicBezTo>
                      <a:pt x="23148" y="24162"/>
                      <a:pt x="17807" y="19520"/>
                      <a:pt x="13460" y="13558"/>
                    </a:cubicBezTo>
                    <a:cubicBezTo>
                      <a:pt x="8867" y="7250"/>
                      <a:pt x="7750" y="5931"/>
                      <a:pt x="4967" y="2218"/>
                    </a:cubicBezTo>
                    <a:cubicBezTo>
                      <a:pt x="3884" y="776"/>
                      <a:pt x="2210" y="1"/>
                      <a:pt x="528"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9" name="Google Shape;2129;p38"/>
              <p:cNvSpPr/>
              <p:nvPr/>
            </p:nvSpPr>
            <p:spPr>
              <a:xfrm>
                <a:off x="684350" y="1221050"/>
                <a:ext cx="326600" cy="336375"/>
              </a:xfrm>
              <a:custGeom>
                <a:avLst/>
                <a:gdLst/>
                <a:ahLst/>
                <a:cxnLst/>
                <a:rect l="l" t="t" r="r" b="b"/>
                <a:pathLst>
                  <a:path w="13064" h="13455" extrusionOk="0">
                    <a:moveTo>
                      <a:pt x="4018" y="0"/>
                    </a:moveTo>
                    <a:cubicBezTo>
                      <a:pt x="2513" y="0"/>
                      <a:pt x="1212" y="1294"/>
                      <a:pt x="700" y="2804"/>
                    </a:cubicBezTo>
                    <a:cubicBezTo>
                      <a:pt x="0" y="4880"/>
                      <a:pt x="195" y="6978"/>
                      <a:pt x="1471" y="8766"/>
                    </a:cubicBezTo>
                    <a:cubicBezTo>
                      <a:pt x="2077" y="9617"/>
                      <a:pt x="2819" y="10402"/>
                      <a:pt x="3569" y="11123"/>
                    </a:cubicBezTo>
                    <a:cubicBezTo>
                      <a:pt x="4369" y="11902"/>
                      <a:pt x="5241" y="12587"/>
                      <a:pt x="6279" y="13027"/>
                    </a:cubicBezTo>
                    <a:cubicBezTo>
                      <a:pt x="6931" y="13298"/>
                      <a:pt x="7643" y="13455"/>
                      <a:pt x="8354" y="13455"/>
                    </a:cubicBezTo>
                    <a:cubicBezTo>
                      <a:pt x="8682" y="13455"/>
                      <a:pt x="9008" y="13421"/>
                      <a:pt x="9329" y="13351"/>
                    </a:cubicBezTo>
                    <a:cubicBezTo>
                      <a:pt x="10410" y="13120"/>
                      <a:pt x="11456" y="12587"/>
                      <a:pt x="12479" y="12176"/>
                    </a:cubicBezTo>
                    <a:cubicBezTo>
                      <a:pt x="12933" y="11996"/>
                      <a:pt x="13063" y="11614"/>
                      <a:pt x="12984" y="11253"/>
                    </a:cubicBezTo>
                    <a:lnTo>
                      <a:pt x="12984" y="11253"/>
                    </a:lnTo>
                    <a:cubicBezTo>
                      <a:pt x="12782" y="11808"/>
                      <a:pt x="12342" y="12270"/>
                      <a:pt x="11722" y="12479"/>
                    </a:cubicBezTo>
                    <a:cubicBezTo>
                      <a:pt x="11050" y="12698"/>
                      <a:pt x="10267" y="12855"/>
                      <a:pt x="9400" y="12855"/>
                    </a:cubicBezTo>
                    <a:cubicBezTo>
                      <a:pt x="9012" y="12855"/>
                      <a:pt x="8608" y="12824"/>
                      <a:pt x="8190" y="12753"/>
                    </a:cubicBezTo>
                    <a:cubicBezTo>
                      <a:pt x="5097" y="12234"/>
                      <a:pt x="3497" y="9905"/>
                      <a:pt x="2992" y="9170"/>
                    </a:cubicBezTo>
                    <a:cubicBezTo>
                      <a:pt x="2300" y="8160"/>
                      <a:pt x="476" y="5500"/>
                      <a:pt x="1630" y="2811"/>
                    </a:cubicBezTo>
                    <a:cubicBezTo>
                      <a:pt x="2170" y="1557"/>
                      <a:pt x="3158" y="764"/>
                      <a:pt x="4030" y="274"/>
                    </a:cubicBezTo>
                    <a:cubicBezTo>
                      <a:pt x="4211" y="173"/>
                      <a:pt x="4405" y="108"/>
                      <a:pt x="4600" y="65"/>
                    </a:cubicBezTo>
                    <a:cubicBezTo>
                      <a:pt x="4404" y="21"/>
                      <a:pt x="4209" y="0"/>
                      <a:pt x="4018"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0" name="Google Shape;2130;p38"/>
              <p:cNvSpPr/>
              <p:nvPr/>
            </p:nvSpPr>
            <p:spPr>
              <a:xfrm>
                <a:off x="610625" y="1159225"/>
                <a:ext cx="634800" cy="681825"/>
              </a:xfrm>
              <a:custGeom>
                <a:avLst/>
                <a:gdLst/>
                <a:ahLst/>
                <a:cxnLst/>
                <a:rect l="l" t="t" r="r" b="b"/>
                <a:pathLst>
                  <a:path w="25392" h="27273" extrusionOk="0">
                    <a:moveTo>
                      <a:pt x="4153" y="0"/>
                    </a:moveTo>
                    <a:lnTo>
                      <a:pt x="4153" y="0"/>
                    </a:lnTo>
                    <a:cubicBezTo>
                      <a:pt x="4002" y="123"/>
                      <a:pt x="3851" y="245"/>
                      <a:pt x="3699" y="375"/>
                    </a:cubicBezTo>
                    <a:cubicBezTo>
                      <a:pt x="3151" y="858"/>
                      <a:pt x="1227" y="2653"/>
                      <a:pt x="686" y="5623"/>
                    </a:cubicBezTo>
                    <a:cubicBezTo>
                      <a:pt x="1" y="9401"/>
                      <a:pt x="2056" y="12342"/>
                      <a:pt x="2892" y="13539"/>
                    </a:cubicBezTo>
                    <a:cubicBezTo>
                      <a:pt x="5920" y="17929"/>
                      <a:pt x="10786" y="18960"/>
                      <a:pt x="12631" y="19205"/>
                    </a:cubicBezTo>
                    <a:cubicBezTo>
                      <a:pt x="13326" y="19300"/>
                      <a:pt x="13972" y="19334"/>
                      <a:pt x="14549" y="19334"/>
                    </a:cubicBezTo>
                    <a:cubicBezTo>
                      <a:pt x="15199" y="19334"/>
                      <a:pt x="15763" y="19291"/>
                      <a:pt x="16214" y="19241"/>
                    </a:cubicBezTo>
                    <a:cubicBezTo>
                      <a:pt x="18348" y="21296"/>
                      <a:pt x="19977" y="22997"/>
                      <a:pt x="21051" y="24158"/>
                    </a:cubicBezTo>
                    <a:cubicBezTo>
                      <a:pt x="22635" y="25860"/>
                      <a:pt x="23856" y="27273"/>
                      <a:pt x="25020" y="27273"/>
                    </a:cubicBezTo>
                    <a:cubicBezTo>
                      <a:pt x="25127" y="27273"/>
                      <a:pt x="25234" y="27261"/>
                      <a:pt x="25341" y="27236"/>
                    </a:cubicBezTo>
                    <a:cubicBezTo>
                      <a:pt x="25355" y="27229"/>
                      <a:pt x="25377" y="27221"/>
                      <a:pt x="25391" y="27214"/>
                    </a:cubicBezTo>
                    <a:cubicBezTo>
                      <a:pt x="25377" y="27048"/>
                      <a:pt x="25297" y="26868"/>
                      <a:pt x="25146" y="26710"/>
                    </a:cubicBezTo>
                    <a:cubicBezTo>
                      <a:pt x="23783" y="25282"/>
                      <a:pt x="22421" y="23855"/>
                      <a:pt x="21066" y="22435"/>
                    </a:cubicBezTo>
                    <a:cubicBezTo>
                      <a:pt x="20388" y="21721"/>
                      <a:pt x="19703" y="21007"/>
                      <a:pt x="19026" y="20294"/>
                    </a:cubicBezTo>
                    <a:cubicBezTo>
                      <a:pt x="18413" y="19645"/>
                      <a:pt x="17814" y="18945"/>
                      <a:pt x="17007" y="18527"/>
                    </a:cubicBezTo>
                    <a:cubicBezTo>
                      <a:pt x="16255" y="18138"/>
                      <a:pt x="15386" y="18102"/>
                      <a:pt x="14515" y="18102"/>
                    </a:cubicBezTo>
                    <a:cubicBezTo>
                      <a:pt x="14312" y="18102"/>
                      <a:pt x="14109" y="18104"/>
                      <a:pt x="13907" y="18104"/>
                    </a:cubicBezTo>
                    <a:cubicBezTo>
                      <a:pt x="13514" y="18104"/>
                      <a:pt x="13126" y="18096"/>
                      <a:pt x="12754" y="18052"/>
                    </a:cubicBezTo>
                    <a:cubicBezTo>
                      <a:pt x="11463" y="17893"/>
                      <a:pt x="10195" y="17540"/>
                      <a:pt x="8998" y="17028"/>
                    </a:cubicBezTo>
                    <a:cubicBezTo>
                      <a:pt x="6662" y="16040"/>
                      <a:pt x="4535" y="14339"/>
                      <a:pt x="3238" y="12140"/>
                    </a:cubicBezTo>
                    <a:cubicBezTo>
                      <a:pt x="1010" y="8399"/>
                      <a:pt x="1313" y="3295"/>
                      <a:pt x="4153"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1" name="Google Shape;2131;p38"/>
              <p:cNvSpPr/>
              <p:nvPr/>
            </p:nvSpPr>
            <p:spPr>
              <a:xfrm>
                <a:off x="1396050" y="1866425"/>
                <a:ext cx="401925" cy="515100"/>
              </a:xfrm>
              <a:custGeom>
                <a:avLst/>
                <a:gdLst/>
                <a:ahLst/>
                <a:cxnLst/>
                <a:rect l="l" t="t" r="r" b="b"/>
                <a:pathLst>
                  <a:path w="16077" h="20604" extrusionOk="0">
                    <a:moveTo>
                      <a:pt x="397" y="0"/>
                    </a:moveTo>
                    <a:lnTo>
                      <a:pt x="116" y="1745"/>
                    </a:lnTo>
                    <a:cubicBezTo>
                      <a:pt x="1" y="2487"/>
                      <a:pt x="203" y="3237"/>
                      <a:pt x="671" y="3821"/>
                    </a:cubicBezTo>
                    <a:lnTo>
                      <a:pt x="11441" y="17100"/>
                    </a:lnTo>
                    <a:cubicBezTo>
                      <a:pt x="12984" y="18268"/>
                      <a:pt x="14534" y="19436"/>
                      <a:pt x="16077" y="20604"/>
                    </a:cubicBezTo>
                    <a:cubicBezTo>
                      <a:pt x="15457" y="19342"/>
                      <a:pt x="14837" y="18080"/>
                      <a:pt x="14217" y="16812"/>
                    </a:cubicBezTo>
                    <a:cubicBezTo>
                      <a:pt x="8428" y="10367"/>
                      <a:pt x="4326" y="5876"/>
                      <a:pt x="2762" y="4376"/>
                    </a:cubicBezTo>
                    <a:cubicBezTo>
                      <a:pt x="2401" y="4030"/>
                      <a:pt x="1262" y="2978"/>
                      <a:pt x="686" y="1226"/>
                    </a:cubicBezTo>
                    <a:cubicBezTo>
                      <a:pt x="541" y="808"/>
                      <a:pt x="455" y="397"/>
                      <a:pt x="397" y="0"/>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2" name="Google Shape;2132;p38"/>
              <p:cNvSpPr/>
              <p:nvPr/>
            </p:nvSpPr>
            <p:spPr>
              <a:xfrm>
                <a:off x="1396600" y="1809100"/>
                <a:ext cx="9750" cy="18225"/>
              </a:xfrm>
              <a:custGeom>
                <a:avLst/>
                <a:gdLst/>
                <a:ahLst/>
                <a:cxnLst/>
                <a:rect l="l" t="t" r="r" b="b"/>
                <a:pathLst>
                  <a:path w="390" h="729" extrusionOk="0">
                    <a:moveTo>
                      <a:pt x="390" y="1"/>
                    </a:moveTo>
                    <a:cubicBezTo>
                      <a:pt x="260" y="22"/>
                      <a:pt x="130" y="51"/>
                      <a:pt x="0" y="73"/>
                    </a:cubicBezTo>
                    <a:cubicBezTo>
                      <a:pt x="101" y="296"/>
                      <a:pt x="209" y="513"/>
                      <a:pt x="318" y="729"/>
                    </a:cubicBezTo>
                    <a:cubicBezTo>
                      <a:pt x="332" y="469"/>
                      <a:pt x="361" y="224"/>
                      <a:pt x="3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133" name="Google Shape;2133;p38"/>
          <p:cNvGrpSpPr/>
          <p:nvPr/>
        </p:nvGrpSpPr>
        <p:grpSpPr>
          <a:xfrm rot="3626901">
            <a:off x="7133220" y="3302683"/>
            <a:ext cx="670823" cy="1064441"/>
            <a:chOff x="4491600" y="1128725"/>
            <a:chExt cx="911950" cy="1447225"/>
          </a:xfrm>
        </p:grpSpPr>
        <p:sp>
          <p:nvSpPr>
            <p:cNvPr id="2134" name="Google Shape;2134;p38"/>
            <p:cNvSpPr/>
            <p:nvPr/>
          </p:nvSpPr>
          <p:spPr>
            <a:xfrm>
              <a:off x="4568550" y="1144125"/>
              <a:ext cx="835000" cy="1431825"/>
            </a:xfrm>
            <a:custGeom>
              <a:avLst/>
              <a:gdLst/>
              <a:ahLst/>
              <a:cxnLst/>
              <a:rect l="l" t="t" r="r" b="b"/>
              <a:pathLst>
                <a:path w="33400" h="57273" extrusionOk="0">
                  <a:moveTo>
                    <a:pt x="12217" y="20788"/>
                  </a:moveTo>
                  <a:cubicBezTo>
                    <a:pt x="12235" y="20788"/>
                    <a:pt x="12294" y="20824"/>
                    <a:pt x="12353" y="20863"/>
                  </a:cubicBezTo>
                  <a:lnTo>
                    <a:pt x="12353" y="20863"/>
                  </a:lnTo>
                  <a:cubicBezTo>
                    <a:pt x="12335" y="20860"/>
                    <a:pt x="12317" y="20857"/>
                    <a:pt x="12299" y="20854"/>
                  </a:cubicBezTo>
                  <a:lnTo>
                    <a:pt x="12299" y="20854"/>
                  </a:lnTo>
                  <a:cubicBezTo>
                    <a:pt x="12320" y="20858"/>
                    <a:pt x="12338" y="20861"/>
                    <a:pt x="12355" y="20864"/>
                  </a:cubicBezTo>
                  <a:lnTo>
                    <a:pt x="12355" y="20864"/>
                  </a:lnTo>
                  <a:cubicBezTo>
                    <a:pt x="12360" y="20867"/>
                    <a:pt x="12365" y="20871"/>
                    <a:pt x="12370" y="20874"/>
                  </a:cubicBezTo>
                  <a:lnTo>
                    <a:pt x="12370" y="20874"/>
                  </a:lnTo>
                  <a:cubicBezTo>
                    <a:pt x="12290" y="20858"/>
                    <a:pt x="12186" y="20826"/>
                    <a:pt x="12213" y="20789"/>
                  </a:cubicBezTo>
                  <a:cubicBezTo>
                    <a:pt x="12213" y="20788"/>
                    <a:pt x="12215" y="20788"/>
                    <a:pt x="12217" y="20788"/>
                  </a:cubicBezTo>
                  <a:close/>
                  <a:moveTo>
                    <a:pt x="26553" y="54174"/>
                  </a:moveTo>
                  <a:cubicBezTo>
                    <a:pt x="26552" y="54174"/>
                    <a:pt x="26577" y="54179"/>
                    <a:pt x="26613" y="54185"/>
                  </a:cubicBezTo>
                  <a:lnTo>
                    <a:pt x="26613" y="54185"/>
                  </a:lnTo>
                  <a:cubicBezTo>
                    <a:pt x="26571" y="54177"/>
                    <a:pt x="26554" y="54174"/>
                    <a:pt x="26553" y="54174"/>
                  </a:cubicBezTo>
                  <a:close/>
                  <a:moveTo>
                    <a:pt x="8560" y="0"/>
                  </a:moveTo>
                  <a:cubicBezTo>
                    <a:pt x="6903" y="0"/>
                    <a:pt x="5288" y="615"/>
                    <a:pt x="3987" y="2024"/>
                  </a:cubicBezTo>
                  <a:cubicBezTo>
                    <a:pt x="722" y="5571"/>
                    <a:pt x="239" y="11230"/>
                    <a:pt x="159" y="15801"/>
                  </a:cubicBezTo>
                  <a:cubicBezTo>
                    <a:pt x="1" y="24279"/>
                    <a:pt x="1702" y="32821"/>
                    <a:pt x="3886" y="40975"/>
                  </a:cubicBezTo>
                  <a:cubicBezTo>
                    <a:pt x="4586" y="43599"/>
                    <a:pt x="5364" y="46201"/>
                    <a:pt x="6193" y="48789"/>
                  </a:cubicBezTo>
                  <a:cubicBezTo>
                    <a:pt x="6434" y="49536"/>
                    <a:pt x="7047" y="49859"/>
                    <a:pt x="7661" y="49859"/>
                  </a:cubicBezTo>
                  <a:cubicBezTo>
                    <a:pt x="8593" y="49859"/>
                    <a:pt x="9528" y="49113"/>
                    <a:pt x="9163" y="47974"/>
                  </a:cubicBezTo>
                  <a:cubicBezTo>
                    <a:pt x="6431" y="39446"/>
                    <a:pt x="4160" y="30608"/>
                    <a:pt x="3439" y="21705"/>
                  </a:cubicBezTo>
                  <a:cubicBezTo>
                    <a:pt x="3187" y="18627"/>
                    <a:pt x="3122" y="15505"/>
                    <a:pt x="3425" y="12427"/>
                  </a:cubicBezTo>
                  <a:cubicBezTo>
                    <a:pt x="3461" y="12095"/>
                    <a:pt x="3497" y="11771"/>
                    <a:pt x="3540" y="11439"/>
                  </a:cubicBezTo>
                  <a:cubicBezTo>
                    <a:pt x="3546" y="11393"/>
                    <a:pt x="3548" y="11376"/>
                    <a:pt x="3547" y="11376"/>
                  </a:cubicBezTo>
                  <a:lnTo>
                    <a:pt x="3547" y="11376"/>
                  </a:lnTo>
                  <a:cubicBezTo>
                    <a:pt x="3546" y="11376"/>
                    <a:pt x="3530" y="11489"/>
                    <a:pt x="3527" y="11524"/>
                  </a:cubicBezTo>
                  <a:lnTo>
                    <a:pt x="3527" y="11524"/>
                  </a:lnTo>
                  <a:cubicBezTo>
                    <a:pt x="3534" y="11441"/>
                    <a:pt x="3548" y="11364"/>
                    <a:pt x="3562" y="11281"/>
                  </a:cubicBezTo>
                  <a:cubicBezTo>
                    <a:pt x="3584" y="11115"/>
                    <a:pt x="3612" y="10956"/>
                    <a:pt x="3634" y="10791"/>
                  </a:cubicBezTo>
                  <a:cubicBezTo>
                    <a:pt x="3735" y="10207"/>
                    <a:pt x="3843" y="9630"/>
                    <a:pt x="3980" y="9060"/>
                  </a:cubicBezTo>
                  <a:cubicBezTo>
                    <a:pt x="4103" y="8556"/>
                    <a:pt x="4240" y="8051"/>
                    <a:pt x="4398" y="7561"/>
                  </a:cubicBezTo>
                  <a:cubicBezTo>
                    <a:pt x="4470" y="7337"/>
                    <a:pt x="4542" y="7114"/>
                    <a:pt x="4629" y="6898"/>
                  </a:cubicBezTo>
                  <a:cubicBezTo>
                    <a:pt x="4665" y="6790"/>
                    <a:pt x="4708" y="6689"/>
                    <a:pt x="4744" y="6580"/>
                  </a:cubicBezTo>
                  <a:cubicBezTo>
                    <a:pt x="4756" y="6550"/>
                    <a:pt x="4765" y="6525"/>
                    <a:pt x="4772" y="6505"/>
                  </a:cubicBezTo>
                  <a:lnTo>
                    <a:pt x="4772" y="6505"/>
                  </a:lnTo>
                  <a:cubicBezTo>
                    <a:pt x="4777" y="6496"/>
                    <a:pt x="4782" y="6485"/>
                    <a:pt x="4787" y="6472"/>
                  </a:cubicBezTo>
                  <a:cubicBezTo>
                    <a:pt x="4968" y="6083"/>
                    <a:pt x="5148" y="5701"/>
                    <a:pt x="5364" y="5333"/>
                  </a:cubicBezTo>
                  <a:cubicBezTo>
                    <a:pt x="5458" y="5167"/>
                    <a:pt x="5559" y="5009"/>
                    <a:pt x="5660" y="4850"/>
                  </a:cubicBezTo>
                  <a:cubicBezTo>
                    <a:pt x="5728" y="4745"/>
                    <a:pt x="5976" y="4449"/>
                    <a:pt x="5969" y="4449"/>
                  </a:cubicBezTo>
                  <a:lnTo>
                    <a:pt x="5969" y="4449"/>
                  </a:lnTo>
                  <a:cubicBezTo>
                    <a:pt x="5967" y="4449"/>
                    <a:pt x="5929" y="4490"/>
                    <a:pt x="5833" y="4598"/>
                  </a:cubicBezTo>
                  <a:cubicBezTo>
                    <a:pt x="6063" y="4331"/>
                    <a:pt x="6280" y="4065"/>
                    <a:pt x="6539" y="3827"/>
                  </a:cubicBezTo>
                  <a:cubicBezTo>
                    <a:pt x="6586" y="3786"/>
                    <a:pt x="6637" y="3745"/>
                    <a:pt x="6686" y="3700"/>
                  </a:cubicBezTo>
                  <a:lnTo>
                    <a:pt x="6686" y="3700"/>
                  </a:lnTo>
                  <a:cubicBezTo>
                    <a:pt x="6816" y="3613"/>
                    <a:pt x="6942" y="3516"/>
                    <a:pt x="7080" y="3430"/>
                  </a:cubicBezTo>
                  <a:cubicBezTo>
                    <a:pt x="7191" y="3365"/>
                    <a:pt x="7313" y="3306"/>
                    <a:pt x="7432" y="3242"/>
                  </a:cubicBezTo>
                  <a:lnTo>
                    <a:pt x="7432" y="3242"/>
                  </a:lnTo>
                  <a:cubicBezTo>
                    <a:pt x="7409" y="3250"/>
                    <a:pt x="7385" y="3258"/>
                    <a:pt x="7361" y="3264"/>
                  </a:cubicBezTo>
                  <a:cubicBezTo>
                    <a:pt x="7387" y="3257"/>
                    <a:pt x="7413" y="3248"/>
                    <a:pt x="7439" y="3238"/>
                  </a:cubicBezTo>
                  <a:lnTo>
                    <a:pt x="7439" y="3238"/>
                  </a:lnTo>
                  <a:cubicBezTo>
                    <a:pt x="7437" y="3239"/>
                    <a:pt x="7434" y="3240"/>
                    <a:pt x="7432" y="3242"/>
                  </a:cubicBezTo>
                  <a:lnTo>
                    <a:pt x="7432" y="3242"/>
                  </a:lnTo>
                  <a:cubicBezTo>
                    <a:pt x="7455" y="3233"/>
                    <a:pt x="7476" y="3224"/>
                    <a:pt x="7495" y="3215"/>
                  </a:cubicBezTo>
                  <a:lnTo>
                    <a:pt x="7495" y="3215"/>
                  </a:lnTo>
                  <a:cubicBezTo>
                    <a:pt x="7477" y="3222"/>
                    <a:pt x="7458" y="3230"/>
                    <a:pt x="7439" y="3238"/>
                  </a:cubicBezTo>
                  <a:lnTo>
                    <a:pt x="7439" y="3238"/>
                  </a:lnTo>
                  <a:cubicBezTo>
                    <a:pt x="7449" y="3232"/>
                    <a:pt x="7459" y="3227"/>
                    <a:pt x="7469" y="3221"/>
                  </a:cubicBezTo>
                  <a:cubicBezTo>
                    <a:pt x="7540" y="3182"/>
                    <a:pt x="7572" y="3168"/>
                    <a:pt x="7577" y="3168"/>
                  </a:cubicBezTo>
                  <a:lnTo>
                    <a:pt x="7577" y="3168"/>
                  </a:lnTo>
                  <a:cubicBezTo>
                    <a:pt x="7583" y="3168"/>
                    <a:pt x="7548" y="3190"/>
                    <a:pt x="7495" y="3215"/>
                  </a:cubicBezTo>
                  <a:lnTo>
                    <a:pt x="7495" y="3215"/>
                  </a:lnTo>
                  <a:cubicBezTo>
                    <a:pt x="7530" y="3201"/>
                    <a:pt x="7564" y="3187"/>
                    <a:pt x="7599" y="3178"/>
                  </a:cubicBezTo>
                  <a:cubicBezTo>
                    <a:pt x="7736" y="3135"/>
                    <a:pt x="7873" y="3091"/>
                    <a:pt x="8017" y="3062"/>
                  </a:cubicBezTo>
                  <a:cubicBezTo>
                    <a:pt x="8074" y="3045"/>
                    <a:pt x="8146" y="3042"/>
                    <a:pt x="8209" y="3026"/>
                  </a:cubicBezTo>
                  <a:lnTo>
                    <a:pt x="8209" y="3026"/>
                  </a:lnTo>
                  <a:cubicBezTo>
                    <a:pt x="8486" y="3027"/>
                    <a:pt x="8758" y="3033"/>
                    <a:pt x="9035" y="3040"/>
                  </a:cubicBezTo>
                  <a:lnTo>
                    <a:pt x="9035" y="3040"/>
                  </a:lnTo>
                  <a:cubicBezTo>
                    <a:pt x="9102" y="3052"/>
                    <a:pt x="9176" y="3060"/>
                    <a:pt x="9243" y="3077"/>
                  </a:cubicBezTo>
                  <a:cubicBezTo>
                    <a:pt x="9408" y="3113"/>
                    <a:pt x="9581" y="3156"/>
                    <a:pt x="9747" y="3207"/>
                  </a:cubicBezTo>
                  <a:cubicBezTo>
                    <a:pt x="9896" y="3252"/>
                    <a:pt x="10033" y="3309"/>
                    <a:pt x="10179" y="3362"/>
                  </a:cubicBezTo>
                  <a:lnTo>
                    <a:pt x="10179" y="3362"/>
                  </a:lnTo>
                  <a:cubicBezTo>
                    <a:pt x="10271" y="3410"/>
                    <a:pt x="10369" y="3446"/>
                    <a:pt x="10454" y="3488"/>
                  </a:cubicBezTo>
                  <a:cubicBezTo>
                    <a:pt x="10829" y="3675"/>
                    <a:pt x="11189" y="3884"/>
                    <a:pt x="11535" y="4115"/>
                  </a:cubicBezTo>
                  <a:cubicBezTo>
                    <a:pt x="11702" y="4233"/>
                    <a:pt x="11862" y="4352"/>
                    <a:pt x="12029" y="4470"/>
                  </a:cubicBezTo>
                  <a:lnTo>
                    <a:pt x="12029" y="4470"/>
                  </a:lnTo>
                  <a:cubicBezTo>
                    <a:pt x="12038" y="4478"/>
                    <a:pt x="12049" y="4487"/>
                    <a:pt x="12061" y="4497"/>
                  </a:cubicBezTo>
                  <a:cubicBezTo>
                    <a:pt x="12162" y="4576"/>
                    <a:pt x="12263" y="4656"/>
                    <a:pt x="12357" y="4742"/>
                  </a:cubicBezTo>
                  <a:cubicBezTo>
                    <a:pt x="12753" y="5074"/>
                    <a:pt x="13128" y="5420"/>
                    <a:pt x="13489" y="5787"/>
                  </a:cubicBezTo>
                  <a:cubicBezTo>
                    <a:pt x="13871" y="6177"/>
                    <a:pt x="14238" y="6580"/>
                    <a:pt x="14592" y="6991"/>
                  </a:cubicBezTo>
                  <a:cubicBezTo>
                    <a:pt x="14786" y="7222"/>
                    <a:pt x="14981" y="7460"/>
                    <a:pt x="15168" y="7698"/>
                  </a:cubicBezTo>
                  <a:cubicBezTo>
                    <a:pt x="15203" y="7737"/>
                    <a:pt x="15333" y="7905"/>
                    <a:pt x="15350" y="7926"/>
                  </a:cubicBezTo>
                  <a:lnTo>
                    <a:pt x="15350" y="7926"/>
                  </a:lnTo>
                  <a:cubicBezTo>
                    <a:pt x="15429" y="8031"/>
                    <a:pt x="15510" y="8136"/>
                    <a:pt x="15586" y="8246"/>
                  </a:cubicBezTo>
                  <a:cubicBezTo>
                    <a:pt x="16416" y="9370"/>
                    <a:pt x="17172" y="10545"/>
                    <a:pt x="17879" y="11749"/>
                  </a:cubicBezTo>
                  <a:cubicBezTo>
                    <a:pt x="21930" y="18663"/>
                    <a:pt x="24482" y="26405"/>
                    <a:pt x="26544" y="34126"/>
                  </a:cubicBezTo>
                  <a:cubicBezTo>
                    <a:pt x="27229" y="36692"/>
                    <a:pt x="27698" y="39345"/>
                    <a:pt x="28455" y="41890"/>
                  </a:cubicBezTo>
                  <a:cubicBezTo>
                    <a:pt x="29046" y="43844"/>
                    <a:pt x="29536" y="45891"/>
                    <a:pt x="29702" y="47845"/>
                  </a:cubicBezTo>
                  <a:cubicBezTo>
                    <a:pt x="29767" y="48652"/>
                    <a:pt x="29788" y="49460"/>
                    <a:pt x="29738" y="50267"/>
                  </a:cubicBezTo>
                  <a:cubicBezTo>
                    <a:pt x="29723" y="50433"/>
                    <a:pt x="29709" y="50599"/>
                    <a:pt x="29694" y="50764"/>
                  </a:cubicBezTo>
                  <a:cubicBezTo>
                    <a:pt x="29692" y="50800"/>
                    <a:pt x="29690" y="50825"/>
                    <a:pt x="29690" y="50840"/>
                  </a:cubicBezTo>
                  <a:lnTo>
                    <a:pt x="29690" y="50840"/>
                  </a:lnTo>
                  <a:cubicBezTo>
                    <a:pt x="29685" y="50861"/>
                    <a:pt x="29677" y="50898"/>
                    <a:pt x="29666" y="50959"/>
                  </a:cubicBezTo>
                  <a:cubicBezTo>
                    <a:pt x="29615" y="51269"/>
                    <a:pt x="29558" y="51579"/>
                    <a:pt x="29471" y="51882"/>
                  </a:cubicBezTo>
                  <a:cubicBezTo>
                    <a:pt x="29420" y="52085"/>
                    <a:pt x="29352" y="52283"/>
                    <a:pt x="29283" y="52477"/>
                  </a:cubicBezTo>
                  <a:lnTo>
                    <a:pt x="29283" y="52477"/>
                  </a:lnTo>
                  <a:cubicBezTo>
                    <a:pt x="29275" y="52489"/>
                    <a:pt x="29190" y="52700"/>
                    <a:pt x="29161" y="52754"/>
                  </a:cubicBezTo>
                  <a:cubicBezTo>
                    <a:pt x="29103" y="52877"/>
                    <a:pt x="29038" y="52992"/>
                    <a:pt x="28966" y="53107"/>
                  </a:cubicBezTo>
                  <a:cubicBezTo>
                    <a:pt x="28909" y="53208"/>
                    <a:pt x="28844" y="53295"/>
                    <a:pt x="28786" y="53388"/>
                  </a:cubicBezTo>
                  <a:cubicBezTo>
                    <a:pt x="28782" y="53395"/>
                    <a:pt x="28778" y="53401"/>
                    <a:pt x="28774" y="53407"/>
                  </a:cubicBezTo>
                  <a:lnTo>
                    <a:pt x="28774" y="53407"/>
                  </a:lnTo>
                  <a:cubicBezTo>
                    <a:pt x="28774" y="53408"/>
                    <a:pt x="28773" y="53409"/>
                    <a:pt x="28772" y="53410"/>
                  </a:cubicBezTo>
                  <a:cubicBezTo>
                    <a:pt x="28630" y="53551"/>
                    <a:pt x="28489" y="53687"/>
                    <a:pt x="28343" y="53827"/>
                  </a:cubicBezTo>
                  <a:lnTo>
                    <a:pt x="28343" y="53827"/>
                  </a:lnTo>
                  <a:cubicBezTo>
                    <a:pt x="28384" y="53787"/>
                    <a:pt x="28396" y="53771"/>
                    <a:pt x="28388" y="53771"/>
                  </a:cubicBezTo>
                  <a:cubicBezTo>
                    <a:pt x="28364" y="53771"/>
                    <a:pt x="28125" y="53953"/>
                    <a:pt x="28015" y="54023"/>
                  </a:cubicBezTo>
                  <a:cubicBezTo>
                    <a:pt x="28006" y="54028"/>
                    <a:pt x="27998" y="54034"/>
                    <a:pt x="27991" y="54039"/>
                  </a:cubicBezTo>
                  <a:lnTo>
                    <a:pt x="27991" y="54039"/>
                  </a:lnTo>
                  <a:cubicBezTo>
                    <a:pt x="27902" y="54068"/>
                    <a:pt x="27817" y="54107"/>
                    <a:pt x="27726" y="54131"/>
                  </a:cubicBezTo>
                  <a:cubicBezTo>
                    <a:pt x="27633" y="54160"/>
                    <a:pt x="27539" y="54174"/>
                    <a:pt x="27445" y="54203"/>
                  </a:cubicBezTo>
                  <a:cubicBezTo>
                    <a:pt x="27445" y="54203"/>
                    <a:pt x="27445" y="54203"/>
                    <a:pt x="27445" y="54203"/>
                  </a:cubicBezTo>
                  <a:lnTo>
                    <a:pt x="27445" y="54203"/>
                  </a:lnTo>
                  <a:cubicBezTo>
                    <a:pt x="27282" y="54204"/>
                    <a:pt x="27118" y="54212"/>
                    <a:pt x="26951" y="54212"/>
                  </a:cubicBezTo>
                  <a:cubicBezTo>
                    <a:pt x="26907" y="54212"/>
                    <a:pt x="26863" y="54212"/>
                    <a:pt x="26818" y="54210"/>
                  </a:cubicBezTo>
                  <a:cubicBezTo>
                    <a:pt x="26768" y="54210"/>
                    <a:pt x="26674" y="54196"/>
                    <a:pt x="26613" y="54185"/>
                  </a:cubicBezTo>
                  <a:lnTo>
                    <a:pt x="26613" y="54185"/>
                  </a:lnTo>
                  <a:cubicBezTo>
                    <a:pt x="26648" y="54192"/>
                    <a:pt x="26700" y="54202"/>
                    <a:pt x="26775" y="54217"/>
                  </a:cubicBezTo>
                  <a:cubicBezTo>
                    <a:pt x="26667" y="54196"/>
                    <a:pt x="26559" y="54181"/>
                    <a:pt x="26450" y="54160"/>
                  </a:cubicBezTo>
                  <a:cubicBezTo>
                    <a:pt x="26213" y="54109"/>
                    <a:pt x="25975" y="54037"/>
                    <a:pt x="25744" y="53958"/>
                  </a:cubicBezTo>
                  <a:cubicBezTo>
                    <a:pt x="25712" y="53947"/>
                    <a:pt x="25613" y="53909"/>
                    <a:pt x="25545" y="53883"/>
                  </a:cubicBezTo>
                  <a:lnTo>
                    <a:pt x="25545" y="53883"/>
                  </a:lnTo>
                  <a:cubicBezTo>
                    <a:pt x="25472" y="53851"/>
                    <a:pt x="25362" y="53803"/>
                    <a:pt x="25333" y="53792"/>
                  </a:cubicBezTo>
                  <a:cubicBezTo>
                    <a:pt x="25066" y="53662"/>
                    <a:pt x="24800" y="53511"/>
                    <a:pt x="24547" y="53360"/>
                  </a:cubicBezTo>
                  <a:cubicBezTo>
                    <a:pt x="24309" y="53208"/>
                    <a:pt x="24079" y="53050"/>
                    <a:pt x="23848" y="52891"/>
                  </a:cubicBezTo>
                  <a:cubicBezTo>
                    <a:pt x="23811" y="52863"/>
                    <a:pt x="23792" y="52849"/>
                    <a:pt x="23785" y="52844"/>
                  </a:cubicBezTo>
                  <a:lnTo>
                    <a:pt x="23785" y="52844"/>
                  </a:lnTo>
                  <a:cubicBezTo>
                    <a:pt x="23767" y="52829"/>
                    <a:pt x="23743" y="52809"/>
                    <a:pt x="23711" y="52783"/>
                  </a:cubicBezTo>
                  <a:cubicBezTo>
                    <a:pt x="23581" y="52675"/>
                    <a:pt x="23452" y="52567"/>
                    <a:pt x="23315" y="52451"/>
                  </a:cubicBezTo>
                  <a:cubicBezTo>
                    <a:pt x="22795" y="51990"/>
                    <a:pt x="22305" y="51492"/>
                    <a:pt x="21851" y="50959"/>
                  </a:cubicBezTo>
                  <a:cubicBezTo>
                    <a:pt x="21339" y="50375"/>
                    <a:pt x="21116" y="50072"/>
                    <a:pt x="20640" y="49359"/>
                  </a:cubicBezTo>
                  <a:cubicBezTo>
                    <a:pt x="20164" y="48645"/>
                    <a:pt x="19732" y="47902"/>
                    <a:pt x="19342" y="47145"/>
                  </a:cubicBezTo>
                  <a:cubicBezTo>
                    <a:pt x="18456" y="45415"/>
                    <a:pt x="17850" y="43635"/>
                    <a:pt x="17302" y="41739"/>
                  </a:cubicBezTo>
                  <a:cubicBezTo>
                    <a:pt x="16560" y="39194"/>
                    <a:pt x="15860" y="36642"/>
                    <a:pt x="15219" y="34076"/>
                  </a:cubicBezTo>
                  <a:cubicBezTo>
                    <a:pt x="14721" y="32086"/>
                    <a:pt x="14260" y="30089"/>
                    <a:pt x="13878" y="28070"/>
                  </a:cubicBezTo>
                  <a:cubicBezTo>
                    <a:pt x="13727" y="27285"/>
                    <a:pt x="13590" y="26499"/>
                    <a:pt x="13467" y="25706"/>
                  </a:cubicBezTo>
                  <a:cubicBezTo>
                    <a:pt x="13438" y="25511"/>
                    <a:pt x="13409" y="25317"/>
                    <a:pt x="13381" y="25122"/>
                  </a:cubicBezTo>
                  <a:cubicBezTo>
                    <a:pt x="13369" y="25036"/>
                    <a:pt x="13364" y="25009"/>
                    <a:pt x="13364" y="25009"/>
                  </a:cubicBezTo>
                  <a:lnTo>
                    <a:pt x="13364" y="25009"/>
                  </a:lnTo>
                  <a:cubicBezTo>
                    <a:pt x="13364" y="25009"/>
                    <a:pt x="13364" y="25010"/>
                    <a:pt x="13364" y="25010"/>
                  </a:cubicBezTo>
                  <a:lnTo>
                    <a:pt x="13364" y="25010"/>
                  </a:lnTo>
                  <a:cubicBezTo>
                    <a:pt x="13362" y="24999"/>
                    <a:pt x="13361" y="24986"/>
                    <a:pt x="13359" y="24971"/>
                  </a:cubicBezTo>
                  <a:cubicBezTo>
                    <a:pt x="13323" y="24632"/>
                    <a:pt x="13280" y="24286"/>
                    <a:pt x="13244" y="23940"/>
                  </a:cubicBezTo>
                  <a:cubicBezTo>
                    <a:pt x="13176" y="23187"/>
                    <a:pt x="13139" y="22439"/>
                    <a:pt x="13158" y="21685"/>
                  </a:cubicBezTo>
                  <a:lnTo>
                    <a:pt x="13158" y="21685"/>
                  </a:lnTo>
                  <a:cubicBezTo>
                    <a:pt x="13167" y="21697"/>
                    <a:pt x="13176" y="21708"/>
                    <a:pt x="13186" y="21719"/>
                  </a:cubicBezTo>
                  <a:cubicBezTo>
                    <a:pt x="13192" y="21727"/>
                    <a:pt x="13198" y="21733"/>
                    <a:pt x="13204" y="21739"/>
                  </a:cubicBezTo>
                  <a:lnTo>
                    <a:pt x="13204" y="21739"/>
                  </a:lnTo>
                  <a:cubicBezTo>
                    <a:pt x="13255" y="21812"/>
                    <a:pt x="13307" y="21882"/>
                    <a:pt x="13359" y="21957"/>
                  </a:cubicBezTo>
                  <a:cubicBezTo>
                    <a:pt x="14743" y="23882"/>
                    <a:pt x="15774" y="26066"/>
                    <a:pt x="16726" y="28222"/>
                  </a:cubicBezTo>
                  <a:cubicBezTo>
                    <a:pt x="17324" y="29584"/>
                    <a:pt x="17922" y="31062"/>
                    <a:pt x="18499" y="32627"/>
                  </a:cubicBezTo>
                  <a:cubicBezTo>
                    <a:pt x="19177" y="34443"/>
                    <a:pt x="19804" y="36281"/>
                    <a:pt x="20395" y="38127"/>
                  </a:cubicBezTo>
                  <a:cubicBezTo>
                    <a:pt x="21044" y="40167"/>
                    <a:pt x="21635" y="42222"/>
                    <a:pt x="22197" y="44291"/>
                  </a:cubicBezTo>
                  <a:cubicBezTo>
                    <a:pt x="22401" y="45050"/>
                    <a:pt x="22993" y="45379"/>
                    <a:pt x="23600" y="45379"/>
                  </a:cubicBezTo>
                  <a:cubicBezTo>
                    <a:pt x="24520" y="45379"/>
                    <a:pt x="25476" y="44624"/>
                    <a:pt x="25167" y="43469"/>
                  </a:cubicBezTo>
                  <a:cubicBezTo>
                    <a:pt x="24028" y="39273"/>
                    <a:pt x="22738" y="35106"/>
                    <a:pt x="21181" y="31048"/>
                  </a:cubicBezTo>
                  <a:cubicBezTo>
                    <a:pt x="20063" y="28114"/>
                    <a:pt x="18845" y="25187"/>
                    <a:pt x="17302" y="22447"/>
                  </a:cubicBezTo>
                  <a:cubicBezTo>
                    <a:pt x="16459" y="20948"/>
                    <a:pt x="15413" y="19023"/>
                    <a:pt x="13835" y="18165"/>
                  </a:cubicBezTo>
                  <a:cubicBezTo>
                    <a:pt x="13419" y="17941"/>
                    <a:pt x="13014" y="17840"/>
                    <a:pt x="12634" y="17840"/>
                  </a:cubicBezTo>
                  <a:cubicBezTo>
                    <a:pt x="11411" y="17840"/>
                    <a:pt x="10445" y="18885"/>
                    <a:pt x="10209" y="20249"/>
                  </a:cubicBezTo>
                  <a:cubicBezTo>
                    <a:pt x="9776" y="22772"/>
                    <a:pt x="10295" y="25468"/>
                    <a:pt x="10735" y="27948"/>
                  </a:cubicBezTo>
                  <a:cubicBezTo>
                    <a:pt x="11578" y="32691"/>
                    <a:pt x="12833" y="37363"/>
                    <a:pt x="14166" y="41984"/>
                  </a:cubicBezTo>
                  <a:cubicBezTo>
                    <a:pt x="15298" y="45920"/>
                    <a:pt x="16790" y="49676"/>
                    <a:pt x="19429" y="52855"/>
                  </a:cubicBezTo>
                  <a:cubicBezTo>
                    <a:pt x="21080" y="54845"/>
                    <a:pt x="23372" y="56777"/>
                    <a:pt x="26003" y="57195"/>
                  </a:cubicBezTo>
                  <a:cubicBezTo>
                    <a:pt x="26331" y="57247"/>
                    <a:pt x="26655" y="57272"/>
                    <a:pt x="26975" y="57272"/>
                  </a:cubicBezTo>
                  <a:cubicBezTo>
                    <a:pt x="29050" y="57272"/>
                    <a:pt x="30915" y="56192"/>
                    <a:pt x="31864" y="54217"/>
                  </a:cubicBezTo>
                  <a:cubicBezTo>
                    <a:pt x="33400" y="51024"/>
                    <a:pt x="32895" y="47138"/>
                    <a:pt x="32146" y="43808"/>
                  </a:cubicBezTo>
                  <a:cubicBezTo>
                    <a:pt x="31872" y="42582"/>
                    <a:pt x="31461" y="41393"/>
                    <a:pt x="31187" y="40167"/>
                  </a:cubicBezTo>
                  <a:cubicBezTo>
                    <a:pt x="30877" y="38769"/>
                    <a:pt x="30545" y="37377"/>
                    <a:pt x="30199" y="35993"/>
                  </a:cubicBezTo>
                  <a:cubicBezTo>
                    <a:pt x="29558" y="33405"/>
                    <a:pt x="28851" y="30824"/>
                    <a:pt x="28065" y="28272"/>
                  </a:cubicBezTo>
                  <a:cubicBezTo>
                    <a:pt x="26753" y="23990"/>
                    <a:pt x="25225" y="19766"/>
                    <a:pt x="23365" y="15693"/>
                  </a:cubicBezTo>
                  <a:cubicBezTo>
                    <a:pt x="21036" y="10581"/>
                    <a:pt x="18059" y="5009"/>
                    <a:pt x="13381" y="1664"/>
                  </a:cubicBezTo>
                  <a:cubicBezTo>
                    <a:pt x="11914" y="615"/>
                    <a:pt x="10216" y="0"/>
                    <a:pt x="856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5" name="Google Shape;2135;p38"/>
            <p:cNvSpPr/>
            <p:nvPr/>
          </p:nvSpPr>
          <p:spPr>
            <a:xfrm>
              <a:off x="4491600" y="1128725"/>
              <a:ext cx="835000" cy="1431900"/>
            </a:xfrm>
            <a:custGeom>
              <a:avLst/>
              <a:gdLst/>
              <a:ahLst/>
              <a:cxnLst/>
              <a:rect l="l" t="t" r="r" b="b"/>
              <a:pathLst>
                <a:path w="33400" h="57276" extrusionOk="0">
                  <a:moveTo>
                    <a:pt x="7573" y="3171"/>
                  </a:moveTo>
                  <a:cubicBezTo>
                    <a:pt x="7580" y="3171"/>
                    <a:pt x="7528" y="3203"/>
                    <a:pt x="7458" y="3231"/>
                  </a:cubicBezTo>
                  <a:lnTo>
                    <a:pt x="7458" y="3231"/>
                  </a:lnTo>
                  <a:cubicBezTo>
                    <a:pt x="7461" y="3228"/>
                    <a:pt x="7465" y="3226"/>
                    <a:pt x="7469" y="3224"/>
                  </a:cubicBezTo>
                  <a:cubicBezTo>
                    <a:pt x="7538" y="3185"/>
                    <a:pt x="7569" y="3171"/>
                    <a:pt x="7573" y="3171"/>
                  </a:cubicBezTo>
                  <a:close/>
                  <a:moveTo>
                    <a:pt x="3540" y="11412"/>
                  </a:moveTo>
                  <a:cubicBezTo>
                    <a:pt x="3535" y="11446"/>
                    <a:pt x="3531" y="11480"/>
                    <a:pt x="3528" y="11513"/>
                  </a:cubicBezTo>
                  <a:lnTo>
                    <a:pt x="3528" y="11513"/>
                  </a:lnTo>
                  <a:cubicBezTo>
                    <a:pt x="3531" y="11487"/>
                    <a:pt x="3536" y="11443"/>
                    <a:pt x="3540" y="11412"/>
                  </a:cubicBezTo>
                  <a:close/>
                  <a:moveTo>
                    <a:pt x="3528" y="11513"/>
                  </a:moveTo>
                  <a:lnTo>
                    <a:pt x="3528" y="11513"/>
                  </a:lnTo>
                  <a:cubicBezTo>
                    <a:pt x="3526" y="11525"/>
                    <a:pt x="3526" y="11533"/>
                    <a:pt x="3526" y="11536"/>
                  </a:cubicBezTo>
                  <a:cubicBezTo>
                    <a:pt x="3526" y="11529"/>
                    <a:pt x="3527" y="11521"/>
                    <a:pt x="3528" y="11513"/>
                  </a:cubicBezTo>
                  <a:close/>
                  <a:moveTo>
                    <a:pt x="12217" y="20791"/>
                  </a:moveTo>
                  <a:cubicBezTo>
                    <a:pt x="12233" y="20791"/>
                    <a:pt x="12285" y="20822"/>
                    <a:pt x="12339" y="20858"/>
                  </a:cubicBezTo>
                  <a:lnTo>
                    <a:pt x="12339" y="20858"/>
                  </a:lnTo>
                  <a:cubicBezTo>
                    <a:pt x="12327" y="20855"/>
                    <a:pt x="12314" y="20853"/>
                    <a:pt x="12299" y="20850"/>
                  </a:cubicBezTo>
                  <a:lnTo>
                    <a:pt x="12299" y="20850"/>
                  </a:lnTo>
                  <a:cubicBezTo>
                    <a:pt x="12313" y="20853"/>
                    <a:pt x="12326" y="20855"/>
                    <a:pt x="12340" y="20858"/>
                  </a:cubicBezTo>
                  <a:lnTo>
                    <a:pt x="12340" y="20858"/>
                  </a:lnTo>
                  <a:cubicBezTo>
                    <a:pt x="12339" y="20858"/>
                    <a:pt x="12339" y="20858"/>
                    <a:pt x="12339" y="20858"/>
                  </a:cubicBezTo>
                  <a:lnTo>
                    <a:pt x="12339" y="20858"/>
                  </a:lnTo>
                  <a:cubicBezTo>
                    <a:pt x="12343" y="20858"/>
                    <a:pt x="12346" y="20859"/>
                    <a:pt x="12350" y="20859"/>
                  </a:cubicBezTo>
                  <a:lnTo>
                    <a:pt x="12350" y="20859"/>
                  </a:lnTo>
                  <a:cubicBezTo>
                    <a:pt x="12346" y="20859"/>
                    <a:pt x="12343" y="20858"/>
                    <a:pt x="12340" y="20858"/>
                  </a:cubicBezTo>
                  <a:lnTo>
                    <a:pt x="12340" y="20858"/>
                  </a:lnTo>
                  <a:cubicBezTo>
                    <a:pt x="12346" y="20862"/>
                    <a:pt x="12352" y="20866"/>
                    <a:pt x="12358" y="20870"/>
                  </a:cubicBezTo>
                  <a:lnTo>
                    <a:pt x="12358" y="20870"/>
                  </a:lnTo>
                  <a:cubicBezTo>
                    <a:pt x="12280" y="20853"/>
                    <a:pt x="12187" y="20824"/>
                    <a:pt x="12212" y="20793"/>
                  </a:cubicBezTo>
                  <a:cubicBezTo>
                    <a:pt x="12213" y="20791"/>
                    <a:pt x="12215" y="20791"/>
                    <a:pt x="12217" y="20791"/>
                  </a:cubicBezTo>
                  <a:close/>
                  <a:moveTo>
                    <a:pt x="28043" y="54026"/>
                  </a:moveTo>
                  <a:cubicBezTo>
                    <a:pt x="28044" y="54026"/>
                    <a:pt x="28044" y="54026"/>
                    <a:pt x="28043" y="54026"/>
                  </a:cubicBezTo>
                  <a:cubicBezTo>
                    <a:pt x="28043" y="54026"/>
                    <a:pt x="28042" y="54026"/>
                    <a:pt x="28042" y="54026"/>
                  </a:cubicBezTo>
                  <a:lnTo>
                    <a:pt x="28042" y="54026"/>
                  </a:lnTo>
                  <a:cubicBezTo>
                    <a:pt x="28043" y="54026"/>
                    <a:pt x="28043" y="54026"/>
                    <a:pt x="28043" y="54026"/>
                  </a:cubicBezTo>
                  <a:close/>
                  <a:moveTo>
                    <a:pt x="26551" y="54174"/>
                  </a:moveTo>
                  <a:cubicBezTo>
                    <a:pt x="26548" y="54174"/>
                    <a:pt x="26590" y="54183"/>
                    <a:pt x="26643" y="54192"/>
                  </a:cubicBezTo>
                  <a:lnTo>
                    <a:pt x="26643" y="54192"/>
                  </a:lnTo>
                  <a:cubicBezTo>
                    <a:pt x="26579" y="54179"/>
                    <a:pt x="26553" y="54174"/>
                    <a:pt x="26551" y="54174"/>
                  </a:cubicBezTo>
                  <a:close/>
                  <a:moveTo>
                    <a:pt x="8558" y="0"/>
                  </a:moveTo>
                  <a:cubicBezTo>
                    <a:pt x="6903" y="0"/>
                    <a:pt x="5288" y="615"/>
                    <a:pt x="3987" y="2028"/>
                  </a:cubicBezTo>
                  <a:cubicBezTo>
                    <a:pt x="721" y="5567"/>
                    <a:pt x="238" y="11233"/>
                    <a:pt x="152" y="15797"/>
                  </a:cubicBezTo>
                  <a:cubicBezTo>
                    <a:pt x="0" y="24282"/>
                    <a:pt x="1702" y="32817"/>
                    <a:pt x="3886" y="40978"/>
                  </a:cubicBezTo>
                  <a:cubicBezTo>
                    <a:pt x="4585" y="43602"/>
                    <a:pt x="5364" y="46204"/>
                    <a:pt x="6193" y="48792"/>
                  </a:cubicBezTo>
                  <a:cubicBezTo>
                    <a:pt x="6433" y="49536"/>
                    <a:pt x="7046" y="49859"/>
                    <a:pt x="7660" y="49859"/>
                  </a:cubicBezTo>
                  <a:cubicBezTo>
                    <a:pt x="8593" y="49859"/>
                    <a:pt x="9528" y="49114"/>
                    <a:pt x="9163" y="47970"/>
                  </a:cubicBezTo>
                  <a:cubicBezTo>
                    <a:pt x="6424" y="39449"/>
                    <a:pt x="4160" y="30604"/>
                    <a:pt x="3439" y="21708"/>
                  </a:cubicBezTo>
                  <a:cubicBezTo>
                    <a:pt x="3187" y="18623"/>
                    <a:pt x="3122" y="15508"/>
                    <a:pt x="3425" y="12430"/>
                  </a:cubicBezTo>
                  <a:cubicBezTo>
                    <a:pt x="3461" y="12099"/>
                    <a:pt x="3497" y="11767"/>
                    <a:pt x="3533" y="11443"/>
                  </a:cubicBezTo>
                  <a:cubicBezTo>
                    <a:pt x="3540" y="11396"/>
                    <a:pt x="3543" y="11378"/>
                    <a:pt x="3544" y="11378"/>
                  </a:cubicBezTo>
                  <a:lnTo>
                    <a:pt x="3544" y="11378"/>
                  </a:lnTo>
                  <a:cubicBezTo>
                    <a:pt x="3544" y="11378"/>
                    <a:pt x="3543" y="11392"/>
                    <a:pt x="3540" y="11412"/>
                  </a:cubicBezTo>
                  <a:lnTo>
                    <a:pt x="3540" y="11412"/>
                  </a:lnTo>
                  <a:cubicBezTo>
                    <a:pt x="3547" y="11368"/>
                    <a:pt x="3554" y="11325"/>
                    <a:pt x="3562" y="11284"/>
                  </a:cubicBezTo>
                  <a:cubicBezTo>
                    <a:pt x="3583" y="11118"/>
                    <a:pt x="3612" y="10952"/>
                    <a:pt x="3634" y="10794"/>
                  </a:cubicBezTo>
                  <a:cubicBezTo>
                    <a:pt x="3735" y="10210"/>
                    <a:pt x="3843" y="9633"/>
                    <a:pt x="3980" y="9056"/>
                  </a:cubicBezTo>
                  <a:cubicBezTo>
                    <a:pt x="4102" y="8552"/>
                    <a:pt x="4239" y="8054"/>
                    <a:pt x="4398" y="7557"/>
                  </a:cubicBezTo>
                  <a:cubicBezTo>
                    <a:pt x="4470" y="7341"/>
                    <a:pt x="4542" y="7117"/>
                    <a:pt x="4621" y="6894"/>
                  </a:cubicBezTo>
                  <a:cubicBezTo>
                    <a:pt x="4665" y="6793"/>
                    <a:pt x="4708" y="6685"/>
                    <a:pt x="4744" y="6584"/>
                  </a:cubicBezTo>
                  <a:cubicBezTo>
                    <a:pt x="4762" y="6536"/>
                    <a:pt x="4774" y="6502"/>
                    <a:pt x="4782" y="6480"/>
                  </a:cubicBezTo>
                  <a:lnTo>
                    <a:pt x="4782" y="6480"/>
                  </a:lnTo>
                  <a:cubicBezTo>
                    <a:pt x="4784" y="6476"/>
                    <a:pt x="4785" y="6472"/>
                    <a:pt x="4787" y="6468"/>
                  </a:cubicBezTo>
                  <a:cubicBezTo>
                    <a:pt x="4967" y="6086"/>
                    <a:pt x="5148" y="5704"/>
                    <a:pt x="5364" y="5337"/>
                  </a:cubicBezTo>
                  <a:cubicBezTo>
                    <a:pt x="5458" y="5171"/>
                    <a:pt x="5559" y="5005"/>
                    <a:pt x="5659" y="4846"/>
                  </a:cubicBezTo>
                  <a:cubicBezTo>
                    <a:pt x="5728" y="4746"/>
                    <a:pt x="5977" y="4446"/>
                    <a:pt x="5969" y="4446"/>
                  </a:cubicBezTo>
                  <a:lnTo>
                    <a:pt x="5969" y="4446"/>
                  </a:lnTo>
                  <a:cubicBezTo>
                    <a:pt x="5966" y="4446"/>
                    <a:pt x="5928" y="4487"/>
                    <a:pt x="5832" y="4594"/>
                  </a:cubicBezTo>
                  <a:cubicBezTo>
                    <a:pt x="6063" y="4334"/>
                    <a:pt x="6279" y="4068"/>
                    <a:pt x="6539" y="3830"/>
                  </a:cubicBezTo>
                  <a:cubicBezTo>
                    <a:pt x="6594" y="3775"/>
                    <a:pt x="6655" y="3727"/>
                    <a:pt x="6710" y="3679"/>
                  </a:cubicBezTo>
                  <a:lnTo>
                    <a:pt x="6710" y="3679"/>
                  </a:lnTo>
                  <a:cubicBezTo>
                    <a:pt x="6835" y="3600"/>
                    <a:pt x="6952" y="3506"/>
                    <a:pt x="7080" y="3433"/>
                  </a:cubicBezTo>
                  <a:cubicBezTo>
                    <a:pt x="7198" y="3357"/>
                    <a:pt x="7330" y="3300"/>
                    <a:pt x="7456" y="3231"/>
                  </a:cubicBezTo>
                  <a:lnTo>
                    <a:pt x="7456" y="3231"/>
                  </a:lnTo>
                  <a:cubicBezTo>
                    <a:pt x="7501" y="3214"/>
                    <a:pt x="7545" y="3194"/>
                    <a:pt x="7591" y="3181"/>
                  </a:cubicBezTo>
                  <a:cubicBezTo>
                    <a:pt x="7736" y="3138"/>
                    <a:pt x="7873" y="3095"/>
                    <a:pt x="8010" y="3059"/>
                  </a:cubicBezTo>
                  <a:cubicBezTo>
                    <a:pt x="8069" y="3048"/>
                    <a:pt x="8138" y="3041"/>
                    <a:pt x="8198" y="3029"/>
                  </a:cubicBezTo>
                  <a:lnTo>
                    <a:pt x="8198" y="3029"/>
                  </a:lnTo>
                  <a:cubicBezTo>
                    <a:pt x="8277" y="3027"/>
                    <a:pt x="8354" y="3027"/>
                    <a:pt x="8432" y="3027"/>
                  </a:cubicBezTo>
                  <a:cubicBezTo>
                    <a:pt x="8627" y="3027"/>
                    <a:pt x="8821" y="3031"/>
                    <a:pt x="9017" y="3035"/>
                  </a:cubicBezTo>
                  <a:lnTo>
                    <a:pt x="9017" y="3035"/>
                  </a:lnTo>
                  <a:cubicBezTo>
                    <a:pt x="9089" y="3054"/>
                    <a:pt x="9170" y="3061"/>
                    <a:pt x="9242" y="3073"/>
                  </a:cubicBezTo>
                  <a:cubicBezTo>
                    <a:pt x="9408" y="3109"/>
                    <a:pt x="9581" y="3159"/>
                    <a:pt x="9747" y="3210"/>
                  </a:cubicBezTo>
                  <a:cubicBezTo>
                    <a:pt x="9910" y="3259"/>
                    <a:pt x="10059" y="3323"/>
                    <a:pt x="10222" y="3380"/>
                  </a:cubicBezTo>
                  <a:lnTo>
                    <a:pt x="10222" y="3380"/>
                  </a:lnTo>
                  <a:cubicBezTo>
                    <a:pt x="10299" y="3420"/>
                    <a:pt x="10376" y="3455"/>
                    <a:pt x="10453" y="3491"/>
                  </a:cubicBezTo>
                  <a:cubicBezTo>
                    <a:pt x="10828" y="3678"/>
                    <a:pt x="11189" y="3888"/>
                    <a:pt x="11528" y="4118"/>
                  </a:cubicBezTo>
                  <a:cubicBezTo>
                    <a:pt x="11700" y="4229"/>
                    <a:pt x="11859" y="4346"/>
                    <a:pt x="12018" y="4463"/>
                  </a:cubicBezTo>
                  <a:lnTo>
                    <a:pt x="12018" y="4463"/>
                  </a:lnTo>
                  <a:cubicBezTo>
                    <a:pt x="12029" y="4473"/>
                    <a:pt x="12044" y="4485"/>
                    <a:pt x="12061" y="4500"/>
                  </a:cubicBezTo>
                  <a:cubicBezTo>
                    <a:pt x="12162" y="4580"/>
                    <a:pt x="12263" y="4659"/>
                    <a:pt x="12357" y="4738"/>
                  </a:cubicBezTo>
                  <a:cubicBezTo>
                    <a:pt x="12753" y="5070"/>
                    <a:pt x="13128" y="5423"/>
                    <a:pt x="13488" y="5783"/>
                  </a:cubicBezTo>
                  <a:cubicBezTo>
                    <a:pt x="13871" y="6173"/>
                    <a:pt x="14238" y="6576"/>
                    <a:pt x="14591" y="6995"/>
                  </a:cubicBezTo>
                  <a:cubicBezTo>
                    <a:pt x="14786" y="7225"/>
                    <a:pt x="14981" y="7456"/>
                    <a:pt x="15168" y="7694"/>
                  </a:cubicBezTo>
                  <a:cubicBezTo>
                    <a:pt x="15201" y="7736"/>
                    <a:pt x="15324" y="7896"/>
                    <a:pt x="15348" y="7927"/>
                  </a:cubicBezTo>
                  <a:lnTo>
                    <a:pt x="15348" y="7927"/>
                  </a:lnTo>
                  <a:cubicBezTo>
                    <a:pt x="15427" y="8032"/>
                    <a:pt x="15509" y="8137"/>
                    <a:pt x="15586" y="8242"/>
                  </a:cubicBezTo>
                  <a:cubicBezTo>
                    <a:pt x="16415" y="9366"/>
                    <a:pt x="17172" y="10549"/>
                    <a:pt x="17879" y="11753"/>
                  </a:cubicBezTo>
                  <a:cubicBezTo>
                    <a:pt x="21930" y="18666"/>
                    <a:pt x="24475" y="26408"/>
                    <a:pt x="26537" y="34129"/>
                  </a:cubicBezTo>
                  <a:cubicBezTo>
                    <a:pt x="27229" y="36696"/>
                    <a:pt x="27697" y="39341"/>
                    <a:pt x="28454" y="41886"/>
                  </a:cubicBezTo>
                  <a:cubicBezTo>
                    <a:pt x="29045" y="43840"/>
                    <a:pt x="29536" y="45887"/>
                    <a:pt x="29701" y="47841"/>
                  </a:cubicBezTo>
                  <a:cubicBezTo>
                    <a:pt x="29766" y="48648"/>
                    <a:pt x="29788" y="49463"/>
                    <a:pt x="29738" y="50270"/>
                  </a:cubicBezTo>
                  <a:cubicBezTo>
                    <a:pt x="29723" y="50436"/>
                    <a:pt x="29709" y="50602"/>
                    <a:pt x="29694" y="50768"/>
                  </a:cubicBezTo>
                  <a:cubicBezTo>
                    <a:pt x="29692" y="50802"/>
                    <a:pt x="29690" y="50825"/>
                    <a:pt x="29689" y="50840"/>
                  </a:cubicBezTo>
                  <a:lnTo>
                    <a:pt x="29689" y="50840"/>
                  </a:lnTo>
                  <a:cubicBezTo>
                    <a:pt x="29685" y="50862"/>
                    <a:pt x="29677" y="50900"/>
                    <a:pt x="29665" y="50962"/>
                  </a:cubicBezTo>
                  <a:cubicBezTo>
                    <a:pt x="29615" y="51272"/>
                    <a:pt x="29557" y="51582"/>
                    <a:pt x="29471" y="51885"/>
                  </a:cubicBezTo>
                  <a:cubicBezTo>
                    <a:pt x="29413" y="52094"/>
                    <a:pt x="29346" y="52293"/>
                    <a:pt x="29273" y="52494"/>
                  </a:cubicBezTo>
                  <a:lnTo>
                    <a:pt x="29273" y="52494"/>
                  </a:lnTo>
                  <a:cubicBezTo>
                    <a:pt x="29250" y="52549"/>
                    <a:pt x="29185" y="52708"/>
                    <a:pt x="29161" y="52757"/>
                  </a:cubicBezTo>
                  <a:cubicBezTo>
                    <a:pt x="29103" y="52880"/>
                    <a:pt x="29038" y="52995"/>
                    <a:pt x="28966" y="53111"/>
                  </a:cubicBezTo>
                  <a:cubicBezTo>
                    <a:pt x="28908" y="53204"/>
                    <a:pt x="28844" y="53298"/>
                    <a:pt x="28786" y="53392"/>
                  </a:cubicBezTo>
                  <a:cubicBezTo>
                    <a:pt x="28786" y="53392"/>
                    <a:pt x="28786" y="53392"/>
                    <a:pt x="28785" y="53392"/>
                  </a:cubicBezTo>
                  <a:lnTo>
                    <a:pt x="28785" y="53392"/>
                  </a:lnTo>
                  <a:cubicBezTo>
                    <a:pt x="28781" y="53396"/>
                    <a:pt x="28777" y="53401"/>
                    <a:pt x="28771" y="53406"/>
                  </a:cubicBezTo>
                  <a:cubicBezTo>
                    <a:pt x="28619" y="53558"/>
                    <a:pt x="28467" y="53710"/>
                    <a:pt x="28309" y="53857"/>
                  </a:cubicBezTo>
                  <a:lnTo>
                    <a:pt x="28309" y="53857"/>
                  </a:lnTo>
                  <a:cubicBezTo>
                    <a:pt x="28375" y="53796"/>
                    <a:pt x="28395" y="53772"/>
                    <a:pt x="28387" y="53772"/>
                  </a:cubicBezTo>
                  <a:cubicBezTo>
                    <a:pt x="28364" y="53772"/>
                    <a:pt x="28121" y="53955"/>
                    <a:pt x="28015" y="54026"/>
                  </a:cubicBezTo>
                  <a:cubicBezTo>
                    <a:pt x="28007" y="54031"/>
                    <a:pt x="27999" y="54036"/>
                    <a:pt x="27992" y="54041"/>
                  </a:cubicBezTo>
                  <a:lnTo>
                    <a:pt x="27992" y="54041"/>
                  </a:lnTo>
                  <a:cubicBezTo>
                    <a:pt x="27903" y="54069"/>
                    <a:pt x="27817" y="54104"/>
                    <a:pt x="27726" y="54134"/>
                  </a:cubicBezTo>
                  <a:cubicBezTo>
                    <a:pt x="27632" y="54156"/>
                    <a:pt x="27539" y="54170"/>
                    <a:pt x="27445" y="54199"/>
                  </a:cubicBezTo>
                  <a:cubicBezTo>
                    <a:pt x="27444" y="54199"/>
                    <a:pt x="27442" y="54200"/>
                    <a:pt x="27441" y="54200"/>
                  </a:cubicBezTo>
                  <a:lnTo>
                    <a:pt x="27441" y="54200"/>
                  </a:lnTo>
                  <a:cubicBezTo>
                    <a:pt x="27236" y="54207"/>
                    <a:pt x="27030" y="54213"/>
                    <a:pt x="26818" y="54213"/>
                  </a:cubicBezTo>
                  <a:cubicBezTo>
                    <a:pt x="26774" y="54213"/>
                    <a:pt x="26701" y="54203"/>
                    <a:pt x="26643" y="54192"/>
                  </a:cubicBezTo>
                  <a:lnTo>
                    <a:pt x="26643" y="54192"/>
                  </a:lnTo>
                  <a:cubicBezTo>
                    <a:pt x="26676" y="54199"/>
                    <a:pt x="26719" y="54209"/>
                    <a:pt x="26775" y="54221"/>
                  </a:cubicBezTo>
                  <a:cubicBezTo>
                    <a:pt x="26666" y="54199"/>
                    <a:pt x="26558" y="54185"/>
                    <a:pt x="26450" y="54156"/>
                  </a:cubicBezTo>
                  <a:cubicBezTo>
                    <a:pt x="26212" y="54105"/>
                    <a:pt x="25974" y="54040"/>
                    <a:pt x="25744" y="53961"/>
                  </a:cubicBezTo>
                  <a:cubicBezTo>
                    <a:pt x="25713" y="53949"/>
                    <a:pt x="25635" y="53919"/>
                    <a:pt x="25571" y="53895"/>
                  </a:cubicBezTo>
                  <a:lnTo>
                    <a:pt x="25571" y="53895"/>
                  </a:lnTo>
                  <a:cubicBezTo>
                    <a:pt x="25502" y="53863"/>
                    <a:pt x="25366" y="53805"/>
                    <a:pt x="25333" y="53788"/>
                  </a:cubicBezTo>
                  <a:cubicBezTo>
                    <a:pt x="25066" y="53658"/>
                    <a:pt x="24799" y="53514"/>
                    <a:pt x="24547" y="53356"/>
                  </a:cubicBezTo>
                  <a:cubicBezTo>
                    <a:pt x="24309" y="53211"/>
                    <a:pt x="24078" y="53053"/>
                    <a:pt x="23848" y="52887"/>
                  </a:cubicBezTo>
                  <a:cubicBezTo>
                    <a:pt x="23805" y="52857"/>
                    <a:pt x="23785" y="52844"/>
                    <a:pt x="23779" y="52841"/>
                  </a:cubicBezTo>
                  <a:lnTo>
                    <a:pt x="23779" y="52841"/>
                  </a:lnTo>
                  <a:cubicBezTo>
                    <a:pt x="23762" y="52827"/>
                    <a:pt x="23739" y="52809"/>
                    <a:pt x="23711" y="52786"/>
                  </a:cubicBezTo>
                  <a:cubicBezTo>
                    <a:pt x="23581" y="52678"/>
                    <a:pt x="23444" y="52563"/>
                    <a:pt x="23314" y="52447"/>
                  </a:cubicBezTo>
                  <a:cubicBezTo>
                    <a:pt x="22795" y="51993"/>
                    <a:pt x="22305" y="51488"/>
                    <a:pt x="21844" y="50962"/>
                  </a:cubicBezTo>
                  <a:cubicBezTo>
                    <a:pt x="21339" y="50378"/>
                    <a:pt x="21116" y="50076"/>
                    <a:pt x="20633" y="49355"/>
                  </a:cubicBezTo>
                  <a:cubicBezTo>
                    <a:pt x="20164" y="48641"/>
                    <a:pt x="19731" y="47906"/>
                    <a:pt x="19342" y="47141"/>
                  </a:cubicBezTo>
                  <a:cubicBezTo>
                    <a:pt x="18455" y="45411"/>
                    <a:pt x="17850" y="43631"/>
                    <a:pt x="17302" y="41742"/>
                  </a:cubicBezTo>
                  <a:cubicBezTo>
                    <a:pt x="16559" y="39197"/>
                    <a:pt x="15853" y="36645"/>
                    <a:pt x="15219" y="34072"/>
                  </a:cubicBezTo>
                  <a:cubicBezTo>
                    <a:pt x="14721" y="32082"/>
                    <a:pt x="14260" y="30085"/>
                    <a:pt x="13878" y="28074"/>
                  </a:cubicBezTo>
                  <a:cubicBezTo>
                    <a:pt x="13726" y="27288"/>
                    <a:pt x="13589" y="26502"/>
                    <a:pt x="13467" y="25709"/>
                  </a:cubicBezTo>
                  <a:cubicBezTo>
                    <a:pt x="13438" y="25514"/>
                    <a:pt x="13409" y="25320"/>
                    <a:pt x="13380" y="25125"/>
                  </a:cubicBezTo>
                  <a:cubicBezTo>
                    <a:pt x="13368" y="25038"/>
                    <a:pt x="13364" y="25011"/>
                    <a:pt x="13363" y="25011"/>
                  </a:cubicBezTo>
                  <a:lnTo>
                    <a:pt x="13363" y="25011"/>
                  </a:lnTo>
                  <a:cubicBezTo>
                    <a:pt x="13363" y="25011"/>
                    <a:pt x="13363" y="25012"/>
                    <a:pt x="13363" y="25013"/>
                  </a:cubicBezTo>
                  <a:lnTo>
                    <a:pt x="13363" y="25013"/>
                  </a:lnTo>
                  <a:cubicBezTo>
                    <a:pt x="13362" y="25001"/>
                    <a:pt x="13360" y="24989"/>
                    <a:pt x="13359" y="24974"/>
                  </a:cubicBezTo>
                  <a:cubicBezTo>
                    <a:pt x="13323" y="24628"/>
                    <a:pt x="13279" y="24282"/>
                    <a:pt x="13243" y="23943"/>
                  </a:cubicBezTo>
                  <a:cubicBezTo>
                    <a:pt x="13175" y="23183"/>
                    <a:pt x="13138" y="22432"/>
                    <a:pt x="13154" y="21679"/>
                  </a:cubicBezTo>
                  <a:lnTo>
                    <a:pt x="13154" y="21679"/>
                  </a:lnTo>
                  <a:cubicBezTo>
                    <a:pt x="13162" y="21689"/>
                    <a:pt x="13170" y="21698"/>
                    <a:pt x="13178" y="21707"/>
                  </a:cubicBezTo>
                  <a:lnTo>
                    <a:pt x="13178" y="21707"/>
                  </a:lnTo>
                  <a:cubicBezTo>
                    <a:pt x="13238" y="21793"/>
                    <a:pt x="13299" y="21873"/>
                    <a:pt x="13359" y="21953"/>
                  </a:cubicBezTo>
                  <a:cubicBezTo>
                    <a:pt x="14743" y="23878"/>
                    <a:pt x="15774" y="26062"/>
                    <a:pt x="16725" y="28218"/>
                  </a:cubicBezTo>
                  <a:cubicBezTo>
                    <a:pt x="17324" y="29580"/>
                    <a:pt x="17915" y="31065"/>
                    <a:pt x="18499" y="32630"/>
                  </a:cubicBezTo>
                  <a:cubicBezTo>
                    <a:pt x="19176" y="34446"/>
                    <a:pt x="19804" y="36278"/>
                    <a:pt x="20395" y="38123"/>
                  </a:cubicBezTo>
                  <a:cubicBezTo>
                    <a:pt x="21043" y="40163"/>
                    <a:pt x="21635" y="42225"/>
                    <a:pt x="22197" y="44287"/>
                  </a:cubicBezTo>
                  <a:cubicBezTo>
                    <a:pt x="22401" y="45050"/>
                    <a:pt x="22994" y="45381"/>
                    <a:pt x="23602" y="45381"/>
                  </a:cubicBezTo>
                  <a:cubicBezTo>
                    <a:pt x="24521" y="45381"/>
                    <a:pt x="25472" y="44626"/>
                    <a:pt x="25160" y="43472"/>
                  </a:cubicBezTo>
                  <a:cubicBezTo>
                    <a:pt x="24028" y="39269"/>
                    <a:pt x="22738" y="35110"/>
                    <a:pt x="21180" y="31044"/>
                  </a:cubicBezTo>
                  <a:cubicBezTo>
                    <a:pt x="20063" y="28110"/>
                    <a:pt x="18838" y="25183"/>
                    <a:pt x="17302" y="22451"/>
                  </a:cubicBezTo>
                  <a:cubicBezTo>
                    <a:pt x="16459" y="20951"/>
                    <a:pt x="15413" y="19019"/>
                    <a:pt x="13834" y="18169"/>
                  </a:cubicBezTo>
                  <a:cubicBezTo>
                    <a:pt x="13418" y="17942"/>
                    <a:pt x="13012" y="17840"/>
                    <a:pt x="12631" y="17840"/>
                  </a:cubicBezTo>
                  <a:cubicBezTo>
                    <a:pt x="11410" y="17840"/>
                    <a:pt x="10445" y="18888"/>
                    <a:pt x="10208" y="20245"/>
                  </a:cubicBezTo>
                  <a:cubicBezTo>
                    <a:pt x="9776" y="22768"/>
                    <a:pt x="10295" y="25471"/>
                    <a:pt x="10735" y="27951"/>
                  </a:cubicBezTo>
                  <a:cubicBezTo>
                    <a:pt x="11578" y="32695"/>
                    <a:pt x="12832" y="37359"/>
                    <a:pt x="14166" y="41987"/>
                  </a:cubicBezTo>
                  <a:cubicBezTo>
                    <a:pt x="15298" y="45916"/>
                    <a:pt x="16790" y="49672"/>
                    <a:pt x="19429" y="52858"/>
                  </a:cubicBezTo>
                  <a:cubicBezTo>
                    <a:pt x="21080" y="54848"/>
                    <a:pt x="23372" y="56773"/>
                    <a:pt x="26003" y="57198"/>
                  </a:cubicBezTo>
                  <a:cubicBezTo>
                    <a:pt x="26329" y="57250"/>
                    <a:pt x="26652" y="57275"/>
                    <a:pt x="26971" y="57275"/>
                  </a:cubicBezTo>
                  <a:cubicBezTo>
                    <a:pt x="29048" y="57275"/>
                    <a:pt x="30914" y="56190"/>
                    <a:pt x="31864" y="54221"/>
                  </a:cubicBezTo>
                  <a:cubicBezTo>
                    <a:pt x="33400" y="51020"/>
                    <a:pt x="32895" y="47141"/>
                    <a:pt x="32145" y="43811"/>
                  </a:cubicBezTo>
                  <a:cubicBezTo>
                    <a:pt x="31871" y="42578"/>
                    <a:pt x="31460" y="41389"/>
                    <a:pt x="31187" y="40163"/>
                  </a:cubicBezTo>
                  <a:cubicBezTo>
                    <a:pt x="30877" y="38772"/>
                    <a:pt x="30545" y="37380"/>
                    <a:pt x="30199" y="35996"/>
                  </a:cubicBezTo>
                  <a:cubicBezTo>
                    <a:pt x="29557" y="33401"/>
                    <a:pt x="28851" y="30828"/>
                    <a:pt x="28065" y="28268"/>
                  </a:cubicBezTo>
                  <a:cubicBezTo>
                    <a:pt x="26753" y="23986"/>
                    <a:pt x="25225" y="19769"/>
                    <a:pt x="23365" y="15696"/>
                  </a:cubicBezTo>
                  <a:cubicBezTo>
                    <a:pt x="21036" y="10577"/>
                    <a:pt x="18059" y="5005"/>
                    <a:pt x="13373" y="1660"/>
                  </a:cubicBezTo>
                  <a:cubicBezTo>
                    <a:pt x="11910" y="615"/>
                    <a:pt x="10214" y="0"/>
                    <a:pt x="855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136" name="Google Shape;2136;p38"/>
          <p:cNvGrpSpPr/>
          <p:nvPr/>
        </p:nvGrpSpPr>
        <p:grpSpPr>
          <a:xfrm>
            <a:off x="1260013" y="539400"/>
            <a:ext cx="6623713" cy="3734175"/>
            <a:chOff x="1260013" y="631275"/>
            <a:chExt cx="6623713" cy="3734175"/>
          </a:xfrm>
        </p:grpSpPr>
        <p:sp>
          <p:nvSpPr>
            <p:cNvPr id="2137" name="Google Shape;2137;p38"/>
            <p:cNvSpPr/>
            <p:nvPr/>
          </p:nvSpPr>
          <p:spPr>
            <a:xfrm>
              <a:off x="1372975" y="631275"/>
              <a:ext cx="6397800" cy="3330300"/>
            </a:xfrm>
            <a:prstGeom prst="round2SameRect">
              <a:avLst>
                <a:gd name="adj1" fmla="val 16667"/>
                <a:gd name="adj2" fmla="val 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8" name="Google Shape;2138;p38"/>
            <p:cNvSpPr/>
            <p:nvPr/>
          </p:nvSpPr>
          <p:spPr>
            <a:xfrm>
              <a:off x="1502750" y="741725"/>
              <a:ext cx="6138300" cy="3219900"/>
            </a:xfrm>
            <a:prstGeom prst="round2SameRect">
              <a:avLst>
                <a:gd name="adj1" fmla="val 13724"/>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9" name="Google Shape;2139;p38"/>
            <p:cNvSpPr/>
            <p:nvPr/>
          </p:nvSpPr>
          <p:spPr>
            <a:xfrm>
              <a:off x="1544700" y="780225"/>
              <a:ext cx="6054600" cy="3181500"/>
            </a:xfrm>
            <a:prstGeom prst="round2SameRect">
              <a:avLst>
                <a:gd name="adj1" fmla="val 12823"/>
                <a:gd name="adj2" fmla="val 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0" name="Google Shape;2140;p38"/>
            <p:cNvSpPr/>
            <p:nvPr/>
          </p:nvSpPr>
          <p:spPr>
            <a:xfrm>
              <a:off x="1365775" y="3608625"/>
              <a:ext cx="6397910" cy="700286"/>
            </a:xfrm>
            <a:custGeom>
              <a:avLst/>
              <a:gdLst/>
              <a:ahLst/>
              <a:cxnLst/>
              <a:rect l="l" t="t" r="r" b="b"/>
              <a:pathLst>
                <a:path w="68956" h="13285" extrusionOk="0">
                  <a:moveTo>
                    <a:pt x="0" y="0"/>
                  </a:moveTo>
                  <a:lnTo>
                    <a:pt x="0" y="13285"/>
                  </a:lnTo>
                  <a:lnTo>
                    <a:pt x="68955" y="13285"/>
                  </a:lnTo>
                  <a:lnTo>
                    <a:pt x="68955" y="0"/>
                  </a:lnTo>
                  <a:cubicBezTo>
                    <a:pt x="60944" y="2237"/>
                    <a:pt x="50376" y="4337"/>
                    <a:pt x="37890" y="4657"/>
                  </a:cubicBezTo>
                  <a:cubicBezTo>
                    <a:pt x="36746" y="4687"/>
                    <a:pt x="35617" y="4701"/>
                    <a:pt x="34502" y="4701"/>
                  </a:cubicBezTo>
                  <a:cubicBezTo>
                    <a:pt x="20329" y="4701"/>
                    <a:pt x="8507" y="2370"/>
                    <a:pt x="0"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41" name="Google Shape;2141;p38"/>
            <p:cNvGrpSpPr/>
            <p:nvPr/>
          </p:nvGrpSpPr>
          <p:grpSpPr>
            <a:xfrm>
              <a:off x="1260013" y="3960150"/>
              <a:ext cx="6623713" cy="405300"/>
              <a:chOff x="1260013" y="3960150"/>
              <a:chExt cx="6623713" cy="405300"/>
            </a:xfrm>
          </p:grpSpPr>
          <p:sp>
            <p:nvSpPr>
              <p:cNvPr id="2142" name="Google Shape;2142;p38"/>
              <p:cNvSpPr/>
              <p:nvPr/>
            </p:nvSpPr>
            <p:spPr>
              <a:xfrm>
                <a:off x="1260013" y="3960150"/>
                <a:ext cx="6623700" cy="405300"/>
              </a:xfrm>
              <a:prstGeom prst="roundRect">
                <a:avLst>
                  <a:gd name="adj" fmla="val 12636"/>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3" name="Google Shape;2143;p38"/>
              <p:cNvSpPr/>
              <p:nvPr/>
            </p:nvSpPr>
            <p:spPr>
              <a:xfrm rot="10800000" flipH="1">
                <a:off x="1260025" y="4262250"/>
                <a:ext cx="6623700" cy="103200"/>
              </a:xfrm>
              <a:prstGeom prst="round2SameRect">
                <a:avLst>
                  <a:gd name="adj1" fmla="val 50000"/>
                  <a:gd name="adj2" fmla="val 0"/>
                </a:avLst>
              </a:prstGeom>
              <a:solidFill>
                <a:srgbClr val="802751">
                  <a:alpha val="358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4" name="Google Shape;2144;p38"/>
              <p:cNvSpPr/>
              <p:nvPr/>
            </p:nvSpPr>
            <p:spPr>
              <a:xfrm>
                <a:off x="1260025" y="3960150"/>
                <a:ext cx="6623700" cy="103200"/>
              </a:xfrm>
              <a:prstGeom prst="round2SameRect">
                <a:avLst>
                  <a:gd name="adj1" fmla="val 50000"/>
                  <a:gd name="adj2" fmla="val 0"/>
                </a:avLst>
              </a:pr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4" name="Group 3">
            <a:extLst>
              <a:ext uri="{FF2B5EF4-FFF2-40B4-BE49-F238E27FC236}">
                <a16:creationId xmlns:a16="http://schemas.microsoft.com/office/drawing/2014/main" xmlns="" id="{5B8C6142-6FCB-54ED-E482-7E62CD4A8C02}"/>
              </a:ext>
            </a:extLst>
          </p:cNvPr>
          <p:cNvGrpSpPr/>
          <p:nvPr/>
        </p:nvGrpSpPr>
        <p:grpSpPr>
          <a:xfrm>
            <a:off x="7038192" y="1697393"/>
            <a:ext cx="2298303" cy="3363013"/>
            <a:chOff x="6783359" y="1697393"/>
            <a:chExt cx="2298303" cy="3363013"/>
          </a:xfrm>
        </p:grpSpPr>
        <p:sp>
          <p:nvSpPr>
            <p:cNvPr id="2145" name="Google Shape;2145;p38"/>
            <p:cNvSpPr/>
            <p:nvPr/>
          </p:nvSpPr>
          <p:spPr>
            <a:xfrm>
              <a:off x="6783359" y="2332796"/>
              <a:ext cx="295193" cy="316391"/>
            </a:xfrm>
            <a:custGeom>
              <a:avLst/>
              <a:gdLst/>
              <a:ahLst/>
              <a:cxnLst/>
              <a:rect l="l" t="t" r="r" b="b"/>
              <a:pathLst>
                <a:path w="5069" h="5433" extrusionOk="0">
                  <a:moveTo>
                    <a:pt x="5068" y="3744"/>
                  </a:moveTo>
                  <a:cubicBezTo>
                    <a:pt x="4498" y="2420"/>
                    <a:pt x="3904" y="1484"/>
                    <a:pt x="3425" y="868"/>
                  </a:cubicBezTo>
                  <a:cubicBezTo>
                    <a:pt x="2945" y="274"/>
                    <a:pt x="2672" y="0"/>
                    <a:pt x="2466" y="69"/>
                  </a:cubicBezTo>
                  <a:cubicBezTo>
                    <a:pt x="2238" y="160"/>
                    <a:pt x="2238" y="685"/>
                    <a:pt x="2261" y="936"/>
                  </a:cubicBezTo>
                  <a:cubicBezTo>
                    <a:pt x="2169" y="845"/>
                    <a:pt x="1850" y="502"/>
                    <a:pt x="1348" y="457"/>
                  </a:cubicBezTo>
                  <a:cubicBezTo>
                    <a:pt x="1211" y="457"/>
                    <a:pt x="709" y="411"/>
                    <a:pt x="503" y="753"/>
                  </a:cubicBezTo>
                  <a:cubicBezTo>
                    <a:pt x="343" y="1005"/>
                    <a:pt x="457" y="1324"/>
                    <a:pt x="480" y="1370"/>
                  </a:cubicBezTo>
                  <a:cubicBezTo>
                    <a:pt x="457" y="1393"/>
                    <a:pt x="206" y="1507"/>
                    <a:pt x="138" y="1781"/>
                  </a:cubicBezTo>
                  <a:cubicBezTo>
                    <a:pt x="69" y="1986"/>
                    <a:pt x="161" y="2237"/>
                    <a:pt x="343" y="2374"/>
                  </a:cubicBezTo>
                  <a:cubicBezTo>
                    <a:pt x="184" y="2420"/>
                    <a:pt x="47" y="2557"/>
                    <a:pt x="24" y="2716"/>
                  </a:cubicBezTo>
                  <a:cubicBezTo>
                    <a:pt x="1" y="2899"/>
                    <a:pt x="69" y="3082"/>
                    <a:pt x="252" y="3173"/>
                  </a:cubicBezTo>
                  <a:cubicBezTo>
                    <a:pt x="229" y="3196"/>
                    <a:pt x="115" y="3333"/>
                    <a:pt x="138" y="3515"/>
                  </a:cubicBezTo>
                  <a:cubicBezTo>
                    <a:pt x="161" y="3698"/>
                    <a:pt x="321" y="3881"/>
                    <a:pt x="572" y="3903"/>
                  </a:cubicBezTo>
                  <a:cubicBezTo>
                    <a:pt x="891" y="4314"/>
                    <a:pt x="1599" y="5090"/>
                    <a:pt x="2763" y="5364"/>
                  </a:cubicBezTo>
                  <a:cubicBezTo>
                    <a:pt x="2991" y="5410"/>
                    <a:pt x="3219" y="5433"/>
                    <a:pt x="3448" y="5433"/>
                  </a:cubicBezTo>
                  <a:cubicBezTo>
                    <a:pt x="3973" y="4862"/>
                    <a:pt x="4520" y="4314"/>
                    <a:pt x="5068" y="3744"/>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6" name="Google Shape;2146;p38"/>
            <p:cNvSpPr/>
            <p:nvPr/>
          </p:nvSpPr>
          <p:spPr>
            <a:xfrm>
              <a:off x="6928248" y="2460388"/>
              <a:ext cx="23993" cy="154265"/>
            </a:xfrm>
            <a:custGeom>
              <a:avLst/>
              <a:gdLst/>
              <a:ahLst/>
              <a:cxnLst/>
              <a:rect l="l" t="t" r="r" b="b"/>
              <a:pathLst>
                <a:path w="412" h="2649" extrusionOk="0">
                  <a:moveTo>
                    <a:pt x="320" y="0"/>
                  </a:moveTo>
                  <a:cubicBezTo>
                    <a:pt x="206" y="913"/>
                    <a:pt x="229" y="1781"/>
                    <a:pt x="412" y="2648"/>
                  </a:cubicBezTo>
                  <a:cubicBezTo>
                    <a:pt x="24" y="1849"/>
                    <a:pt x="1" y="845"/>
                    <a:pt x="3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7" name="Google Shape;2147;p38"/>
            <p:cNvSpPr/>
            <p:nvPr/>
          </p:nvSpPr>
          <p:spPr>
            <a:xfrm>
              <a:off x="6977457" y="2471045"/>
              <a:ext cx="25332" cy="154206"/>
            </a:xfrm>
            <a:custGeom>
              <a:avLst/>
              <a:gdLst/>
              <a:ahLst/>
              <a:cxnLst/>
              <a:rect l="l" t="t" r="r" b="b"/>
              <a:pathLst>
                <a:path w="435" h="2648" extrusionOk="0">
                  <a:moveTo>
                    <a:pt x="343" y="0"/>
                  </a:moveTo>
                  <a:lnTo>
                    <a:pt x="343" y="0"/>
                  </a:lnTo>
                  <a:cubicBezTo>
                    <a:pt x="0" y="845"/>
                    <a:pt x="46" y="1826"/>
                    <a:pt x="434" y="2648"/>
                  </a:cubicBezTo>
                  <a:cubicBezTo>
                    <a:pt x="252" y="1758"/>
                    <a:pt x="229" y="890"/>
                    <a:pt x="34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8" name="Google Shape;2148;p38"/>
            <p:cNvSpPr/>
            <p:nvPr/>
          </p:nvSpPr>
          <p:spPr>
            <a:xfrm>
              <a:off x="6867101" y="2397902"/>
              <a:ext cx="125788" cy="176510"/>
            </a:xfrm>
            <a:custGeom>
              <a:avLst/>
              <a:gdLst/>
              <a:ahLst/>
              <a:cxnLst/>
              <a:rect l="l" t="t" r="r" b="b"/>
              <a:pathLst>
                <a:path w="2160" h="3031" extrusionOk="0">
                  <a:moveTo>
                    <a:pt x="1690" y="1"/>
                  </a:moveTo>
                  <a:cubicBezTo>
                    <a:pt x="1754" y="171"/>
                    <a:pt x="1658" y="362"/>
                    <a:pt x="1515" y="461"/>
                  </a:cubicBezTo>
                  <a:lnTo>
                    <a:pt x="1515" y="461"/>
                  </a:lnTo>
                  <a:cubicBezTo>
                    <a:pt x="1512" y="460"/>
                    <a:pt x="1510" y="458"/>
                    <a:pt x="1507" y="457"/>
                  </a:cubicBezTo>
                  <a:lnTo>
                    <a:pt x="1507" y="466"/>
                  </a:lnTo>
                  <a:lnTo>
                    <a:pt x="1507" y="466"/>
                  </a:lnTo>
                  <a:cubicBezTo>
                    <a:pt x="1500" y="471"/>
                    <a:pt x="1492" y="476"/>
                    <a:pt x="1485" y="480"/>
                  </a:cubicBezTo>
                  <a:cubicBezTo>
                    <a:pt x="1462" y="480"/>
                    <a:pt x="1462" y="503"/>
                    <a:pt x="1485" y="526"/>
                  </a:cubicBezTo>
                  <a:cubicBezTo>
                    <a:pt x="1622" y="594"/>
                    <a:pt x="1827" y="685"/>
                    <a:pt x="1850" y="868"/>
                  </a:cubicBezTo>
                  <a:cubicBezTo>
                    <a:pt x="1790" y="1032"/>
                    <a:pt x="1585" y="1089"/>
                    <a:pt x="1386" y="1109"/>
                  </a:cubicBezTo>
                  <a:lnTo>
                    <a:pt x="1386" y="1109"/>
                  </a:lnTo>
                  <a:cubicBezTo>
                    <a:pt x="1353" y="1106"/>
                    <a:pt x="1320" y="1105"/>
                    <a:pt x="1285" y="1105"/>
                  </a:cubicBezTo>
                  <a:cubicBezTo>
                    <a:pt x="1218" y="1105"/>
                    <a:pt x="1148" y="1109"/>
                    <a:pt x="1074" y="1119"/>
                  </a:cubicBezTo>
                  <a:cubicBezTo>
                    <a:pt x="1051" y="1142"/>
                    <a:pt x="1028" y="1165"/>
                    <a:pt x="1028" y="1188"/>
                  </a:cubicBezTo>
                  <a:cubicBezTo>
                    <a:pt x="1028" y="1233"/>
                    <a:pt x="1051" y="1256"/>
                    <a:pt x="1097" y="1256"/>
                  </a:cubicBezTo>
                  <a:cubicBezTo>
                    <a:pt x="1173" y="1256"/>
                    <a:pt x="1260" y="1256"/>
                    <a:pt x="1343" y="1242"/>
                  </a:cubicBezTo>
                  <a:lnTo>
                    <a:pt x="1343" y="1242"/>
                  </a:lnTo>
                  <a:cubicBezTo>
                    <a:pt x="1552" y="1255"/>
                    <a:pt x="1769" y="1330"/>
                    <a:pt x="1850" y="1507"/>
                  </a:cubicBezTo>
                  <a:cubicBezTo>
                    <a:pt x="1895" y="1758"/>
                    <a:pt x="1485" y="1941"/>
                    <a:pt x="1256" y="1986"/>
                  </a:cubicBezTo>
                  <a:cubicBezTo>
                    <a:pt x="1211" y="1986"/>
                    <a:pt x="1188" y="2078"/>
                    <a:pt x="1234" y="2101"/>
                  </a:cubicBezTo>
                  <a:cubicBezTo>
                    <a:pt x="2124" y="2674"/>
                    <a:pt x="905" y="2991"/>
                    <a:pt x="253" y="2991"/>
                  </a:cubicBezTo>
                  <a:cubicBezTo>
                    <a:pt x="152" y="2991"/>
                    <a:pt x="65" y="2983"/>
                    <a:pt x="1" y="2968"/>
                  </a:cubicBezTo>
                  <a:lnTo>
                    <a:pt x="1" y="2968"/>
                  </a:lnTo>
                  <a:cubicBezTo>
                    <a:pt x="115" y="3010"/>
                    <a:pt x="272" y="3031"/>
                    <a:pt x="444" y="3031"/>
                  </a:cubicBezTo>
                  <a:cubicBezTo>
                    <a:pt x="1162" y="3031"/>
                    <a:pt x="2149" y="2676"/>
                    <a:pt x="1451" y="2083"/>
                  </a:cubicBezTo>
                  <a:lnTo>
                    <a:pt x="1451" y="2083"/>
                  </a:lnTo>
                  <a:cubicBezTo>
                    <a:pt x="2159" y="1856"/>
                    <a:pt x="2145" y="1329"/>
                    <a:pt x="1644" y="1159"/>
                  </a:cubicBezTo>
                  <a:lnTo>
                    <a:pt x="1644" y="1159"/>
                  </a:lnTo>
                  <a:cubicBezTo>
                    <a:pt x="1787" y="1108"/>
                    <a:pt x="1925" y="1027"/>
                    <a:pt x="1941" y="868"/>
                  </a:cubicBezTo>
                  <a:cubicBezTo>
                    <a:pt x="1920" y="662"/>
                    <a:pt x="1732" y="567"/>
                    <a:pt x="1561" y="483"/>
                  </a:cubicBezTo>
                  <a:lnTo>
                    <a:pt x="1561" y="483"/>
                  </a:lnTo>
                  <a:cubicBezTo>
                    <a:pt x="1626" y="428"/>
                    <a:pt x="1677" y="370"/>
                    <a:pt x="1713" y="297"/>
                  </a:cubicBezTo>
                  <a:cubicBezTo>
                    <a:pt x="1736" y="183"/>
                    <a:pt x="1736" y="92"/>
                    <a:pt x="169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49" name="Google Shape;2149;p38"/>
            <p:cNvSpPr/>
            <p:nvPr/>
          </p:nvSpPr>
          <p:spPr>
            <a:xfrm>
              <a:off x="6853824" y="2463533"/>
              <a:ext cx="105056" cy="18169"/>
            </a:xfrm>
            <a:custGeom>
              <a:avLst/>
              <a:gdLst/>
              <a:ahLst/>
              <a:cxnLst/>
              <a:rect l="l" t="t" r="r" b="b"/>
              <a:pathLst>
                <a:path w="1804" h="312" extrusionOk="0">
                  <a:moveTo>
                    <a:pt x="1169" y="0"/>
                  </a:moveTo>
                  <a:cubicBezTo>
                    <a:pt x="758" y="0"/>
                    <a:pt x="345" y="102"/>
                    <a:pt x="1" y="312"/>
                  </a:cubicBezTo>
                  <a:cubicBezTo>
                    <a:pt x="617" y="198"/>
                    <a:pt x="1188" y="129"/>
                    <a:pt x="1804" y="83"/>
                  </a:cubicBezTo>
                  <a:cubicBezTo>
                    <a:pt x="1600" y="28"/>
                    <a:pt x="1385" y="0"/>
                    <a:pt x="116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0" name="Google Shape;2150;p38"/>
            <p:cNvSpPr/>
            <p:nvPr/>
          </p:nvSpPr>
          <p:spPr>
            <a:xfrm>
              <a:off x="6851203" y="2512043"/>
              <a:ext cx="103717" cy="17529"/>
            </a:xfrm>
            <a:custGeom>
              <a:avLst/>
              <a:gdLst/>
              <a:ahLst/>
              <a:cxnLst/>
              <a:rect l="l" t="t" r="r" b="b"/>
              <a:pathLst>
                <a:path w="1781" h="301" extrusionOk="0">
                  <a:moveTo>
                    <a:pt x="1154" y="1"/>
                  </a:moveTo>
                  <a:cubicBezTo>
                    <a:pt x="752" y="1"/>
                    <a:pt x="342" y="107"/>
                    <a:pt x="0" y="300"/>
                  </a:cubicBezTo>
                  <a:cubicBezTo>
                    <a:pt x="594" y="186"/>
                    <a:pt x="1164" y="118"/>
                    <a:pt x="1780" y="95"/>
                  </a:cubicBezTo>
                  <a:cubicBezTo>
                    <a:pt x="1582" y="31"/>
                    <a:pt x="1369" y="1"/>
                    <a:pt x="115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1" name="Google Shape;2151;p38"/>
            <p:cNvSpPr/>
            <p:nvPr/>
          </p:nvSpPr>
          <p:spPr>
            <a:xfrm>
              <a:off x="6855163" y="2412170"/>
              <a:ext cx="99757" cy="16364"/>
            </a:xfrm>
            <a:custGeom>
              <a:avLst/>
              <a:gdLst/>
              <a:ahLst/>
              <a:cxnLst/>
              <a:rect l="l" t="t" r="r" b="b"/>
              <a:pathLst>
                <a:path w="1713" h="281" extrusionOk="0">
                  <a:moveTo>
                    <a:pt x="879" y="1"/>
                  </a:moveTo>
                  <a:cubicBezTo>
                    <a:pt x="563" y="1"/>
                    <a:pt x="248" y="92"/>
                    <a:pt x="1" y="281"/>
                  </a:cubicBezTo>
                  <a:cubicBezTo>
                    <a:pt x="310" y="194"/>
                    <a:pt x="612" y="154"/>
                    <a:pt x="919" y="154"/>
                  </a:cubicBezTo>
                  <a:cubicBezTo>
                    <a:pt x="1178" y="154"/>
                    <a:pt x="1441" y="183"/>
                    <a:pt x="1712" y="235"/>
                  </a:cubicBezTo>
                  <a:cubicBezTo>
                    <a:pt x="1470" y="81"/>
                    <a:pt x="1174" y="1"/>
                    <a:pt x="87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2" name="Google Shape;2152;p38"/>
            <p:cNvSpPr/>
            <p:nvPr/>
          </p:nvSpPr>
          <p:spPr>
            <a:xfrm>
              <a:off x="6895054" y="2245035"/>
              <a:ext cx="66504" cy="146286"/>
            </a:xfrm>
            <a:custGeom>
              <a:avLst/>
              <a:gdLst/>
              <a:ahLst/>
              <a:cxnLst/>
              <a:rect l="l" t="t" r="r" b="b"/>
              <a:pathLst>
                <a:path w="1142" h="2512" extrusionOk="0">
                  <a:moveTo>
                    <a:pt x="1096" y="2512"/>
                  </a:moveTo>
                  <a:cubicBezTo>
                    <a:pt x="1027" y="2443"/>
                    <a:pt x="913" y="2375"/>
                    <a:pt x="799" y="2306"/>
                  </a:cubicBezTo>
                  <a:cubicBezTo>
                    <a:pt x="502" y="2124"/>
                    <a:pt x="183" y="2124"/>
                    <a:pt x="46" y="2146"/>
                  </a:cubicBezTo>
                  <a:lnTo>
                    <a:pt x="46" y="686"/>
                  </a:lnTo>
                  <a:cubicBezTo>
                    <a:pt x="0" y="297"/>
                    <a:pt x="297" y="1"/>
                    <a:pt x="594" y="1"/>
                  </a:cubicBezTo>
                  <a:cubicBezTo>
                    <a:pt x="868" y="24"/>
                    <a:pt x="1142" y="320"/>
                    <a:pt x="1096" y="68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3" name="Google Shape;2153;p38"/>
            <p:cNvSpPr/>
            <p:nvPr/>
          </p:nvSpPr>
          <p:spPr>
            <a:xfrm>
              <a:off x="6897675" y="2558747"/>
              <a:ext cx="57245" cy="109074"/>
            </a:xfrm>
            <a:custGeom>
              <a:avLst/>
              <a:gdLst/>
              <a:ahLst/>
              <a:cxnLst/>
              <a:rect l="l" t="t" r="r" b="b"/>
              <a:pathLst>
                <a:path w="983" h="1873" extrusionOk="0">
                  <a:moveTo>
                    <a:pt x="982" y="1667"/>
                  </a:moveTo>
                  <a:cubicBezTo>
                    <a:pt x="914" y="1712"/>
                    <a:pt x="686" y="1872"/>
                    <a:pt x="389" y="1827"/>
                  </a:cubicBezTo>
                  <a:cubicBezTo>
                    <a:pt x="184" y="1804"/>
                    <a:pt x="69" y="1712"/>
                    <a:pt x="1" y="1667"/>
                  </a:cubicBezTo>
                  <a:lnTo>
                    <a:pt x="1" y="274"/>
                  </a:lnTo>
                  <a:cubicBezTo>
                    <a:pt x="69" y="252"/>
                    <a:pt x="161" y="252"/>
                    <a:pt x="252" y="229"/>
                  </a:cubicBezTo>
                  <a:cubicBezTo>
                    <a:pt x="549" y="183"/>
                    <a:pt x="800" y="92"/>
                    <a:pt x="982" y="1"/>
                  </a:cubicBezTo>
                  <a:cubicBezTo>
                    <a:pt x="982" y="548"/>
                    <a:pt x="982" y="1119"/>
                    <a:pt x="982" y="16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154" name="Google Shape;2154;p38"/>
            <p:cNvGrpSpPr/>
            <p:nvPr/>
          </p:nvGrpSpPr>
          <p:grpSpPr>
            <a:xfrm>
              <a:off x="6832568" y="1697393"/>
              <a:ext cx="2249094" cy="3363013"/>
              <a:chOff x="6832568" y="1697393"/>
              <a:chExt cx="2249094" cy="3363013"/>
            </a:xfrm>
          </p:grpSpPr>
          <p:sp>
            <p:nvSpPr>
              <p:cNvPr id="2155" name="Google Shape;2155;p38"/>
              <p:cNvSpPr/>
              <p:nvPr/>
            </p:nvSpPr>
            <p:spPr>
              <a:xfrm>
                <a:off x="7128984" y="4822400"/>
                <a:ext cx="1175124" cy="238006"/>
              </a:xfrm>
              <a:custGeom>
                <a:avLst/>
                <a:gdLst/>
                <a:ahLst/>
                <a:cxnLst/>
                <a:rect l="l" t="t" r="r" b="b"/>
                <a:pathLst>
                  <a:path w="20179" h="4087" extrusionOk="0">
                    <a:moveTo>
                      <a:pt x="20178" y="2032"/>
                    </a:moveTo>
                    <a:cubicBezTo>
                      <a:pt x="20178" y="3174"/>
                      <a:pt x="15659" y="4087"/>
                      <a:pt x="10089" y="4087"/>
                    </a:cubicBezTo>
                    <a:cubicBezTo>
                      <a:pt x="4520" y="4087"/>
                      <a:pt x="1" y="3174"/>
                      <a:pt x="1" y="2032"/>
                    </a:cubicBezTo>
                    <a:cubicBezTo>
                      <a:pt x="1" y="914"/>
                      <a:pt x="4520" y="1"/>
                      <a:pt x="10089" y="1"/>
                    </a:cubicBezTo>
                    <a:cubicBezTo>
                      <a:pt x="15659" y="1"/>
                      <a:pt x="20178" y="914"/>
                      <a:pt x="20178" y="203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6" name="Google Shape;2156;p38"/>
              <p:cNvSpPr/>
              <p:nvPr/>
            </p:nvSpPr>
            <p:spPr>
              <a:xfrm>
                <a:off x="7695261" y="3926513"/>
                <a:ext cx="448002" cy="1030235"/>
              </a:xfrm>
              <a:custGeom>
                <a:avLst/>
                <a:gdLst/>
                <a:ahLst/>
                <a:cxnLst/>
                <a:rect l="l" t="t" r="r" b="b"/>
                <a:pathLst>
                  <a:path w="7693" h="17691" extrusionOk="0">
                    <a:moveTo>
                      <a:pt x="4999" y="1"/>
                    </a:moveTo>
                    <a:cubicBezTo>
                      <a:pt x="4725" y="4817"/>
                      <a:pt x="4428" y="9633"/>
                      <a:pt x="4154" y="14472"/>
                    </a:cubicBezTo>
                    <a:cubicBezTo>
                      <a:pt x="6528" y="15294"/>
                      <a:pt x="7692" y="15956"/>
                      <a:pt x="7624" y="16458"/>
                    </a:cubicBezTo>
                    <a:cubicBezTo>
                      <a:pt x="7532" y="17165"/>
                      <a:pt x="5181" y="17576"/>
                      <a:pt x="548" y="17690"/>
                    </a:cubicBezTo>
                    <a:cubicBezTo>
                      <a:pt x="228" y="14175"/>
                      <a:pt x="46" y="10455"/>
                      <a:pt x="0" y="6529"/>
                    </a:cubicBezTo>
                    <a:cubicBezTo>
                      <a:pt x="0" y="4703"/>
                      <a:pt x="0" y="2945"/>
                      <a:pt x="69" y="1210"/>
                    </a:cubicBezTo>
                    <a:cubicBezTo>
                      <a:pt x="1712" y="822"/>
                      <a:pt x="3355" y="412"/>
                      <a:pt x="499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7" name="Google Shape;2157;p38"/>
              <p:cNvSpPr/>
              <p:nvPr/>
            </p:nvSpPr>
            <p:spPr>
              <a:xfrm>
                <a:off x="7176853" y="3943809"/>
                <a:ext cx="422728" cy="1020918"/>
              </a:xfrm>
              <a:custGeom>
                <a:avLst/>
                <a:gdLst/>
                <a:ahLst/>
                <a:cxnLst/>
                <a:rect l="l" t="t" r="r" b="b"/>
                <a:pathLst>
                  <a:path w="7259" h="17531" extrusionOk="0">
                    <a:moveTo>
                      <a:pt x="1415" y="0"/>
                    </a:moveTo>
                    <a:lnTo>
                      <a:pt x="3378" y="14358"/>
                    </a:lnTo>
                    <a:cubicBezTo>
                      <a:pt x="1096" y="15362"/>
                      <a:pt x="0" y="16115"/>
                      <a:pt x="92" y="16640"/>
                    </a:cubicBezTo>
                    <a:cubicBezTo>
                      <a:pt x="229" y="17325"/>
                      <a:pt x="2625" y="17530"/>
                      <a:pt x="7236" y="17302"/>
                    </a:cubicBezTo>
                    <a:cubicBezTo>
                      <a:pt x="7259" y="13764"/>
                      <a:pt x="7167" y="10044"/>
                      <a:pt x="6894" y="6118"/>
                    </a:cubicBezTo>
                    <a:cubicBezTo>
                      <a:pt x="6779" y="4314"/>
                      <a:pt x="6620" y="2557"/>
                      <a:pt x="6437" y="845"/>
                    </a:cubicBezTo>
                    <a:cubicBezTo>
                      <a:pt x="4748" y="571"/>
                      <a:pt x="3082" y="274"/>
                      <a:pt x="141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8" name="Google Shape;2158;p38"/>
              <p:cNvSpPr/>
              <p:nvPr/>
            </p:nvSpPr>
            <p:spPr>
              <a:xfrm>
                <a:off x="7204748" y="3506464"/>
                <a:ext cx="836138" cy="583631"/>
              </a:xfrm>
              <a:custGeom>
                <a:avLst/>
                <a:gdLst/>
                <a:ahLst/>
                <a:cxnLst/>
                <a:rect l="l" t="t" r="r" b="b"/>
                <a:pathLst>
                  <a:path w="14358" h="10022" extrusionOk="0">
                    <a:moveTo>
                      <a:pt x="2991" y="1"/>
                    </a:moveTo>
                    <a:cubicBezTo>
                      <a:pt x="1986" y="2580"/>
                      <a:pt x="1005" y="5182"/>
                      <a:pt x="1" y="7784"/>
                    </a:cubicBezTo>
                    <a:cubicBezTo>
                      <a:pt x="754" y="8264"/>
                      <a:pt x="1941" y="8926"/>
                      <a:pt x="3539" y="9268"/>
                    </a:cubicBezTo>
                    <a:cubicBezTo>
                      <a:pt x="4794" y="9542"/>
                      <a:pt x="5867" y="9542"/>
                      <a:pt x="6666" y="9473"/>
                    </a:cubicBezTo>
                    <a:cubicBezTo>
                      <a:pt x="6894" y="8560"/>
                      <a:pt x="7122" y="7670"/>
                      <a:pt x="7350" y="6780"/>
                    </a:cubicBezTo>
                    <a:cubicBezTo>
                      <a:pt x="7533" y="7739"/>
                      <a:pt x="7693" y="8720"/>
                      <a:pt x="7875" y="9702"/>
                    </a:cubicBezTo>
                    <a:cubicBezTo>
                      <a:pt x="8880" y="9884"/>
                      <a:pt x="10386" y="10021"/>
                      <a:pt x="12121" y="9656"/>
                    </a:cubicBezTo>
                    <a:cubicBezTo>
                      <a:pt x="12806" y="9496"/>
                      <a:pt x="13399" y="9291"/>
                      <a:pt x="13924" y="9085"/>
                    </a:cubicBezTo>
                    <a:cubicBezTo>
                      <a:pt x="14175" y="7762"/>
                      <a:pt x="14358" y="5844"/>
                      <a:pt x="13993" y="3584"/>
                    </a:cubicBezTo>
                    <a:cubicBezTo>
                      <a:pt x="13787" y="2398"/>
                      <a:pt x="13468" y="1370"/>
                      <a:pt x="13148" y="526"/>
                    </a:cubicBezTo>
                    <a:cubicBezTo>
                      <a:pt x="9770" y="343"/>
                      <a:pt x="6369" y="161"/>
                      <a:pt x="299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59" name="Google Shape;2159;p38"/>
              <p:cNvSpPr/>
              <p:nvPr/>
            </p:nvSpPr>
            <p:spPr>
              <a:xfrm>
                <a:off x="8532681" y="2597299"/>
                <a:ext cx="498492" cy="458659"/>
              </a:xfrm>
              <a:custGeom>
                <a:avLst/>
                <a:gdLst/>
                <a:ahLst/>
                <a:cxnLst/>
                <a:rect l="l" t="t" r="r" b="b"/>
                <a:pathLst>
                  <a:path w="8560" h="7876" extrusionOk="0">
                    <a:moveTo>
                      <a:pt x="206" y="4383"/>
                    </a:moveTo>
                    <a:cubicBezTo>
                      <a:pt x="206" y="4383"/>
                      <a:pt x="1027" y="4155"/>
                      <a:pt x="1027" y="4155"/>
                    </a:cubicBezTo>
                    <a:cubicBezTo>
                      <a:pt x="1027" y="4155"/>
                      <a:pt x="2191" y="3835"/>
                      <a:pt x="2214" y="3835"/>
                    </a:cubicBezTo>
                    <a:cubicBezTo>
                      <a:pt x="2442" y="2991"/>
                      <a:pt x="3104" y="845"/>
                      <a:pt x="3926" y="252"/>
                    </a:cubicBezTo>
                    <a:cubicBezTo>
                      <a:pt x="4017" y="183"/>
                      <a:pt x="4268" y="0"/>
                      <a:pt x="4428" y="69"/>
                    </a:cubicBezTo>
                    <a:cubicBezTo>
                      <a:pt x="4611" y="183"/>
                      <a:pt x="4542" y="617"/>
                      <a:pt x="4497" y="1005"/>
                    </a:cubicBezTo>
                    <a:cubicBezTo>
                      <a:pt x="4451" y="1301"/>
                      <a:pt x="4360" y="1712"/>
                      <a:pt x="4177" y="2169"/>
                    </a:cubicBezTo>
                    <a:cubicBezTo>
                      <a:pt x="4702" y="1644"/>
                      <a:pt x="5227" y="1370"/>
                      <a:pt x="5592" y="1210"/>
                    </a:cubicBezTo>
                    <a:cubicBezTo>
                      <a:pt x="6117" y="959"/>
                      <a:pt x="7236" y="594"/>
                      <a:pt x="7510" y="959"/>
                    </a:cubicBezTo>
                    <a:cubicBezTo>
                      <a:pt x="7601" y="1073"/>
                      <a:pt x="7578" y="1256"/>
                      <a:pt x="7555" y="1279"/>
                    </a:cubicBezTo>
                    <a:cubicBezTo>
                      <a:pt x="7510" y="1530"/>
                      <a:pt x="7213" y="1644"/>
                      <a:pt x="6916" y="1781"/>
                    </a:cubicBezTo>
                    <a:cubicBezTo>
                      <a:pt x="6642" y="1918"/>
                      <a:pt x="6300" y="2123"/>
                      <a:pt x="5889" y="2420"/>
                    </a:cubicBezTo>
                    <a:cubicBezTo>
                      <a:pt x="6117" y="2260"/>
                      <a:pt x="6893" y="1735"/>
                      <a:pt x="7784" y="1918"/>
                    </a:cubicBezTo>
                    <a:cubicBezTo>
                      <a:pt x="7966" y="1963"/>
                      <a:pt x="8308" y="2055"/>
                      <a:pt x="8331" y="2214"/>
                    </a:cubicBezTo>
                    <a:cubicBezTo>
                      <a:pt x="8377" y="2534"/>
                      <a:pt x="7395" y="2945"/>
                      <a:pt x="6391" y="3287"/>
                    </a:cubicBezTo>
                    <a:cubicBezTo>
                      <a:pt x="6711" y="3173"/>
                      <a:pt x="7738" y="2831"/>
                      <a:pt x="8331" y="3242"/>
                    </a:cubicBezTo>
                    <a:cubicBezTo>
                      <a:pt x="8400" y="3287"/>
                      <a:pt x="8560" y="3401"/>
                      <a:pt x="8537" y="3516"/>
                    </a:cubicBezTo>
                    <a:cubicBezTo>
                      <a:pt x="8537" y="3698"/>
                      <a:pt x="8149" y="3767"/>
                      <a:pt x="7578" y="3949"/>
                    </a:cubicBezTo>
                    <a:cubicBezTo>
                      <a:pt x="7304" y="4063"/>
                      <a:pt x="6962" y="4177"/>
                      <a:pt x="6597" y="4360"/>
                    </a:cubicBezTo>
                    <a:cubicBezTo>
                      <a:pt x="7806" y="4451"/>
                      <a:pt x="8080" y="4611"/>
                      <a:pt x="8103" y="4748"/>
                    </a:cubicBezTo>
                    <a:cubicBezTo>
                      <a:pt x="8126" y="4954"/>
                      <a:pt x="7464" y="5205"/>
                      <a:pt x="7213" y="5296"/>
                    </a:cubicBezTo>
                    <a:cubicBezTo>
                      <a:pt x="6642" y="5501"/>
                      <a:pt x="6117" y="5570"/>
                      <a:pt x="5775" y="5570"/>
                    </a:cubicBezTo>
                    <a:cubicBezTo>
                      <a:pt x="5638" y="5730"/>
                      <a:pt x="5433" y="5935"/>
                      <a:pt x="5159" y="6095"/>
                    </a:cubicBezTo>
                    <a:cubicBezTo>
                      <a:pt x="4405" y="6528"/>
                      <a:pt x="3629" y="6323"/>
                      <a:pt x="3424" y="6277"/>
                    </a:cubicBezTo>
                    <a:lnTo>
                      <a:pt x="1004" y="7875"/>
                    </a:lnTo>
                    <a:cubicBezTo>
                      <a:pt x="776" y="7601"/>
                      <a:pt x="411" y="7053"/>
                      <a:pt x="206" y="6300"/>
                    </a:cubicBezTo>
                    <a:cubicBezTo>
                      <a:pt x="0" y="5433"/>
                      <a:pt x="114" y="4725"/>
                      <a:pt x="206" y="4383"/>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0" name="Google Shape;2160;p38"/>
              <p:cNvSpPr/>
              <p:nvPr/>
            </p:nvSpPr>
            <p:spPr>
              <a:xfrm>
                <a:off x="8717402" y="2746148"/>
                <a:ext cx="87818" cy="160903"/>
              </a:xfrm>
              <a:custGeom>
                <a:avLst/>
                <a:gdLst/>
                <a:ahLst/>
                <a:cxnLst/>
                <a:rect l="l" t="t" r="r" b="b"/>
                <a:pathLst>
                  <a:path w="1508" h="2763" extrusionOk="0">
                    <a:moveTo>
                      <a:pt x="1051" y="1"/>
                    </a:moveTo>
                    <a:cubicBezTo>
                      <a:pt x="1507" y="1005"/>
                      <a:pt x="982" y="2306"/>
                      <a:pt x="1" y="2763"/>
                    </a:cubicBezTo>
                    <a:cubicBezTo>
                      <a:pt x="183" y="2580"/>
                      <a:pt x="366" y="2375"/>
                      <a:pt x="503" y="2169"/>
                    </a:cubicBezTo>
                    <a:cubicBezTo>
                      <a:pt x="982" y="1553"/>
                      <a:pt x="1142" y="800"/>
                      <a:pt x="105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1" name="Google Shape;2161;p38"/>
              <p:cNvSpPr/>
              <p:nvPr/>
            </p:nvSpPr>
            <p:spPr>
              <a:xfrm>
                <a:off x="8583170" y="2610577"/>
                <a:ext cx="498492" cy="455980"/>
              </a:xfrm>
              <a:custGeom>
                <a:avLst/>
                <a:gdLst/>
                <a:ahLst/>
                <a:cxnLst/>
                <a:rect l="l" t="t" r="r" b="b"/>
                <a:pathLst>
                  <a:path w="8560" h="7830" extrusionOk="0">
                    <a:moveTo>
                      <a:pt x="3675" y="4680"/>
                    </a:moveTo>
                    <a:cubicBezTo>
                      <a:pt x="4132" y="4041"/>
                      <a:pt x="4314" y="3288"/>
                      <a:pt x="4223" y="2511"/>
                    </a:cubicBezTo>
                    <a:cubicBezTo>
                      <a:pt x="4337" y="2763"/>
                      <a:pt x="4383" y="3014"/>
                      <a:pt x="4383" y="3288"/>
                    </a:cubicBezTo>
                    <a:lnTo>
                      <a:pt x="4383" y="3288"/>
                    </a:lnTo>
                    <a:cubicBezTo>
                      <a:pt x="4383" y="4109"/>
                      <a:pt x="3904" y="4931"/>
                      <a:pt x="3173" y="5273"/>
                    </a:cubicBezTo>
                    <a:cubicBezTo>
                      <a:pt x="3356" y="5091"/>
                      <a:pt x="3538" y="4885"/>
                      <a:pt x="3675" y="4680"/>
                    </a:cubicBezTo>
                    <a:close/>
                    <a:moveTo>
                      <a:pt x="5159" y="6049"/>
                    </a:moveTo>
                    <a:cubicBezTo>
                      <a:pt x="5433" y="5890"/>
                      <a:pt x="5638" y="5661"/>
                      <a:pt x="5775" y="5502"/>
                    </a:cubicBezTo>
                    <a:cubicBezTo>
                      <a:pt x="6118" y="5502"/>
                      <a:pt x="6643" y="5456"/>
                      <a:pt x="7213" y="5228"/>
                    </a:cubicBezTo>
                    <a:cubicBezTo>
                      <a:pt x="7464" y="5136"/>
                      <a:pt x="8126" y="4908"/>
                      <a:pt x="8103" y="4680"/>
                    </a:cubicBezTo>
                    <a:cubicBezTo>
                      <a:pt x="8081" y="4566"/>
                      <a:pt x="7807" y="4406"/>
                      <a:pt x="6597" y="4315"/>
                    </a:cubicBezTo>
                    <a:cubicBezTo>
                      <a:pt x="6962" y="4132"/>
                      <a:pt x="7305" y="3995"/>
                      <a:pt x="7578" y="3904"/>
                    </a:cubicBezTo>
                    <a:cubicBezTo>
                      <a:pt x="8149" y="3698"/>
                      <a:pt x="8537" y="3630"/>
                      <a:pt x="8537" y="3447"/>
                    </a:cubicBezTo>
                    <a:cubicBezTo>
                      <a:pt x="8560" y="3333"/>
                      <a:pt x="8400" y="3242"/>
                      <a:pt x="8332" y="3196"/>
                    </a:cubicBezTo>
                    <a:cubicBezTo>
                      <a:pt x="7807" y="2831"/>
                      <a:pt x="6962" y="3036"/>
                      <a:pt x="6528" y="3173"/>
                    </a:cubicBezTo>
                    <a:cubicBezTo>
                      <a:pt x="7487" y="2854"/>
                      <a:pt x="8377" y="2443"/>
                      <a:pt x="8332" y="2169"/>
                    </a:cubicBezTo>
                    <a:cubicBezTo>
                      <a:pt x="8309" y="1986"/>
                      <a:pt x="7966" y="1918"/>
                      <a:pt x="7784" y="1872"/>
                    </a:cubicBezTo>
                    <a:cubicBezTo>
                      <a:pt x="6962" y="1690"/>
                      <a:pt x="6255" y="2123"/>
                      <a:pt x="5958" y="2329"/>
                    </a:cubicBezTo>
                    <a:cubicBezTo>
                      <a:pt x="6346" y="2055"/>
                      <a:pt x="6665" y="1850"/>
                      <a:pt x="6917" y="1735"/>
                    </a:cubicBezTo>
                    <a:cubicBezTo>
                      <a:pt x="7213" y="1576"/>
                      <a:pt x="7510" y="1462"/>
                      <a:pt x="7556" y="1210"/>
                    </a:cubicBezTo>
                    <a:cubicBezTo>
                      <a:pt x="7578" y="1188"/>
                      <a:pt x="7601" y="1028"/>
                      <a:pt x="7510" y="891"/>
                    </a:cubicBezTo>
                    <a:cubicBezTo>
                      <a:pt x="7236" y="526"/>
                      <a:pt x="6118" y="914"/>
                      <a:pt x="5593" y="1142"/>
                    </a:cubicBezTo>
                    <a:cubicBezTo>
                      <a:pt x="5227" y="1302"/>
                      <a:pt x="4702" y="1598"/>
                      <a:pt x="4177" y="2123"/>
                    </a:cubicBezTo>
                    <a:cubicBezTo>
                      <a:pt x="4360" y="1644"/>
                      <a:pt x="4451" y="1256"/>
                      <a:pt x="4497" y="959"/>
                    </a:cubicBezTo>
                    <a:cubicBezTo>
                      <a:pt x="4543" y="571"/>
                      <a:pt x="4611" y="115"/>
                      <a:pt x="4429" y="24"/>
                    </a:cubicBezTo>
                    <a:cubicBezTo>
                      <a:pt x="4406" y="1"/>
                      <a:pt x="4360" y="1"/>
                      <a:pt x="4337" y="1"/>
                    </a:cubicBezTo>
                    <a:cubicBezTo>
                      <a:pt x="4200" y="1"/>
                      <a:pt x="4018" y="138"/>
                      <a:pt x="3926" y="183"/>
                    </a:cubicBezTo>
                    <a:cubicBezTo>
                      <a:pt x="3105" y="800"/>
                      <a:pt x="2443" y="2945"/>
                      <a:pt x="2214" y="3767"/>
                    </a:cubicBezTo>
                    <a:cubicBezTo>
                      <a:pt x="2192" y="3767"/>
                      <a:pt x="1028" y="4086"/>
                      <a:pt x="1028" y="4086"/>
                    </a:cubicBezTo>
                    <a:cubicBezTo>
                      <a:pt x="1028" y="4086"/>
                      <a:pt x="206" y="4315"/>
                      <a:pt x="206" y="4315"/>
                    </a:cubicBezTo>
                    <a:cubicBezTo>
                      <a:pt x="115" y="4680"/>
                      <a:pt x="0" y="5387"/>
                      <a:pt x="206" y="6255"/>
                    </a:cubicBezTo>
                    <a:cubicBezTo>
                      <a:pt x="411" y="7008"/>
                      <a:pt x="777" y="7533"/>
                      <a:pt x="1005" y="7830"/>
                    </a:cubicBezTo>
                    <a:cubicBezTo>
                      <a:pt x="1804" y="7282"/>
                      <a:pt x="2625" y="6757"/>
                      <a:pt x="3424" y="6209"/>
                    </a:cubicBezTo>
                    <a:cubicBezTo>
                      <a:pt x="3630" y="6278"/>
                      <a:pt x="4406" y="6460"/>
                      <a:pt x="5159" y="604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2" name="Google Shape;2162;p38"/>
              <p:cNvSpPr/>
              <p:nvPr/>
            </p:nvSpPr>
            <p:spPr>
              <a:xfrm>
                <a:off x="8767950" y="2756805"/>
                <a:ext cx="70464" cy="160903"/>
              </a:xfrm>
              <a:custGeom>
                <a:avLst/>
                <a:gdLst/>
                <a:ahLst/>
                <a:cxnLst/>
                <a:rect l="l" t="t" r="r" b="b"/>
                <a:pathLst>
                  <a:path w="1210" h="2763" extrusionOk="0">
                    <a:moveTo>
                      <a:pt x="1210" y="777"/>
                    </a:moveTo>
                    <a:lnTo>
                      <a:pt x="1210" y="777"/>
                    </a:lnTo>
                    <a:cubicBezTo>
                      <a:pt x="1210" y="503"/>
                      <a:pt x="1164" y="252"/>
                      <a:pt x="1050" y="0"/>
                    </a:cubicBezTo>
                    <a:cubicBezTo>
                      <a:pt x="1141" y="777"/>
                      <a:pt x="959" y="1530"/>
                      <a:pt x="502" y="2169"/>
                    </a:cubicBezTo>
                    <a:cubicBezTo>
                      <a:pt x="365" y="2374"/>
                      <a:pt x="183" y="2580"/>
                      <a:pt x="0" y="2762"/>
                    </a:cubicBezTo>
                    <a:cubicBezTo>
                      <a:pt x="731" y="2420"/>
                      <a:pt x="1210" y="1598"/>
                      <a:pt x="1210" y="77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3" name="Google Shape;2163;p38"/>
              <p:cNvSpPr/>
              <p:nvPr/>
            </p:nvSpPr>
            <p:spPr>
              <a:xfrm>
                <a:off x="6938905" y="2489622"/>
                <a:ext cx="1717408" cy="1269465"/>
              </a:xfrm>
              <a:custGeom>
                <a:avLst/>
                <a:gdLst/>
                <a:ahLst/>
                <a:cxnLst/>
                <a:rect l="l" t="t" r="r" b="b"/>
                <a:pathLst>
                  <a:path w="29491" h="21799" extrusionOk="0">
                    <a:moveTo>
                      <a:pt x="2374" y="275"/>
                    </a:moveTo>
                    <a:cubicBezTo>
                      <a:pt x="1690" y="1005"/>
                      <a:pt x="1005" y="1735"/>
                      <a:pt x="297" y="2466"/>
                    </a:cubicBezTo>
                    <a:cubicBezTo>
                      <a:pt x="1" y="2762"/>
                      <a:pt x="1" y="3242"/>
                      <a:pt x="297" y="3561"/>
                    </a:cubicBezTo>
                    <a:cubicBezTo>
                      <a:pt x="2945" y="6460"/>
                      <a:pt x="5616" y="9336"/>
                      <a:pt x="8263" y="12235"/>
                    </a:cubicBezTo>
                    <a:cubicBezTo>
                      <a:pt x="7236" y="14129"/>
                      <a:pt x="6460" y="15750"/>
                      <a:pt x="5889" y="17028"/>
                    </a:cubicBezTo>
                    <a:cubicBezTo>
                      <a:pt x="5524" y="17804"/>
                      <a:pt x="5091" y="18740"/>
                      <a:pt x="5524" y="19493"/>
                    </a:cubicBezTo>
                    <a:cubicBezTo>
                      <a:pt x="5753" y="19950"/>
                      <a:pt x="6186" y="20178"/>
                      <a:pt x="6506" y="20292"/>
                    </a:cubicBezTo>
                    <a:cubicBezTo>
                      <a:pt x="6643" y="19996"/>
                      <a:pt x="6780" y="19722"/>
                      <a:pt x="6917" y="19425"/>
                    </a:cubicBezTo>
                    <a:cubicBezTo>
                      <a:pt x="7647" y="19996"/>
                      <a:pt x="8880" y="20817"/>
                      <a:pt x="10591" y="21228"/>
                    </a:cubicBezTo>
                    <a:cubicBezTo>
                      <a:pt x="12965" y="21799"/>
                      <a:pt x="14883" y="21274"/>
                      <a:pt x="15636" y="21045"/>
                    </a:cubicBezTo>
                    <a:cubicBezTo>
                      <a:pt x="16731" y="20726"/>
                      <a:pt x="17599" y="20247"/>
                      <a:pt x="18261" y="19836"/>
                    </a:cubicBezTo>
                    <a:cubicBezTo>
                      <a:pt x="18717" y="19539"/>
                      <a:pt x="18923" y="19014"/>
                      <a:pt x="18809" y="18489"/>
                    </a:cubicBezTo>
                    <a:cubicBezTo>
                      <a:pt x="18466" y="16891"/>
                      <a:pt x="18124" y="15271"/>
                      <a:pt x="17759" y="13673"/>
                    </a:cubicBezTo>
                    <a:cubicBezTo>
                      <a:pt x="21502" y="12372"/>
                      <a:pt x="25245" y="11071"/>
                      <a:pt x="28989" y="9770"/>
                    </a:cubicBezTo>
                    <a:cubicBezTo>
                      <a:pt x="29331" y="9656"/>
                      <a:pt x="29491" y="9268"/>
                      <a:pt x="29354" y="8948"/>
                    </a:cubicBezTo>
                    <a:cubicBezTo>
                      <a:pt x="28943" y="7944"/>
                      <a:pt x="28532" y="6917"/>
                      <a:pt x="28121" y="5912"/>
                    </a:cubicBezTo>
                    <a:cubicBezTo>
                      <a:pt x="28030" y="5684"/>
                      <a:pt x="27756" y="5547"/>
                      <a:pt x="27505" y="5638"/>
                    </a:cubicBezTo>
                    <a:cubicBezTo>
                      <a:pt x="23556" y="6803"/>
                      <a:pt x="19607" y="7989"/>
                      <a:pt x="15659" y="9176"/>
                    </a:cubicBezTo>
                    <a:cubicBezTo>
                      <a:pt x="13856" y="8651"/>
                      <a:pt x="11139" y="7601"/>
                      <a:pt x="8332" y="5501"/>
                    </a:cubicBezTo>
                    <a:cubicBezTo>
                      <a:pt x="5981" y="3721"/>
                      <a:pt x="4360" y="1827"/>
                      <a:pt x="3310" y="343"/>
                    </a:cubicBezTo>
                    <a:cubicBezTo>
                      <a:pt x="3082" y="46"/>
                      <a:pt x="2648" y="1"/>
                      <a:pt x="2374" y="27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4" name="Google Shape;2164;p38"/>
              <p:cNvSpPr/>
              <p:nvPr/>
            </p:nvSpPr>
            <p:spPr>
              <a:xfrm>
                <a:off x="7529059" y="3138302"/>
                <a:ext cx="118392" cy="560978"/>
              </a:xfrm>
              <a:custGeom>
                <a:avLst/>
                <a:gdLst/>
                <a:ahLst/>
                <a:cxnLst/>
                <a:rect l="l" t="t" r="r" b="b"/>
                <a:pathLst>
                  <a:path w="2033" h="9633" extrusionOk="0">
                    <a:moveTo>
                      <a:pt x="2032" y="0"/>
                    </a:moveTo>
                    <a:cubicBezTo>
                      <a:pt x="617" y="2990"/>
                      <a:pt x="115" y="6346"/>
                      <a:pt x="321" y="9633"/>
                    </a:cubicBezTo>
                    <a:cubicBezTo>
                      <a:pt x="252" y="9222"/>
                      <a:pt x="206" y="8811"/>
                      <a:pt x="184" y="8400"/>
                    </a:cubicBezTo>
                    <a:cubicBezTo>
                      <a:pt x="1" y="5501"/>
                      <a:pt x="549" y="2511"/>
                      <a:pt x="203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5" name="Google Shape;2165;p38"/>
              <p:cNvSpPr/>
              <p:nvPr/>
            </p:nvSpPr>
            <p:spPr>
              <a:xfrm>
                <a:off x="6946883" y="2595960"/>
                <a:ext cx="497210" cy="531744"/>
              </a:xfrm>
              <a:custGeom>
                <a:avLst/>
                <a:gdLst/>
                <a:ahLst/>
                <a:cxnLst/>
                <a:rect l="l" t="t" r="r" b="b"/>
                <a:pathLst>
                  <a:path w="8538" h="9131" extrusionOk="0">
                    <a:moveTo>
                      <a:pt x="0" y="1"/>
                    </a:moveTo>
                    <a:cubicBezTo>
                      <a:pt x="2899" y="2991"/>
                      <a:pt x="5775" y="6026"/>
                      <a:pt x="8537" y="9131"/>
                    </a:cubicBezTo>
                    <a:cubicBezTo>
                      <a:pt x="5570" y="6209"/>
                      <a:pt x="2694" y="3173"/>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6" name="Google Shape;2166;p38"/>
              <p:cNvSpPr/>
              <p:nvPr/>
            </p:nvSpPr>
            <p:spPr>
              <a:xfrm>
                <a:off x="7950447" y="2997373"/>
                <a:ext cx="693928" cy="235328"/>
              </a:xfrm>
              <a:custGeom>
                <a:avLst/>
                <a:gdLst/>
                <a:ahLst/>
                <a:cxnLst/>
                <a:rect l="l" t="t" r="r" b="b"/>
                <a:pathLst>
                  <a:path w="11916" h="4041" extrusionOk="0">
                    <a:moveTo>
                      <a:pt x="1" y="4041"/>
                    </a:moveTo>
                    <a:cubicBezTo>
                      <a:pt x="3927" y="2557"/>
                      <a:pt x="7921" y="1211"/>
                      <a:pt x="11915" y="1"/>
                    </a:cubicBezTo>
                    <a:cubicBezTo>
                      <a:pt x="8012" y="1462"/>
                      <a:pt x="4018" y="2831"/>
                      <a:pt x="1" y="40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7" name="Google Shape;2167;p38"/>
              <p:cNvSpPr/>
              <p:nvPr/>
            </p:nvSpPr>
            <p:spPr>
              <a:xfrm>
                <a:off x="7509142" y="2976118"/>
                <a:ext cx="349643" cy="281857"/>
              </a:xfrm>
              <a:custGeom>
                <a:avLst/>
                <a:gdLst/>
                <a:ahLst/>
                <a:cxnLst/>
                <a:rect l="l" t="t" r="r" b="b"/>
                <a:pathLst>
                  <a:path w="6004" h="4840" extrusionOk="0">
                    <a:moveTo>
                      <a:pt x="2192" y="2443"/>
                    </a:moveTo>
                    <a:lnTo>
                      <a:pt x="3881" y="4086"/>
                    </a:lnTo>
                    <a:cubicBezTo>
                      <a:pt x="3972" y="4155"/>
                      <a:pt x="4086" y="4200"/>
                      <a:pt x="4200" y="4178"/>
                    </a:cubicBezTo>
                    <a:cubicBezTo>
                      <a:pt x="4315" y="4178"/>
                      <a:pt x="4406" y="4109"/>
                      <a:pt x="4474" y="4018"/>
                    </a:cubicBezTo>
                    <a:cubicBezTo>
                      <a:pt x="4908" y="3379"/>
                      <a:pt x="5205" y="2671"/>
                      <a:pt x="5296" y="1918"/>
                    </a:cubicBezTo>
                    <a:cubicBezTo>
                      <a:pt x="5365" y="1553"/>
                      <a:pt x="5365" y="1188"/>
                      <a:pt x="5319" y="822"/>
                    </a:cubicBezTo>
                    <a:lnTo>
                      <a:pt x="2123" y="640"/>
                    </a:lnTo>
                    <a:cubicBezTo>
                      <a:pt x="1849" y="936"/>
                      <a:pt x="1598" y="1233"/>
                      <a:pt x="1393" y="1576"/>
                    </a:cubicBezTo>
                    <a:cubicBezTo>
                      <a:pt x="1096" y="1986"/>
                      <a:pt x="868" y="2420"/>
                      <a:pt x="685" y="2877"/>
                    </a:cubicBezTo>
                    <a:cubicBezTo>
                      <a:pt x="685" y="2899"/>
                      <a:pt x="685" y="2922"/>
                      <a:pt x="708" y="2945"/>
                    </a:cubicBezTo>
                    <a:cubicBezTo>
                      <a:pt x="731" y="2968"/>
                      <a:pt x="754" y="2968"/>
                      <a:pt x="777" y="2968"/>
                    </a:cubicBezTo>
                    <a:close/>
                    <a:moveTo>
                      <a:pt x="4246" y="4817"/>
                    </a:moveTo>
                    <a:cubicBezTo>
                      <a:pt x="3949" y="4840"/>
                      <a:pt x="3653" y="4748"/>
                      <a:pt x="3424" y="4520"/>
                    </a:cubicBezTo>
                    <a:lnTo>
                      <a:pt x="2032" y="3173"/>
                    </a:lnTo>
                    <a:lnTo>
                      <a:pt x="1005" y="3561"/>
                    </a:lnTo>
                    <a:cubicBezTo>
                      <a:pt x="731" y="3653"/>
                      <a:pt x="457" y="3584"/>
                      <a:pt x="252" y="3402"/>
                    </a:cubicBezTo>
                    <a:cubicBezTo>
                      <a:pt x="69" y="3196"/>
                      <a:pt x="1" y="2922"/>
                      <a:pt x="115" y="2648"/>
                    </a:cubicBezTo>
                    <a:cubicBezTo>
                      <a:pt x="297" y="2146"/>
                      <a:pt x="548" y="1667"/>
                      <a:pt x="845" y="1210"/>
                    </a:cubicBezTo>
                    <a:cubicBezTo>
                      <a:pt x="1119" y="822"/>
                      <a:pt x="1439" y="434"/>
                      <a:pt x="1781" y="92"/>
                    </a:cubicBezTo>
                    <a:lnTo>
                      <a:pt x="1895" y="1"/>
                    </a:lnTo>
                    <a:lnTo>
                      <a:pt x="5890" y="206"/>
                    </a:lnTo>
                    <a:lnTo>
                      <a:pt x="5912" y="457"/>
                    </a:lnTo>
                    <a:cubicBezTo>
                      <a:pt x="6004" y="982"/>
                      <a:pt x="6004" y="1507"/>
                      <a:pt x="5935" y="2009"/>
                    </a:cubicBezTo>
                    <a:cubicBezTo>
                      <a:pt x="5821" y="2854"/>
                      <a:pt x="5501" y="3653"/>
                      <a:pt x="4999" y="4383"/>
                    </a:cubicBezTo>
                    <a:cubicBezTo>
                      <a:pt x="4817" y="4634"/>
                      <a:pt x="4543" y="4794"/>
                      <a:pt x="4246" y="4817"/>
                    </a:cubicBezTo>
                    <a:lnTo>
                      <a:pt x="4246" y="4817"/>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8" name="Google Shape;2168;p38"/>
              <p:cNvSpPr/>
              <p:nvPr/>
            </p:nvSpPr>
            <p:spPr>
              <a:xfrm>
                <a:off x="7534416" y="3233982"/>
                <a:ext cx="321690" cy="28011"/>
              </a:xfrm>
              <a:custGeom>
                <a:avLst/>
                <a:gdLst/>
                <a:ahLst/>
                <a:cxnLst/>
                <a:rect l="l" t="t" r="r" b="b"/>
                <a:pathLst>
                  <a:path w="5524" h="481" extrusionOk="0">
                    <a:moveTo>
                      <a:pt x="0" y="412"/>
                    </a:moveTo>
                    <a:lnTo>
                      <a:pt x="5524" y="1"/>
                    </a:lnTo>
                    <a:lnTo>
                      <a:pt x="5524" y="1"/>
                    </a:lnTo>
                    <a:lnTo>
                      <a:pt x="0" y="48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69" name="Google Shape;2169;p38"/>
              <p:cNvSpPr/>
              <p:nvPr/>
            </p:nvSpPr>
            <p:spPr>
              <a:xfrm>
                <a:off x="7533077" y="3219365"/>
                <a:ext cx="323030" cy="38610"/>
              </a:xfrm>
              <a:custGeom>
                <a:avLst/>
                <a:gdLst/>
                <a:ahLst/>
                <a:cxnLst/>
                <a:rect l="l" t="t" r="r" b="b"/>
                <a:pathLst>
                  <a:path w="5547" h="663" extrusionOk="0">
                    <a:moveTo>
                      <a:pt x="0" y="389"/>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0" name="Google Shape;2170;p38"/>
              <p:cNvSpPr/>
              <p:nvPr/>
            </p:nvSpPr>
            <p:spPr>
              <a:xfrm>
                <a:off x="7531737" y="3203409"/>
                <a:ext cx="323088" cy="38610"/>
              </a:xfrm>
              <a:custGeom>
                <a:avLst/>
                <a:gdLst/>
                <a:ahLst/>
                <a:cxnLst/>
                <a:rect l="l" t="t" r="r" b="b"/>
                <a:pathLst>
                  <a:path w="5548" h="663" extrusionOk="0">
                    <a:moveTo>
                      <a:pt x="1" y="412"/>
                    </a:moveTo>
                    <a:lnTo>
                      <a:pt x="5524" y="1"/>
                    </a:lnTo>
                    <a:lnTo>
                      <a:pt x="5547" y="275"/>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1" name="Google Shape;2171;p38"/>
              <p:cNvSpPr/>
              <p:nvPr/>
            </p:nvSpPr>
            <p:spPr>
              <a:xfrm>
                <a:off x="7530398" y="3188792"/>
                <a:ext cx="323088" cy="38610"/>
              </a:xfrm>
              <a:custGeom>
                <a:avLst/>
                <a:gdLst/>
                <a:ahLst/>
                <a:cxnLst/>
                <a:rect l="l" t="t" r="r" b="b"/>
                <a:pathLst>
                  <a:path w="5548" h="663" extrusionOk="0">
                    <a:moveTo>
                      <a:pt x="1" y="389"/>
                    </a:moveTo>
                    <a:lnTo>
                      <a:pt x="5525" y="1"/>
                    </a:lnTo>
                    <a:lnTo>
                      <a:pt x="5547"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2" name="Google Shape;2172;p38"/>
              <p:cNvSpPr/>
              <p:nvPr/>
            </p:nvSpPr>
            <p:spPr>
              <a:xfrm>
                <a:off x="7529059" y="3172835"/>
                <a:ext cx="323088" cy="38610"/>
              </a:xfrm>
              <a:custGeom>
                <a:avLst/>
                <a:gdLst/>
                <a:ahLst/>
                <a:cxnLst/>
                <a:rect l="l" t="t" r="r" b="b"/>
                <a:pathLst>
                  <a:path w="5548" h="663" extrusionOk="0">
                    <a:moveTo>
                      <a:pt x="1" y="412"/>
                    </a:moveTo>
                    <a:lnTo>
                      <a:pt x="5525" y="1"/>
                    </a:lnTo>
                    <a:lnTo>
                      <a:pt x="5548"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3" name="Google Shape;2173;p38"/>
              <p:cNvSpPr/>
              <p:nvPr/>
            </p:nvSpPr>
            <p:spPr>
              <a:xfrm>
                <a:off x="7527777" y="3156879"/>
                <a:ext cx="323030" cy="39949"/>
              </a:xfrm>
              <a:custGeom>
                <a:avLst/>
                <a:gdLst/>
                <a:ahLst/>
                <a:cxnLst/>
                <a:rect l="l" t="t" r="r" b="b"/>
                <a:pathLst>
                  <a:path w="5547" h="686" extrusionOk="0">
                    <a:moveTo>
                      <a:pt x="0" y="412"/>
                    </a:moveTo>
                    <a:lnTo>
                      <a:pt x="5524"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4" name="Google Shape;2174;p38"/>
              <p:cNvSpPr/>
              <p:nvPr/>
            </p:nvSpPr>
            <p:spPr>
              <a:xfrm>
                <a:off x="7526438" y="3142262"/>
                <a:ext cx="323030" cy="38610"/>
              </a:xfrm>
              <a:custGeom>
                <a:avLst/>
                <a:gdLst/>
                <a:ahLst/>
                <a:cxnLst/>
                <a:rect l="l" t="t" r="r" b="b"/>
                <a:pathLst>
                  <a:path w="5547" h="663" extrusionOk="0">
                    <a:moveTo>
                      <a:pt x="0" y="412"/>
                    </a:moveTo>
                    <a:lnTo>
                      <a:pt x="5524"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5" name="Google Shape;2175;p38"/>
              <p:cNvSpPr/>
              <p:nvPr/>
            </p:nvSpPr>
            <p:spPr>
              <a:xfrm>
                <a:off x="7525099" y="3126306"/>
                <a:ext cx="323088" cy="39949"/>
              </a:xfrm>
              <a:custGeom>
                <a:avLst/>
                <a:gdLst/>
                <a:ahLst/>
                <a:cxnLst/>
                <a:rect l="l" t="t" r="r" b="b"/>
                <a:pathLst>
                  <a:path w="5548" h="686" extrusionOk="0">
                    <a:moveTo>
                      <a:pt x="0" y="412"/>
                    </a:moveTo>
                    <a:lnTo>
                      <a:pt x="5547" y="1"/>
                    </a:lnTo>
                    <a:lnTo>
                      <a:pt x="5547" y="275"/>
                    </a:lnTo>
                    <a:lnTo>
                      <a:pt x="23" y="686"/>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6" name="Google Shape;2176;p38"/>
              <p:cNvSpPr/>
              <p:nvPr/>
            </p:nvSpPr>
            <p:spPr>
              <a:xfrm>
                <a:off x="7523759" y="3111689"/>
                <a:ext cx="323088" cy="38610"/>
              </a:xfrm>
              <a:custGeom>
                <a:avLst/>
                <a:gdLst/>
                <a:ahLst/>
                <a:cxnLst/>
                <a:rect l="l" t="t" r="r" b="b"/>
                <a:pathLst>
                  <a:path w="5548" h="663" extrusionOk="0">
                    <a:moveTo>
                      <a:pt x="1" y="389"/>
                    </a:moveTo>
                    <a:lnTo>
                      <a:pt x="5547" y="1"/>
                    </a:lnTo>
                    <a:lnTo>
                      <a:pt x="5547"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7" name="Google Shape;2177;p38"/>
              <p:cNvSpPr/>
              <p:nvPr/>
            </p:nvSpPr>
            <p:spPr>
              <a:xfrm>
                <a:off x="7522420" y="3095732"/>
                <a:ext cx="324427" cy="38610"/>
              </a:xfrm>
              <a:custGeom>
                <a:avLst/>
                <a:gdLst/>
                <a:ahLst/>
                <a:cxnLst/>
                <a:rect l="l" t="t" r="r" b="b"/>
                <a:pathLst>
                  <a:path w="5571" h="663" extrusionOk="0">
                    <a:moveTo>
                      <a:pt x="1" y="412"/>
                    </a:moveTo>
                    <a:lnTo>
                      <a:pt x="5547" y="1"/>
                    </a:lnTo>
                    <a:lnTo>
                      <a:pt x="5570" y="275"/>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8" name="Google Shape;2178;p38"/>
              <p:cNvSpPr/>
              <p:nvPr/>
            </p:nvSpPr>
            <p:spPr>
              <a:xfrm>
                <a:off x="7521139" y="3079834"/>
                <a:ext cx="324369" cy="39891"/>
              </a:xfrm>
              <a:custGeom>
                <a:avLst/>
                <a:gdLst/>
                <a:ahLst/>
                <a:cxnLst/>
                <a:rect l="l" t="t" r="r" b="b"/>
                <a:pathLst>
                  <a:path w="5570" h="685" extrusionOk="0">
                    <a:moveTo>
                      <a:pt x="0" y="411"/>
                    </a:moveTo>
                    <a:lnTo>
                      <a:pt x="5547" y="0"/>
                    </a:lnTo>
                    <a:lnTo>
                      <a:pt x="5569"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79" name="Google Shape;2179;p38"/>
              <p:cNvSpPr/>
              <p:nvPr/>
            </p:nvSpPr>
            <p:spPr>
              <a:xfrm>
                <a:off x="7519799" y="3065159"/>
                <a:ext cx="324369" cy="38610"/>
              </a:xfrm>
              <a:custGeom>
                <a:avLst/>
                <a:gdLst/>
                <a:ahLst/>
                <a:cxnLst/>
                <a:rect l="l" t="t" r="r" b="b"/>
                <a:pathLst>
                  <a:path w="5570" h="663" extrusionOk="0">
                    <a:moveTo>
                      <a:pt x="0" y="412"/>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0" name="Google Shape;2180;p38"/>
              <p:cNvSpPr/>
              <p:nvPr/>
            </p:nvSpPr>
            <p:spPr>
              <a:xfrm>
                <a:off x="7518460" y="3049261"/>
                <a:ext cx="324369" cy="39891"/>
              </a:xfrm>
              <a:custGeom>
                <a:avLst/>
                <a:gdLst/>
                <a:ahLst/>
                <a:cxnLst/>
                <a:rect l="l" t="t" r="r" b="b"/>
                <a:pathLst>
                  <a:path w="5570" h="685" extrusionOk="0">
                    <a:moveTo>
                      <a:pt x="0" y="411"/>
                    </a:moveTo>
                    <a:lnTo>
                      <a:pt x="5547" y="0"/>
                    </a:lnTo>
                    <a:lnTo>
                      <a:pt x="5570" y="274"/>
                    </a:lnTo>
                    <a:lnTo>
                      <a:pt x="23" y="685"/>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1" name="Google Shape;2181;p38"/>
              <p:cNvSpPr/>
              <p:nvPr/>
            </p:nvSpPr>
            <p:spPr>
              <a:xfrm>
                <a:off x="7517120" y="3034586"/>
                <a:ext cx="324369" cy="38610"/>
              </a:xfrm>
              <a:custGeom>
                <a:avLst/>
                <a:gdLst/>
                <a:ahLst/>
                <a:cxnLst/>
                <a:rect l="l" t="t" r="r" b="b"/>
                <a:pathLst>
                  <a:path w="5570" h="663" extrusionOk="0">
                    <a:moveTo>
                      <a:pt x="1" y="389"/>
                    </a:moveTo>
                    <a:lnTo>
                      <a:pt x="5547" y="1"/>
                    </a:lnTo>
                    <a:lnTo>
                      <a:pt x="5570" y="252"/>
                    </a:lnTo>
                    <a:lnTo>
                      <a:pt x="23"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2" name="Google Shape;2182;p38"/>
              <p:cNvSpPr/>
              <p:nvPr/>
            </p:nvSpPr>
            <p:spPr>
              <a:xfrm>
                <a:off x="7515781" y="3018687"/>
                <a:ext cx="324427" cy="38552"/>
              </a:xfrm>
              <a:custGeom>
                <a:avLst/>
                <a:gdLst/>
                <a:ahLst/>
                <a:cxnLst/>
                <a:rect l="l" t="t" r="r" b="b"/>
                <a:pathLst>
                  <a:path w="5571" h="662" extrusionOk="0">
                    <a:moveTo>
                      <a:pt x="1" y="411"/>
                    </a:moveTo>
                    <a:lnTo>
                      <a:pt x="5547" y="0"/>
                    </a:lnTo>
                    <a:lnTo>
                      <a:pt x="5570" y="274"/>
                    </a:lnTo>
                    <a:lnTo>
                      <a:pt x="24"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3" name="Google Shape;2183;p38"/>
              <p:cNvSpPr/>
              <p:nvPr/>
            </p:nvSpPr>
            <p:spPr>
              <a:xfrm>
                <a:off x="7514442" y="3004012"/>
                <a:ext cx="324427" cy="38610"/>
              </a:xfrm>
              <a:custGeom>
                <a:avLst/>
                <a:gdLst/>
                <a:ahLst/>
                <a:cxnLst/>
                <a:rect l="l" t="t" r="r" b="b"/>
                <a:pathLst>
                  <a:path w="5571" h="663" extrusionOk="0">
                    <a:moveTo>
                      <a:pt x="1" y="389"/>
                    </a:moveTo>
                    <a:lnTo>
                      <a:pt x="5547" y="1"/>
                    </a:lnTo>
                    <a:lnTo>
                      <a:pt x="5570" y="252"/>
                    </a:lnTo>
                    <a:lnTo>
                      <a:pt x="24" y="663"/>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4" name="Google Shape;2184;p38"/>
              <p:cNvSpPr/>
              <p:nvPr/>
            </p:nvSpPr>
            <p:spPr>
              <a:xfrm>
                <a:off x="7513160" y="2988114"/>
                <a:ext cx="324369" cy="38552"/>
              </a:xfrm>
              <a:custGeom>
                <a:avLst/>
                <a:gdLst/>
                <a:ahLst/>
                <a:cxnLst/>
                <a:rect l="l" t="t" r="r" b="b"/>
                <a:pathLst>
                  <a:path w="5570" h="662" extrusionOk="0">
                    <a:moveTo>
                      <a:pt x="0" y="411"/>
                    </a:moveTo>
                    <a:lnTo>
                      <a:pt x="5547" y="0"/>
                    </a:lnTo>
                    <a:lnTo>
                      <a:pt x="5569" y="274"/>
                    </a:lnTo>
                    <a:lnTo>
                      <a:pt x="23" y="662"/>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5" name="Google Shape;2185;p38"/>
              <p:cNvSpPr/>
              <p:nvPr/>
            </p:nvSpPr>
            <p:spPr>
              <a:xfrm>
                <a:off x="7513160" y="2977457"/>
                <a:ext cx="323030" cy="34592"/>
              </a:xfrm>
              <a:custGeom>
                <a:avLst/>
                <a:gdLst/>
                <a:ahLst/>
                <a:cxnLst/>
                <a:rect l="l" t="t" r="r" b="b"/>
                <a:pathLst>
                  <a:path w="5547" h="594" extrusionOk="0">
                    <a:moveTo>
                      <a:pt x="5547" y="183"/>
                    </a:moveTo>
                    <a:lnTo>
                      <a:pt x="0" y="594"/>
                    </a:lnTo>
                    <a:lnTo>
                      <a:pt x="0" y="457"/>
                    </a:lnTo>
                    <a:lnTo>
                      <a:pt x="552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6" name="Google Shape;2186;p38"/>
              <p:cNvSpPr/>
              <p:nvPr/>
            </p:nvSpPr>
            <p:spPr>
              <a:xfrm>
                <a:off x="7631436" y="2974778"/>
                <a:ext cx="206094" cy="170221"/>
              </a:xfrm>
              <a:custGeom>
                <a:avLst/>
                <a:gdLst/>
                <a:ahLst/>
                <a:cxnLst/>
                <a:rect l="l" t="t" r="r" b="b"/>
                <a:pathLst>
                  <a:path w="3539" h="2923" extrusionOk="0">
                    <a:moveTo>
                      <a:pt x="1" y="1"/>
                    </a:moveTo>
                    <a:cubicBezTo>
                      <a:pt x="46" y="868"/>
                      <a:pt x="92" y="1736"/>
                      <a:pt x="115" y="2603"/>
                    </a:cubicBezTo>
                    <a:cubicBezTo>
                      <a:pt x="297" y="2649"/>
                      <a:pt x="1667" y="2922"/>
                      <a:pt x="2717" y="1987"/>
                    </a:cubicBezTo>
                    <a:cubicBezTo>
                      <a:pt x="3242" y="1530"/>
                      <a:pt x="3447" y="959"/>
                      <a:pt x="3538" y="663"/>
                    </a:cubicBezTo>
                    <a:cubicBezTo>
                      <a:pt x="2352" y="434"/>
                      <a:pt x="1187" y="206"/>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7" name="Google Shape;2187;p38"/>
              <p:cNvSpPr/>
              <p:nvPr/>
            </p:nvSpPr>
            <p:spPr>
              <a:xfrm>
                <a:off x="7574307" y="2887076"/>
                <a:ext cx="281799" cy="192816"/>
              </a:xfrm>
              <a:custGeom>
                <a:avLst/>
                <a:gdLst/>
                <a:ahLst/>
                <a:cxnLst/>
                <a:rect l="l" t="t" r="r" b="b"/>
                <a:pathLst>
                  <a:path w="4839" h="3311" extrusionOk="0">
                    <a:moveTo>
                      <a:pt x="4771" y="1461"/>
                    </a:moveTo>
                    <a:cubicBezTo>
                      <a:pt x="4839" y="2306"/>
                      <a:pt x="3858" y="3105"/>
                      <a:pt x="2556" y="3219"/>
                    </a:cubicBezTo>
                    <a:cubicBezTo>
                      <a:pt x="1255" y="3310"/>
                      <a:pt x="160" y="2717"/>
                      <a:pt x="91" y="1849"/>
                    </a:cubicBezTo>
                    <a:cubicBezTo>
                      <a:pt x="0" y="1005"/>
                      <a:pt x="1004" y="206"/>
                      <a:pt x="2283" y="114"/>
                    </a:cubicBezTo>
                    <a:cubicBezTo>
                      <a:pt x="3584" y="0"/>
                      <a:pt x="4702" y="594"/>
                      <a:pt x="4771" y="146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8" name="Google Shape;2188;p38"/>
              <p:cNvSpPr/>
              <p:nvPr/>
            </p:nvSpPr>
            <p:spPr>
              <a:xfrm>
                <a:off x="7252617" y="3579607"/>
                <a:ext cx="134290" cy="115713"/>
              </a:xfrm>
              <a:custGeom>
                <a:avLst/>
                <a:gdLst/>
                <a:ahLst/>
                <a:cxnLst/>
                <a:rect l="l" t="t" r="r" b="b"/>
                <a:pathLst>
                  <a:path w="2306" h="1987" extrusionOk="0">
                    <a:moveTo>
                      <a:pt x="2306" y="1986"/>
                    </a:moveTo>
                    <a:cubicBezTo>
                      <a:pt x="2009" y="1963"/>
                      <a:pt x="1507" y="1872"/>
                      <a:pt x="1027" y="1552"/>
                    </a:cubicBezTo>
                    <a:cubicBezTo>
                      <a:pt x="411" y="1119"/>
                      <a:pt x="0" y="343"/>
                      <a:pt x="160" y="160"/>
                    </a:cubicBezTo>
                    <a:cubicBezTo>
                      <a:pt x="206" y="114"/>
                      <a:pt x="388" y="0"/>
                      <a:pt x="1530" y="708"/>
                    </a:cubicBezTo>
                    <a:cubicBezTo>
                      <a:pt x="1804" y="1119"/>
                      <a:pt x="2055" y="1552"/>
                      <a:pt x="2306" y="1986"/>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89" name="Google Shape;2189;p38"/>
              <p:cNvSpPr/>
              <p:nvPr/>
            </p:nvSpPr>
            <p:spPr>
              <a:xfrm>
                <a:off x="7939790" y="3167536"/>
                <a:ext cx="280576" cy="118334"/>
              </a:xfrm>
              <a:custGeom>
                <a:avLst/>
                <a:gdLst/>
                <a:ahLst/>
                <a:cxnLst/>
                <a:rect l="l" t="t" r="r" b="b"/>
                <a:pathLst>
                  <a:path w="4818" h="2032" extrusionOk="0">
                    <a:moveTo>
                      <a:pt x="4817" y="594"/>
                    </a:moveTo>
                    <a:cubicBezTo>
                      <a:pt x="3402" y="1073"/>
                      <a:pt x="1987" y="1553"/>
                      <a:pt x="572" y="2032"/>
                    </a:cubicBezTo>
                    <a:cubicBezTo>
                      <a:pt x="252" y="1119"/>
                      <a:pt x="1" y="229"/>
                      <a:pt x="206" y="115"/>
                    </a:cubicBezTo>
                    <a:cubicBezTo>
                      <a:pt x="389" y="0"/>
                      <a:pt x="800" y="594"/>
                      <a:pt x="1416" y="913"/>
                    </a:cubicBezTo>
                    <a:cubicBezTo>
                      <a:pt x="2101" y="1279"/>
                      <a:pt x="3151" y="1370"/>
                      <a:pt x="4817" y="59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0" name="Google Shape;2190;p38"/>
              <p:cNvSpPr/>
              <p:nvPr/>
            </p:nvSpPr>
            <p:spPr>
              <a:xfrm>
                <a:off x="7268573" y="2020423"/>
                <a:ext cx="1052772" cy="1046134"/>
              </a:xfrm>
              <a:custGeom>
                <a:avLst/>
                <a:gdLst/>
                <a:ahLst/>
                <a:cxnLst/>
                <a:rect l="l" t="t" r="r" b="b"/>
                <a:pathLst>
                  <a:path w="18078" h="17964" extrusionOk="0">
                    <a:moveTo>
                      <a:pt x="11504" y="890"/>
                    </a:moveTo>
                    <a:cubicBezTo>
                      <a:pt x="8879" y="0"/>
                      <a:pt x="6642" y="776"/>
                      <a:pt x="5889" y="1050"/>
                    </a:cubicBezTo>
                    <a:cubicBezTo>
                      <a:pt x="5182" y="1324"/>
                      <a:pt x="4269" y="1667"/>
                      <a:pt x="3424" y="2557"/>
                    </a:cubicBezTo>
                    <a:cubicBezTo>
                      <a:pt x="2443" y="3584"/>
                      <a:pt x="2123" y="4816"/>
                      <a:pt x="2054" y="5067"/>
                    </a:cubicBezTo>
                    <a:cubicBezTo>
                      <a:pt x="1735" y="6346"/>
                      <a:pt x="2100" y="6916"/>
                      <a:pt x="1530" y="8103"/>
                    </a:cubicBezTo>
                    <a:cubicBezTo>
                      <a:pt x="1278" y="8651"/>
                      <a:pt x="1187" y="8583"/>
                      <a:pt x="845" y="9245"/>
                    </a:cubicBezTo>
                    <a:cubicBezTo>
                      <a:pt x="753" y="9427"/>
                      <a:pt x="594" y="9769"/>
                      <a:pt x="434" y="10180"/>
                    </a:cubicBezTo>
                    <a:cubicBezTo>
                      <a:pt x="274" y="10614"/>
                      <a:pt x="137" y="11139"/>
                      <a:pt x="92" y="11664"/>
                    </a:cubicBezTo>
                    <a:cubicBezTo>
                      <a:pt x="0" y="13285"/>
                      <a:pt x="1005" y="14540"/>
                      <a:pt x="1370" y="14974"/>
                    </a:cubicBezTo>
                    <a:cubicBezTo>
                      <a:pt x="2716" y="16663"/>
                      <a:pt x="4565" y="17142"/>
                      <a:pt x="5958" y="17507"/>
                    </a:cubicBezTo>
                    <a:cubicBezTo>
                      <a:pt x="7738" y="17964"/>
                      <a:pt x="9199" y="17872"/>
                      <a:pt x="9952" y="17781"/>
                    </a:cubicBezTo>
                    <a:cubicBezTo>
                      <a:pt x="10956" y="17690"/>
                      <a:pt x="12486" y="17507"/>
                      <a:pt x="13969" y="16526"/>
                    </a:cubicBezTo>
                    <a:cubicBezTo>
                      <a:pt x="16457" y="14905"/>
                      <a:pt x="17165" y="12120"/>
                      <a:pt x="17347" y="11139"/>
                    </a:cubicBezTo>
                    <a:cubicBezTo>
                      <a:pt x="18078" y="7350"/>
                      <a:pt x="15978" y="4474"/>
                      <a:pt x="15521" y="3858"/>
                    </a:cubicBezTo>
                    <a:cubicBezTo>
                      <a:pt x="15133" y="3356"/>
                      <a:pt x="13878" y="1735"/>
                      <a:pt x="11687" y="959"/>
                    </a:cubicBezTo>
                    <a:cubicBezTo>
                      <a:pt x="11618" y="913"/>
                      <a:pt x="11550" y="890"/>
                      <a:pt x="11504" y="89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1" name="Google Shape;2191;p38"/>
              <p:cNvSpPr/>
              <p:nvPr/>
            </p:nvSpPr>
            <p:spPr>
              <a:xfrm>
                <a:off x="7336359" y="1886133"/>
                <a:ext cx="951793" cy="736498"/>
              </a:xfrm>
              <a:custGeom>
                <a:avLst/>
                <a:gdLst/>
                <a:ahLst/>
                <a:cxnLst/>
                <a:rect l="l" t="t" r="r" b="b"/>
                <a:pathLst>
                  <a:path w="16344" h="12647" extrusionOk="0">
                    <a:moveTo>
                      <a:pt x="0" y="6141"/>
                    </a:moveTo>
                    <a:cubicBezTo>
                      <a:pt x="1461" y="6438"/>
                      <a:pt x="3378" y="6666"/>
                      <a:pt x="5570" y="6620"/>
                    </a:cubicBezTo>
                    <a:cubicBezTo>
                      <a:pt x="7852" y="6575"/>
                      <a:pt x="9815" y="6232"/>
                      <a:pt x="11299" y="5867"/>
                    </a:cubicBezTo>
                    <a:cubicBezTo>
                      <a:pt x="11299" y="6620"/>
                      <a:pt x="11390" y="8172"/>
                      <a:pt x="12303" y="9839"/>
                    </a:cubicBezTo>
                    <a:cubicBezTo>
                      <a:pt x="13102" y="11322"/>
                      <a:pt x="14175" y="12212"/>
                      <a:pt x="14791" y="12646"/>
                    </a:cubicBezTo>
                    <a:lnTo>
                      <a:pt x="16343" y="3082"/>
                    </a:lnTo>
                    <a:cubicBezTo>
                      <a:pt x="15773" y="2671"/>
                      <a:pt x="11961" y="1"/>
                      <a:pt x="7008" y="1165"/>
                    </a:cubicBezTo>
                    <a:cubicBezTo>
                      <a:pt x="2648" y="2169"/>
                      <a:pt x="434" y="5433"/>
                      <a:pt x="0" y="614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2" name="Google Shape;2192;p38"/>
              <p:cNvSpPr/>
              <p:nvPr/>
            </p:nvSpPr>
            <p:spPr>
              <a:xfrm>
                <a:off x="7608841" y="2921610"/>
                <a:ext cx="57187" cy="34650"/>
              </a:xfrm>
              <a:custGeom>
                <a:avLst/>
                <a:gdLst/>
                <a:ahLst/>
                <a:cxnLst/>
                <a:rect l="l" t="t" r="r" b="b"/>
                <a:pathLst>
                  <a:path w="982" h="595" extrusionOk="0">
                    <a:moveTo>
                      <a:pt x="0" y="1"/>
                    </a:moveTo>
                    <a:cubicBezTo>
                      <a:pt x="252" y="298"/>
                      <a:pt x="594" y="434"/>
                      <a:pt x="982" y="320"/>
                    </a:cubicBezTo>
                    <a:cubicBezTo>
                      <a:pt x="662" y="594"/>
                      <a:pt x="115" y="412"/>
                      <a:pt x="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3" name="Google Shape;2193;p38"/>
              <p:cNvSpPr/>
              <p:nvPr/>
            </p:nvSpPr>
            <p:spPr>
              <a:xfrm>
                <a:off x="7378871" y="2533473"/>
                <a:ext cx="510488" cy="244645"/>
              </a:xfrm>
              <a:custGeom>
                <a:avLst/>
                <a:gdLst/>
                <a:ahLst/>
                <a:cxnLst/>
                <a:rect l="l" t="t" r="r" b="b"/>
                <a:pathLst>
                  <a:path w="8766" h="4201" extrusionOk="0">
                    <a:moveTo>
                      <a:pt x="7305" y="1074"/>
                    </a:moveTo>
                    <a:cubicBezTo>
                      <a:pt x="6689" y="594"/>
                      <a:pt x="5935" y="412"/>
                      <a:pt x="5205" y="138"/>
                    </a:cubicBezTo>
                    <a:lnTo>
                      <a:pt x="4977" y="138"/>
                    </a:lnTo>
                    <a:lnTo>
                      <a:pt x="4977" y="92"/>
                    </a:lnTo>
                    <a:lnTo>
                      <a:pt x="4657" y="92"/>
                    </a:lnTo>
                    <a:lnTo>
                      <a:pt x="4657" y="46"/>
                    </a:lnTo>
                    <a:lnTo>
                      <a:pt x="4246" y="46"/>
                    </a:lnTo>
                    <a:lnTo>
                      <a:pt x="4246" y="1"/>
                    </a:lnTo>
                    <a:lnTo>
                      <a:pt x="3790" y="1"/>
                    </a:lnTo>
                    <a:lnTo>
                      <a:pt x="3790" y="46"/>
                    </a:lnTo>
                    <a:lnTo>
                      <a:pt x="3356" y="46"/>
                    </a:lnTo>
                    <a:lnTo>
                      <a:pt x="3356" y="92"/>
                    </a:lnTo>
                    <a:lnTo>
                      <a:pt x="3036" y="92"/>
                    </a:lnTo>
                    <a:lnTo>
                      <a:pt x="3036" y="138"/>
                    </a:lnTo>
                    <a:lnTo>
                      <a:pt x="2854" y="138"/>
                    </a:lnTo>
                    <a:cubicBezTo>
                      <a:pt x="2169" y="389"/>
                      <a:pt x="1462" y="594"/>
                      <a:pt x="868" y="1074"/>
                    </a:cubicBezTo>
                    <a:cubicBezTo>
                      <a:pt x="685" y="1211"/>
                      <a:pt x="503" y="1348"/>
                      <a:pt x="366" y="1530"/>
                    </a:cubicBezTo>
                    <a:cubicBezTo>
                      <a:pt x="320" y="1576"/>
                      <a:pt x="229" y="1690"/>
                      <a:pt x="206" y="1781"/>
                    </a:cubicBezTo>
                    <a:cubicBezTo>
                      <a:pt x="160" y="1850"/>
                      <a:pt x="92" y="1941"/>
                      <a:pt x="69" y="2032"/>
                    </a:cubicBezTo>
                    <a:cubicBezTo>
                      <a:pt x="24" y="2192"/>
                      <a:pt x="24" y="2352"/>
                      <a:pt x="24" y="2512"/>
                    </a:cubicBezTo>
                    <a:cubicBezTo>
                      <a:pt x="24" y="2671"/>
                      <a:pt x="1" y="2877"/>
                      <a:pt x="115" y="2991"/>
                    </a:cubicBezTo>
                    <a:lnTo>
                      <a:pt x="115" y="3037"/>
                    </a:lnTo>
                    <a:lnTo>
                      <a:pt x="160" y="3037"/>
                    </a:lnTo>
                    <a:lnTo>
                      <a:pt x="160" y="3082"/>
                    </a:lnTo>
                    <a:cubicBezTo>
                      <a:pt x="320" y="3333"/>
                      <a:pt x="503" y="3447"/>
                      <a:pt x="777" y="3584"/>
                    </a:cubicBezTo>
                    <a:lnTo>
                      <a:pt x="1028" y="3584"/>
                    </a:lnTo>
                    <a:lnTo>
                      <a:pt x="1028" y="3630"/>
                    </a:lnTo>
                    <a:lnTo>
                      <a:pt x="1325" y="3630"/>
                    </a:lnTo>
                    <a:lnTo>
                      <a:pt x="1325" y="3584"/>
                    </a:lnTo>
                    <a:lnTo>
                      <a:pt x="1576" y="3584"/>
                    </a:lnTo>
                    <a:cubicBezTo>
                      <a:pt x="2078" y="3402"/>
                      <a:pt x="2580" y="3265"/>
                      <a:pt x="3082" y="3082"/>
                    </a:cubicBezTo>
                    <a:lnTo>
                      <a:pt x="3288" y="3082"/>
                    </a:lnTo>
                    <a:lnTo>
                      <a:pt x="3288" y="3037"/>
                    </a:lnTo>
                    <a:lnTo>
                      <a:pt x="3607" y="3037"/>
                    </a:lnTo>
                    <a:lnTo>
                      <a:pt x="3607" y="2991"/>
                    </a:lnTo>
                    <a:lnTo>
                      <a:pt x="4246" y="2991"/>
                    </a:lnTo>
                    <a:lnTo>
                      <a:pt x="4246" y="3037"/>
                    </a:lnTo>
                    <a:lnTo>
                      <a:pt x="4566" y="3037"/>
                    </a:lnTo>
                    <a:lnTo>
                      <a:pt x="4566" y="3082"/>
                    </a:lnTo>
                    <a:lnTo>
                      <a:pt x="4771" y="3082"/>
                    </a:lnTo>
                    <a:cubicBezTo>
                      <a:pt x="5182" y="3242"/>
                      <a:pt x="5593" y="3379"/>
                      <a:pt x="5981" y="3539"/>
                    </a:cubicBezTo>
                    <a:cubicBezTo>
                      <a:pt x="6186" y="3630"/>
                      <a:pt x="6392" y="3767"/>
                      <a:pt x="6574" y="3881"/>
                    </a:cubicBezTo>
                    <a:cubicBezTo>
                      <a:pt x="6780" y="3995"/>
                      <a:pt x="6985" y="4064"/>
                      <a:pt x="7191" y="4178"/>
                    </a:cubicBezTo>
                    <a:lnTo>
                      <a:pt x="7396" y="4178"/>
                    </a:lnTo>
                    <a:lnTo>
                      <a:pt x="7396" y="4201"/>
                    </a:lnTo>
                    <a:lnTo>
                      <a:pt x="7898" y="4201"/>
                    </a:lnTo>
                    <a:lnTo>
                      <a:pt x="7898" y="4178"/>
                    </a:lnTo>
                    <a:lnTo>
                      <a:pt x="8058" y="4178"/>
                    </a:lnTo>
                    <a:cubicBezTo>
                      <a:pt x="8286" y="4041"/>
                      <a:pt x="8537" y="3927"/>
                      <a:pt x="8652" y="3699"/>
                    </a:cubicBezTo>
                    <a:cubicBezTo>
                      <a:pt x="8743" y="3516"/>
                      <a:pt x="8766" y="3288"/>
                      <a:pt x="8766" y="3082"/>
                    </a:cubicBezTo>
                    <a:lnTo>
                      <a:pt x="8766" y="3037"/>
                    </a:lnTo>
                    <a:lnTo>
                      <a:pt x="8766" y="2991"/>
                    </a:lnTo>
                    <a:cubicBezTo>
                      <a:pt x="8674" y="2146"/>
                      <a:pt x="7990" y="1621"/>
                      <a:pt x="7305" y="107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4" name="Google Shape;2194;p38"/>
              <p:cNvSpPr/>
              <p:nvPr/>
            </p:nvSpPr>
            <p:spPr>
              <a:xfrm>
                <a:off x="7405484" y="2431154"/>
                <a:ext cx="202075" cy="204754"/>
              </a:xfrm>
              <a:custGeom>
                <a:avLst/>
                <a:gdLst/>
                <a:ahLst/>
                <a:cxnLst/>
                <a:rect l="l" t="t" r="r" b="b"/>
                <a:pathLst>
                  <a:path w="3470" h="3516" extrusionOk="0">
                    <a:moveTo>
                      <a:pt x="0" y="1758"/>
                    </a:moveTo>
                    <a:cubicBezTo>
                      <a:pt x="0" y="2739"/>
                      <a:pt x="776" y="3515"/>
                      <a:pt x="1735" y="3515"/>
                    </a:cubicBezTo>
                    <a:cubicBezTo>
                      <a:pt x="2694" y="3515"/>
                      <a:pt x="3470" y="2739"/>
                      <a:pt x="3470" y="1758"/>
                    </a:cubicBezTo>
                    <a:cubicBezTo>
                      <a:pt x="3470" y="799"/>
                      <a:pt x="2694" y="0"/>
                      <a:pt x="1735" y="0"/>
                    </a:cubicBezTo>
                    <a:cubicBezTo>
                      <a:pt x="776" y="0"/>
                      <a:pt x="0" y="799"/>
                      <a:pt x="0" y="175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5" name="Google Shape;2195;p38"/>
              <p:cNvSpPr/>
              <p:nvPr/>
            </p:nvSpPr>
            <p:spPr>
              <a:xfrm>
                <a:off x="7453295" y="2435114"/>
                <a:ext cx="130330" cy="178199"/>
              </a:xfrm>
              <a:custGeom>
                <a:avLst/>
                <a:gdLst/>
                <a:ahLst/>
                <a:cxnLst/>
                <a:rect l="l" t="t" r="r" b="b"/>
                <a:pathLst>
                  <a:path w="2238" h="3060" extrusionOk="0">
                    <a:moveTo>
                      <a:pt x="24" y="1530"/>
                    </a:moveTo>
                    <a:cubicBezTo>
                      <a:pt x="1" y="2397"/>
                      <a:pt x="572" y="3037"/>
                      <a:pt x="1142" y="3037"/>
                    </a:cubicBezTo>
                    <a:cubicBezTo>
                      <a:pt x="1781" y="3059"/>
                      <a:pt x="2238" y="2215"/>
                      <a:pt x="2238" y="1530"/>
                    </a:cubicBezTo>
                    <a:cubicBezTo>
                      <a:pt x="2238" y="845"/>
                      <a:pt x="1781" y="1"/>
                      <a:pt x="1142" y="24"/>
                    </a:cubicBezTo>
                    <a:cubicBezTo>
                      <a:pt x="549" y="24"/>
                      <a:pt x="206" y="731"/>
                      <a:pt x="184" y="777"/>
                    </a:cubicBezTo>
                    <a:cubicBezTo>
                      <a:pt x="412" y="959"/>
                      <a:pt x="640" y="1119"/>
                      <a:pt x="868" y="1302"/>
                    </a:cubicBezTo>
                    <a:lnTo>
                      <a:pt x="24" y="153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6" name="Google Shape;2196;p38"/>
              <p:cNvSpPr/>
              <p:nvPr/>
            </p:nvSpPr>
            <p:spPr>
              <a:xfrm>
                <a:off x="7530398" y="2544130"/>
                <a:ext cx="28011" cy="27953"/>
              </a:xfrm>
              <a:custGeom>
                <a:avLst/>
                <a:gdLst/>
                <a:ahLst/>
                <a:cxnLst/>
                <a:rect l="l" t="t" r="r" b="b"/>
                <a:pathLst>
                  <a:path w="481" h="480" extrusionOk="0">
                    <a:moveTo>
                      <a:pt x="434" y="92"/>
                    </a:moveTo>
                    <a:cubicBezTo>
                      <a:pt x="480" y="160"/>
                      <a:pt x="434" y="434"/>
                      <a:pt x="275" y="457"/>
                    </a:cubicBezTo>
                    <a:cubicBezTo>
                      <a:pt x="138" y="480"/>
                      <a:pt x="1" y="388"/>
                      <a:pt x="1" y="297"/>
                    </a:cubicBezTo>
                    <a:cubicBezTo>
                      <a:pt x="24" y="160"/>
                      <a:pt x="343" y="0"/>
                      <a:pt x="434"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7" name="Google Shape;2197;p38"/>
              <p:cNvSpPr/>
              <p:nvPr/>
            </p:nvSpPr>
            <p:spPr>
              <a:xfrm>
                <a:off x="7764386" y="2488283"/>
                <a:ext cx="228631" cy="219371"/>
              </a:xfrm>
              <a:custGeom>
                <a:avLst/>
                <a:gdLst/>
                <a:ahLst/>
                <a:cxnLst/>
                <a:rect l="l" t="t" r="r" b="b"/>
                <a:pathLst>
                  <a:path w="3926" h="3767" extrusionOk="0">
                    <a:moveTo>
                      <a:pt x="0" y="1895"/>
                    </a:moveTo>
                    <a:cubicBezTo>
                      <a:pt x="0" y="2922"/>
                      <a:pt x="867" y="3767"/>
                      <a:pt x="1963" y="3767"/>
                    </a:cubicBezTo>
                    <a:cubicBezTo>
                      <a:pt x="3036" y="3767"/>
                      <a:pt x="3926" y="2922"/>
                      <a:pt x="3926" y="1895"/>
                    </a:cubicBezTo>
                    <a:cubicBezTo>
                      <a:pt x="3926" y="845"/>
                      <a:pt x="3036" y="1"/>
                      <a:pt x="1963" y="1"/>
                    </a:cubicBezTo>
                    <a:cubicBezTo>
                      <a:pt x="867" y="1"/>
                      <a:pt x="0" y="845"/>
                      <a:pt x="0" y="189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8" name="Google Shape;2198;p38"/>
              <p:cNvSpPr/>
              <p:nvPr/>
            </p:nvSpPr>
            <p:spPr>
              <a:xfrm>
                <a:off x="7818836" y="2492301"/>
                <a:ext cx="147626" cy="191477"/>
              </a:xfrm>
              <a:custGeom>
                <a:avLst/>
                <a:gdLst/>
                <a:ahLst/>
                <a:cxnLst/>
                <a:rect l="l" t="t" r="r" b="b"/>
                <a:pathLst>
                  <a:path w="2535" h="3288" extrusionOk="0">
                    <a:moveTo>
                      <a:pt x="24" y="1644"/>
                    </a:moveTo>
                    <a:cubicBezTo>
                      <a:pt x="1" y="2557"/>
                      <a:pt x="663" y="3264"/>
                      <a:pt x="1279" y="3264"/>
                    </a:cubicBezTo>
                    <a:cubicBezTo>
                      <a:pt x="2032" y="3287"/>
                      <a:pt x="2535" y="2374"/>
                      <a:pt x="2535" y="1644"/>
                    </a:cubicBezTo>
                    <a:cubicBezTo>
                      <a:pt x="2535" y="890"/>
                      <a:pt x="2010" y="0"/>
                      <a:pt x="1279" y="23"/>
                    </a:cubicBezTo>
                    <a:cubicBezTo>
                      <a:pt x="640" y="23"/>
                      <a:pt x="229" y="776"/>
                      <a:pt x="206" y="822"/>
                    </a:cubicBezTo>
                    <a:cubicBezTo>
                      <a:pt x="457" y="1027"/>
                      <a:pt x="708" y="1210"/>
                      <a:pt x="982" y="1415"/>
                    </a:cubicBezTo>
                    <a:cubicBezTo>
                      <a:pt x="663" y="1484"/>
                      <a:pt x="343" y="1552"/>
                      <a:pt x="24" y="164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99" name="Google Shape;2199;p38"/>
              <p:cNvSpPr/>
              <p:nvPr/>
            </p:nvSpPr>
            <p:spPr>
              <a:xfrm>
                <a:off x="7756408" y="2461728"/>
                <a:ext cx="259262" cy="156885"/>
              </a:xfrm>
              <a:custGeom>
                <a:avLst/>
                <a:gdLst/>
                <a:ahLst/>
                <a:cxnLst/>
                <a:rect l="l" t="t" r="r" b="b"/>
                <a:pathLst>
                  <a:path w="4452" h="2694" extrusionOk="0">
                    <a:moveTo>
                      <a:pt x="0" y="2169"/>
                    </a:moveTo>
                    <a:cubicBezTo>
                      <a:pt x="411" y="1415"/>
                      <a:pt x="1210" y="959"/>
                      <a:pt x="2054" y="1005"/>
                    </a:cubicBezTo>
                    <a:cubicBezTo>
                      <a:pt x="2990" y="1073"/>
                      <a:pt x="3789" y="1758"/>
                      <a:pt x="4017" y="2694"/>
                    </a:cubicBezTo>
                    <a:cubicBezTo>
                      <a:pt x="4177" y="2032"/>
                      <a:pt x="4314" y="1370"/>
                      <a:pt x="4451" y="708"/>
                    </a:cubicBezTo>
                    <a:cubicBezTo>
                      <a:pt x="4131" y="502"/>
                      <a:pt x="3241" y="0"/>
                      <a:pt x="2009" y="69"/>
                    </a:cubicBezTo>
                    <a:cubicBezTo>
                      <a:pt x="1027" y="114"/>
                      <a:pt x="342" y="502"/>
                      <a:pt x="0"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0" name="Google Shape;2200;p38"/>
              <p:cNvSpPr/>
              <p:nvPr/>
            </p:nvSpPr>
            <p:spPr>
              <a:xfrm>
                <a:off x="7906596" y="2609237"/>
                <a:ext cx="31971" cy="30632"/>
              </a:xfrm>
              <a:custGeom>
                <a:avLst/>
                <a:gdLst/>
                <a:ahLst/>
                <a:cxnLst/>
                <a:rect l="l" t="t" r="r" b="b"/>
                <a:pathLst>
                  <a:path w="549" h="526" extrusionOk="0">
                    <a:moveTo>
                      <a:pt x="480" y="92"/>
                    </a:moveTo>
                    <a:cubicBezTo>
                      <a:pt x="548" y="161"/>
                      <a:pt x="480" y="457"/>
                      <a:pt x="297" y="503"/>
                    </a:cubicBezTo>
                    <a:cubicBezTo>
                      <a:pt x="160" y="526"/>
                      <a:pt x="0" y="412"/>
                      <a:pt x="0" y="320"/>
                    </a:cubicBezTo>
                    <a:cubicBezTo>
                      <a:pt x="0" y="161"/>
                      <a:pt x="388" y="1"/>
                      <a:pt x="480" y="9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1" name="Google Shape;2201;p38"/>
              <p:cNvSpPr/>
              <p:nvPr/>
            </p:nvSpPr>
            <p:spPr>
              <a:xfrm>
                <a:off x="7771025" y="2340774"/>
                <a:ext cx="271200" cy="247266"/>
              </a:xfrm>
              <a:custGeom>
                <a:avLst/>
                <a:gdLst/>
                <a:ahLst/>
                <a:cxnLst/>
                <a:rect l="l" t="t" r="r" b="b"/>
                <a:pathLst>
                  <a:path w="4657" h="4246" extrusionOk="0">
                    <a:moveTo>
                      <a:pt x="3812" y="4246"/>
                    </a:moveTo>
                    <a:cubicBezTo>
                      <a:pt x="3789" y="4086"/>
                      <a:pt x="3652" y="3241"/>
                      <a:pt x="2922" y="2808"/>
                    </a:cubicBezTo>
                    <a:cubicBezTo>
                      <a:pt x="2146" y="2328"/>
                      <a:pt x="936" y="2557"/>
                      <a:pt x="160" y="3447"/>
                    </a:cubicBezTo>
                    <a:cubicBezTo>
                      <a:pt x="69" y="3104"/>
                      <a:pt x="0" y="2511"/>
                      <a:pt x="114" y="1826"/>
                    </a:cubicBezTo>
                    <a:cubicBezTo>
                      <a:pt x="206" y="1141"/>
                      <a:pt x="457" y="616"/>
                      <a:pt x="616" y="297"/>
                    </a:cubicBezTo>
                    <a:cubicBezTo>
                      <a:pt x="982" y="183"/>
                      <a:pt x="1621" y="0"/>
                      <a:pt x="2397" y="23"/>
                    </a:cubicBezTo>
                    <a:cubicBezTo>
                      <a:pt x="3127" y="69"/>
                      <a:pt x="3698" y="251"/>
                      <a:pt x="4040" y="411"/>
                    </a:cubicBezTo>
                    <a:cubicBezTo>
                      <a:pt x="4223" y="776"/>
                      <a:pt x="4657" y="1803"/>
                      <a:pt x="4360" y="3036"/>
                    </a:cubicBezTo>
                    <a:cubicBezTo>
                      <a:pt x="4223" y="3561"/>
                      <a:pt x="3995" y="3972"/>
                      <a:pt x="3812" y="42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2" name="Google Shape;2202;p38"/>
              <p:cNvSpPr/>
              <p:nvPr/>
            </p:nvSpPr>
            <p:spPr>
              <a:xfrm>
                <a:off x="7417422" y="2423176"/>
                <a:ext cx="191477" cy="105056"/>
              </a:xfrm>
              <a:custGeom>
                <a:avLst/>
                <a:gdLst/>
                <a:ahLst/>
                <a:cxnLst/>
                <a:rect l="l" t="t" r="r" b="b"/>
                <a:pathLst>
                  <a:path w="3288" h="1804" extrusionOk="0">
                    <a:moveTo>
                      <a:pt x="1" y="1119"/>
                    </a:moveTo>
                    <a:cubicBezTo>
                      <a:pt x="526" y="594"/>
                      <a:pt x="1279" y="388"/>
                      <a:pt x="1964" y="594"/>
                    </a:cubicBezTo>
                    <a:cubicBezTo>
                      <a:pt x="2899" y="868"/>
                      <a:pt x="3265" y="1712"/>
                      <a:pt x="3287" y="1804"/>
                    </a:cubicBezTo>
                    <a:cubicBezTo>
                      <a:pt x="3287" y="1758"/>
                      <a:pt x="3151" y="731"/>
                      <a:pt x="2283" y="343"/>
                    </a:cubicBezTo>
                    <a:cubicBezTo>
                      <a:pt x="1507" y="0"/>
                      <a:pt x="526" y="297"/>
                      <a:pt x="1" y="111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3" name="Google Shape;2203;p38"/>
              <p:cNvSpPr/>
              <p:nvPr/>
            </p:nvSpPr>
            <p:spPr>
              <a:xfrm>
                <a:off x="7774985" y="2456370"/>
                <a:ext cx="226010" cy="131669"/>
              </a:xfrm>
              <a:custGeom>
                <a:avLst/>
                <a:gdLst/>
                <a:ahLst/>
                <a:cxnLst/>
                <a:rect l="l" t="t" r="r" b="b"/>
                <a:pathLst>
                  <a:path w="3881" h="2261" extrusionOk="0">
                    <a:moveTo>
                      <a:pt x="92" y="1462"/>
                    </a:moveTo>
                    <a:cubicBezTo>
                      <a:pt x="46" y="1507"/>
                      <a:pt x="1" y="1462"/>
                      <a:pt x="23" y="1439"/>
                    </a:cubicBezTo>
                    <a:cubicBezTo>
                      <a:pt x="160" y="1097"/>
                      <a:pt x="503" y="549"/>
                      <a:pt x="1165" y="298"/>
                    </a:cubicBezTo>
                    <a:cubicBezTo>
                      <a:pt x="1918" y="1"/>
                      <a:pt x="2603" y="252"/>
                      <a:pt x="2694" y="298"/>
                    </a:cubicBezTo>
                    <a:cubicBezTo>
                      <a:pt x="3242" y="526"/>
                      <a:pt x="3835" y="1051"/>
                      <a:pt x="3858" y="1599"/>
                    </a:cubicBezTo>
                    <a:cubicBezTo>
                      <a:pt x="3881" y="1781"/>
                      <a:pt x="3858" y="2238"/>
                      <a:pt x="3744" y="2261"/>
                    </a:cubicBezTo>
                    <a:cubicBezTo>
                      <a:pt x="3744" y="2261"/>
                      <a:pt x="3744" y="2261"/>
                      <a:pt x="3721" y="2261"/>
                    </a:cubicBezTo>
                    <a:cubicBezTo>
                      <a:pt x="3721" y="2261"/>
                      <a:pt x="3698" y="2238"/>
                      <a:pt x="3698" y="2238"/>
                    </a:cubicBezTo>
                    <a:cubicBezTo>
                      <a:pt x="3447" y="1416"/>
                      <a:pt x="2740" y="823"/>
                      <a:pt x="1895" y="731"/>
                    </a:cubicBezTo>
                    <a:cubicBezTo>
                      <a:pt x="1210" y="663"/>
                      <a:pt x="526" y="937"/>
                      <a:pt x="92" y="1462"/>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4" name="Google Shape;2204;p38"/>
              <p:cNvSpPr/>
              <p:nvPr/>
            </p:nvSpPr>
            <p:spPr>
              <a:xfrm>
                <a:off x="7794960" y="2266291"/>
                <a:ext cx="220711" cy="125031"/>
              </a:xfrm>
              <a:custGeom>
                <a:avLst/>
                <a:gdLst/>
                <a:ahLst/>
                <a:cxnLst/>
                <a:rect l="l" t="t" r="r" b="b"/>
                <a:pathLst>
                  <a:path w="3790" h="2147" extrusionOk="0">
                    <a:moveTo>
                      <a:pt x="69" y="1416"/>
                    </a:moveTo>
                    <a:cubicBezTo>
                      <a:pt x="0" y="1576"/>
                      <a:pt x="114" y="1804"/>
                      <a:pt x="228" y="1736"/>
                    </a:cubicBezTo>
                    <a:cubicBezTo>
                      <a:pt x="593" y="1507"/>
                      <a:pt x="1141" y="1302"/>
                      <a:pt x="1803" y="1348"/>
                    </a:cubicBezTo>
                    <a:cubicBezTo>
                      <a:pt x="2556" y="1393"/>
                      <a:pt x="3173" y="1736"/>
                      <a:pt x="3584" y="2055"/>
                    </a:cubicBezTo>
                    <a:cubicBezTo>
                      <a:pt x="3698" y="2147"/>
                      <a:pt x="3789" y="1941"/>
                      <a:pt x="3721" y="1781"/>
                    </a:cubicBezTo>
                    <a:cubicBezTo>
                      <a:pt x="3287" y="709"/>
                      <a:pt x="2534" y="24"/>
                      <a:pt x="1780" y="1"/>
                    </a:cubicBezTo>
                    <a:cubicBezTo>
                      <a:pt x="1073" y="1"/>
                      <a:pt x="434" y="526"/>
                      <a:pt x="69" y="141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5" name="Google Shape;2205;p38"/>
              <p:cNvSpPr/>
              <p:nvPr/>
            </p:nvSpPr>
            <p:spPr>
              <a:xfrm>
                <a:off x="7772364" y="2440472"/>
                <a:ext cx="46530" cy="42570"/>
              </a:xfrm>
              <a:custGeom>
                <a:avLst/>
                <a:gdLst/>
                <a:ahLst/>
                <a:cxnLst/>
                <a:rect l="l" t="t" r="r" b="b"/>
                <a:pathLst>
                  <a:path w="799" h="731" extrusionOk="0">
                    <a:moveTo>
                      <a:pt x="799" y="114"/>
                    </a:moveTo>
                    <a:cubicBezTo>
                      <a:pt x="434" y="160"/>
                      <a:pt x="160" y="388"/>
                      <a:pt x="46" y="730"/>
                    </a:cubicBezTo>
                    <a:cubicBezTo>
                      <a:pt x="0" y="342"/>
                      <a:pt x="434" y="0"/>
                      <a:pt x="799" y="114"/>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6" name="Google Shape;2206;p38"/>
              <p:cNvSpPr/>
              <p:nvPr/>
            </p:nvSpPr>
            <p:spPr>
              <a:xfrm>
                <a:off x="7413462" y="2409899"/>
                <a:ext cx="199397" cy="116994"/>
              </a:xfrm>
              <a:custGeom>
                <a:avLst/>
                <a:gdLst/>
                <a:ahLst/>
                <a:cxnLst/>
                <a:rect l="l" t="t" r="r" b="b"/>
                <a:pathLst>
                  <a:path w="3424" h="2009" extrusionOk="0">
                    <a:moveTo>
                      <a:pt x="3333" y="1963"/>
                    </a:moveTo>
                    <a:cubicBezTo>
                      <a:pt x="3333" y="2009"/>
                      <a:pt x="3401" y="1986"/>
                      <a:pt x="3401" y="1940"/>
                    </a:cubicBezTo>
                    <a:cubicBezTo>
                      <a:pt x="3424" y="1598"/>
                      <a:pt x="3378" y="1004"/>
                      <a:pt x="2967" y="548"/>
                    </a:cubicBezTo>
                    <a:cubicBezTo>
                      <a:pt x="2488" y="23"/>
                      <a:pt x="1826" y="0"/>
                      <a:pt x="1735" y="0"/>
                    </a:cubicBezTo>
                    <a:cubicBezTo>
                      <a:pt x="1575" y="0"/>
                      <a:pt x="1050" y="0"/>
                      <a:pt x="616" y="365"/>
                    </a:cubicBezTo>
                    <a:cubicBezTo>
                      <a:pt x="206" y="730"/>
                      <a:pt x="0" y="1301"/>
                      <a:pt x="69" y="1347"/>
                    </a:cubicBezTo>
                    <a:cubicBezTo>
                      <a:pt x="69" y="1347"/>
                      <a:pt x="91" y="1347"/>
                      <a:pt x="114" y="1324"/>
                    </a:cubicBezTo>
                    <a:cubicBezTo>
                      <a:pt x="662" y="708"/>
                      <a:pt x="1484" y="434"/>
                      <a:pt x="2191" y="662"/>
                    </a:cubicBezTo>
                    <a:cubicBezTo>
                      <a:pt x="2762" y="867"/>
                      <a:pt x="3196" y="1347"/>
                      <a:pt x="3333" y="196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7" name="Google Shape;2207;p38"/>
              <p:cNvSpPr/>
              <p:nvPr/>
            </p:nvSpPr>
            <p:spPr>
              <a:xfrm>
                <a:off x="7600862" y="2424516"/>
                <a:ext cx="31971" cy="38610"/>
              </a:xfrm>
              <a:custGeom>
                <a:avLst/>
                <a:gdLst/>
                <a:ahLst/>
                <a:cxnLst/>
                <a:rect l="l" t="t" r="r" b="b"/>
                <a:pathLst>
                  <a:path w="549" h="663" extrusionOk="0">
                    <a:moveTo>
                      <a:pt x="1" y="0"/>
                    </a:moveTo>
                    <a:cubicBezTo>
                      <a:pt x="297" y="0"/>
                      <a:pt x="548" y="365"/>
                      <a:pt x="411" y="662"/>
                    </a:cubicBezTo>
                    <a:cubicBezTo>
                      <a:pt x="411" y="365"/>
                      <a:pt x="252" y="114"/>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8" name="Google Shape;2208;p38"/>
              <p:cNvSpPr/>
              <p:nvPr/>
            </p:nvSpPr>
            <p:spPr>
              <a:xfrm>
                <a:off x="7502503" y="2719592"/>
                <a:ext cx="321748" cy="218032"/>
              </a:xfrm>
              <a:custGeom>
                <a:avLst/>
                <a:gdLst/>
                <a:ahLst/>
                <a:cxnLst/>
                <a:rect l="l" t="t" r="r" b="b"/>
                <a:pathLst>
                  <a:path w="5525" h="3744" extrusionOk="0">
                    <a:moveTo>
                      <a:pt x="2603" y="845"/>
                    </a:moveTo>
                    <a:cubicBezTo>
                      <a:pt x="1849" y="685"/>
                      <a:pt x="1712" y="0"/>
                      <a:pt x="1142" y="69"/>
                    </a:cubicBezTo>
                    <a:cubicBezTo>
                      <a:pt x="685" y="114"/>
                      <a:pt x="320" y="639"/>
                      <a:pt x="229" y="1073"/>
                    </a:cubicBezTo>
                    <a:cubicBezTo>
                      <a:pt x="0" y="1986"/>
                      <a:pt x="799" y="2876"/>
                      <a:pt x="1484" y="3264"/>
                    </a:cubicBezTo>
                    <a:cubicBezTo>
                      <a:pt x="2283" y="3744"/>
                      <a:pt x="3128" y="3630"/>
                      <a:pt x="3424" y="3561"/>
                    </a:cubicBezTo>
                    <a:cubicBezTo>
                      <a:pt x="3630" y="3515"/>
                      <a:pt x="4292" y="3379"/>
                      <a:pt x="4839" y="2785"/>
                    </a:cubicBezTo>
                    <a:cubicBezTo>
                      <a:pt x="5068" y="2534"/>
                      <a:pt x="5524" y="2032"/>
                      <a:pt x="5410" y="1461"/>
                    </a:cubicBezTo>
                    <a:cubicBezTo>
                      <a:pt x="5319" y="1028"/>
                      <a:pt x="4976" y="639"/>
                      <a:pt x="4566" y="503"/>
                    </a:cubicBezTo>
                    <a:cubicBezTo>
                      <a:pt x="3812" y="274"/>
                      <a:pt x="3447" y="1005"/>
                      <a:pt x="2603" y="845"/>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09" name="Google Shape;2209;p38"/>
              <p:cNvSpPr/>
              <p:nvPr/>
            </p:nvSpPr>
            <p:spPr>
              <a:xfrm>
                <a:off x="7539716" y="2954862"/>
                <a:ext cx="223389" cy="18635"/>
              </a:xfrm>
              <a:custGeom>
                <a:avLst/>
                <a:gdLst/>
                <a:ahLst/>
                <a:cxnLst/>
                <a:rect l="l" t="t" r="r" b="b"/>
                <a:pathLst>
                  <a:path w="3836" h="320" extrusionOk="0">
                    <a:moveTo>
                      <a:pt x="3835" y="0"/>
                    </a:moveTo>
                    <a:lnTo>
                      <a:pt x="1" y="320"/>
                    </a:ln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0" name="Google Shape;2210;p38"/>
              <p:cNvSpPr/>
              <p:nvPr/>
            </p:nvSpPr>
            <p:spPr>
              <a:xfrm>
                <a:off x="7499825" y="2730191"/>
                <a:ext cx="321748" cy="218090"/>
              </a:xfrm>
              <a:custGeom>
                <a:avLst/>
                <a:gdLst/>
                <a:ahLst/>
                <a:cxnLst/>
                <a:rect l="l" t="t" r="r" b="b"/>
                <a:pathLst>
                  <a:path w="5525" h="3745" extrusionOk="0">
                    <a:moveTo>
                      <a:pt x="2603" y="846"/>
                    </a:moveTo>
                    <a:cubicBezTo>
                      <a:pt x="1850" y="709"/>
                      <a:pt x="1713" y="1"/>
                      <a:pt x="1142" y="69"/>
                    </a:cubicBezTo>
                    <a:cubicBezTo>
                      <a:pt x="686" y="115"/>
                      <a:pt x="320" y="640"/>
                      <a:pt x="229" y="1074"/>
                    </a:cubicBezTo>
                    <a:cubicBezTo>
                      <a:pt x="1" y="1987"/>
                      <a:pt x="800" y="2877"/>
                      <a:pt x="1484" y="3265"/>
                    </a:cubicBezTo>
                    <a:cubicBezTo>
                      <a:pt x="2283" y="3744"/>
                      <a:pt x="3128" y="3630"/>
                      <a:pt x="3425" y="3562"/>
                    </a:cubicBezTo>
                    <a:cubicBezTo>
                      <a:pt x="3630" y="3539"/>
                      <a:pt x="4292" y="3379"/>
                      <a:pt x="4840" y="2786"/>
                    </a:cubicBezTo>
                    <a:cubicBezTo>
                      <a:pt x="5068" y="2535"/>
                      <a:pt x="5525" y="2055"/>
                      <a:pt x="5410" y="1462"/>
                    </a:cubicBezTo>
                    <a:cubicBezTo>
                      <a:pt x="5319" y="1028"/>
                      <a:pt x="4977" y="640"/>
                      <a:pt x="4566" y="526"/>
                    </a:cubicBezTo>
                    <a:cubicBezTo>
                      <a:pt x="3813" y="275"/>
                      <a:pt x="3447" y="1005"/>
                      <a:pt x="2603" y="8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1" name="Google Shape;2211;p38"/>
              <p:cNvSpPr/>
              <p:nvPr/>
            </p:nvSpPr>
            <p:spPr>
              <a:xfrm>
                <a:off x="7537037" y="2965519"/>
                <a:ext cx="223389" cy="18635"/>
              </a:xfrm>
              <a:custGeom>
                <a:avLst/>
                <a:gdLst/>
                <a:ahLst/>
                <a:cxnLst/>
                <a:rect l="l" t="t" r="r" b="b"/>
                <a:pathLst>
                  <a:path w="3836" h="320" extrusionOk="0">
                    <a:moveTo>
                      <a:pt x="3836" y="0"/>
                    </a:moveTo>
                    <a:cubicBezTo>
                      <a:pt x="2557" y="91"/>
                      <a:pt x="1279" y="205"/>
                      <a:pt x="1" y="320"/>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2" name="Google Shape;2212;p38"/>
              <p:cNvSpPr/>
              <p:nvPr/>
            </p:nvSpPr>
            <p:spPr>
              <a:xfrm>
                <a:off x="7502503" y="2724892"/>
                <a:ext cx="321748" cy="219371"/>
              </a:xfrm>
              <a:custGeom>
                <a:avLst/>
                <a:gdLst/>
                <a:ahLst/>
                <a:cxnLst/>
                <a:rect l="l" t="t" r="r" b="b"/>
                <a:pathLst>
                  <a:path w="5525" h="3767" extrusionOk="0">
                    <a:moveTo>
                      <a:pt x="2625" y="868"/>
                    </a:moveTo>
                    <a:cubicBezTo>
                      <a:pt x="1849" y="708"/>
                      <a:pt x="1712" y="1"/>
                      <a:pt x="1165" y="69"/>
                    </a:cubicBezTo>
                    <a:cubicBezTo>
                      <a:pt x="685" y="138"/>
                      <a:pt x="343" y="663"/>
                      <a:pt x="229" y="1096"/>
                    </a:cubicBezTo>
                    <a:cubicBezTo>
                      <a:pt x="0" y="1986"/>
                      <a:pt x="822" y="2899"/>
                      <a:pt x="1484" y="3288"/>
                    </a:cubicBezTo>
                    <a:cubicBezTo>
                      <a:pt x="2306" y="3767"/>
                      <a:pt x="3150" y="3653"/>
                      <a:pt x="3424" y="3584"/>
                    </a:cubicBezTo>
                    <a:cubicBezTo>
                      <a:pt x="3630" y="3539"/>
                      <a:pt x="4292" y="3402"/>
                      <a:pt x="4839" y="2808"/>
                    </a:cubicBezTo>
                    <a:cubicBezTo>
                      <a:pt x="5091" y="2534"/>
                      <a:pt x="5524" y="2055"/>
                      <a:pt x="5410" y="1461"/>
                    </a:cubicBezTo>
                    <a:cubicBezTo>
                      <a:pt x="5319" y="1051"/>
                      <a:pt x="4976" y="663"/>
                      <a:pt x="4566" y="526"/>
                    </a:cubicBezTo>
                    <a:cubicBezTo>
                      <a:pt x="3835" y="297"/>
                      <a:pt x="3447" y="1028"/>
                      <a:pt x="2625"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3" name="Google Shape;2213;p38"/>
              <p:cNvSpPr/>
              <p:nvPr/>
            </p:nvSpPr>
            <p:spPr>
              <a:xfrm>
                <a:off x="7534416" y="2848525"/>
                <a:ext cx="216692" cy="119673"/>
              </a:xfrm>
              <a:custGeom>
                <a:avLst/>
                <a:gdLst/>
                <a:ahLst/>
                <a:cxnLst/>
                <a:rect l="l" t="t" r="r" b="b"/>
                <a:pathLst>
                  <a:path w="3721" h="2055" extrusionOk="0">
                    <a:moveTo>
                      <a:pt x="0" y="868"/>
                    </a:moveTo>
                    <a:cubicBezTo>
                      <a:pt x="114" y="708"/>
                      <a:pt x="365" y="457"/>
                      <a:pt x="754" y="274"/>
                    </a:cubicBezTo>
                    <a:cubicBezTo>
                      <a:pt x="868" y="229"/>
                      <a:pt x="1370" y="0"/>
                      <a:pt x="1940" y="69"/>
                    </a:cubicBezTo>
                    <a:cubicBezTo>
                      <a:pt x="3059" y="183"/>
                      <a:pt x="3675" y="1233"/>
                      <a:pt x="3721" y="1324"/>
                    </a:cubicBezTo>
                    <a:cubicBezTo>
                      <a:pt x="3561" y="1438"/>
                      <a:pt x="2602" y="2055"/>
                      <a:pt x="1415" y="1758"/>
                    </a:cubicBezTo>
                    <a:cubicBezTo>
                      <a:pt x="639" y="1553"/>
                      <a:pt x="183" y="1073"/>
                      <a:pt x="0" y="86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4" name="Google Shape;2214;p38"/>
              <p:cNvSpPr/>
              <p:nvPr/>
            </p:nvSpPr>
            <p:spPr>
              <a:xfrm>
                <a:off x="7530398" y="2820630"/>
                <a:ext cx="220711" cy="105056"/>
              </a:xfrm>
              <a:custGeom>
                <a:avLst/>
                <a:gdLst/>
                <a:ahLst/>
                <a:cxnLst/>
                <a:rect l="l" t="t" r="r" b="b"/>
                <a:pathLst>
                  <a:path w="3790" h="1804" extrusionOk="0">
                    <a:moveTo>
                      <a:pt x="3790" y="1803"/>
                    </a:moveTo>
                    <a:cubicBezTo>
                      <a:pt x="3721" y="1689"/>
                      <a:pt x="3242" y="867"/>
                      <a:pt x="2192" y="662"/>
                    </a:cubicBezTo>
                    <a:cubicBezTo>
                      <a:pt x="1188" y="457"/>
                      <a:pt x="434" y="982"/>
                      <a:pt x="320" y="1073"/>
                    </a:cubicBezTo>
                    <a:cubicBezTo>
                      <a:pt x="206" y="936"/>
                      <a:pt x="115" y="799"/>
                      <a:pt x="1" y="685"/>
                    </a:cubicBezTo>
                    <a:cubicBezTo>
                      <a:pt x="1439" y="0"/>
                      <a:pt x="2831" y="137"/>
                      <a:pt x="3447" y="890"/>
                    </a:cubicBezTo>
                    <a:cubicBezTo>
                      <a:pt x="3584" y="1050"/>
                      <a:pt x="3744" y="1347"/>
                      <a:pt x="3790" y="180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5" name="Google Shape;2215;p38"/>
              <p:cNvSpPr/>
              <p:nvPr/>
            </p:nvSpPr>
            <p:spPr>
              <a:xfrm>
                <a:off x="7660670" y="2869780"/>
                <a:ext cx="22653" cy="22653"/>
              </a:xfrm>
              <a:custGeom>
                <a:avLst/>
                <a:gdLst/>
                <a:ahLst/>
                <a:cxnLst/>
                <a:rect l="l" t="t" r="r" b="b"/>
                <a:pathLst>
                  <a:path w="389" h="389" extrusionOk="0">
                    <a:moveTo>
                      <a:pt x="46" y="46"/>
                    </a:moveTo>
                    <a:cubicBezTo>
                      <a:pt x="1" y="92"/>
                      <a:pt x="1" y="275"/>
                      <a:pt x="115" y="343"/>
                    </a:cubicBezTo>
                    <a:cubicBezTo>
                      <a:pt x="206" y="389"/>
                      <a:pt x="343" y="366"/>
                      <a:pt x="366" y="297"/>
                    </a:cubicBezTo>
                    <a:cubicBezTo>
                      <a:pt x="389" y="206"/>
                      <a:pt x="115" y="1"/>
                      <a:pt x="46" y="46"/>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6" name="Google Shape;2216;p38"/>
              <p:cNvSpPr/>
              <p:nvPr/>
            </p:nvSpPr>
            <p:spPr>
              <a:xfrm>
                <a:off x="7530398" y="2833908"/>
                <a:ext cx="232707" cy="146286"/>
              </a:xfrm>
              <a:custGeom>
                <a:avLst/>
                <a:gdLst/>
                <a:ahLst/>
                <a:cxnLst/>
                <a:rect l="l" t="t" r="r" b="b"/>
                <a:pathLst>
                  <a:path w="3996" h="2512" extrusionOk="0">
                    <a:moveTo>
                      <a:pt x="3995" y="2169"/>
                    </a:moveTo>
                    <a:lnTo>
                      <a:pt x="183" y="2511"/>
                    </a:lnTo>
                    <a:lnTo>
                      <a:pt x="1" y="320"/>
                    </a:lnTo>
                    <a:lnTo>
                      <a:pt x="3813"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7" name="Google Shape;2217;p38"/>
              <p:cNvSpPr/>
              <p:nvPr/>
            </p:nvSpPr>
            <p:spPr>
              <a:xfrm>
                <a:off x="7578267" y="2722271"/>
                <a:ext cx="218032" cy="91720"/>
              </a:xfrm>
              <a:custGeom>
                <a:avLst/>
                <a:gdLst/>
                <a:ahLst/>
                <a:cxnLst/>
                <a:rect l="l" t="t" r="r" b="b"/>
                <a:pathLst>
                  <a:path w="3744" h="1575" extrusionOk="0">
                    <a:moveTo>
                      <a:pt x="183" y="0"/>
                    </a:moveTo>
                    <a:cubicBezTo>
                      <a:pt x="137" y="114"/>
                      <a:pt x="1" y="388"/>
                      <a:pt x="115" y="708"/>
                    </a:cubicBezTo>
                    <a:cubicBezTo>
                      <a:pt x="229" y="1004"/>
                      <a:pt x="503" y="1141"/>
                      <a:pt x="708" y="1255"/>
                    </a:cubicBezTo>
                    <a:cubicBezTo>
                      <a:pt x="1416" y="1575"/>
                      <a:pt x="2123" y="1415"/>
                      <a:pt x="2397" y="1347"/>
                    </a:cubicBezTo>
                    <a:cubicBezTo>
                      <a:pt x="3036" y="1210"/>
                      <a:pt x="3493" y="867"/>
                      <a:pt x="3744" y="662"/>
                    </a:cubicBezTo>
                    <a:cubicBezTo>
                      <a:pt x="3538" y="571"/>
                      <a:pt x="3219" y="457"/>
                      <a:pt x="2831" y="434"/>
                    </a:cubicBezTo>
                    <a:cubicBezTo>
                      <a:pt x="2100" y="388"/>
                      <a:pt x="1781" y="685"/>
                      <a:pt x="1210" y="593"/>
                    </a:cubicBezTo>
                    <a:cubicBezTo>
                      <a:pt x="936" y="548"/>
                      <a:pt x="571" y="411"/>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8" name="Google Shape;2218;p38"/>
              <p:cNvSpPr/>
              <p:nvPr/>
            </p:nvSpPr>
            <p:spPr>
              <a:xfrm>
                <a:off x="8038207" y="2627872"/>
                <a:ext cx="65165" cy="67844"/>
              </a:xfrm>
              <a:custGeom>
                <a:avLst/>
                <a:gdLst/>
                <a:ahLst/>
                <a:cxnLst/>
                <a:rect l="l" t="t" r="r" b="b"/>
                <a:pathLst>
                  <a:path w="1119" h="1165" extrusionOk="0">
                    <a:moveTo>
                      <a:pt x="434" y="69"/>
                    </a:moveTo>
                    <a:cubicBezTo>
                      <a:pt x="160" y="137"/>
                      <a:pt x="0" y="822"/>
                      <a:pt x="251" y="1005"/>
                    </a:cubicBezTo>
                    <a:cubicBezTo>
                      <a:pt x="457" y="1165"/>
                      <a:pt x="959" y="1028"/>
                      <a:pt x="1027" y="685"/>
                    </a:cubicBezTo>
                    <a:cubicBezTo>
                      <a:pt x="1119" y="366"/>
                      <a:pt x="685" y="0"/>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19" name="Google Shape;2219;p38"/>
              <p:cNvSpPr/>
              <p:nvPr/>
            </p:nvSpPr>
            <p:spPr>
              <a:xfrm>
                <a:off x="8117931" y="2710275"/>
                <a:ext cx="30632" cy="31971"/>
              </a:xfrm>
              <a:custGeom>
                <a:avLst/>
                <a:gdLst/>
                <a:ahLst/>
                <a:cxnLst/>
                <a:rect l="l" t="t" r="r" b="b"/>
                <a:pathLst>
                  <a:path w="526" h="549" extrusionOk="0">
                    <a:moveTo>
                      <a:pt x="206" y="23"/>
                    </a:moveTo>
                    <a:cubicBezTo>
                      <a:pt x="69" y="46"/>
                      <a:pt x="1" y="389"/>
                      <a:pt x="115" y="457"/>
                    </a:cubicBezTo>
                    <a:cubicBezTo>
                      <a:pt x="206" y="548"/>
                      <a:pt x="457" y="480"/>
                      <a:pt x="503" y="320"/>
                    </a:cubicBezTo>
                    <a:cubicBezTo>
                      <a:pt x="526" y="160"/>
                      <a:pt x="320" y="1"/>
                      <a:pt x="206" y="2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0" name="Google Shape;2220;p38"/>
              <p:cNvSpPr/>
              <p:nvPr/>
            </p:nvSpPr>
            <p:spPr>
              <a:xfrm>
                <a:off x="7366932" y="2580003"/>
                <a:ext cx="63826" cy="67844"/>
              </a:xfrm>
              <a:custGeom>
                <a:avLst/>
                <a:gdLst/>
                <a:ahLst/>
                <a:cxnLst/>
                <a:rect l="l" t="t" r="r" b="b"/>
                <a:pathLst>
                  <a:path w="1096" h="1165" extrusionOk="0">
                    <a:moveTo>
                      <a:pt x="434" y="69"/>
                    </a:moveTo>
                    <a:cubicBezTo>
                      <a:pt x="137" y="138"/>
                      <a:pt x="0" y="822"/>
                      <a:pt x="229" y="1005"/>
                    </a:cubicBezTo>
                    <a:cubicBezTo>
                      <a:pt x="434" y="1165"/>
                      <a:pt x="936" y="1005"/>
                      <a:pt x="1027" y="685"/>
                    </a:cubicBezTo>
                    <a:cubicBezTo>
                      <a:pt x="1096" y="343"/>
                      <a:pt x="662" y="1"/>
                      <a:pt x="434" y="6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1" name="Google Shape;2221;p38"/>
              <p:cNvSpPr/>
              <p:nvPr/>
            </p:nvSpPr>
            <p:spPr>
              <a:xfrm>
                <a:off x="7557011" y="2492301"/>
                <a:ext cx="106395" cy="202075"/>
              </a:xfrm>
              <a:custGeom>
                <a:avLst/>
                <a:gdLst/>
                <a:ahLst/>
                <a:cxnLst/>
                <a:rect l="l" t="t" r="r" b="b"/>
                <a:pathLst>
                  <a:path w="1827" h="3470" extrusionOk="0">
                    <a:moveTo>
                      <a:pt x="1575" y="0"/>
                    </a:moveTo>
                    <a:cubicBezTo>
                      <a:pt x="1826" y="868"/>
                      <a:pt x="1758" y="1826"/>
                      <a:pt x="1393" y="2671"/>
                    </a:cubicBezTo>
                    <a:cubicBezTo>
                      <a:pt x="1370" y="2716"/>
                      <a:pt x="1301" y="2739"/>
                      <a:pt x="1256" y="2716"/>
                    </a:cubicBezTo>
                    <a:cubicBezTo>
                      <a:pt x="1027" y="2443"/>
                      <a:pt x="662" y="2328"/>
                      <a:pt x="388" y="2648"/>
                    </a:cubicBezTo>
                    <a:cubicBezTo>
                      <a:pt x="137" y="2922"/>
                      <a:pt x="343" y="3356"/>
                      <a:pt x="685" y="3470"/>
                    </a:cubicBezTo>
                    <a:cubicBezTo>
                      <a:pt x="251" y="3424"/>
                      <a:pt x="0" y="2899"/>
                      <a:pt x="274" y="2557"/>
                    </a:cubicBezTo>
                    <a:cubicBezTo>
                      <a:pt x="525" y="2146"/>
                      <a:pt x="1142" y="2191"/>
                      <a:pt x="1370" y="2580"/>
                    </a:cubicBezTo>
                    <a:cubicBezTo>
                      <a:pt x="1370" y="2580"/>
                      <a:pt x="1187" y="2580"/>
                      <a:pt x="1187" y="2580"/>
                    </a:cubicBezTo>
                    <a:cubicBezTo>
                      <a:pt x="1530" y="1781"/>
                      <a:pt x="1667" y="868"/>
                      <a:pt x="157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2" name="Google Shape;2222;p38"/>
              <p:cNvSpPr/>
              <p:nvPr/>
            </p:nvSpPr>
            <p:spPr>
              <a:xfrm>
                <a:off x="7570289" y="2649128"/>
                <a:ext cx="50548" cy="51887"/>
              </a:xfrm>
              <a:custGeom>
                <a:avLst/>
                <a:gdLst/>
                <a:ahLst/>
                <a:cxnLst/>
                <a:rect l="l" t="t" r="r" b="b"/>
                <a:pathLst>
                  <a:path w="868" h="891" extrusionOk="0">
                    <a:moveTo>
                      <a:pt x="868" y="708"/>
                    </a:moveTo>
                    <a:cubicBezTo>
                      <a:pt x="571" y="891"/>
                      <a:pt x="229" y="800"/>
                      <a:pt x="92" y="571"/>
                    </a:cubicBezTo>
                    <a:cubicBezTo>
                      <a:pt x="1" y="411"/>
                      <a:pt x="1" y="183"/>
                      <a:pt x="138" y="1"/>
                    </a:cubicBezTo>
                    <a:cubicBezTo>
                      <a:pt x="160" y="69"/>
                      <a:pt x="206" y="297"/>
                      <a:pt x="411" y="480"/>
                    </a:cubicBezTo>
                    <a:cubicBezTo>
                      <a:pt x="594" y="640"/>
                      <a:pt x="777" y="685"/>
                      <a:pt x="868"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3" name="Google Shape;2223;p38"/>
              <p:cNvSpPr/>
              <p:nvPr/>
            </p:nvSpPr>
            <p:spPr>
              <a:xfrm>
                <a:off x="8193695" y="2537492"/>
                <a:ext cx="198115" cy="265901"/>
              </a:xfrm>
              <a:custGeom>
                <a:avLst/>
                <a:gdLst/>
                <a:ahLst/>
                <a:cxnLst/>
                <a:rect l="l" t="t" r="r" b="b"/>
                <a:pathLst>
                  <a:path w="3402" h="4566" extrusionOk="0">
                    <a:moveTo>
                      <a:pt x="69" y="1461"/>
                    </a:moveTo>
                    <a:cubicBezTo>
                      <a:pt x="389" y="525"/>
                      <a:pt x="1233" y="0"/>
                      <a:pt x="1964" y="137"/>
                    </a:cubicBezTo>
                    <a:cubicBezTo>
                      <a:pt x="2831" y="297"/>
                      <a:pt x="3128" y="1347"/>
                      <a:pt x="3151" y="1461"/>
                    </a:cubicBezTo>
                    <a:cubicBezTo>
                      <a:pt x="3402" y="2306"/>
                      <a:pt x="3014" y="3219"/>
                      <a:pt x="2352" y="3744"/>
                    </a:cubicBezTo>
                    <a:cubicBezTo>
                      <a:pt x="1324" y="4565"/>
                      <a:pt x="69" y="4109"/>
                      <a:pt x="1" y="4086"/>
                    </a:cubicBezTo>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4" name="Google Shape;2224;p38"/>
              <p:cNvSpPr/>
              <p:nvPr/>
            </p:nvSpPr>
            <p:spPr>
              <a:xfrm>
                <a:off x="7745751" y="3935830"/>
                <a:ext cx="291175" cy="927858"/>
              </a:xfrm>
              <a:custGeom>
                <a:avLst/>
                <a:gdLst/>
                <a:ahLst/>
                <a:cxnLst/>
                <a:rect l="l" t="t" r="r" b="b"/>
                <a:pathLst>
                  <a:path w="5000" h="15933" extrusionOk="0">
                    <a:moveTo>
                      <a:pt x="4817" y="15271"/>
                    </a:moveTo>
                    <a:cubicBezTo>
                      <a:pt x="4862" y="15065"/>
                      <a:pt x="4634" y="14791"/>
                      <a:pt x="4155" y="14472"/>
                    </a:cubicBezTo>
                    <a:lnTo>
                      <a:pt x="4155" y="14472"/>
                    </a:lnTo>
                    <a:cubicBezTo>
                      <a:pt x="4429" y="9656"/>
                      <a:pt x="4725" y="4839"/>
                      <a:pt x="4999" y="0"/>
                    </a:cubicBezTo>
                    <a:cubicBezTo>
                      <a:pt x="3356" y="411"/>
                      <a:pt x="1712" y="822"/>
                      <a:pt x="69" y="1233"/>
                    </a:cubicBezTo>
                    <a:cubicBezTo>
                      <a:pt x="1" y="2945"/>
                      <a:pt x="1" y="4725"/>
                      <a:pt x="1" y="6529"/>
                    </a:cubicBezTo>
                    <a:cubicBezTo>
                      <a:pt x="46" y="9770"/>
                      <a:pt x="183" y="12874"/>
                      <a:pt x="389" y="15818"/>
                    </a:cubicBezTo>
                    <a:cubicBezTo>
                      <a:pt x="3242" y="15933"/>
                      <a:pt x="4703" y="15750"/>
                      <a:pt x="4817" y="152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5" name="Google Shape;2225;p38"/>
              <p:cNvSpPr/>
              <p:nvPr/>
            </p:nvSpPr>
            <p:spPr>
              <a:xfrm>
                <a:off x="8221589" y="2594620"/>
                <a:ext cx="128991" cy="131669"/>
              </a:xfrm>
              <a:custGeom>
                <a:avLst/>
                <a:gdLst/>
                <a:ahLst/>
                <a:cxnLst/>
                <a:rect l="l" t="t" r="r" b="b"/>
                <a:pathLst>
                  <a:path w="2215" h="2261" extrusionOk="0">
                    <a:moveTo>
                      <a:pt x="2101" y="891"/>
                    </a:moveTo>
                    <a:cubicBezTo>
                      <a:pt x="2055" y="526"/>
                      <a:pt x="1736" y="229"/>
                      <a:pt x="1393" y="138"/>
                    </a:cubicBezTo>
                    <a:cubicBezTo>
                      <a:pt x="868" y="1"/>
                      <a:pt x="206" y="389"/>
                      <a:pt x="1" y="1074"/>
                    </a:cubicBezTo>
                    <a:cubicBezTo>
                      <a:pt x="298" y="937"/>
                      <a:pt x="663" y="1028"/>
                      <a:pt x="868" y="1279"/>
                    </a:cubicBezTo>
                    <a:cubicBezTo>
                      <a:pt x="1097" y="1553"/>
                      <a:pt x="1097" y="1987"/>
                      <a:pt x="845" y="2260"/>
                    </a:cubicBezTo>
                    <a:cubicBezTo>
                      <a:pt x="1713" y="2101"/>
                      <a:pt x="2215" y="1439"/>
                      <a:pt x="2101" y="89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6" name="Google Shape;2226;p38"/>
              <p:cNvSpPr/>
              <p:nvPr/>
            </p:nvSpPr>
            <p:spPr>
              <a:xfrm>
                <a:off x="8216290" y="2578664"/>
                <a:ext cx="138308" cy="150305"/>
              </a:xfrm>
              <a:custGeom>
                <a:avLst/>
                <a:gdLst/>
                <a:ahLst/>
                <a:cxnLst/>
                <a:rect l="l" t="t" r="r" b="b"/>
                <a:pathLst>
                  <a:path w="2375" h="2581" extrusionOk="0">
                    <a:moveTo>
                      <a:pt x="2374" y="1439"/>
                    </a:moveTo>
                    <a:cubicBezTo>
                      <a:pt x="2055" y="183"/>
                      <a:pt x="503" y="229"/>
                      <a:pt x="160" y="1416"/>
                    </a:cubicBezTo>
                    <a:lnTo>
                      <a:pt x="46" y="1348"/>
                    </a:lnTo>
                    <a:cubicBezTo>
                      <a:pt x="845" y="982"/>
                      <a:pt x="1553" y="1964"/>
                      <a:pt x="936" y="2580"/>
                    </a:cubicBezTo>
                    <a:cubicBezTo>
                      <a:pt x="1393" y="1987"/>
                      <a:pt x="800" y="1165"/>
                      <a:pt x="115" y="1462"/>
                    </a:cubicBezTo>
                    <a:cubicBezTo>
                      <a:pt x="69" y="1507"/>
                      <a:pt x="1" y="1439"/>
                      <a:pt x="1" y="1393"/>
                    </a:cubicBezTo>
                    <a:cubicBezTo>
                      <a:pt x="343" y="69"/>
                      <a:pt x="2169" y="1"/>
                      <a:pt x="2374" y="143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7" name="Google Shape;2227;p38"/>
              <p:cNvSpPr/>
              <p:nvPr/>
            </p:nvSpPr>
            <p:spPr>
              <a:xfrm>
                <a:off x="7180813" y="1697393"/>
                <a:ext cx="1293399" cy="949114"/>
              </a:xfrm>
              <a:custGeom>
                <a:avLst/>
                <a:gdLst/>
                <a:ahLst/>
                <a:cxnLst/>
                <a:rect l="l" t="t" r="r" b="b"/>
                <a:pathLst>
                  <a:path w="22210" h="16298" extrusionOk="0">
                    <a:moveTo>
                      <a:pt x="16618" y="5365"/>
                    </a:moveTo>
                    <a:cubicBezTo>
                      <a:pt x="16503" y="5091"/>
                      <a:pt x="14997" y="1165"/>
                      <a:pt x="11505" y="549"/>
                    </a:cubicBezTo>
                    <a:cubicBezTo>
                      <a:pt x="8332" y="1"/>
                      <a:pt x="5593" y="2580"/>
                      <a:pt x="5433" y="2717"/>
                    </a:cubicBezTo>
                    <a:cubicBezTo>
                      <a:pt x="4155" y="3972"/>
                      <a:pt x="4086" y="5022"/>
                      <a:pt x="2329" y="6118"/>
                    </a:cubicBezTo>
                    <a:cubicBezTo>
                      <a:pt x="1119" y="6871"/>
                      <a:pt x="1" y="7099"/>
                      <a:pt x="46" y="7419"/>
                    </a:cubicBezTo>
                    <a:cubicBezTo>
                      <a:pt x="92" y="7739"/>
                      <a:pt x="1119" y="7875"/>
                      <a:pt x="2329" y="7944"/>
                    </a:cubicBezTo>
                    <a:cubicBezTo>
                      <a:pt x="1872" y="8378"/>
                      <a:pt x="1690" y="8743"/>
                      <a:pt x="1758" y="9040"/>
                    </a:cubicBezTo>
                    <a:cubicBezTo>
                      <a:pt x="2078" y="10090"/>
                      <a:pt x="6255" y="9975"/>
                      <a:pt x="14312" y="8697"/>
                    </a:cubicBezTo>
                    <a:cubicBezTo>
                      <a:pt x="14289" y="9679"/>
                      <a:pt x="14404" y="11733"/>
                      <a:pt x="15682" y="13787"/>
                    </a:cubicBezTo>
                    <a:cubicBezTo>
                      <a:pt x="16252" y="14655"/>
                      <a:pt x="16869" y="15316"/>
                      <a:pt x="17394" y="15773"/>
                    </a:cubicBezTo>
                    <a:cubicBezTo>
                      <a:pt x="17690" y="15202"/>
                      <a:pt x="18238" y="14792"/>
                      <a:pt x="18832" y="14769"/>
                    </a:cubicBezTo>
                    <a:cubicBezTo>
                      <a:pt x="19631" y="14723"/>
                      <a:pt x="20429" y="15339"/>
                      <a:pt x="20612" y="16298"/>
                    </a:cubicBezTo>
                    <a:cubicBezTo>
                      <a:pt x="22210" y="12600"/>
                      <a:pt x="21776" y="8811"/>
                      <a:pt x="19585" y="6803"/>
                    </a:cubicBezTo>
                    <a:cubicBezTo>
                      <a:pt x="19106" y="6346"/>
                      <a:pt x="18170" y="5661"/>
                      <a:pt x="16618" y="5365"/>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8" name="Google Shape;2228;p38"/>
              <p:cNvSpPr/>
              <p:nvPr/>
            </p:nvSpPr>
            <p:spPr>
              <a:xfrm>
                <a:off x="7539716" y="1863538"/>
                <a:ext cx="319070" cy="253963"/>
              </a:xfrm>
              <a:custGeom>
                <a:avLst/>
                <a:gdLst/>
                <a:ahLst/>
                <a:cxnLst/>
                <a:rect l="l" t="t" r="r" b="b"/>
                <a:pathLst>
                  <a:path w="5479" h="4361" extrusionOk="0">
                    <a:moveTo>
                      <a:pt x="2511" y="708"/>
                    </a:moveTo>
                    <a:cubicBezTo>
                      <a:pt x="503" y="1895"/>
                      <a:pt x="1" y="2375"/>
                      <a:pt x="69" y="2535"/>
                    </a:cubicBezTo>
                    <a:cubicBezTo>
                      <a:pt x="183" y="2831"/>
                      <a:pt x="2009" y="2238"/>
                      <a:pt x="2123" y="2535"/>
                    </a:cubicBezTo>
                    <a:cubicBezTo>
                      <a:pt x="2237" y="2808"/>
                      <a:pt x="777" y="3425"/>
                      <a:pt x="891" y="3790"/>
                    </a:cubicBezTo>
                    <a:cubicBezTo>
                      <a:pt x="1051" y="4361"/>
                      <a:pt x="5113" y="3858"/>
                      <a:pt x="5113" y="3448"/>
                    </a:cubicBezTo>
                    <a:cubicBezTo>
                      <a:pt x="5113" y="3265"/>
                      <a:pt x="4018" y="3219"/>
                      <a:pt x="3972" y="2831"/>
                    </a:cubicBezTo>
                    <a:cubicBezTo>
                      <a:pt x="3904" y="2352"/>
                      <a:pt x="5479" y="1850"/>
                      <a:pt x="5410" y="1621"/>
                    </a:cubicBezTo>
                    <a:cubicBezTo>
                      <a:pt x="5342" y="1348"/>
                      <a:pt x="3242" y="1873"/>
                      <a:pt x="3128" y="1553"/>
                    </a:cubicBezTo>
                    <a:cubicBezTo>
                      <a:pt x="3014" y="1211"/>
                      <a:pt x="5045" y="298"/>
                      <a:pt x="4954" y="92"/>
                    </a:cubicBezTo>
                    <a:cubicBezTo>
                      <a:pt x="4908" y="1"/>
                      <a:pt x="4269" y="138"/>
                      <a:pt x="2511" y="708"/>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29" name="Google Shape;2229;p38"/>
              <p:cNvSpPr/>
              <p:nvPr/>
            </p:nvSpPr>
            <p:spPr>
              <a:xfrm>
                <a:off x="8115252" y="2190527"/>
                <a:ext cx="180878" cy="260602"/>
              </a:xfrm>
              <a:custGeom>
                <a:avLst/>
                <a:gdLst/>
                <a:ahLst/>
                <a:cxnLst/>
                <a:rect l="l" t="t" r="r" b="b"/>
                <a:pathLst>
                  <a:path w="3106" h="4475" extrusionOk="0">
                    <a:moveTo>
                      <a:pt x="47" y="1713"/>
                    </a:moveTo>
                    <a:cubicBezTo>
                      <a:pt x="115" y="3037"/>
                      <a:pt x="823" y="4246"/>
                      <a:pt x="1119" y="4178"/>
                    </a:cubicBezTo>
                    <a:cubicBezTo>
                      <a:pt x="1416" y="4109"/>
                      <a:pt x="1188" y="2717"/>
                      <a:pt x="1485" y="2649"/>
                    </a:cubicBezTo>
                    <a:cubicBezTo>
                      <a:pt x="1827" y="2580"/>
                      <a:pt x="2306" y="4475"/>
                      <a:pt x="2649" y="4406"/>
                    </a:cubicBezTo>
                    <a:cubicBezTo>
                      <a:pt x="3105" y="4338"/>
                      <a:pt x="3037" y="800"/>
                      <a:pt x="2649" y="754"/>
                    </a:cubicBezTo>
                    <a:cubicBezTo>
                      <a:pt x="2398" y="708"/>
                      <a:pt x="2261" y="1873"/>
                      <a:pt x="1804" y="1895"/>
                    </a:cubicBezTo>
                    <a:cubicBezTo>
                      <a:pt x="1211" y="1918"/>
                      <a:pt x="845" y="1"/>
                      <a:pt x="412" y="69"/>
                    </a:cubicBezTo>
                    <a:cubicBezTo>
                      <a:pt x="138" y="92"/>
                      <a:pt x="1" y="982"/>
                      <a:pt x="47" y="1713"/>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0" name="Google Shape;2230;p38"/>
              <p:cNvSpPr/>
              <p:nvPr/>
            </p:nvSpPr>
            <p:spPr>
              <a:xfrm>
                <a:off x="8381095" y="2646449"/>
                <a:ext cx="58" cy="58"/>
              </a:xfrm>
              <a:custGeom>
                <a:avLst/>
                <a:gdLst/>
                <a:ahLst/>
                <a:cxnLst/>
                <a:rect l="l" t="t" r="r" b="b"/>
                <a:pathLst>
                  <a:path w="1" h="1" extrusionOk="0">
                    <a:moveTo>
                      <a:pt x="1" y="1"/>
                    </a:moveTo>
                    <a:lnTo>
                      <a:pt x="1" y="1"/>
                    </a:lnTo>
                    <a:lnTo>
                      <a:pt x="1"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1" name="Google Shape;2231;p38"/>
              <p:cNvSpPr/>
              <p:nvPr/>
            </p:nvSpPr>
            <p:spPr>
              <a:xfrm>
                <a:off x="8410387" y="2562707"/>
                <a:ext cx="1339" cy="2737"/>
              </a:xfrm>
              <a:custGeom>
                <a:avLst/>
                <a:gdLst/>
                <a:ahLst/>
                <a:cxnLst/>
                <a:rect l="l" t="t" r="r" b="b"/>
                <a:pathLst>
                  <a:path w="23" h="47" extrusionOk="0">
                    <a:moveTo>
                      <a:pt x="23" y="1"/>
                    </a:moveTo>
                    <a:cubicBezTo>
                      <a:pt x="0" y="24"/>
                      <a:pt x="0" y="47"/>
                      <a:pt x="0" y="47"/>
                    </a:cubicBezTo>
                    <a:cubicBezTo>
                      <a:pt x="0" y="47"/>
                      <a:pt x="0" y="24"/>
                      <a:pt x="2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2" name="Google Shape;2232;p38"/>
              <p:cNvSpPr/>
              <p:nvPr/>
            </p:nvSpPr>
            <p:spPr>
              <a:xfrm>
                <a:off x="7183492" y="1697393"/>
                <a:ext cx="1280122" cy="852095"/>
              </a:xfrm>
              <a:custGeom>
                <a:avLst/>
                <a:gdLst/>
                <a:ahLst/>
                <a:cxnLst/>
                <a:rect l="l" t="t" r="r" b="b"/>
                <a:pathLst>
                  <a:path w="21982" h="14632" extrusionOk="0">
                    <a:moveTo>
                      <a:pt x="2876" y="6301"/>
                    </a:moveTo>
                    <a:cubicBezTo>
                      <a:pt x="5068" y="4908"/>
                      <a:pt x="5090" y="3402"/>
                      <a:pt x="7053" y="2169"/>
                    </a:cubicBezTo>
                    <a:cubicBezTo>
                      <a:pt x="7419" y="1941"/>
                      <a:pt x="9359" y="754"/>
                      <a:pt x="11687" y="1188"/>
                    </a:cubicBezTo>
                    <a:cubicBezTo>
                      <a:pt x="14882" y="1781"/>
                      <a:pt x="16389" y="4954"/>
                      <a:pt x="16572" y="5365"/>
                    </a:cubicBezTo>
                    <a:cubicBezTo>
                      <a:pt x="17256" y="5661"/>
                      <a:pt x="19242" y="6574"/>
                      <a:pt x="20452" y="8766"/>
                    </a:cubicBezTo>
                    <a:cubicBezTo>
                      <a:pt x="21684" y="10934"/>
                      <a:pt x="21502" y="13148"/>
                      <a:pt x="21137" y="14632"/>
                    </a:cubicBezTo>
                    <a:cubicBezTo>
                      <a:pt x="21981" y="11505"/>
                      <a:pt x="21388" y="8492"/>
                      <a:pt x="19539" y="6803"/>
                    </a:cubicBezTo>
                    <a:cubicBezTo>
                      <a:pt x="19060" y="6346"/>
                      <a:pt x="18124" y="5661"/>
                      <a:pt x="16572" y="5365"/>
                    </a:cubicBezTo>
                    <a:cubicBezTo>
                      <a:pt x="16457" y="5091"/>
                      <a:pt x="14951" y="1165"/>
                      <a:pt x="11459" y="549"/>
                    </a:cubicBezTo>
                    <a:cubicBezTo>
                      <a:pt x="8286" y="1"/>
                      <a:pt x="5547" y="2580"/>
                      <a:pt x="5387" y="2717"/>
                    </a:cubicBezTo>
                    <a:cubicBezTo>
                      <a:pt x="4109" y="3972"/>
                      <a:pt x="4040" y="5022"/>
                      <a:pt x="2283" y="6118"/>
                    </a:cubicBezTo>
                    <a:cubicBezTo>
                      <a:pt x="1301" y="6734"/>
                      <a:pt x="388" y="6985"/>
                      <a:pt x="92" y="7236"/>
                    </a:cubicBezTo>
                    <a:cubicBezTo>
                      <a:pt x="69" y="7305"/>
                      <a:pt x="23" y="7373"/>
                      <a:pt x="0" y="7419"/>
                    </a:cubicBezTo>
                    <a:cubicBezTo>
                      <a:pt x="731" y="7282"/>
                      <a:pt x="1781" y="6985"/>
                      <a:pt x="2876" y="630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3" name="Google Shape;2233;p38"/>
              <p:cNvSpPr/>
              <p:nvPr/>
            </p:nvSpPr>
            <p:spPr>
              <a:xfrm>
                <a:off x="7309746" y="3954466"/>
                <a:ext cx="339044" cy="915862"/>
              </a:xfrm>
              <a:custGeom>
                <a:avLst/>
                <a:gdLst/>
                <a:ahLst/>
                <a:cxnLst/>
                <a:rect l="l" t="t" r="r" b="b"/>
                <a:pathLst>
                  <a:path w="5822" h="15727" extrusionOk="0">
                    <a:moveTo>
                      <a:pt x="5022" y="822"/>
                    </a:moveTo>
                    <a:cubicBezTo>
                      <a:pt x="3333" y="548"/>
                      <a:pt x="1667" y="274"/>
                      <a:pt x="1" y="0"/>
                    </a:cubicBezTo>
                    <a:lnTo>
                      <a:pt x="1964" y="14357"/>
                    </a:lnTo>
                    <a:lnTo>
                      <a:pt x="1964" y="14357"/>
                    </a:lnTo>
                    <a:cubicBezTo>
                      <a:pt x="1507" y="14722"/>
                      <a:pt x="1325" y="14996"/>
                      <a:pt x="1393" y="15202"/>
                    </a:cubicBezTo>
                    <a:cubicBezTo>
                      <a:pt x="1530" y="15658"/>
                      <a:pt x="3014" y="15727"/>
                      <a:pt x="5821" y="15407"/>
                    </a:cubicBezTo>
                    <a:cubicBezTo>
                      <a:pt x="5821" y="12440"/>
                      <a:pt x="5707" y="9336"/>
                      <a:pt x="5479" y="6117"/>
                    </a:cubicBezTo>
                    <a:cubicBezTo>
                      <a:pt x="5365" y="4291"/>
                      <a:pt x="5205" y="2534"/>
                      <a:pt x="5022" y="822"/>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4" name="Google Shape;2234;p38"/>
              <p:cNvSpPr/>
              <p:nvPr/>
            </p:nvSpPr>
            <p:spPr>
              <a:xfrm>
                <a:off x="7255238" y="3515781"/>
                <a:ext cx="836196" cy="584912"/>
              </a:xfrm>
              <a:custGeom>
                <a:avLst/>
                <a:gdLst/>
                <a:ahLst/>
                <a:cxnLst/>
                <a:rect l="l" t="t" r="r" b="b"/>
                <a:pathLst>
                  <a:path w="14359" h="10044" extrusionOk="0">
                    <a:moveTo>
                      <a:pt x="2991" y="1"/>
                    </a:moveTo>
                    <a:cubicBezTo>
                      <a:pt x="1987" y="2603"/>
                      <a:pt x="1005" y="5205"/>
                      <a:pt x="1" y="7807"/>
                    </a:cubicBezTo>
                    <a:cubicBezTo>
                      <a:pt x="754" y="8286"/>
                      <a:pt x="1941" y="8925"/>
                      <a:pt x="3539" y="9268"/>
                    </a:cubicBezTo>
                    <a:cubicBezTo>
                      <a:pt x="4794" y="9542"/>
                      <a:pt x="5867" y="9542"/>
                      <a:pt x="6666" y="9473"/>
                    </a:cubicBezTo>
                    <a:cubicBezTo>
                      <a:pt x="6894" y="8583"/>
                      <a:pt x="7122" y="7693"/>
                      <a:pt x="7351" y="6780"/>
                    </a:cubicBezTo>
                    <a:cubicBezTo>
                      <a:pt x="7533" y="7761"/>
                      <a:pt x="7693" y="8743"/>
                      <a:pt x="7876" y="9701"/>
                    </a:cubicBezTo>
                    <a:cubicBezTo>
                      <a:pt x="8880" y="9907"/>
                      <a:pt x="10386" y="10044"/>
                      <a:pt x="12121" y="9679"/>
                    </a:cubicBezTo>
                    <a:cubicBezTo>
                      <a:pt x="12806" y="9519"/>
                      <a:pt x="13399" y="9313"/>
                      <a:pt x="13924" y="9108"/>
                    </a:cubicBezTo>
                    <a:cubicBezTo>
                      <a:pt x="14175" y="7784"/>
                      <a:pt x="14358" y="5844"/>
                      <a:pt x="13993" y="3607"/>
                    </a:cubicBezTo>
                    <a:cubicBezTo>
                      <a:pt x="13787" y="2397"/>
                      <a:pt x="13468" y="1370"/>
                      <a:pt x="13148" y="549"/>
                    </a:cubicBezTo>
                    <a:cubicBezTo>
                      <a:pt x="9770" y="366"/>
                      <a:pt x="6369" y="183"/>
                      <a:pt x="299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5" name="Google Shape;2235;p38"/>
              <p:cNvSpPr/>
              <p:nvPr/>
            </p:nvSpPr>
            <p:spPr>
              <a:xfrm>
                <a:off x="7756408" y="4645657"/>
                <a:ext cx="436005" cy="320409"/>
              </a:xfrm>
              <a:custGeom>
                <a:avLst/>
                <a:gdLst/>
                <a:ahLst/>
                <a:cxnLst/>
                <a:rect l="l" t="t" r="r" b="b"/>
                <a:pathLst>
                  <a:path w="7487" h="5502" extrusionOk="0">
                    <a:moveTo>
                      <a:pt x="0" y="457"/>
                    </a:moveTo>
                    <a:cubicBezTo>
                      <a:pt x="91" y="2191"/>
                      <a:pt x="228" y="3880"/>
                      <a:pt x="365" y="5501"/>
                    </a:cubicBezTo>
                    <a:lnTo>
                      <a:pt x="365" y="5501"/>
                    </a:lnTo>
                    <a:cubicBezTo>
                      <a:pt x="4999" y="5387"/>
                      <a:pt x="7350" y="4976"/>
                      <a:pt x="7441" y="4291"/>
                    </a:cubicBezTo>
                    <a:lnTo>
                      <a:pt x="7441" y="4291"/>
                    </a:lnTo>
                    <a:cubicBezTo>
                      <a:pt x="7487" y="3766"/>
                      <a:pt x="6346" y="3104"/>
                      <a:pt x="3972" y="2283"/>
                    </a:cubicBezTo>
                    <a:lnTo>
                      <a:pt x="3972" y="2283"/>
                    </a:lnTo>
                    <a:cubicBezTo>
                      <a:pt x="4017" y="1529"/>
                      <a:pt x="4063" y="753"/>
                      <a:pt x="4109" y="0"/>
                    </a:cubicBezTo>
                    <a:lnTo>
                      <a:pt x="4109" y="0"/>
                    </a:lnTo>
                    <a:cubicBezTo>
                      <a:pt x="2739" y="137"/>
                      <a:pt x="1370" y="297"/>
                      <a:pt x="0" y="45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6" name="Google Shape;2236;p38"/>
              <p:cNvSpPr/>
              <p:nvPr/>
            </p:nvSpPr>
            <p:spPr>
              <a:xfrm>
                <a:off x="7768346" y="4778549"/>
                <a:ext cx="425407" cy="187517"/>
              </a:xfrm>
              <a:custGeom>
                <a:avLst/>
                <a:gdLst/>
                <a:ahLst/>
                <a:cxnLst/>
                <a:rect l="l" t="t" r="r" b="b"/>
                <a:pathLst>
                  <a:path w="7305" h="3220" extrusionOk="0">
                    <a:moveTo>
                      <a:pt x="3767" y="1"/>
                    </a:moveTo>
                    <a:lnTo>
                      <a:pt x="3767" y="1"/>
                    </a:lnTo>
                    <a:cubicBezTo>
                      <a:pt x="4246" y="320"/>
                      <a:pt x="4474" y="594"/>
                      <a:pt x="4429" y="800"/>
                    </a:cubicBezTo>
                    <a:cubicBezTo>
                      <a:pt x="4336" y="1187"/>
                      <a:pt x="3366" y="1380"/>
                      <a:pt x="1492" y="1380"/>
                    </a:cubicBezTo>
                    <a:cubicBezTo>
                      <a:pt x="1046" y="1380"/>
                      <a:pt x="549" y="1369"/>
                      <a:pt x="1" y="1347"/>
                    </a:cubicBezTo>
                    <a:lnTo>
                      <a:pt x="1" y="1347"/>
                    </a:lnTo>
                    <a:cubicBezTo>
                      <a:pt x="69" y="1986"/>
                      <a:pt x="115" y="2603"/>
                      <a:pt x="160" y="3219"/>
                    </a:cubicBezTo>
                    <a:cubicBezTo>
                      <a:pt x="4794" y="3105"/>
                      <a:pt x="7145" y="2694"/>
                      <a:pt x="7236" y="2009"/>
                    </a:cubicBezTo>
                    <a:cubicBezTo>
                      <a:pt x="7305" y="1484"/>
                      <a:pt x="6141" y="822"/>
                      <a:pt x="376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7" name="Google Shape;2237;p38"/>
              <p:cNvSpPr/>
              <p:nvPr/>
            </p:nvSpPr>
            <p:spPr>
              <a:xfrm>
                <a:off x="7227343" y="4657595"/>
                <a:ext cx="422786" cy="317730"/>
              </a:xfrm>
              <a:custGeom>
                <a:avLst/>
                <a:gdLst/>
                <a:ahLst/>
                <a:cxnLst/>
                <a:rect l="l" t="t" r="r" b="b"/>
                <a:pathLst>
                  <a:path w="7260" h="5456" extrusionOk="0">
                    <a:moveTo>
                      <a:pt x="3379" y="2283"/>
                    </a:moveTo>
                    <a:cubicBezTo>
                      <a:pt x="1096" y="3287"/>
                      <a:pt x="1" y="4041"/>
                      <a:pt x="92" y="4543"/>
                    </a:cubicBezTo>
                    <a:lnTo>
                      <a:pt x="92" y="4543"/>
                    </a:lnTo>
                    <a:cubicBezTo>
                      <a:pt x="229" y="5228"/>
                      <a:pt x="2626" y="5456"/>
                      <a:pt x="7236" y="5205"/>
                    </a:cubicBezTo>
                    <a:lnTo>
                      <a:pt x="7236" y="5205"/>
                    </a:lnTo>
                    <a:cubicBezTo>
                      <a:pt x="7259" y="3561"/>
                      <a:pt x="7236" y="1872"/>
                      <a:pt x="7191" y="138"/>
                    </a:cubicBezTo>
                    <a:lnTo>
                      <a:pt x="7191" y="138"/>
                    </a:lnTo>
                    <a:cubicBezTo>
                      <a:pt x="5821" y="92"/>
                      <a:pt x="4452" y="46"/>
                      <a:pt x="3082" y="1"/>
                    </a:cubicBezTo>
                    <a:lnTo>
                      <a:pt x="308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8" name="Google Shape;2238;p38"/>
              <p:cNvSpPr/>
              <p:nvPr/>
            </p:nvSpPr>
            <p:spPr>
              <a:xfrm>
                <a:off x="7227343" y="4790546"/>
                <a:ext cx="421447" cy="175928"/>
              </a:xfrm>
              <a:custGeom>
                <a:avLst/>
                <a:gdLst/>
                <a:ahLst/>
                <a:cxnLst/>
                <a:rect l="l" t="t" r="r" b="b"/>
                <a:pathLst>
                  <a:path w="7237" h="3021" extrusionOk="0">
                    <a:moveTo>
                      <a:pt x="3379" y="0"/>
                    </a:moveTo>
                    <a:lnTo>
                      <a:pt x="3379" y="0"/>
                    </a:lnTo>
                    <a:cubicBezTo>
                      <a:pt x="1096" y="1004"/>
                      <a:pt x="1" y="1758"/>
                      <a:pt x="92" y="2260"/>
                    </a:cubicBezTo>
                    <a:cubicBezTo>
                      <a:pt x="193" y="2764"/>
                      <a:pt x="1519" y="3021"/>
                      <a:pt x="4053" y="3021"/>
                    </a:cubicBezTo>
                    <a:cubicBezTo>
                      <a:pt x="4960" y="3021"/>
                      <a:pt x="6021" y="2988"/>
                      <a:pt x="7236" y="2922"/>
                    </a:cubicBezTo>
                    <a:cubicBezTo>
                      <a:pt x="7236" y="2305"/>
                      <a:pt x="7236" y="1666"/>
                      <a:pt x="7236" y="1050"/>
                    </a:cubicBezTo>
                    <a:cubicBezTo>
                      <a:pt x="6080" y="1182"/>
                      <a:pt x="5149" y="1247"/>
                      <a:pt x="4443" y="1247"/>
                    </a:cubicBezTo>
                    <a:cubicBezTo>
                      <a:pt x="3435" y="1247"/>
                      <a:pt x="2889" y="1113"/>
                      <a:pt x="2808" y="845"/>
                    </a:cubicBezTo>
                    <a:cubicBezTo>
                      <a:pt x="2740" y="639"/>
                      <a:pt x="2922" y="365"/>
                      <a:pt x="337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39" name="Google Shape;2239;p38"/>
              <p:cNvSpPr/>
              <p:nvPr/>
            </p:nvSpPr>
            <p:spPr>
              <a:xfrm>
                <a:off x="6832568" y="2347413"/>
                <a:ext cx="296474" cy="312431"/>
              </a:xfrm>
              <a:custGeom>
                <a:avLst/>
                <a:gdLst/>
                <a:ahLst/>
                <a:cxnLst/>
                <a:rect l="l" t="t" r="r" b="b"/>
                <a:pathLst>
                  <a:path w="5091" h="5365" extrusionOk="0">
                    <a:moveTo>
                      <a:pt x="3447" y="799"/>
                    </a:moveTo>
                    <a:cubicBezTo>
                      <a:pt x="3036" y="251"/>
                      <a:pt x="2740" y="0"/>
                      <a:pt x="2557" y="0"/>
                    </a:cubicBezTo>
                    <a:cubicBezTo>
                      <a:pt x="2534" y="0"/>
                      <a:pt x="2511" y="0"/>
                      <a:pt x="2488" y="0"/>
                    </a:cubicBezTo>
                    <a:cubicBezTo>
                      <a:pt x="2260" y="92"/>
                      <a:pt x="2260" y="594"/>
                      <a:pt x="2283" y="868"/>
                    </a:cubicBezTo>
                    <a:cubicBezTo>
                      <a:pt x="2192" y="754"/>
                      <a:pt x="1872" y="434"/>
                      <a:pt x="1370" y="388"/>
                    </a:cubicBezTo>
                    <a:cubicBezTo>
                      <a:pt x="1233" y="388"/>
                      <a:pt x="731" y="343"/>
                      <a:pt x="525" y="685"/>
                    </a:cubicBezTo>
                    <a:cubicBezTo>
                      <a:pt x="366" y="936"/>
                      <a:pt x="480" y="1233"/>
                      <a:pt x="503" y="1301"/>
                    </a:cubicBezTo>
                    <a:cubicBezTo>
                      <a:pt x="480" y="1324"/>
                      <a:pt x="229" y="1415"/>
                      <a:pt x="160" y="1689"/>
                    </a:cubicBezTo>
                    <a:cubicBezTo>
                      <a:pt x="92" y="1918"/>
                      <a:pt x="183" y="2146"/>
                      <a:pt x="366" y="2306"/>
                    </a:cubicBezTo>
                    <a:cubicBezTo>
                      <a:pt x="206" y="2328"/>
                      <a:pt x="69" y="2465"/>
                      <a:pt x="46" y="2625"/>
                    </a:cubicBezTo>
                    <a:cubicBezTo>
                      <a:pt x="1" y="2808"/>
                      <a:pt x="92" y="2990"/>
                      <a:pt x="274" y="3082"/>
                    </a:cubicBezTo>
                    <a:cubicBezTo>
                      <a:pt x="252" y="3127"/>
                      <a:pt x="137" y="3241"/>
                      <a:pt x="160" y="3424"/>
                    </a:cubicBezTo>
                    <a:cubicBezTo>
                      <a:pt x="183" y="3630"/>
                      <a:pt x="343" y="3789"/>
                      <a:pt x="594" y="3835"/>
                    </a:cubicBezTo>
                    <a:cubicBezTo>
                      <a:pt x="891" y="4223"/>
                      <a:pt x="1621" y="5022"/>
                      <a:pt x="2785" y="5273"/>
                    </a:cubicBezTo>
                    <a:cubicBezTo>
                      <a:pt x="3013" y="5341"/>
                      <a:pt x="3242" y="5364"/>
                      <a:pt x="3470" y="5364"/>
                    </a:cubicBezTo>
                    <a:cubicBezTo>
                      <a:pt x="3995" y="4794"/>
                      <a:pt x="4543" y="4223"/>
                      <a:pt x="5091" y="3652"/>
                    </a:cubicBezTo>
                    <a:cubicBezTo>
                      <a:pt x="4520" y="2351"/>
                      <a:pt x="3926" y="1415"/>
                      <a:pt x="3447" y="79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0" name="Google Shape;2240;p38"/>
              <p:cNvSpPr/>
              <p:nvPr/>
            </p:nvSpPr>
            <p:spPr>
              <a:xfrm>
                <a:off x="6989395" y="2505579"/>
                <a:ext cx="1717467" cy="1264165"/>
              </a:xfrm>
              <a:custGeom>
                <a:avLst/>
                <a:gdLst/>
                <a:ahLst/>
                <a:cxnLst/>
                <a:rect l="l" t="t" r="r" b="b"/>
                <a:pathLst>
                  <a:path w="29492" h="21708" extrusionOk="0">
                    <a:moveTo>
                      <a:pt x="2375" y="183"/>
                    </a:moveTo>
                    <a:cubicBezTo>
                      <a:pt x="1690" y="914"/>
                      <a:pt x="1005" y="1621"/>
                      <a:pt x="298" y="2352"/>
                    </a:cubicBezTo>
                    <a:lnTo>
                      <a:pt x="298" y="2352"/>
                    </a:lnTo>
                    <a:cubicBezTo>
                      <a:pt x="1" y="2671"/>
                      <a:pt x="1" y="3150"/>
                      <a:pt x="298" y="3470"/>
                    </a:cubicBezTo>
                    <a:lnTo>
                      <a:pt x="298" y="3470"/>
                    </a:lnTo>
                    <a:cubicBezTo>
                      <a:pt x="2945" y="6346"/>
                      <a:pt x="5616" y="9245"/>
                      <a:pt x="8264" y="12121"/>
                    </a:cubicBezTo>
                    <a:lnTo>
                      <a:pt x="8264" y="12121"/>
                    </a:lnTo>
                    <a:cubicBezTo>
                      <a:pt x="7237" y="14038"/>
                      <a:pt x="6460" y="15659"/>
                      <a:pt x="5867" y="16914"/>
                    </a:cubicBezTo>
                    <a:lnTo>
                      <a:pt x="5867" y="16914"/>
                    </a:lnTo>
                    <a:cubicBezTo>
                      <a:pt x="5525" y="17713"/>
                      <a:pt x="5091" y="18626"/>
                      <a:pt x="5525" y="19402"/>
                    </a:cubicBezTo>
                    <a:lnTo>
                      <a:pt x="5525" y="19402"/>
                    </a:lnTo>
                    <a:cubicBezTo>
                      <a:pt x="5753" y="19858"/>
                      <a:pt x="6187" y="20087"/>
                      <a:pt x="6506" y="20201"/>
                    </a:cubicBezTo>
                    <a:lnTo>
                      <a:pt x="6506" y="20201"/>
                    </a:lnTo>
                    <a:cubicBezTo>
                      <a:pt x="6643" y="19904"/>
                      <a:pt x="6780" y="19607"/>
                      <a:pt x="6917" y="19311"/>
                    </a:cubicBezTo>
                    <a:lnTo>
                      <a:pt x="6917" y="19311"/>
                    </a:lnTo>
                    <a:cubicBezTo>
                      <a:pt x="7647" y="19904"/>
                      <a:pt x="8880" y="20726"/>
                      <a:pt x="10592" y="21137"/>
                    </a:cubicBezTo>
                    <a:lnTo>
                      <a:pt x="10592" y="21137"/>
                    </a:lnTo>
                    <a:cubicBezTo>
                      <a:pt x="12966" y="21707"/>
                      <a:pt x="14883" y="21160"/>
                      <a:pt x="15636" y="20931"/>
                    </a:cubicBezTo>
                    <a:lnTo>
                      <a:pt x="15636" y="20931"/>
                    </a:lnTo>
                    <a:cubicBezTo>
                      <a:pt x="16732" y="20612"/>
                      <a:pt x="17599" y="20155"/>
                      <a:pt x="18261" y="19744"/>
                    </a:cubicBezTo>
                    <a:lnTo>
                      <a:pt x="18261" y="19744"/>
                    </a:lnTo>
                    <a:cubicBezTo>
                      <a:pt x="18718" y="19448"/>
                      <a:pt x="18923" y="18923"/>
                      <a:pt x="18809" y="18398"/>
                    </a:cubicBezTo>
                    <a:lnTo>
                      <a:pt x="18809" y="18398"/>
                    </a:lnTo>
                    <a:cubicBezTo>
                      <a:pt x="18467" y="16777"/>
                      <a:pt x="18124" y="15179"/>
                      <a:pt x="17759" y="13559"/>
                    </a:cubicBezTo>
                    <a:lnTo>
                      <a:pt x="17759" y="13559"/>
                    </a:lnTo>
                    <a:cubicBezTo>
                      <a:pt x="21502" y="12280"/>
                      <a:pt x="25246" y="10979"/>
                      <a:pt x="28989" y="9678"/>
                    </a:cubicBezTo>
                    <a:lnTo>
                      <a:pt x="28989" y="9678"/>
                    </a:lnTo>
                    <a:cubicBezTo>
                      <a:pt x="29331" y="9564"/>
                      <a:pt x="29491" y="9176"/>
                      <a:pt x="29354" y="8834"/>
                    </a:cubicBezTo>
                    <a:lnTo>
                      <a:pt x="29354" y="8834"/>
                    </a:lnTo>
                    <a:cubicBezTo>
                      <a:pt x="28943" y="7830"/>
                      <a:pt x="28533" y="6825"/>
                      <a:pt x="28122" y="5821"/>
                    </a:cubicBezTo>
                    <a:lnTo>
                      <a:pt x="28122" y="5821"/>
                    </a:lnTo>
                    <a:cubicBezTo>
                      <a:pt x="28030" y="5570"/>
                      <a:pt x="27756" y="5456"/>
                      <a:pt x="27505" y="5524"/>
                    </a:cubicBezTo>
                    <a:lnTo>
                      <a:pt x="27505" y="5524"/>
                    </a:lnTo>
                    <a:cubicBezTo>
                      <a:pt x="23557" y="6711"/>
                      <a:pt x="19608" y="7898"/>
                      <a:pt x="15659" y="9062"/>
                    </a:cubicBezTo>
                    <a:lnTo>
                      <a:pt x="15659" y="9062"/>
                    </a:lnTo>
                    <a:cubicBezTo>
                      <a:pt x="13856" y="8537"/>
                      <a:pt x="11140" y="7510"/>
                      <a:pt x="8332" y="5387"/>
                    </a:cubicBezTo>
                    <a:lnTo>
                      <a:pt x="8332" y="5387"/>
                    </a:lnTo>
                    <a:cubicBezTo>
                      <a:pt x="5981" y="3630"/>
                      <a:pt x="4361" y="1712"/>
                      <a:pt x="3311" y="252"/>
                    </a:cubicBezTo>
                    <a:lnTo>
                      <a:pt x="3311" y="252"/>
                    </a:lnTo>
                    <a:cubicBezTo>
                      <a:pt x="3196" y="92"/>
                      <a:pt x="3014" y="1"/>
                      <a:pt x="2831" y="1"/>
                    </a:cubicBezTo>
                    <a:lnTo>
                      <a:pt x="2831" y="1"/>
                    </a:lnTo>
                    <a:lnTo>
                      <a:pt x="2808" y="1"/>
                    </a:lnTo>
                    <a:lnTo>
                      <a:pt x="2808" y="1"/>
                    </a:lnTo>
                    <a:cubicBezTo>
                      <a:pt x="2671" y="1"/>
                      <a:pt x="2512" y="69"/>
                      <a:pt x="2375" y="183"/>
                    </a:cubicBezTo>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1" name="Google Shape;2241;p38"/>
              <p:cNvSpPr/>
              <p:nvPr/>
            </p:nvSpPr>
            <p:spPr>
              <a:xfrm>
                <a:off x="7579607" y="3148901"/>
                <a:ext cx="118334" cy="559697"/>
              </a:xfrm>
              <a:custGeom>
                <a:avLst/>
                <a:gdLst/>
                <a:ahLst/>
                <a:cxnLst/>
                <a:rect l="l" t="t" r="r" b="b"/>
                <a:pathLst>
                  <a:path w="2032" h="9611" extrusionOk="0">
                    <a:moveTo>
                      <a:pt x="2032" y="1"/>
                    </a:moveTo>
                    <a:cubicBezTo>
                      <a:pt x="617" y="2991"/>
                      <a:pt x="114" y="6324"/>
                      <a:pt x="320" y="9610"/>
                    </a:cubicBezTo>
                    <a:cubicBezTo>
                      <a:pt x="251" y="9200"/>
                      <a:pt x="206" y="8789"/>
                      <a:pt x="183" y="8378"/>
                    </a:cubicBezTo>
                    <a:cubicBezTo>
                      <a:pt x="0" y="5502"/>
                      <a:pt x="548" y="2512"/>
                      <a:pt x="203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2" name="Google Shape;2242;p38"/>
              <p:cNvSpPr/>
              <p:nvPr/>
            </p:nvSpPr>
            <p:spPr>
              <a:xfrm>
                <a:off x="7559632" y="2985435"/>
                <a:ext cx="349643" cy="283197"/>
              </a:xfrm>
              <a:custGeom>
                <a:avLst/>
                <a:gdLst/>
                <a:ahLst/>
                <a:cxnLst/>
                <a:rect l="l" t="t" r="r" b="b"/>
                <a:pathLst>
                  <a:path w="6004" h="4863" extrusionOk="0">
                    <a:moveTo>
                      <a:pt x="2192" y="2443"/>
                    </a:moveTo>
                    <a:lnTo>
                      <a:pt x="3881" y="4086"/>
                    </a:lnTo>
                    <a:cubicBezTo>
                      <a:pt x="3973" y="4177"/>
                      <a:pt x="4087" y="4200"/>
                      <a:pt x="4201" y="4200"/>
                    </a:cubicBezTo>
                    <a:cubicBezTo>
                      <a:pt x="4315" y="4177"/>
                      <a:pt x="4406" y="4132"/>
                      <a:pt x="4475" y="4040"/>
                    </a:cubicBezTo>
                    <a:cubicBezTo>
                      <a:pt x="4908" y="3379"/>
                      <a:pt x="5205" y="2671"/>
                      <a:pt x="5296" y="1941"/>
                    </a:cubicBezTo>
                    <a:cubicBezTo>
                      <a:pt x="5365" y="1575"/>
                      <a:pt x="5365" y="1210"/>
                      <a:pt x="5319" y="822"/>
                    </a:cubicBezTo>
                    <a:lnTo>
                      <a:pt x="2124" y="662"/>
                    </a:lnTo>
                    <a:cubicBezTo>
                      <a:pt x="1850" y="936"/>
                      <a:pt x="1599" y="1256"/>
                      <a:pt x="1393" y="1575"/>
                    </a:cubicBezTo>
                    <a:cubicBezTo>
                      <a:pt x="1119" y="1986"/>
                      <a:pt x="868" y="2443"/>
                      <a:pt x="686" y="2899"/>
                    </a:cubicBezTo>
                    <a:cubicBezTo>
                      <a:pt x="686" y="2899"/>
                      <a:pt x="686" y="2922"/>
                      <a:pt x="709" y="2968"/>
                    </a:cubicBezTo>
                    <a:cubicBezTo>
                      <a:pt x="731" y="2991"/>
                      <a:pt x="754" y="2991"/>
                      <a:pt x="777" y="2968"/>
                    </a:cubicBezTo>
                    <a:close/>
                    <a:moveTo>
                      <a:pt x="4246" y="4839"/>
                    </a:moveTo>
                    <a:cubicBezTo>
                      <a:pt x="3950" y="4862"/>
                      <a:pt x="3653" y="4748"/>
                      <a:pt x="3425" y="4543"/>
                    </a:cubicBezTo>
                    <a:lnTo>
                      <a:pt x="2055" y="3173"/>
                    </a:lnTo>
                    <a:lnTo>
                      <a:pt x="1005" y="3561"/>
                    </a:lnTo>
                    <a:cubicBezTo>
                      <a:pt x="731" y="3675"/>
                      <a:pt x="457" y="3607"/>
                      <a:pt x="252" y="3401"/>
                    </a:cubicBezTo>
                    <a:cubicBezTo>
                      <a:pt x="69" y="3219"/>
                      <a:pt x="1" y="2922"/>
                      <a:pt x="115" y="2671"/>
                    </a:cubicBezTo>
                    <a:cubicBezTo>
                      <a:pt x="298" y="2169"/>
                      <a:pt x="549" y="1667"/>
                      <a:pt x="845" y="1233"/>
                    </a:cubicBezTo>
                    <a:cubicBezTo>
                      <a:pt x="1119" y="822"/>
                      <a:pt x="1439" y="457"/>
                      <a:pt x="1781" y="115"/>
                    </a:cubicBezTo>
                    <a:lnTo>
                      <a:pt x="1895" y="0"/>
                    </a:lnTo>
                    <a:lnTo>
                      <a:pt x="5890" y="229"/>
                    </a:lnTo>
                    <a:lnTo>
                      <a:pt x="5913" y="480"/>
                    </a:lnTo>
                    <a:cubicBezTo>
                      <a:pt x="6004" y="1005"/>
                      <a:pt x="6004" y="1507"/>
                      <a:pt x="5936" y="2032"/>
                    </a:cubicBezTo>
                    <a:cubicBezTo>
                      <a:pt x="5821" y="2876"/>
                      <a:pt x="5502" y="3675"/>
                      <a:pt x="5000" y="4406"/>
                    </a:cubicBezTo>
                    <a:cubicBezTo>
                      <a:pt x="4817" y="4634"/>
                      <a:pt x="4543" y="4794"/>
                      <a:pt x="4246" y="4839"/>
                    </a:cubicBezTo>
                    <a:cubicBezTo>
                      <a:pt x="4246" y="4839"/>
                      <a:pt x="4246" y="4839"/>
                      <a:pt x="4246" y="4839"/>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3" name="Google Shape;2243;p38"/>
              <p:cNvSpPr/>
              <p:nvPr/>
            </p:nvSpPr>
            <p:spPr>
              <a:xfrm>
                <a:off x="8000937" y="3006691"/>
                <a:ext cx="693928" cy="235328"/>
              </a:xfrm>
              <a:custGeom>
                <a:avLst/>
                <a:gdLst/>
                <a:ahLst/>
                <a:cxnLst/>
                <a:rect l="l" t="t" r="r" b="b"/>
                <a:pathLst>
                  <a:path w="11916" h="4041" extrusionOk="0">
                    <a:moveTo>
                      <a:pt x="1" y="4041"/>
                    </a:moveTo>
                    <a:cubicBezTo>
                      <a:pt x="3927" y="2580"/>
                      <a:pt x="7921" y="1210"/>
                      <a:pt x="11916" y="1"/>
                    </a:cubicBezTo>
                    <a:cubicBezTo>
                      <a:pt x="8013" y="1484"/>
                      <a:pt x="4018" y="2831"/>
                      <a:pt x="1" y="404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4" name="Google Shape;2244;p38"/>
              <p:cNvSpPr/>
              <p:nvPr/>
            </p:nvSpPr>
            <p:spPr>
              <a:xfrm>
                <a:off x="7319063" y="2058975"/>
                <a:ext cx="1052831" cy="1018239"/>
              </a:xfrm>
              <a:custGeom>
                <a:avLst/>
                <a:gdLst/>
                <a:ahLst/>
                <a:cxnLst/>
                <a:rect l="l" t="t" r="r" b="b"/>
                <a:pathLst>
                  <a:path w="18079" h="17485" extrusionOk="0">
                    <a:moveTo>
                      <a:pt x="14244" y="10637"/>
                    </a:moveTo>
                    <a:cubicBezTo>
                      <a:pt x="14175" y="10956"/>
                      <a:pt x="13673" y="11116"/>
                      <a:pt x="13468" y="10956"/>
                    </a:cubicBezTo>
                    <a:cubicBezTo>
                      <a:pt x="13216" y="10774"/>
                      <a:pt x="13376" y="10089"/>
                      <a:pt x="13650" y="10021"/>
                    </a:cubicBezTo>
                    <a:cubicBezTo>
                      <a:pt x="13901" y="9952"/>
                      <a:pt x="14335" y="10294"/>
                      <a:pt x="14244" y="10637"/>
                    </a:cubicBezTo>
                    <a:close/>
                    <a:moveTo>
                      <a:pt x="15088" y="11664"/>
                    </a:moveTo>
                    <a:cubicBezTo>
                      <a:pt x="15042" y="11824"/>
                      <a:pt x="14791" y="11892"/>
                      <a:pt x="14700" y="11824"/>
                    </a:cubicBezTo>
                    <a:cubicBezTo>
                      <a:pt x="14586" y="11732"/>
                      <a:pt x="14654" y="11413"/>
                      <a:pt x="14791" y="11367"/>
                    </a:cubicBezTo>
                    <a:cubicBezTo>
                      <a:pt x="14906" y="11344"/>
                      <a:pt x="15111" y="11504"/>
                      <a:pt x="15088" y="11664"/>
                    </a:cubicBezTo>
                    <a:close/>
                    <a:moveTo>
                      <a:pt x="6346" y="10294"/>
                    </a:moveTo>
                    <a:cubicBezTo>
                      <a:pt x="6323" y="10340"/>
                      <a:pt x="6255" y="10363"/>
                      <a:pt x="6209" y="10340"/>
                    </a:cubicBezTo>
                    <a:cubicBezTo>
                      <a:pt x="5981" y="10043"/>
                      <a:pt x="5616" y="9952"/>
                      <a:pt x="5342" y="10249"/>
                    </a:cubicBezTo>
                    <a:cubicBezTo>
                      <a:pt x="5319" y="10294"/>
                      <a:pt x="5319" y="10317"/>
                      <a:pt x="5296" y="10340"/>
                    </a:cubicBezTo>
                    <a:cubicBezTo>
                      <a:pt x="5296" y="10317"/>
                      <a:pt x="5319" y="10317"/>
                      <a:pt x="5319" y="10294"/>
                    </a:cubicBezTo>
                    <a:cubicBezTo>
                      <a:pt x="5342" y="10363"/>
                      <a:pt x="5387" y="10591"/>
                      <a:pt x="5593" y="10797"/>
                    </a:cubicBezTo>
                    <a:cubicBezTo>
                      <a:pt x="5775" y="10956"/>
                      <a:pt x="5958" y="11002"/>
                      <a:pt x="6049" y="11002"/>
                    </a:cubicBezTo>
                    <a:cubicBezTo>
                      <a:pt x="5798" y="11162"/>
                      <a:pt x="5479" y="11116"/>
                      <a:pt x="5319" y="10934"/>
                    </a:cubicBezTo>
                    <a:cubicBezTo>
                      <a:pt x="5113" y="10751"/>
                      <a:pt x="5022" y="10409"/>
                      <a:pt x="5228" y="10157"/>
                    </a:cubicBezTo>
                    <a:cubicBezTo>
                      <a:pt x="5433" y="9815"/>
                      <a:pt x="5935" y="9792"/>
                      <a:pt x="6209" y="10043"/>
                    </a:cubicBezTo>
                    <a:cubicBezTo>
                      <a:pt x="6506" y="9267"/>
                      <a:pt x="6597" y="8423"/>
                      <a:pt x="6529" y="7601"/>
                    </a:cubicBezTo>
                    <a:cubicBezTo>
                      <a:pt x="6780" y="8468"/>
                      <a:pt x="6711" y="9450"/>
                      <a:pt x="6346" y="10294"/>
                    </a:cubicBezTo>
                    <a:close/>
                    <a:moveTo>
                      <a:pt x="2717" y="9815"/>
                    </a:moveTo>
                    <a:cubicBezTo>
                      <a:pt x="2625" y="10135"/>
                      <a:pt x="2123" y="10272"/>
                      <a:pt x="1918" y="10112"/>
                    </a:cubicBezTo>
                    <a:cubicBezTo>
                      <a:pt x="1690" y="9929"/>
                      <a:pt x="1827" y="9244"/>
                      <a:pt x="2123" y="9176"/>
                    </a:cubicBezTo>
                    <a:cubicBezTo>
                      <a:pt x="2352" y="9107"/>
                      <a:pt x="2785" y="9473"/>
                      <a:pt x="2717" y="9815"/>
                    </a:cubicBezTo>
                    <a:close/>
                    <a:moveTo>
                      <a:pt x="15522" y="3378"/>
                    </a:moveTo>
                    <a:cubicBezTo>
                      <a:pt x="15134" y="2876"/>
                      <a:pt x="13878" y="1256"/>
                      <a:pt x="11687" y="457"/>
                    </a:cubicBezTo>
                    <a:cubicBezTo>
                      <a:pt x="11619" y="434"/>
                      <a:pt x="11550" y="411"/>
                      <a:pt x="11505" y="388"/>
                    </a:cubicBezTo>
                    <a:cubicBezTo>
                      <a:pt x="10614" y="92"/>
                      <a:pt x="9770" y="0"/>
                      <a:pt x="8994" y="0"/>
                    </a:cubicBezTo>
                    <a:cubicBezTo>
                      <a:pt x="7533" y="0"/>
                      <a:pt x="6392" y="388"/>
                      <a:pt x="5890" y="571"/>
                    </a:cubicBezTo>
                    <a:cubicBezTo>
                      <a:pt x="5182" y="822"/>
                      <a:pt x="4269" y="1187"/>
                      <a:pt x="3424" y="2054"/>
                    </a:cubicBezTo>
                    <a:cubicBezTo>
                      <a:pt x="2443" y="3104"/>
                      <a:pt x="2123" y="4337"/>
                      <a:pt x="2055" y="4588"/>
                    </a:cubicBezTo>
                    <a:cubicBezTo>
                      <a:pt x="1735" y="5866"/>
                      <a:pt x="2101" y="6437"/>
                      <a:pt x="1530" y="7624"/>
                    </a:cubicBezTo>
                    <a:cubicBezTo>
                      <a:pt x="1279" y="8149"/>
                      <a:pt x="1187" y="8080"/>
                      <a:pt x="845" y="8765"/>
                    </a:cubicBezTo>
                    <a:cubicBezTo>
                      <a:pt x="754" y="8925"/>
                      <a:pt x="594" y="9267"/>
                      <a:pt x="434" y="9701"/>
                    </a:cubicBezTo>
                    <a:cubicBezTo>
                      <a:pt x="274" y="10135"/>
                      <a:pt x="138" y="10637"/>
                      <a:pt x="92" y="11162"/>
                    </a:cubicBezTo>
                    <a:cubicBezTo>
                      <a:pt x="1" y="12782"/>
                      <a:pt x="1005" y="14038"/>
                      <a:pt x="1370" y="14494"/>
                    </a:cubicBezTo>
                    <a:cubicBezTo>
                      <a:pt x="2717" y="16183"/>
                      <a:pt x="4566" y="16663"/>
                      <a:pt x="5958" y="17028"/>
                    </a:cubicBezTo>
                    <a:cubicBezTo>
                      <a:pt x="7738" y="17484"/>
                      <a:pt x="9199" y="17393"/>
                      <a:pt x="9952" y="17302"/>
                    </a:cubicBezTo>
                    <a:cubicBezTo>
                      <a:pt x="10957" y="17188"/>
                      <a:pt x="12486" y="17028"/>
                      <a:pt x="13970" y="16046"/>
                    </a:cubicBezTo>
                    <a:cubicBezTo>
                      <a:pt x="16458" y="14403"/>
                      <a:pt x="17165" y="11618"/>
                      <a:pt x="17348" y="10660"/>
                    </a:cubicBezTo>
                    <a:cubicBezTo>
                      <a:pt x="18078" y="6848"/>
                      <a:pt x="15978" y="3972"/>
                      <a:pt x="15522" y="3378"/>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5" name="Google Shape;2245;p38"/>
              <p:cNvSpPr/>
              <p:nvPr/>
            </p:nvSpPr>
            <p:spPr>
              <a:xfrm>
                <a:off x="8088697" y="2638529"/>
                <a:ext cx="65165" cy="67844"/>
              </a:xfrm>
              <a:custGeom>
                <a:avLst/>
                <a:gdLst/>
                <a:ahLst/>
                <a:cxnLst/>
                <a:rect l="l" t="t" r="r" b="b"/>
                <a:pathLst>
                  <a:path w="1119" h="1165" extrusionOk="0">
                    <a:moveTo>
                      <a:pt x="434" y="69"/>
                    </a:moveTo>
                    <a:cubicBezTo>
                      <a:pt x="160" y="137"/>
                      <a:pt x="0" y="822"/>
                      <a:pt x="252" y="1004"/>
                    </a:cubicBezTo>
                    <a:cubicBezTo>
                      <a:pt x="457" y="1164"/>
                      <a:pt x="959" y="1004"/>
                      <a:pt x="1028" y="685"/>
                    </a:cubicBezTo>
                    <a:cubicBezTo>
                      <a:pt x="1119" y="342"/>
                      <a:pt x="685"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6" name="Google Shape;2246;p38"/>
              <p:cNvSpPr/>
              <p:nvPr/>
            </p:nvSpPr>
            <p:spPr>
              <a:xfrm>
                <a:off x="8168421" y="2719592"/>
                <a:ext cx="30632" cy="31971"/>
              </a:xfrm>
              <a:custGeom>
                <a:avLst/>
                <a:gdLst/>
                <a:ahLst/>
                <a:cxnLst/>
                <a:rect l="l" t="t" r="r" b="b"/>
                <a:pathLst>
                  <a:path w="526" h="549" extrusionOk="0">
                    <a:moveTo>
                      <a:pt x="206" y="23"/>
                    </a:moveTo>
                    <a:cubicBezTo>
                      <a:pt x="69" y="69"/>
                      <a:pt x="1" y="388"/>
                      <a:pt x="115" y="480"/>
                    </a:cubicBezTo>
                    <a:cubicBezTo>
                      <a:pt x="206" y="548"/>
                      <a:pt x="457" y="480"/>
                      <a:pt x="503" y="320"/>
                    </a:cubicBezTo>
                    <a:cubicBezTo>
                      <a:pt x="526" y="160"/>
                      <a:pt x="321" y="0"/>
                      <a:pt x="206" y="23"/>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7" name="Google Shape;2247;p38"/>
              <p:cNvSpPr/>
              <p:nvPr/>
            </p:nvSpPr>
            <p:spPr>
              <a:xfrm>
                <a:off x="7417422" y="2589321"/>
                <a:ext cx="63884" cy="67844"/>
              </a:xfrm>
              <a:custGeom>
                <a:avLst/>
                <a:gdLst/>
                <a:ahLst/>
                <a:cxnLst/>
                <a:rect l="l" t="t" r="r" b="b"/>
                <a:pathLst>
                  <a:path w="1097" h="1165" extrusionOk="0">
                    <a:moveTo>
                      <a:pt x="434" y="69"/>
                    </a:moveTo>
                    <a:cubicBezTo>
                      <a:pt x="138" y="137"/>
                      <a:pt x="1" y="822"/>
                      <a:pt x="229" y="1005"/>
                    </a:cubicBezTo>
                    <a:cubicBezTo>
                      <a:pt x="434" y="1165"/>
                      <a:pt x="936" y="1028"/>
                      <a:pt x="1028" y="708"/>
                    </a:cubicBezTo>
                    <a:cubicBezTo>
                      <a:pt x="1096" y="366"/>
                      <a:pt x="663" y="0"/>
                      <a:pt x="434"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8" name="Google Shape;2248;p38"/>
              <p:cNvSpPr/>
              <p:nvPr/>
            </p:nvSpPr>
            <p:spPr>
              <a:xfrm>
                <a:off x="7611519" y="2501619"/>
                <a:ext cx="102377" cy="194097"/>
              </a:xfrm>
              <a:custGeom>
                <a:avLst/>
                <a:gdLst/>
                <a:ahLst/>
                <a:cxnLst/>
                <a:rect l="l" t="t" r="r" b="b"/>
                <a:pathLst>
                  <a:path w="1758" h="3333" extrusionOk="0">
                    <a:moveTo>
                      <a:pt x="1187" y="2442"/>
                    </a:moveTo>
                    <a:cubicBezTo>
                      <a:pt x="913" y="2191"/>
                      <a:pt x="411" y="2214"/>
                      <a:pt x="206" y="2556"/>
                    </a:cubicBezTo>
                    <a:cubicBezTo>
                      <a:pt x="0" y="2808"/>
                      <a:pt x="91" y="3150"/>
                      <a:pt x="297" y="3333"/>
                    </a:cubicBezTo>
                    <a:cubicBezTo>
                      <a:pt x="274" y="3333"/>
                      <a:pt x="274" y="3310"/>
                      <a:pt x="251" y="3264"/>
                    </a:cubicBezTo>
                    <a:cubicBezTo>
                      <a:pt x="160" y="3127"/>
                      <a:pt x="160" y="2922"/>
                      <a:pt x="274" y="2739"/>
                    </a:cubicBezTo>
                    <a:cubicBezTo>
                      <a:pt x="297" y="2716"/>
                      <a:pt x="297" y="2693"/>
                      <a:pt x="320" y="2648"/>
                    </a:cubicBezTo>
                    <a:cubicBezTo>
                      <a:pt x="594" y="2351"/>
                      <a:pt x="959" y="2442"/>
                      <a:pt x="1187" y="2739"/>
                    </a:cubicBezTo>
                    <a:cubicBezTo>
                      <a:pt x="1233" y="2762"/>
                      <a:pt x="1301" y="2739"/>
                      <a:pt x="1324" y="2693"/>
                    </a:cubicBezTo>
                    <a:cubicBezTo>
                      <a:pt x="1689" y="1849"/>
                      <a:pt x="1758" y="867"/>
                      <a:pt x="1507" y="0"/>
                    </a:cubicBezTo>
                    <a:cubicBezTo>
                      <a:pt x="1575" y="822"/>
                      <a:pt x="1484" y="1666"/>
                      <a:pt x="1187" y="244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49" name="Google Shape;2249;p38"/>
              <p:cNvSpPr/>
              <p:nvPr/>
            </p:nvSpPr>
            <p:spPr>
              <a:xfrm>
                <a:off x="7620779" y="2658446"/>
                <a:ext cx="50606" cy="50548"/>
              </a:xfrm>
              <a:custGeom>
                <a:avLst/>
                <a:gdLst/>
                <a:ahLst/>
                <a:cxnLst/>
                <a:rect l="l" t="t" r="r" b="b"/>
                <a:pathLst>
                  <a:path w="869" h="868" extrusionOk="0">
                    <a:moveTo>
                      <a:pt x="92" y="571"/>
                    </a:moveTo>
                    <a:cubicBezTo>
                      <a:pt x="115" y="617"/>
                      <a:pt x="115" y="640"/>
                      <a:pt x="138" y="640"/>
                    </a:cubicBezTo>
                    <a:cubicBezTo>
                      <a:pt x="298" y="822"/>
                      <a:pt x="617" y="868"/>
                      <a:pt x="868" y="708"/>
                    </a:cubicBezTo>
                    <a:cubicBezTo>
                      <a:pt x="777" y="708"/>
                      <a:pt x="594" y="662"/>
                      <a:pt x="412" y="503"/>
                    </a:cubicBezTo>
                    <a:cubicBezTo>
                      <a:pt x="206" y="297"/>
                      <a:pt x="161" y="69"/>
                      <a:pt x="138" y="0"/>
                    </a:cubicBezTo>
                    <a:cubicBezTo>
                      <a:pt x="138" y="23"/>
                      <a:pt x="115" y="23"/>
                      <a:pt x="115" y="46"/>
                    </a:cubicBezTo>
                    <a:cubicBezTo>
                      <a:pt x="1" y="229"/>
                      <a:pt x="1" y="434"/>
                      <a:pt x="92" y="57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0" name="Google Shape;2250;p38"/>
              <p:cNvSpPr/>
              <p:nvPr/>
            </p:nvSpPr>
            <p:spPr>
              <a:xfrm>
                <a:off x="7990338" y="3176854"/>
                <a:ext cx="280518" cy="118334"/>
              </a:xfrm>
              <a:custGeom>
                <a:avLst/>
                <a:gdLst/>
                <a:ahLst/>
                <a:cxnLst/>
                <a:rect l="l" t="t" r="r" b="b"/>
                <a:pathLst>
                  <a:path w="4817" h="2032" extrusionOk="0">
                    <a:moveTo>
                      <a:pt x="4816" y="617"/>
                    </a:moveTo>
                    <a:cubicBezTo>
                      <a:pt x="3401" y="1096"/>
                      <a:pt x="1986" y="1552"/>
                      <a:pt x="571" y="2032"/>
                    </a:cubicBezTo>
                    <a:cubicBezTo>
                      <a:pt x="251" y="1119"/>
                      <a:pt x="0" y="229"/>
                      <a:pt x="206" y="114"/>
                    </a:cubicBezTo>
                    <a:cubicBezTo>
                      <a:pt x="388" y="0"/>
                      <a:pt x="799" y="594"/>
                      <a:pt x="1416" y="936"/>
                    </a:cubicBezTo>
                    <a:cubicBezTo>
                      <a:pt x="2100" y="1278"/>
                      <a:pt x="3150" y="1370"/>
                      <a:pt x="4816" y="617"/>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1" name="Google Shape;2251;p38"/>
              <p:cNvSpPr/>
              <p:nvPr/>
            </p:nvSpPr>
            <p:spPr>
              <a:xfrm>
                <a:off x="7386849" y="1896790"/>
                <a:ext cx="951793" cy="735100"/>
              </a:xfrm>
              <a:custGeom>
                <a:avLst/>
                <a:gdLst/>
                <a:ahLst/>
                <a:cxnLst/>
                <a:rect l="l" t="t" r="r" b="b"/>
                <a:pathLst>
                  <a:path w="16344" h="12623" extrusionOk="0">
                    <a:moveTo>
                      <a:pt x="1" y="6118"/>
                    </a:moveTo>
                    <a:cubicBezTo>
                      <a:pt x="1461" y="6414"/>
                      <a:pt x="3379" y="6666"/>
                      <a:pt x="5570" y="6620"/>
                    </a:cubicBezTo>
                    <a:cubicBezTo>
                      <a:pt x="7853" y="6574"/>
                      <a:pt x="9816" y="6232"/>
                      <a:pt x="11299" y="5844"/>
                    </a:cubicBezTo>
                    <a:cubicBezTo>
                      <a:pt x="11299" y="6597"/>
                      <a:pt x="11390" y="8149"/>
                      <a:pt x="12304" y="9838"/>
                    </a:cubicBezTo>
                    <a:cubicBezTo>
                      <a:pt x="13102" y="11322"/>
                      <a:pt x="14175" y="12212"/>
                      <a:pt x="14791" y="12623"/>
                    </a:cubicBezTo>
                    <a:cubicBezTo>
                      <a:pt x="15294" y="9450"/>
                      <a:pt x="15819" y="6255"/>
                      <a:pt x="16344" y="3082"/>
                    </a:cubicBezTo>
                    <a:cubicBezTo>
                      <a:pt x="15773" y="2671"/>
                      <a:pt x="11961" y="1"/>
                      <a:pt x="7008" y="1165"/>
                    </a:cubicBezTo>
                    <a:cubicBezTo>
                      <a:pt x="2648" y="2169"/>
                      <a:pt x="434" y="5433"/>
                      <a:pt x="1" y="611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2" name="Google Shape;2252;p38"/>
              <p:cNvSpPr/>
              <p:nvPr/>
            </p:nvSpPr>
            <p:spPr>
              <a:xfrm>
                <a:off x="7814876" y="2498940"/>
                <a:ext cx="228689" cy="219371"/>
              </a:xfrm>
              <a:custGeom>
                <a:avLst/>
                <a:gdLst/>
                <a:ahLst/>
                <a:cxnLst/>
                <a:rect l="l" t="t" r="r" b="b"/>
                <a:pathLst>
                  <a:path w="3927" h="3767" extrusionOk="0">
                    <a:moveTo>
                      <a:pt x="1963" y="3767"/>
                    </a:moveTo>
                    <a:cubicBezTo>
                      <a:pt x="3036" y="3767"/>
                      <a:pt x="3926" y="2922"/>
                      <a:pt x="3926" y="1872"/>
                    </a:cubicBezTo>
                    <a:cubicBezTo>
                      <a:pt x="3926" y="845"/>
                      <a:pt x="3036" y="0"/>
                      <a:pt x="1963" y="0"/>
                    </a:cubicBezTo>
                    <a:cubicBezTo>
                      <a:pt x="868" y="0"/>
                      <a:pt x="0" y="845"/>
                      <a:pt x="0" y="1872"/>
                    </a:cubicBezTo>
                    <a:cubicBezTo>
                      <a:pt x="0" y="2922"/>
                      <a:pt x="868" y="3767"/>
                      <a:pt x="1963" y="376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3" name="Google Shape;2253;p38"/>
              <p:cNvSpPr/>
              <p:nvPr/>
            </p:nvSpPr>
            <p:spPr>
              <a:xfrm>
                <a:off x="7659330" y="2932267"/>
                <a:ext cx="57245" cy="34592"/>
              </a:xfrm>
              <a:custGeom>
                <a:avLst/>
                <a:gdLst/>
                <a:ahLst/>
                <a:cxnLst/>
                <a:rect l="l" t="t" r="r" b="b"/>
                <a:pathLst>
                  <a:path w="983" h="594" extrusionOk="0">
                    <a:moveTo>
                      <a:pt x="1" y="0"/>
                    </a:moveTo>
                    <a:cubicBezTo>
                      <a:pt x="252" y="297"/>
                      <a:pt x="594" y="434"/>
                      <a:pt x="982" y="320"/>
                    </a:cubicBezTo>
                    <a:cubicBezTo>
                      <a:pt x="663" y="594"/>
                      <a:pt x="115" y="388"/>
                      <a:pt x="1" y="0"/>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4" name="Google Shape;2254;p38"/>
              <p:cNvSpPr/>
              <p:nvPr/>
            </p:nvSpPr>
            <p:spPr>
              <a:xfrm>
                <a:off x="7455974" y="2441753"/>
                <a:ext cx="202134" cy="204754"/>
              </a:xfrm>
              <a:custGeom>
                <a:avLst/>
                <a:gdLst/>
                <a:ahLst/>
                <a:cxnLst/>
                <a:rect l="l" t="t" r="r" b="b"/>
                <a:pathLst>
                  <a:path w="3471" h="3516" extrusionOk="0">
                    <a:moveTo>
                      <a:pt x="1735" y="3516"/>
                    </a:moveTo>
                    <a:cubicBezTo>
                      <a:pt x="2694" y="3516"/>
                      <a:pt x="3470" y="2717"/>
                      <a:pt x="3470" y="1758"/>
                    </a:cubicBezTo>
                    <a:cubicBezTo>
                      <a:pt x="3470" y="777"/>
                      <a:pt x="2694" y="1"/>
                      <a:pt x="1735" y="1"/>
                    </a:cubicBezTo>
                    <a:cubicBezTo>
                      <a:pt x="777" y="1"/>
                      <a:pt x="1" y="777"/>
                      <a:pt x="1" y="1758"/>
                    </a:cubicBezTo>
                    <a:cubicBezTo>
                      <a:pt x="1" y="2717"/>
                      <a:pt x="777" y="3516"/>
                      <a:pt x="1735" y="351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5" name="Google Shape;2255;p38"/>
              <p:cNvSpPr/>
              <p:nvPr/>
            </p:nvSpPr>
            <p:spPr>
              <a:xfrm>
                <a:off x="7503843" y="2445771"/>
                <a:ext cx="130330" cy="178141"/>
              </a:xfrm>
              <a:custGeom>
                <a:avLst/>
                <a:gdLst/>
                <a:ahLst/>
                <a:cxnLst/>
                <a:rect l="l" t="t" r="r" b="b"/>
                <a:pathLst>
                  <a:path w="2238" h="3059" extrusionOk="0">
                    <a:moveTo>
                      <a:pt x="23" y="1530"/>
                    </a:moveTo>
                    <a:cubicBezTo>
                      <a:pt x="0" y="2374"/>
                      <a:pt x="571" y="3013"/>
                      <a:pt x="1142" y="3036"/>
                    </a:cubicBezTo>
                    <a:cubicBezTo>
                      <a:pt x="1781" y="3059"/>
                      <a:pt x="2237" y="2192"/>
                      <a:pt x="2237" y="1530"/>
                    </a:cubicBezTo>
                    <a:cubicBezTo>
                      <a:pt x="2237" y="822"/>
                      <a:pt x="1781" y="0"/>
                      <a:pt x="1142" y="0"/>
                    </a:cubicBezTo>
                    <a:cubicBezTo>
                      <a:pt x="548" y="23"/>
                      <a:pt x="206" y="708"/>
                      <a:pt x="183" y="754"/>
                    </a:cubicBezTo>
                    <a:lnTo>
                      <a:pt x="868" y="1301"/>
                    </a:lnTo>
                    <a:cubicBezTo>
                      <a:pt x="594" y="1370"/>
                      <a:pt x="297" y="1438"/>
                      <a:pt x="23" y="153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6" name="Google Shape;2256;p38"/>
              <p:cNvSpPr/>
              <p:nvPr/>
            </p:nvSpPr>
            <p:spPr>
              <a:xfrm>
                <a:off x="7580946" y="2554787"/>
                <a:ext cx="27953" cy="27953"/>
              </a:xfrm>
              <a:custGeom>
                <a:avLst/>
                <a:gdLst/>
                <a:ahLst/>
                <a:cxnLst/>
                <a:rect l="l" t="t" r="r" b="b"/>
                <a:pathLst>
                  <a:path w="480" h="480" extrusionOk="0">
                    <a:moveTo>
                      <a:pt x="434" y="91"/>
                    </a:moveTo>
                    <a:cubicBezTo>
                      <a:pt x="479" y="160"/>
                      <a:pt x="434" y="434"/>
                      <a:pt x="274" y="457"/>
                    </a:cubicBezTo>
                    <a:cubicBezTo>
                      <a:pt x="137" y="479"/>
                      <a:pt x="0" y="365"/>
                      <a:pt x="0" y="274"/>
                    </a:cubicBezTo>
                    <a:cubicBezTo>
                      <a:pt x="23" y="137"/>
                      <a:pt x="343" y="0"/>
                      <a:pt x="434"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7" name="Google Shape;2257;p38"/>
              <p:cNvSpPr/>
              <p:nvPr/>
            </p:nvSpPr>
            <p:spPr>
              <a:xfrm>
                <a:off x="7869384" y="2502900"/>
                <a:ext cx="147567" cy="190137"/>
              </a:xfrm>
              <a:custGeom>
                <a:avLst/>
                <a:gdLst/>
                <a:ahLst/>
                <a:cxnLst/>
                <a:rect l="l" t="t" r="r" b="b"/>
                <a:pathLst>
                  <a:path w="2534" h="3265" extrusionOk="0">
                    <a:moveTo>
                      <a:pt x="23" y="1621"/>
                    </a:moveTo>
                    <a:cubicBezTo>
                      <a:pt x="0" y="2557"/>
                      <a:pt x="662" y="3242"/>
                      <a:pt x="1278" y="3265"/>
                    </a:cubicBezTo>
                    <a:cubicBezTo>
                      <a:pt x="2032" y="3265"/>
                      <a:pt x="2534" y="2352"/>
                      <a:pt x="2534" y="1621"/>
                    </a:cubicBezTo>
                    <a:cubicBezTo>
                      <a:pt x="2534" y="891"/>
                      <a:pt x="2009" y="1"/>
                      <a:pt x="1278" y="1"/>
                    </a:cubicBezTo>
                    <a:cubicBezTo>
                      <a:pt x="639" y="24"/>
                      <a:pt x="229" y="777"/>
                      <a:pt x="206" y="823"/>
                    </a:cubicBezTo>
                    <a:cubicBezTo>
                      <a:pt x="457" y="1005"/>
                      <a:pt x="708" y="1211"/>
                      <a:pt x="982" y="1393"/>
                    </a:cubicBezTo>
                    <a:cubicBezTo>
                      <a:pt x="662" y="1484"/>
                      <a:pt x="343" y="1553"/>
                      <a:pt x="23" y="162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8" name="Google Shape;2258;p38"/>
              <p:cNvSpPr/>
              <p:nvPr/>
            </p:nvSpPr>
            <p:spPr>
              <a:xfrm>
                <a:off x="7957086" y="2619894"/>
                <a:ext cx="31971" cy="30632"/>
              </a:xfrm>
              <a:custGeom>
                <a:avLst/>
                <a:gdLst/>
                <a:ahLst/>
                <a:cxnLst/>
                <a:rect l="l" t="t" r="r" b="b"/>
                <a:pathLst>
                  <a:path w="549" h="526" extrusionOk="0">
                    <a:moveTo>
                      <a:pt x="480" y="92"/>
                    </a:moveTo>
                    <a:cubicBezTo>
                      <a:pt x="549" y="160"/>
                      <a:pt x="480" y="457"/>
                      <a:pt x="297" y="480"/>
                    </a:cubicBezTo>
                    <a:cubicBezTo>
                      <a:pt x="161" y="525"/>
                      <a:pt x="1" y="389"/>
                      <a:pt x="1" y="297"/>
                    </a:cubicBezTo>
                    <a:cubicBezTo>
                      <a:pt x="1" y="160"/>
                      <a:pt x="389" y="0"/>
                      <a:pt x="480" y="92"/>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59" name="Google Shape;2259;p38"/>
              <p:cNvSpPr/>
              <p:nvPr/>
            </p:nvSpPr>
            <p:spPr>
              <a:xfrm>
                <a:off x="7825533" y="2465688"/>
                <a:ext cx="226010" cy="131669"/>
              </a:xfrm>
              <a:custGeom>
                <a:avLst/>
                <a:gdLst/>
                <a:ahLst/>
                <a:cxnLst/>
                <a:rect l="l" t="t" r="r" b="b"/>
                <a:pathLst>
                  <a:path w="3881" h="2261" extrusionOk="0">
                    <a:moveTo>
                      <a:pt x="91" y="1484"/>
                    </a:moveTo>
                    <a:cubicBezTo>
                      <a:pt x="46" y="1530"/>
                      <a:pt x="0" y="1484"/>
                      <a:pt x="23" y="1439"/>
                    </a:cubicBezTo>
                    <a:cubicBezTo>
                      <a:pt x="160" y="1119"/>
                      <a:pt x="502" y="571"/>
                      <a:pt x="1164" y="297"/>
                    </a:cubicBezTo>
                    <a:cubicBezTo>
                      <a:pt x="1917" y="1"/>
                      <a:pt x="2602" y="275"/>
                      <a:pt x="2693" y="320"/>
                    </a:cubicBezTo>
                    <a:cubicBezTo>
                      <a:pt x="3241" y="526"/>
                      <a:pt x="3812" y="1051"/>
                      <a:pt x="3857" y="1621"/>
                    </a:cubicBezTo>
                    <a:cubicBezTo>
                      <a:pt x="3880" y="1804"/>
                      <a:pt x="3857" y="2260"/>
                      <a:pt x="3743" y="2260"/>
                    </a:cubicBezTo>
                    <a:cubicBezTo>
                      <a:pt x="3743" y="2260"/>
                      <a:pt x="3743" y="2260"/>
                      <a:pt x="3721" y="2260"/>
                    </a:cubicBezTo>
                    <a:cubicBezTo>
                      <a:pt x="3721" y="2260"/>
                      <a:pt x="3698" y="2260"/>
                      <a:pt x="3698" y="2238"/>
                    </a:cubicBezTo>
                    <a:cubicBezTo>
                      <a:pt x="3447" y="1416"/>
                      <a:pt x="2739" y="822"/>
                      <a:pt x="1895" y="754"/>
                    </a:cubicBezTo>
                    <a:cubicBezTo>
                      <a:pt x="1210" y="686"/>
                      <a:pt x="525" y="959"/>
                      <a:pt x="91"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0" name="Google Shape;2260;p38"/>
              <p:cNvSpPr/>
              <p:nvPr/>
            </p:nvSpPr>
            <p:spPr>
              <a:xfrm>
                <a:off x="7845449" y="2276948"/>
                <a:ext cx="220711" cy="125031"/>
              </a:xfrm>
              <a:custGeom>
                <a:avLst/>
                <a:gdLst/>
                <a:ahLst/>
                <a:cxnLst/>
                <a:rect l="l" t="t" r="r" b="b"/>
                <a:pathLst>
                  <a:path w="3790" h="2147" extrusionOk="0">
                    <a:moveTo>
                      <a:pt x="1804" y="1324"/>
                    </a:moveTo>
                    <a:cubicBezTo>
                      <a:pt x="2557" y="1370"/>
                      <a:pt x="3173" y="1735"/>
                      <a:pt x="3584" y="2055"/>
                    </a:cubicBezTo>
                    <a:cubicBezTo>
                      <a:pt x="3698" y="2146"/>
                      <a:pt x="3789" y="1941"/>
                      <a:pt x="3721" y="1758"/>
                    </a:cubicBezTo>
                    <a:cubicBezTo>
                      <a:pt x="3287" y="708"/>
                      <a:pt x="2534" y="23"/>
                      <a:pt x="1781" y="1"/>
                    </a:cubicBezTo>
                    <a:lnTo>
                      <a:pt x="1758" y="1"/>
                    </a:lnTo>
                    <a:cubicBezTo>
                      <a:pt x="1050" y="1"/>
                      <a:pt x="434" y="526"/>
                      <a:pt x="69" y="1416"/>
                    </a:cubicBezTo>
                    <a:cubicBezTo>
                      <a:pt x="0" y="1576"/>
                      <a:pt x="115" y="1804"/>
                      <a:pt x="229" y="1735"/>
                    </a:cubicBezTo>
                    <a:cubicBezTo>
                      <a:pt x="594" y="1507"/>
                      <a:pt x="1142" y="1279"/>
                      <a:pt x="1804" y="1324"/>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1" name="Google Shape;2261;p38"/>
              <p:cNvSpPr/>
              <p:nvPr/>
            </p:nvSpPr>
            <p:spPr>
              <a:xfrm>
                <a:off x="7822854" y="2449731"/>
                <a:ext cx="46588" cy="43967"/>
              </a:xfrm>
              <a:custGeom>
                <a:avLst/>
                <a:gdLst/>
                <a:ahLst/>
                <a:cxnLst/>
                <a:rect l="l" t="t" r="r" b="b"/>
                <a:pathLst>
                  <a:path w="800" h="755" extrusionOk="0">
                    <a:moveTo>
                      <a:pt x="799" y="115"/>
                    </a:moveTo>
                    <a:cubicBezTo>
                      <a:pt x="434" y="183"/>
                      <a:pt x="160" y="389"/>
                      <a:pt x="46" y="754"/>
                    </a:cubicBezTo>
                    <a:cubicBezTo>
                      <a:pt x="0" y="366"/>
                      <a:pt x="434" y="1"/>
                      <a:pt x="799"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2" name="Google Shape;2262;p38"/>
              <p:cNvSpPr/>
              <p:nvPr/>
            </p:nvSpPr>
            <p:spPr>
              <a:xfrm>
                <a:off x="7463952" y="2419158"/>
                <a:ext cx="199455" cy="118392"/>
              </a:xfrm>
              <a:custGeom>
                <a:avLst/>
                <a:gdLst/>
                <a:ahLst/>
                <a:cxnLst/>
                <a:rect l="l" t="t" r="r" b="b"/>
                <a:pathLst>
                  <a:path w="3425" h="2033" extrusionOk="0">
                    <a:moveTo>
                      <a:pt x="3333" y="1987"/>
                    </a:moveTo>
                    <a:cubicBezTo>
                      <a:pt x="3333" y="2032"/>
                      <a:pt x="3402" y="2009"/>
                      <a:pt x="3402" y="1964"/>
                    </a:cubicBezTo>
                    <a:cubicBezTo>
                      <a:pt x="3424" y="1621"/>
                      <a:pt x="3379" y="1028"/>
                      <a:pt x="2968" y="549"/>
                    </a:cubicBezTo>
                    <a:cubicBezTo>
                      <a:pt x="2488" y="24"/>
                      <a:pt x="1827" y="24"/>
                      <a:pt x="1735" y="24"/>
                    </a:cubicBezTo>
                    <a:cubicBezTo>
                      <a:pt x="1575" y="1"/>
                      <a:pt x="1050" y="24"/>
                      <a:pt x="617" y="389"/>
                    </a:cubicBezTo>
                    <a:cubicBezTo>
                      <a:pt x="206" y="731"/>
                      <a:pt x="1" y="1302"/>
                      <a:pt x="69" y="1348"/>
                    </a:cubicBezTo>
                    <a:cubicBezTo>
                      <a:pt x="69" y="1370"/>
                      <a:pt x="92" y="1348"/>
                      <a:pt x="115" y="1348"/>
                    </a:cubicBezTo>
                    <a:cubicBezTo>
                      <a:pt x="662" y="731"/>
                      <a:pt x="1484" y="457"/>
                      <a:pt x="2192" y="686"/>
                    </a:cubicBezTo>
                    <a:cubicBezTo>
                      <a:pt x="2762" y="868"/>
                      <a:pt x="3196" y="1348"/>
                      <a:pt x="3333" y="198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3" name="Google Shape;2263;p38"/>
              <p:cNvSpPr/>
              <p:nvPr/>
            </p:nvSpPr>
            <p:spPr>
              <a:xfrm>
                <a:off x="7651352" y="2433775"/>
                <a:ext cx="31971" cy="38610"/>
              </a:xfrm>
              <a:custGeom>
                <a:avLst/>
                <a:gdLst/>
                <a:ahLst/>
                <a:cxnLst/>
                <a:rect l="l" t="t" r="r" b="b"/>
                <a:pathLst>
                  <a:path w="549" h="663" extrusionOk="0">
                    <a:moveTo>
                      <a:pt x="1" y="1"/>
                    </a:moveTo>
                    <a:cubicBezTo>
                      <a:pt x="298" y="24"/>
                      <a:pt x="549" y="389"/>
                      <a:pt x="412" y="663"/>
                    </a:cubicBezTo>
                    <a:cubicBezTo>
                      <a:pt x="412" y="366"/>
                      <a:pt x="252" y="138"/>
                      <a:pt x="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4" name="Google Shape;2264;p38"/>
              <p:cNvSpPr/>
              <p:nvPr/>
            </p:nvSpPr>
            <p:spPr>
              <a:xfrm>
                <a:off x="7479908" y="2249054"/>
                <a:ext cx="212732" cy="115713"/>
              </a:xfrm>
              <a:custGeom>
                <a:avLst/>
                <a:gdLst/>
                <a:ahLst/>
                <a:cxnLst/>
                <a:rect l="l" t="t" r="r" b="b"/>
                <a:pathLst>
                  <a:path w="3653" h="1987" extrusionOk="0">
                    <a:moveTo>
                      <a:pt x="3401" y="1918"/>
                    </a:moveTo>
                    <a:cubicBezTo>
                      <a:pt x="3493" y="1986"/>
                      <a:pt x="3652" y="1826"/>
                      <a:pt x="3630" y="1689"/>
                    </a:cubicBezTo>
                    <a:cubicBezTo>
                      <a:pt x="3470" y="822"/>
                      <a:pt x="2991" y="206"/>
                      <a:pt x="2306" y="46"/>
                    </a:cubicBezTo>
                    <a:cubicBezTo>
                      <a:pt x="2214" y="23"/>
                      <a:pt x="2078" y="0"/>
                      <a:pt x="1963" y="0"/>
                    </a:cubicBezTo>
                    <a:cubicBezTo>
                      <a:pt x="1324" y="0"/>
                      <a:pt x="640" y="411"/>
                      <a:pt x="92" y="1096"/>
                    </a:cubicBezTo>
                    <a:cubicBezTo>
                      <a:pt x="0" y="1233"/>
                      <a:pt x="46" y="1415"/>
                      <a:pt x="183" y="1370"/>
                    </a:cubicBezTo>
                    <a:cubicBezTo>
                      <a:pt x="640" y="1187"/>
                      <a:pt x="1279" y="1050"/>
                      <a:pt x="1986" y="1187"/>
                    </a:cubicBezTo>
                    <a:cubicBezTo>
                      <a:pt x="2648" y="1301"/>
                      <a:pt x="3105" y="1621"/>
                      <a:pt x="3401" y="1918"/>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5" name="Google Shape;2265;p38"/>
              <p:cNvSpPr/>
              <p:nvPr/>
            </p:nvSpPr>
            <p:spPr>
              <a:xfrm>
                <a:off x="7711218" y="2880438"/>
                <a:ext cx="22653" cy="22653"/>
              </a:xfrm>
              <a:custGeom>
                <a:avLst/>
                <a:gdLst/>
                <a:ahLst/>
                <a:cxnLst/>
                <a:rect l="l" t="t" r="r" b="b"/>
                <a:pathLst>
                  <a:path w="389" h="389" extrusionOk="0">
                    <a:moveTo>
                      <a:pt x="46" y="46"/>
                    </a:moveTo>
                    <a:cubicBezTo>
                      <a:pt x="0" y="92"/>
                      <a:pt x="0" y="274"/>
                      <a:pt x="114" y="343"/>
                    </a:cubicBezTo>
                    <a:cubicBezTo>
                      <a:pt x="205" y="388"/>
                      <a:pt x="342" y="343"/>
                      <a:pt x="365" y="297"/>
                    </a:cubicBezTo>
                    <a:cubicBezTo>
                      <a:pt x="388" y="206"/>
                      <a:pt x="114" y="0"/>
                      <a:pt x="46"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6" name="Google Shape;2266;p38"/>
              <p:cNvSpPr/>
              <p:nvPr/>
            </p:nvSpPr>
            <p:spPr>
              <a:xfrm>
                <a:off x="8244184" y="2554787"/>
                <a:ext cx="198115" cy="259204"/>
              </a:xfrm>
              <a:custGeom>
                <a:avLst/>
                <a:gdLst/>
                <a:ahLst/>
                <a:cxnLst/>
                <a:rect l="l" t="t" r="r" b="b"/>
                <a:pathLst>
                  <a:path w="3402" h="4451" extrusionOk="0">
                    <a:moveTo>
                      <a:pt x="69" y="1324"/>
                    </a:moveTo>
                    <a:lnTo>
                      <a:pt x="1" y="3972"/>
                    </a:lnTo>
                    <a:cubicBezTo>
                      <a:pt x="69" y="3994"/>
                      <a:pt x="1325" y="4451"/>
                      <a:pt x="2352" y="3629"/>
                    </a:cubicBezTo>
                    <a:cubicBezTo>
                      <a:pt x="3014" y="3104"/>
                      <a:pt x="3402" y="2191"/>
                      <a:pt x="3151" y="1324"/>
                    </a:cubicBezTo>
                    <a:cubicBezTo>
                      <a:pt x="3128" y="1210"/>
                      <a:pt x="2831" y="183"/>
                      <a:pt x="1964" y="23"/>
                    </a:cubicBezTo>
                    <a:cubicBezTo>
                      <a:pt x="1873" y="0"/>
                      <a:pt x="1804" y="0"/>
                      <a:pt x="1713" y="0"/>
                    </a:cubicBezTo>
                    <a:cubicBezTo>
                      <a:pt x="1051" y="0"/>
                      <a:pt x="343" y="502"/>
                      <a:pt x="69" y="132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7" name="Google Shape;2267;p38"/>
              <p:cNvSpPr/>
              <p:nvPr/>
            </p:nvSpPr>
            <p:spPr>
              <a:xfrm>
                <a:off x="7231361" y="1734606"/>
                <a:ext cx="1293399" cy="921219"/>
              </a:xfrm>
              <a:custGeom>
                <a:avLst/>
                <a:gdLst/>
                <a:ahLst/>
                <a:cxnLst/>
                <a:rect l="l" t="t" r="r" b="b"/>
                <a:pathLst>
                  <a:path w="22210" h="15819" extrusionOk="0">
                    <a:moveTo>
                      <a:pt x="1758" y="8560"/>
                    </a:moveTo>
                    <a:cubicBezTo>
                      <a:pt x="2077" y="9610"/>
                      <a:pt x="6254" y="9496"/>
                      <a:pt x="14312" y="8218"/>
                    </a:cubicBezTo>
                    <a:cubicBezTo>
                      <a:pt x="14289" y="9199"/>
                      <a:pt x="14403" y="11277"/>
                      <a:pt x="15681" y="13331"/>
                    </a:cubicBezTo>
                    <a:cubicBezTo>
                      <a:pt x="16252" y="14198"/>
                      <a:pt x="16868" y="14860"/>
                      <a:pt x="17393" y="15317"/>
                    </a:cubicBezTo>
                    <a:cubicBezTo>
                      <a:pt x="17690" y="14723"/>
                      <a:pt x="18238" y="14335"/>
                      <a:pt x="18831" y="14289"/>
                    </a:cubicBezTo>
                    <a:cubicBezTo>
                      <a:pt x="19630" y="14244"/>
                      <a:pt x="20429" y="14883"/>
                      <a:pt x="20611" y="15819"/>
                    </a:cubicBezTo>
                    <a:cubicBezTo>
                      <a:pt x="22209" y="12121"/>
                      <a:pt x="21775" y="8332"/>
                      <a:pt x="19584" y="6323"/>
                    </a:cubicBezTo>
                    <a:cubicBezTo>
                      <a:pt x="19105" y="5890"/>
                      <a:pt x="18169" y="5205"/>
                      <a:pt x="16617" y="4885"/>
                    </a:cubicBezTo>
                    <a:cubicBezTo>
                      <a:pt x="16503" y="4634"/>
                      <a:pt x="14996" y="686"/>
                      <a:pt x="11504" y="92"/>
                    </a:cubicBezTo>
                    <a:cubicBezTo>
                      <a:pt x="11207" y="24"/>
                      <a:pt x="10888" y="1"/>
                      <a:pt x="10591" y="1"/>
                    </a:cubicBezTo>
                    <a:cubicBezTo>
                      <a:pt x="7806" y="1"/>
                      <a:pt x="5569" y="2124"/>
                      <a:pt x="5433" y="2261"/>
                    </a:cubicBezTo>
                    <a:cubicBezTo>
                      <a:pt x="4154" y="3493"/>
                      <a:pt x="4086" y="4543"/>
                      <a:pt x="2328" y="5639"/>
                    </a:cubicBezTo>
                    <a:cubicBezTo>
                      <a:pt x="1119" y="6392"/>
                      <a:pt x="0" y="6620"/>
                      <a:pt x="46" y="6963"/>
                    </a:cubicBezTo>
                    <a:cubicBezTo>
                      <a:pt x="91" y="7282"/>
                      <a:pt x="1119" y="7419"/>
                      <a:pt x="2328" y="7465"/>
                    </a:cubicBezTo>
                    <a:cubicBezTo>
                      <a:pt x="1872" y="7921"/>
                      <a:pt x="1689" y="8286"/>
                      <a:pt x="1758" y="856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8" name="Google Shape;2268;p38"/>
              <p:cNvSpPr/>
              <p:nvPr/>
            </p:nvSpPr>
            <p:spPr>
              <a:xfrm>
                <a:off x="7590205" y="1872856"/>
                <a:ext cx="319070" cy="255302"/>
              </a:xfrm>
              <a:custGeom>
                <a:avLst/>
                <a:gdLst/>
                <a:ahLst/>
                <a:cxnLst/>
                <a:rect l="l" t="t" r="r" b="b"/>
                <a:pathLst>
                  <a:path w="5479" h="4384" extrusionOk="0">
                    <a:moveTo>
                      <a:pt x="2512" y="731"/>
                    </a:moveTo>
                    <a:cubicBezTo>
                      <a:pt x="503" y="1895"/>
                      <a:pt x="1" y="2375"/>
                      <a:pt x="69" y="2557"/>
                    </a:cubicBezTo>
                    <a:cubicBezTo>
                      <a:pt x="184" y="2854"/>
                      <a:pt x="2010" y="2238"/>
                      <a:pt x="2124" y="2557"/>
                    </a:cubicBezTo>
                    <a:cubicBezTo>
                      <a:pt x="2238" y="2831"/>
                      <a:pt x="777" y="3447"/>
                      <a:pt x="891" y="3812"/>
                    </a:cubicBezTo>
                    <a:cubicBezTo>
                      <a:pt x="1051" y="4383"/>
                      <a:pt x="5114" y="3858"/>
                      <a:pt x="5114" y="3470"/>
                    </a:cubicBezTo>
                    <a:cubicBezTo>
                      <a:pt x="5114" y="3265"/>
                      <a:pt x="4018" y="3242"/>
                      <a:pt x="3973" y="2854"/>
                    </a:cubicBezTo>
                    <a:cubicBezTo>
                      <a:pt x="3904" y="2375"/>
                      <a:pt x="5479" y="1872"/>
                      <a:pt x="5411" y="1644"/>
                    </a:cubicBezTo>
                    <a:cubicBezTo>
                      <a:pt x="5342" y="1370"/>
                      <a:pt x="3242" y="1895"/>
                      <a:pt x="3128" y="1553"/>
                    </a:cubicBezTo>
                    <a:cubicBezTo>
                      <a:pt x="3014" y="1233"/>
                      <a:pt x="5045" y="297"/>
                      <a:pt x="4954" y="115"/>
                    </a:cubicBezTo>
                    <a:cubicBezTo>
                      <a:pt x="4908" y="1"/>
                      <a:pt x="4269" y="138"/>
                      <a:pt x="2512" y="73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69" name="Google Shape;2269;p38"/>
              <p:cNvSpPr/>
              <p:nvPr/>
            </p:nvSpPr>
            <p:spPr>
              <a:xfrm>
                <a:off x="8165800" y="2201184"/>
                <a:ext cx="180820" cy="259262"/>
              </a:xfrm>
              <a:custGeom>
                <a:avLst/>
                <a:gdLst/>
                <a:ahLst/>
                <a:cxnLst/>
                <a:rect l="l" t="t" r="r" b="b"/>
                <a:pathLst>
                  <a:path w="3105" h="4452" extrusionOk="0">
                    <a:moveTo>
                      <a:pt x="46" y="1712"/>
                    </a:moveTo>
                    <a:cubicBezTo>
                      <a:pt x="114" y="3036"/>
                      <a:pt x="822" y="4246"/>
                      <a:pt x="1119" y="4178"/>
                    </a:cubicBezTo>
                    <a:cubicBezTo>
                      <a:pt x="1415" y="4109"/>
                      <a:pt x="1187" y="2717"/>
                      <a:pt x="1484" y="2648"/>
                    </a:cubicBezTo>
                    <a:cubicBezTo>
                      <a:pt x="1826" y="2580"/>
                      <a:pt x="2306" y="4451"/>
                      <a:pt x="2648" y="4406"/>
                    </a:cubicBezTo>
                    <a:cubicBezTo>
                      <a:pt x="3105" y="4337"/>
                      <a:pt x="3036" y="777"/>
                      <a:pt x="2648" y="731"/>
                    </a:cubicBezTo>
                    <a:cubicBezTo>
                      <a:pt x="2397" y="708"/>
                      <a:pt x="2260" y="1872"/>
                      <a:pt x="1803" y="1895"/>
                    </a:cubicBezTo>
                    <a:cubicBezTo>
                      <a:pt x="1210" y="1918"/>
                      <a:pt x="845" y="1"/>
                      <a:pt x="411" y="46"/>
                    </a:cubicBezTo>
                    <a:cubicBezTo>
                      <a:pt x="137" y="92"/>
                      <a:pt x="0" y="982"/>
                      <a:pt x="46" y="171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0" name="Google Shape;2270;p38"/>
              <p:cNvSpPr/>
              <p:nvPr/>
            </p:nvSpPr>
            <p:spPr>
              <a:xfrm>
                <a:off x="7572968" y="2739509"/>
                <a:ext cx="311091" cy="188798"/>
              </a:xfrm>
              <a:custGeom>
                <a:avLst/>
                <a:gdLst/>
                <a:ahLst/>
                <a:cxnLst/>
                <a:rect l="l" t="t" r="r" b="b"/>
                <a:pathLst>
                  <a:path w="5342" h="3242" extrusionOk="0">
                    <a:moveTo>
                      <a:pt x="5227" y="1370"/>
                    </a:moveTo>
                    <a:cubicBezTo>
                      <a:pt x="5182" y="1051"/>
                      <a:pt x="4953" y="754"/>
                      <a:pt x="4657" y="571"/>
                    </a:cubicBezTo>
                    <a:cubicBezTo>
                      <a:pt x="4405" y="777"/>
                      <a:pt x="3972" y="1096"/>
                      <a:pt x="3356" y="1233"/>
                    </a:cubicBezTo>
                    <a:cubicBezTo>
                      <a:pt x="3082" y="1302"/>
                      <a:pt x="2374" y="1462"/>
                      <a:pt x="1666" y="1119"/>
                    </a:cubicBezTo>
                    <a:cubicBezTo>
                      <a:pt x="1461" y="1028"/>
                      <a:pt x="1187" y="891"/>
                      <a:pt x="1073" y="571"/>
                    </a:cubicBezTo>
                    <a:cubicBezTo>
                      <a:pt x="982" y="343"/>
                      <a:pt x="1050" y="138"/>
                      <a:pt x="1096" y="1"/>
                    </a:cubicBezTo>
                    <a:cubicBezTo>
                      <a:pt x="1073" y="1"/>
                      <a:pt x="1050" y="1"/>
                      <a:pt x="1027" y="1"/>
                    </a:cubicBezTo>
                    <a:cubicBezTo>
                      <a:pt x="571" y="46"/>
                      <a:pt x="206" y="571"/>
                      <a:pt x="92" y="1005"/>
                    </a:cubicBezTo>
                    <a:cubicBezTo>
                      <a:pt x="0" y="1393"/>
                      <a:pt x="114" y="1804"/>
                      <a:pt x="320" y="2169"/>
                    </a:cubicBezTo>
                    <a:cubicBezTo>
                      <a:pt x="1689" y="1599"/>
                      <a:pt x="2990" y="1735"/>
                      <a:pt x="3584" y="2466"/>
                    </a:cubicBezTo>
                    <a:cubicBezTo>
                      <a:pt x="3698" y="2603"/>
                      <a:pt x="3858" y="2854"/>
                      <a:pt x="3926" y="3242"/>
                    </a:cubicBezTo>
                    <a:cubicBezTo>
                      <a:pt x="4154" y="3128"/>
                      <a:pt x="4428" y="2968"/>
                      <a:pt x="4679" y="2694"/>
                    </a:cubicBezTo>
                    <a:cubicBezTo>
                      <a:pt x="4908" y="2443"/>
                      <a:pt x="5341" y="1964"/>
                      <a:pt x="5227" y="137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1" name="Google Shape;2271;p38"/>
              <p:cNvSpPr/>
              <p:nvPr/>
            </p:nvSpPr>
            <p:spPr>
              <a:xfrm>
                <a:off x="7607501" y="2859182"/>
                <a:ext cx="191477" cy="93060"/>
              </a:xfrm>
              <a:custGeom>
                <a:avLst/>
                <a:gdLst/>
                <a:ahLst/>
                <a:cxnLst/>
                <a:rect l="l" t="t" r="r" b="b"/>
                <a:pathLst>
                  <a:path w="3288" h="1598" extrusionOk="0">
                    <a:moveTo>
                      <a:pt x="1735" y="160"/>
                    </a:moveTo>
                    <a:cubicBezTo>
                      <a:pt x="937" y="0"/>
                      <a:pt x="297" y="320"/>
                      <a:pt x="1" y="502"/>
                    </a:cubicBezTo>
                    <a:cubicBezTo>
                      <a:pt x="229" y="753"/>
                      <a:pt x="503" y="959"/>
                      <a:pt x="754" y="1118"/>
                    </a:cubicBezTo>
                    <a:cubicBezTo>
                      <a:pt x="1553" y="1598"/>
                      <a:pt x="2397" y="1484"/>
                      <a:pt x="2671" y="1415"/>
                    </a:cubicBezTo>
                    <a:cubicBezTo>
                      <a:pt x="2785" y="1392"/>
                      <a:pt x="3014" y="1347"/>
                      <a:pt x="3288" y="1210"/>
                    </a:cubicBezTo>
                    <a:cubicBezTo>
                      <a:pt x="3105" y="959"/>
                      <a:pt x="2626" y="342"/>
                      <a:pt x="1735" y="16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2" name="Google Shape;2272;p38"/>
              <p:cNvSpPr/>
              <p:nvPr/>
            </p:nvSpPr>
            <p:spPr>
              <a:xfrm>
                <a:off x="7591545" y="2832568"/>
                <a:ext cx="210112" cy="97078"/>
              </a:xfrm>
              <a:custGeom>
                <a:avLst/>
                <a:gdLst/>
                <a:ahLst/>
                <a:cxnLst/>
                <a:rect l="l" t="t" r="r" b="b"/>
                <a:pathLst>
                  <a:path w="3608" h="1667" extrusionOk="0">
                    <a:moveTo>
                      <a:pt x="1" y="571"/>
                    </a:moveTo>
                    <a:cubicBezTo>
                      <a:pt x="92" y="708"/>
                      <a:pt x="183" y="822"/>
                      <a:pt x="275" y="959"/>
                    </a:cubicBezTo>
                    <a:cubicBezTo>
                      <a:pt x="571" y="777"/>
                      <a:pt x="1211" y="457"/>
                      <a:pt x="2009" y="617"/>
                    </a:cubicBezTo>
                    <a:cubicBezTo>
                      <a:pt x="2900" y="799"/>
                      <a:pt x="3379" y="1416"/>
                      <a:pt x="3562" y="1667"/>
                    </a:cubicBezTo>
                    <a:cubicBezTo>
                      <a:pt x="3562" y="1667"/>
                      <a:pt x="3584" y="1667"/>
                      <a:pt x="3607" y="1644"/>
                    </a:cubicBezTo>
                    <a:cubicBezTo>
                      <a:pt x="3539" y="1256"/>
                      <a:pt x="3379" y="1005"/>
                      <a:pt x="3265" y="868"/>
                    </a:cubicBezTo>
                    <a:cubicBezTo>
                      <a:pt x="2671" y="137"/>
                      <a:pt x="1370" y="1"/>
                      <a:pt x="1" y="571"/>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3" name="Google Shape;2273;p38"/>
              <p:cNvSpPr/>
              <p:nvPr/>
            </p:nvSpPr>
            <p:spPr>
              <a:xfrm>
                <a:off x="7630096" y="2739509"/>
                <a:ext cx="214072" cy="85140"/>
              </a:xfrm>
              <a:custGeom>
                <a:avLst/>
                <a:gdLst/>
                <a:ahLst/>
                <a:cxnLst/>
                <a:rect l="l" t="t" r="r" b="b"/>
                <a:pathLst>
                  <a:path w="3676" h="1462" extrusionOk="0">
                    <a:moveTo>
                      <a:pt x="92" y="571"/>
                    </a:moveTo>
                    <a:cubicBezTo>
                      <a:pt x="206" y="891"/>
                      <a:pt x="480" y="1028"/>
                      <a:pt x="685" y="1119"/>
                    </a:cubicBezTo>
                    <a:cubicBezTo>
                      <a:pt x="1393" y="1462"/>
                      <a:pt x="2101" y="1302"/>
                      <a:pt x="2375" y="1233"/>
                    </a:cubicBezTo>
                    <a:cubicBezTo>
                      <a:pt x="2991" y="1096"/>
                      <a:pt x="3424" y="777"/>
                      <a:pt x="3676" y="571"/>
                    </a:cubicBezTo>
                    <a:cubicBezTo>
                      <a:pt x="3607" y="526"/>
                      <a:pt x="3516" y="480"/>
                      <a:pt x="3424" y="434"/>
                    </a:cubicBezTo>
                    <a:cubicBezTo>
                      <a:pt x="2671" y="206"/>
                      <a:pt x="2306" y="937"/>
                      <a:pt x="1484" y="777"/>
                    </a:cubicBezTo>
                    <a:cubicBezTo>
                      <a:pt x="1096" y="686"/>
                      <a:pt x="868" y="480"/>
                      <a:pt x="663" y="297"/>
                    </a:cubicBezTo>
                    <a:cubicBezTo>
                      <a:pt x="549" y="229"/>
                      <a:pt x="434" y="138"/>
                      <a:pt x="297" y="24"/>
                    </a:cubicBezTo>
                    <a:cubicBezTo>
                      <a:pt x="252" y="1"/>
                      <a:pt x="183" y="1"/>
                      <a:pt x="115" y="1"/>
                    </a:cubicBezTo>
                    <a:cubicBezTo>
                      <a:pt x="69" y="138"/>
                      <a:pt x="1" y="343"/>
                      <a:pt x="92" y="57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4" name="Google Shape;2274;p38"/>
              <p:cNvSpPr/>
              <p:nvPr/>
            </p:nvSpPr>
            <p:spPr>
              <a:xfrm>
                <a:off x="7001391" y="2528174"/>
                <a:ext cx="166203" cy="178199"/>
              </a:xfrm>
              <a:custGeom>
                <a:avLst/>
                <a:gdLst/>
                <a:ahLst/>
                <a:cxnLst/>
                <a:rect l="l" t="t" r="r" b="b"/>
                <a:pathLst>
                  <a:path w="2854" h="3060" extrusionOk="0">
                    <a:moveTo>
                      <a:pt x="2853" y="1"/>
                    </a:moveTo>
                    <a:cubicBezTo>
                      <a:pt x="2192" y="1256"/>
                      <a:pt x="1210" y="2260"/>
                      <a:pt x="0" y="2968"/>
                    </a:cubicBezTo>
                    <a:cubicBezTo>
                      <a:pt x="23" y="3013"/>
                      <a:pt x="46" y="3036"/>
                      <a:pt x="92" y="3059"/>
                    </a:cubicBezTo>
                    <a:cubicBezTo>
                      <a:pt x="1370" y="2488"/>
                      <a:pt x="2420" y="1347"/>
                      <a:pt x="285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5" name="Google Shape;2275;p38"/>
              <p:cNvSpPr/>
              <p:nvPr/>
            </p:nvSpPr>
            <p:spPr>
              <a:xfrm>
                <a:off x="8531341" y="2843225"/>
                <a:ext cx="99757" cy="243306"/>
              </a:xfrm>
              <a:custGeom>
                <a:avLst/>
                <a:gdLst/>
                <a:ahLst/>
                <a:cxnLst/>
                <a:rect l="l" t="t" r="r" b="b"/>
                <a:pathLst>
                  <a:path w="1713" h="4178" extrusionOk="0">
                    <a:moveTo>
                      <a:pt x="114" y="0"/>
                    </a:moveTo>
                    <a:cubicBezTo>
                      <a:pt x="92" y="23"/>
                      <a:pt x="46" y="23"/>
                      <a:pt x="0" y="46"/>
                    </a:cubicBezTo>
                    <a:cubicBezTo>
                      <a:pt x="251" y="1507"/>
                      <a:pt x="822" y="2922"/>
                      <a:pt x="1644" y="4177"/>
                    </a:cubicBezTo>
                    <a:cubicBezTo>
                      <a:pt x="1667" y="4154"/>
                      <a:pt x="1689" y="4154"/>
                      <a:pt x="1712" y="4154"/>
                    </a:cubicBezTo>
                    <a:cubicBezTo>
                      <a:pt x="1689" y="4086"/>
                      <a:pt x="1644" y="3995"/>
                      <a:pt x="1598" y="3926"/>
                    </a:cubicBezTo>
                    <a:cubicBezTo>
                      <a:pt x="982" y="2671"/>
                      <a:pt x="502" y="1347"/>
                      <a:pt x="11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6" name="Google Shape;2276;p38"/>
              <p:cNvSpPr/>
              <p:nvPr/>
            </p:nvSpPr>
            <p:spPr>
              <a:xfrm>
                <a:off x="7018687" y="2629212"/>
                <a:ext cx="475896" cy="509149"/>
              </a:xfrm>
              <a:custGeom>
                <a:avLst/>
                <a:gdLst/>
                <a:ahLst/>
                <a:cxnLst/>
                <a:rect l="l" t="t" r="r" b="b"/>
                <a:pathLst>
                  <a:path w="8172" h="8743" extrusionOk="0">
                    <a:moveTo>
                      <a:pt x="8172" y="8742"/>
                    </a:moveTo>
                    <a:cubicBezTo>
                      <a:pt x="5547" y="5775"/>
                      <a:pt x="2785" y="2853"/>
                      <a:pt x="23" y="0"/>
                    </a:cubicBezTo>
                    <a:cubicBezTo>
                      <a:pt x="23" y="0"/>
                      <a:pt x="0" y="23"/>
                      <a:pt x="0" y="23"/>
                    </a:cubicBezTo>
                    <a:cubicBezTo>
                      <a:pt x="2579" y="3036"/>
                      <a:pt x="5341" y="5958"/>
                      <a:pt x="8172" y="8742"/>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7" name="Google Shape;2277;p38"/>
              <p:cNvSpPr/>
              <p:nvPr/>
            </p:nvSpPr>
            <p:spPr>
              <a:xfrm>
                <a:off x="7681926" y="2984096"/>
                <a:ext cx="206094" cy="171560"/>
              </a:xfrm>
              <a:custGeom>
                <a:avLst/>
                <a:gdLst/>
                <a:ahLst/>
                <a:cxnLst/>
                <a:rect l="l" t="t" r="r" b="b"/>
                <a:pathLst>
                  <a:path w="3539" h="2946" extrusionOk="0">
                    <a:moveTo>
                      <a:pt x="2717" y="2009"/>
                    </a:moveTo>
                    <a:cubicBezTo>
                      <a:pt x="3242" y="1530"/>
                      <a:pt x="3448" y="959"/>
                      <a:pt x="3539" y="663"/>
                    </a:cubicBezTo>
                    <a:cubicBezTo>
                      <a:pt x="2352" y="457"/>
                      <a:pt x="1188" y="229"/>
                      <a:pt x="1" y="1"/>
                    </a:cubicBezTo>
                    <a:lnTo>
                      <a:pt x="115" y="2626"/>
                    </a:lnTo>
                    <a:cubicBezTo>
                      <a:pt x="298" y="2648"/>
                      <a:pt x="1667" y="2945"/>
                      <a:pt x="2717" y="200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8" name="Google Shape;2278;p38"/>
              <p:cNvSpPr/>
              <p:nvPr/>
            </p:nvSpPr>
            <p:spPr>
              <a:xfrm>
                <a:off x="7681926" y="2984096"/>
                <a:ext cx="206094" cy="171560"/>
              </a:xfrm>
              <a:custGeom>
                <a:avLst/>
                <a:gdLst/>
                <a:ahLst/>
                <a:cxnLst/>
                <a:rect l="l" t="t" r="r" b="b"/>
                <a:pathLst>
                  <a:path w="3539" h="2946" extrusionOk="0">
                    <a:moveTo>
                      <a:pt x="1" y="1"/>
                    </a:moveTo>
                    <a:cubicBezTo>
                      <a:pt x="47" y="868"/>
                      <a:pt x="92" y="1758"/>
                      <a:pt x="115" y="2626"/>
                    </a:cubicBezTo>
                    <a:cubicBezTo>
                      <a:pt x="298" y="2648"/>
                      <a:pt x="1667" y="2945"/>
                      <a:pt x="2717" y="2009"/>
                    </a:cubicBezTo>
                    <a:cubicBezTo>
                      <a:pt x="3242" y="1530"/>
                      <a:pt x="3448" y="959"/>
                      <a:pt x="3539" y="663"/>
                    </a:cubicBezTo>
                    <a:cubicBezTo>
                      <a:pt x="2352" y="457"/>
                      <a:pt x="1188" y="229"/>
                      <a:pt x="1" y="1"/>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79" name="Google Shape;2279;p38"/>
              <p:cNvSpPr/>
              <p:nvPr/>
            </p:nvSpPr>
            <p:spPr>
              <a:xfrm>
                <a:off x="8266838" y="2589321"/>
                <a:ext cx="138250" cy="150246"/>
              </a:xfrm>
              <a:custGeom>
                <a:avLst/>
                <a:gdLst/>
                <a:ahLst/>
                <a:cxnLst/>
                <a:rect l="l" t="t" r="r" b="b"/>
                <a:pathLst>
                  <a:path w="2374" h="2580" extrusionOk="0">
                    <a:moveTo>
                      <a:pt x="2374" y="1416"/>
                    </a:moveTo>
                    <a:cubicBezTo>
                      <a:pt x="2031" y="183"/>
                      <a:pt x="502" y="229"/>
                      <a:pt x="160" y="1416"/>
                    </a:cubicBezTo>
                    <a:lnTo>
                      <a:pt x="46" y="1324"/>
                    </a:lnTo>
                    <a:cubicBezTo>
                      <a:pt x="845" y="982"/>
                      <a:pt x="1552" y="1941"/>
                      <a:pt x="936" y="2580"/>
                    </a:cubicBezTo>
                    <a:cubicBezTo>
                      <a:pt x="1392" y="1986"/>
                      <a:pt x="799" y="1165"/>
                      <a:pt x="114" y="1461"/>
                    </a:cubicBezTo>
                    <a:cubicBezTo>
                      <a:pt x="46" y="1484"/>
                      <a:pt x="0" y="1438"/>
                      <a:pt x="0" y="1370"/>
                    </a:cubicBezTo>
                    <a:cubicBezTo>
                      <a:pt x="342" y="46"/>
                      <a:pt x="2168" y="0"/>
                      <a:pt x="2374" y="1416"/>
                    </a:cubicBezTo>
                    <a:close/>
                  </a:path>
                </a:pathLst>
              </a:custGeom>
              <a:solidFill>
                <a:srgbClr val="D74C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0" name="Google Shape;2280;p38"/>
              <p:cNvSpPr/>
              <p:nvPr/>
            </p:nvSpPr>
            <p:spPr>
              <a:xfrm>
                <a:off x="7324363" y="3596903"/>
                <a:ext cx="67844" cy="85081"/>
              </a:xfrm>
              <a:custGeom>
                <a:avLst/>
                <a:gdLst/>
                <a:ahLst/>
                <a:cxnLst/>
                <a:rect l="l" t="t" r="r" b="b"/>
                <a:pathLst>
                  <a:path w="1165" h="1461" extrusionOk="0">
                    <a:moveTo>
                      <a:pt x="1165" y="571"/>
                    </a:moveTo>
                    <a:cubicBezTo>
                      <a:pt x="1165" y="571"/>
                      <a:pt x="457" y="23"/>
                      <a:pt x="275" y="0"/>
                    </a:cubicBezTo>
                    <a:cubicBezTo>
                      <a:pt x="92" y="0"/>
                      <a:pt x="1" y="708"/>
                      <a:pt x="754" y="1461"/>
                    </a:cubicBezTo>
                    <a:cubicBezTo>
                      <a:pt x="1119" y="730"/>
                      <a:pt x="1165" y="571"/>
                      <a:pt x="1165" y="57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grpSp>
        <p:nvGrpSpPr>
          <p:cNvPr id="2281" name="Google Shape;2281;p38"/>
          <p:cNvGrpSpPr/>
          <p:nvPr/>
        </p:nvGrpSpPr>
        <p:grpSpPr>
          <a:xfrm>
            <a:off x="-20341" y="1734606"/>
            <a:ext cx="2085628" cy="3325801"/>
            <a:chOff x="62104" y="1734606"/>
            <a:chExt cx="2085628" cy="3325801"/>
          </a:xfrm>
        </p:grpSpPr>
        <p:sp>
          <p:nvSpPr>
            <p:cNvPr id="2282" name="Google Shape;2282;p38"/>
            <p:cNvSpPr/>
            <p:nvPr/>
          </p:nvSpPr>
          <p:spPr>
            <a:xfrm>
              <a:off x="640320" y="4822400"/>
              <a:ext cx="1175066" cy="238006"/>
            </a:xfrm>
            <a:custGeom>
              <a:avLst/>
              <a:gdLst/>
              <a:ahLst/>
              <a:cxnLst/>
              <a:rect l="l" t="t" r="r" b="b"/>
              <a:pathLst>
                <a:path w="20178" h="4087" extrusionOk="0">
                  <a:moveTo>
                    <a:pt x="10089" y="1"/>
                  </a:moveTo>
                  <a:cubicBezTo>
                    <a:pt x="4520" y="1"/>
                    <a:pt x="0" y="914"/>
                    <a:pt x="0" y="2032"/>
                  </a:cubicBezTo>
                  <a:cubicBezTo>
                    <a:pt x="0" y="3174"/>
                    <a:pt x="4520" y="4087"/>
                    <a:pt x="10089" y="4087"/>
                  </a:cubicBezTo>
                  <a:cubicBezTo>
                    <a:pt x="15658" y="4087"/>
                    <a:pt x="20178" y="3174"/>
                    <a:pt x="20178" y="2032"/>
                  </a:cubicBezTo>
                  <a:cubicBezTo>
                    <a:pt x="20178" y="914"/>
                    <a:pt x="15658" y="1"/>
                    <a:pt x="1008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3" name="Google Shape;2283;p38"/>
            <p:cNvSpPr/>
            <p:nvPr/>
          </p:nvSpPr>
          <p:spPr>
            <a:xfrm>
              <a:off x="1327493" y="3926513"/>
              <a:ext cx="448002" cy="1030235"/>
            </a:xfrm>
            <a:custGeom>
              <a:avLst/>
              <a:gdLst/>
              <a:ahLst/>
              <a:cxnLst/>
              <a:rect l="l" t="t" r="r" b="b"/>
              <a:pathLst>
                <a:path w="7693" h="17691" extrusionOk="0">
                  <a:moveTo>
                    <a:pt x="5000" y="1"/>
                  </a:moveTo>
                  <a:cubicBezTo>
                    <a:pt x="3356" y="412"/>
                    <a:pt x="1713" y="822"/>
                    <a:pt x="69" y="1210"/>
                  </a:cubicBezTo>
                  <a:cubicBezTo>
                    <a:pt x="1" y="2945"/>
                    <a:pt x="1" y="4703"/>
                    <a:pt x="1" y="6529"/>
                  </a:cubicBezTo>
                  <a:cubicBezTo>
                    <a:pt x="47" y="10455"/>
                    <a:pt x="252" y="14175"/>
                    <a:pt x="549" y="17690"/>
                  </a:cubicBezTo>
                  <a:cubicBezTo>
                    <a:pt x="5182" y="17576"/>
                    <a:pt x="7533" y="17165"/>
                    <a:pt x="7625" y="16458"/>
                  </a:cubicBezTo>
                  <a:cubicBezTo>
                    <a:pt x="7693" y="15956"/>
                    <a:pt x="6529" y="15294"/>
                    <a:pt x="4155" y="14472"/>
                  </a:cubicBezTo>
                  <a:cubicBezTo>
                    <a:pt x="4429" y="9633"/>
                    <a:pt x="4726" y="4817"/>
                    <a:pt x="500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4" name="Google Shape;2284;p38"/>
            <p:cNvSpPr/>
            <p:nvPr/>
          </p:nvSpPr>
          <p:spPr>
            <a:xfrm>
              <a:off x="1284981" y="3834793"/>
              <a:ext cx="390873" cy="356282"/>
            </a:xfrm>
            <a:custGeom>
              <a:avLst/>
              <a:gdLst/>
              <a:ahLst/>
              <a:cxnLst/>
              <a:rect l="l" t="t" r="r" b="b"/>
              <a:pathLst>
                <a:path w="6712" h="6118" extrusionOk="0">
                  <a:moveTo>
                    <a:pt x="5273" y="1"/>
                  </a:moveTo>
                  <a:lnTo>
                    <a:pt x="0" y="2831"/>
                  </a:lnTo>
                  <a:cubicBezTo>
                    <a:pt x="229" y="3927"/>
                    <a:pt x="480" y="5022"/>
                    <a:pt x="731" y="6118"/>
                  </a:cubicBezTo>
                  <a:cubicBezTo>
                    <a:pt x="982" y="5616"/>
                    <a:pt x="1370" y="4977"/>
                    <a:pt x="1986" y="4360"/>
                  </a:cubicBezTo>
                  <a:cubicBezTo>
                    <a:pt x="3767" y="2648"/>
                    <a:pt x="6072" y="2603"/>
                    <a:pt x="6711" y="2603"/>
                  </a:cubicBezTo>
                  <a:cubicBezTo>
                    <a:pt x="6232" y="1735"/>
                    <a:pt x="5752" y="868"/>
                    <a:pt x="5273"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5" name="Google Shape;2285;p38"/>
            <p:cNvSpPr/>
            <p:nvPr/>
          </p:nvSpPr>
          <p:spPr>
            <a:xfrm>
              <a:off x="809143" y="3942469"/>
              <a:ext cx="421388" cy="1014163"/>
            </a:xfrm>
            <a:custGeom>
              <a:avLst/>
              <a:gdLst/>
              <a:ahLst/>
              <a:cxnLst/>
              <a:rect l="l" t="t" r="r" b="b"/>
              <a:pathLst>
                <a:path w="7236" h="17415" extrusionOk="0">
                  <a:moveTo>
                    <a:pt x="6985" y="1"/>
                  </a:moveTo>
                  <a:lnTo>
                    <a:pt x="1415" y="23"/>
                  </a:lnTo>
                  <a:cubicBezTo>
                    <a:pt x="2077" y="4817"/>
                    <a:pt x="2739" y="9610"/>
                    <a:pt x="3401" y="14381"/>
                  </a:cubicBezTo>
                  <a:cubicBezTo>
                    <a:pt x="1096" y="15385"/>
                    <a:pt x="0" y="16138"/>
                    <a:pt x="91" y="16663"/>
                  </a:cubicBezTo>
                  <a:cubicBezTo>
                    <a:pt x="210" y="17170"/>
                    <a:pt x="1542" y="17414"/>
                    <a:pt x="4097" y="17414"/>
                  </a:cubicBezTo>
                  <a:cubicBezTo>
                    <a:pt x="4992" y="17414"/>
                    <a:pt x="6039" y="17384"/>
                    <a:pt x="7236" y="17325"/>
                  </a:cubicBezTo>
                  <a:cubicBezTo>
                    <a:pt x="7030" y="13764"/>
                    <a:pt x="6893" y="10021"/>
                    <a:pt x="6893" y="6141"/>
                  </a:cubicBezTo>
                  <a:cubicBezTo>
                    <a:pt x="6893" y="4041"/>
                    <a:pt x="6939" y="2009"/>
                    <a:pt x="698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6" name="Google Shape;2286;p38"/>
            <p:cNvSpPr/>
            <p:nvPr/>
          </p:nvSpPr>
          <p:spPr>
            <a:xfrm>
              <a:off x="797146" y="3572968"/>
              <a:ext cx="903924" cy="493542"/>
            </a:xfrm>
            <a:custGeom>
              <a:avLst/>
              <a:gdLst/>
              <a:ahLst/>
              <a:cxnLst/>
              <a:rect l="l" t="t" r="r" b="b"/>
              <a:pathLst>
                <a:path w="15522" h="8475" extrusionOk="0">
                  <a:moveTo>
                    <a:pt x="2397" y="0"/>
                  </a:moveTo>
                  <a:cubicBezTo>
                    <a:pt x="1804" y="1393"/>
                    <a:pt x="1233" y="2785"/>
                    <a:pt x="640" y="4177"/>
                  </a:cubicBezTo>
                  <a:cubicBezTo>
                    <a:pt x="434" y="4679"/>
                    <a:pt x="206" y="5182"/>
                    <a:pt x="1" y="5661"/>
                  </a:cubicBezTo>
                  <a:cubicBezTo>
                    <a:pt x="1370" y="7030"/>
                    <a:pt x="2694" y="7647"/>
                    <a:pt x="3538" y="7966"/>
                  </a:cubicBezTo>
                  <a:cubicBezTo>
                    <a:pt x="4561" y="8329"/>
                    <a:pt x="5575" y="8474"/>
                    <a:pt x="6607" y="8474"/>
                  </a:cubicBezTo>
                  <a:cubicBezTo>
                    <a:pt x="8433" y="8474"/>
                    <a:pt x="10318" y="8020"/>
                    <a:pt x="12418" y="7510"/>
                  </a:cubicBezTo>
                  <a:cubicBezTo>
                    <a:pt x="13719" y="7213"/>
                    <a:pt x="14769" y="6871"/>
                    <a:pt x="15522" y="6620"/>
                  </a:cubicBezTo>
                  <a:cubicBezTo>
                    <a:pt x="14791" y="4930"/>
                    <a:pt x="14061" y="3264"/>
                    <a:pt x="13331" y="1575"/>
                  </a:cubicBezTo>
                  <a:cubicBezTo>
                    <a:pt x="9679" y="1050"/>
                    <a:pt x="6049" y="525"/>
                    <a:pt x="239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7" name="Google Shape;2287;p38"/>
            <p:cNvSpPr/>
            <p:nvPr/>
          </p:nvSpPr>
          <p:spPr>
            <a:xfrm>
              <a:off x="1783414" y="2384916"/>
              <a:ext cx="364318" cy="425115"/>
            </a:xfrm>
            <a:custGeom>
              <a:avLst/>
              <a:gdLst/>
              <a:ahLst/>
              <a:cxnLst/>
              <a:rect l="l" t="t" r="r" b="b"/>
              <a:pathLst>
                <a:path w="6256" h="7300" extrusionOk="0">
                  <a:moveTo>
                    <a:pt x="4457" y="0"/>
                  </a:moveTo>
                  <a:cubicBezTo>
                    <a:pt x="4093" y="0"/>
                    <a:pt x="3492" y="499"/>
                    <a:pt x="3196" y="794"/>
                  </a:cubicBezTo>
                  <a:cubicBezTo>
                    <a:pt x="2968" y="1023"/>
                    <a:pt x="2649" y="1411"/>
                    <a:pt x="2398" y="1958"/>
                  </a:cubicBezTo>
                  <a:cubicBezTo>
                    <a:pt x="2398" y="1548"/>
                    <a:pt x="2352" y="1228"/>
                    <a:pt x="2283" y="977"/>
                  </a:cubicBezTo>
                  <a:cubicBezTo>
                    <a:pt x="2215" y="680"/>
                    <a:pt x="2147" y="292"/>
                    <a:pt x="1964" y="269"/>
                  </a:cubicBezTo>
                  <a:cubicBezTo>
                    <a:pt x="1957" y="268"/>
                    <a:pt x="1951" y="268"/>
                    <a:pt x="1945" y="268"/>
                  </a:cubicBezTo>
                  <a:cubicBezTo>
                    <a:pt x="1814" y="268"/>
                    <a:pt x="1688" y="479"/>
                    <a:pt x="1644" y="566"/>
                  </a:cubicBezTo>
                  <a:cubicBezTo>
                    <a:pt x="1188" y="1251"/>
                    <a:pt x="1302" y="3122"/>
                    <a:pt x="1370" y="3830"/>
                  </a:cubicBezTo>
                  <a:cubicBezTo>
                    <a:pt x="914" y="4172"/>
                    <a:pt x="457" y="4492"/>
                    <a:pt x="1" y="4834"/>
                  </a:cubicBezTo>
                  <a:cubicBezTo>
                    <a:pt x="47" y="5131"/>
                    <a:pt x="161" y="5725"/>
                    <a:pt x="572" y="6318"/>
                  </a:cubicBezTo>
                  <a:cubicBezTo>
                    <a:pt x="937" y="6843"/>
                    <a:pt x="1393" y="7163"/>
                    <a:pt x="1644" y="7299"/>
                  </a:cubicBezTo>
                  <a:lnTo>
                    <a:pt x="3037" y="5337"/>
                  </a:lnTo>
                  <a:cubicBezTo>
                    <a:pt x="3196" y="5337"/>
                    <a:pt x="3858" y="5245"/>
                    <a:pt x="4315" y="4697"/>
                  </a:cubicBezTo>
                  <a:cubicBezTo>
                    <a:pt x="4498" y="4492"/>
                    <a:pt x="4589" y="4264"/>
                    <a:pt x="4634" y="4104"/>
                  </a:cubicBezTo>
                  <a:cubicBezTo>
                    <a:pt x="4908" y="3990"/>
                    <a:pt x="5296" y="3807"/>
                    <a:pt x="5662" y="3465"/>
                  </a:cubicBezTo>
                  <a:cubicBezTo>
                    <a:pt x="5821" y="3328"/>
                    <a:pt x="6255" y="2940"/>
                    <a:pt x="6187" y="2780"/>
                  </a:cubicBezTo>
                  <a:cubicBezTo>
                    <a:pt x="6167" y="2742"/>
                    <a:pt x="6107" y="2711"/>
                    <a:pt x="5973" y="2711"/>
                  </a:cubicBezTo>
                  <a:cubicBezTo>
                    <a:pt x="5788" y="2711"/>
                    <a:pt x="5463" y="2768"/>
                    <a:pt x="4908" y="2940"/>
                  </a:cubicBezTo>
                  <a:cubicBezTo>
                    <a:pt x="5137" y="2689"/>
                    <a:pt x="5365" y="2483"/>
                    <a:pt x="5548" y="2324"/>
                  </a:cubicBezTo>
                  <a:cubicBezTo>
                    <a:pt x="5913" y="2004"/>
                    <a:pt x="6209" y="1844"/>
                    <a:pt x="6164" y="1707"/>
                  </a:cubicBezTo>
                  <a:cubicBezTo>
                    <a:pt x="6141" y="1616"/>
                    <a:pt x="5981" y="1570"/>
                    <a:pt x="5913" y="1548"/>
                  </a:cubicBezTo>
                  <a:cubicBezTo>
                    <a:pt x="5850" y="1533"/>
                    <a:pt x="5787" y="1527"/>
                    <a:pt x="5723" y="1527"/>
                  </a:cubicBezTo>
                  <a:cubicBezTo>
                    <a:pt x="5295" y="1527"/>
                    <a:pt x="4852" y="1821"/>
                    <a:pt x="4594" y="2025"/>
                  </a:cubicBezTo>
                  <a:lnTo>
                    <a:pt x="4594" y="2025"/>
                  </a:lnTo>
                  <a:cubicBezTo>
                    <a:pt x="5196" y="1513"/>
                    <a:pt x="5742" y="960"/>
                    <a:pt x="5616" y="771"/>
                  </a:cubicBezTo>
                  <a:cubicBezTo>
                    <a:pt x="5579" y="698"/>
                    <a:pt x="5476" y="677"/>
                    <a:pt x="5368" y="677"/>
                  </a:cubicBezTo>
                  <a:cubicBezTo>
                    <a:pt x="5275" y="677"/>
                    <a:pt x="5177" y="692"/>
                    <a:pt x="5114" y="703"/>
                  </a:cubicBezTo>
                  <a:cubicBezTo>
                    <a:pt x="4361" y="817"/>
                    <a:pt x="3927" y="1456"/>
                    <a:pt x="3790" y="1662"/>
                  </a:cubicBezTo>
                  <a:cubicBezTo>
                    <a:pt x="4018" y="1296"/>
                    <a:pt x="4224" y="1045"/>
                    <a:pt x="4383" y="863"/>
                  </a:cubicBezTo>
                  <a:cubicBezTo>
                    <a:pt x="4589" y="657"/>
                    <a:pt x="4771" y="475"/>
                    <a:pt x="4749" y="269"/>
                  </a:cubicBezTo>
                  <a:cubicBezTo>
                    <a:pt x="4726" y="246"/>
                    <a:pt x="4703" y="110"/>
                    <a:pt x="4612" y="41"/>
                  </a:cubicBezTo>
                  <a:cubicBezTo>
                    <a:pt x="4568" y="13"/>
                    <a:pt x="4515" y="0"/>
                    <a:pt x="4457"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8" name="Google Shape;2288;p38"/>
            <p:cNvSpPr/>
            <p:nvPr/>
          </p:nvSpPr>
          <p:spPr>
            <a:xfrm>
              <a:off x="1930982" y="2516236"/>
              <a:ext cx="38610" cy="142268"/>
            </a:xfrm>
            <a:custGeom>
              <a:avLst/>
              <a:gdLst/>
              <a:ahLst/>
              <a:cxnLst/>
              <a:rect l="l" t="t" r="r" b="b"/>
              <a:pathLst>
                <a:path w="663" h="2443" extrusionOk="0">
                  <a:moveTo>
                    <a:pt x="1" y="0"/>
                  </a:moveTo>
                  <a:cubicBezTo>
                    <a:pt x="320" y="571"/>
                    <a:pt x="411" y="1210"/>
                    <a:pt x="252" y="1826"/>
                  </a:cubicBezTo>
                  <a:cubicBezTo>
                    <a:pt x="183" y="2032"/>
                    <a:pt x="115" y="2237"/>
                    <a:pt x="23" y="2442"/>
                  </a:cubicBezTo>
                  <a:cubicBezTo>
                    <a:pt x="640" y="1803"/>
                    <a:pt x="662" y="639"/>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89" name="Google Shape;2289;p38"/>
            <p:cNvSpPr/>
            <p:nvPr/>
          </p:nvSpPr>
          <p:spPr>
            <a:xfrm>
              <a:off x="1187961" y="2636666"/>
              <a:ext cx="721823" cy="539256"/>
            </a:xfrm>
            <a:custGeom>
              <a:avLst/>
              <a:gdLst/>
              <a:ahLst/>
              <a:cxnLst/>
              <a:rect l="l" t="t" r="r" b="b"/>
              <a:pathLst>
                <a:path w="12395" h="9260" extrusionOk="0">
                  <a:moveTo>
                    <a:pt x="10465" y="1"/>
                  </a:moveTo>
                  <a:cubicBezTo>
                    <a:pt x="10389" y="1"/>
                    <a:pt x="10314" y="18"/>
                    <a:pt x="10249" y="55"/>
                  </a:cubicBezTo>
                  <a:lnTo>
                    <a:pt x="251" y="5967"/>
                  </a:lnTo>
                  <a:cubicBezTo>
                    <a:pt x="69" y="6081"/>
                    <a:pt x="0" y="6332"/>
                    <a:pt x="114" y="6537"/>
                  </a:cubicBezTo>
                  <a:cubicBezTo>
                    <a:pt x="548" y="7382"/>
                    <a:pt x="1005" y="8203"/>
                    <a:pt x="1461" y="9048"/>
                  </a:cubicBezTo>
                  <a:cubicBezTo>
                    <a:pt x="1461" y="9048"/>
                    <a:pt x="1781" y="9208"/>
                    <a:pt x="2123" y="9253"/>
                  </a:cubicBezTo>
                  <a:cubicBezTo>
                    <a:pt x="2156" y="9258"/>
                    <a:pt x="2192" y="9260"/>
                    <a:pt x="2229" y="9260"/>
                  </a:cubicBezTo>
                  <a:cubicBezTo>
                    <a:pt x="4165" y="9260"/>
                    <a:pt x="11454" y="3578"/>
                    <a:pt x="12394" y="2840"/>
                  </a:cubicBezTo>
                  <a:lnTo>
                    <a:pt x="10888" y="237"/>
                  </a:lnTo>
                  <a:cubicBezTo>
                    <a:pt x="10795" y="82"/>
                    <a:pt x="10627" y="1"/>
                    <a:pt x="10465"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0" name="Google Shape;2290;p38"/>
            <p:cNvSpPr/>
            <p:nvPr/>
          </p:nvSpPr>
          <p:spPr>
            <a:xfrm>
              <a:off x="1263725" y="2742188"/>
              <a:ext cx="627424" cy="386855"/>
            </a:xfrm>
            <a:custGeom>
              <a:avLst/>
              <a:gdLst/>
              <a:ahLst/>
              <a:cxnLst/>
              <a:rect l="l" t="t" r="r" b="b"/>
              <a:pathLst>
                <a:path w="10774" h="6643" extrusionOk="0">
                  <a:moveTo>
                    <a:pt x="10774" y="0"/>
                  </a:moveTo>
                  <a:cubicBezTo>
                    <a:pt x="7282" y="2055"/>
                    <a:pt x="3401" y="4451"/>
                    <a:pt x="0" y="6643"/>
                  </a:cubicBezTo>
                  <a:cubicBezTo>
                    <a:pt x="3515" y="4588"/>
                    <a:pt x="7373" y="2192"/>
                    <a:pt x="1077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1" name="Google Shape;2291;p38"/>
            <p:cNvSpPr/>
            <p:nvPr/>
          </p:nvSpPr>
          <p:spPr>
            <a:xfrm>
              <a:off x="1185283" y="2736888"/>
              <a:ext cx="388195" cy="461512"/>
            </a:xfrm>
            <a:custGeom>
              <a:avLst/>
              <a:gdLst/>
              <a:ahLst/>
              <a:cxnLst/>
              <a:rect l="l" t="t" r="r" b="b"/>
              <a:pathLst>
                <a:path w="6666" h="7925" extrusionOk="0">
                  <a:moveTo>
                    <a:pt x="5281" y="1"/>
                  </a:moveTo>
                  <a:cubicBezTo>
                    <a:pt x="4630" y="1"/>
                    <a:pt x="3831" y="165"/>
                    <a:pt x="3196" y="434"/>
                  </a:cubicBezTo>
                  <a:cubicBezTo>
                    <a:pt x="2899" y="571"/>
                    <a:pt x="1598" y="1119"/>
                    <a:pt x="982" y="2442"/>
                  </a:cubicBezTo>
                  <a:cubicBezTo>
                    <a:pt x="1" y="4679"/>
                    <a:pt x="1530" y="7784"/>
                    <a:pt x="2968" y="7920"/>
                  </a:cubicBezTo>
                  <a:cubicBezTo>
                    <a:pt x="3000" y="7923"/>
                    <a:pt x="3033" y="7925"/>
                    <a:pt x="3065" y="7925"/>
                  </a:cubicBezTo>
                  <a:cubicBezTo>
                    <a:pt x="3526" y="7925"/>
                    <a:pt x="3924" y="7629"/>
                    <a:pt x="4223" y="7373"/>
                  </a:cubicBezTo>
                  <a:cubicBezTo>
                    <a:pt x="3858" y="6346"/>
                    <a:pt x="3493" y="5341"/>
                    <a:pt x="3128" y="4337"/>
                  </a:cubicBezTo>
                  <a:cubicBezTo>
                    <a:pt x="6209" y="1849"/>
                    <a:pt x="6666" y="845"/>
                    <a:pt x="6437" y="411"/>
                  </a:cubicBezTo>
                  <a:cubicBezTo>
                    <a:pt x="6299" y="125"/>
                    <a:pt x="5846" y="1"/>
                    <a:pt x="5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2" name="Google Shape;2292;p38"/>
            <p:cNvSpPr/>
            <p:nvPr/>
          </p:nvSpPr>
          <p:spPr>
            <a:xfrm>
              <a:off x="882228" y="2896394"/>
              <a:ext cx="719144" cy="853667"/>
            </a:xfrm>
            <a:custGeom>
              <a:avLst/>
              <a:gdLst/>
              <a:ahLst/>
              <a:cxnLst/>
              <a:rect l="l" t="t" r="r" b="b"/>
              <a:pathLst>
                <a:path w="12349" h="14659" extrusionOk="0">
                  <a:moveTo>
                    <a:pt x="7282" y="0"/>
                  </a:moveTo>
                  <a:cubicBezTo>
                    <a:pt x="5935" y="251"/>
                    <a:pt x="4474" y="594"/>
                    <a:pt x="2968" y="1027"/>
                  </a:cubicBezTo>
                  <a:cubicBezTo>
                    <a:pt x="2100" y="1278"/>
                    <a:pt x="1279" y="1552"/>
                    <a:pt x="503" y="1826"/>
                  </a:cubicBezTo>
                  <a:lnTo>
                    <a:pt x="0" y="12851"/>
                  </a:lnTo>
                  <a:cubicBezTo>
                    <a:pt x="880" y="13378"/>
                    <a:pt x="3247" y="14658"/>
                    <a:pt x="6387" y="14658"/>
                  </a:cubicBezTo>
                  <a:cubicBezTo>
                    <a:pt x="6916" y="14658"/>
                    <a:pt x="7466" y="14622"/>
                    <a:pt x="8035" y="14540"/>
                  </a:cubicBezTo>
                  <a:cubicBezTo>
                    <a:pt x="9929" y="14243"/>
                    <a:pt x="11413" y="13536"/>
                    <a:pt x="12349" y="12965"/>
                  </a:cubicBezTo>
                  <a:cubicBezTo>
                    <a:pt x="12235" y="10888"/>
                    <a:pt x="11801" y="7669"/>
                    <a:pt x="10066" y="4200"/>
                  </a:cubicBezTo>
                  <a:cubicBezTo>
                    <a:pt x="9176" y="2465"/>
                    <a:pt x="8172" y="1073"/>
                    <a:pt x="728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3" name="Google Shape;2293;p38"/>
            <p:cNvSpPr/>
            <p:nvPr/>
          </p:nvSpPr>
          <p:spPr>
            <a:xfrm>
              <a:off x="1055011" y="2792677"/>
              <a:ext cx="281857" cy="199921"/>
            </a:xfrm>
            <a:custGeom>
              <a:avLst/>
              <a:gdLst/>
              <a:ahLst/>
              <a:cxnLst/>
              <a:rect l="l" t="t" r="r" b="b"/>
              <a:pathLst>
                <a:path w="4840" h="3433" extrusionOk="0">
                  <a:moveTo>
                    <a:pt x="4383" y="1"/>
                  </a:moveTo>
                  <a:lnTo>
                    <a:pt x="297" y="571"/>
                  </a:lnTo>
                  <a:cubicBezTo>
                    <a:pt x="183" y="1325"/>
                    <a:pt x="92" y="2078"/>
                    <a:pt x="1" y="2808"/>
                  </a:cubicBezTo>
                  <a:cubicBezTo>
                    <a:pt x="310" y="2990"/>
                    <a:pt x="1197" y="3432"/>
                    <a:pt x="2341" y="3432"/>
                  </a:cubicBezTo>
                  <a:cubicBezTo>
                    <a:pt x="2634" y="3432"/>
                    <a:pt x="2944" y="3403"/>
                    <a:pt x="3265" y="3333"/>
                  </a:cubicBezTo>
                  <a:cubicBezTo>
                    <a:pt x="3949" y="3173"/>
                    <a:pt x="4497" y="2877"/>
                    <a:pt x="4840" y="2626"/>
                  </a:cubicBezTo>
                  <a:cubicBezTo>
                    <a:pt x="4680" y="1758"/>
                    <a:pt x="4543" y="891"/>
                    <a:pt x="43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4" name="Google Shape;2294;p38"/>
            <p:cNvSpPr/>
            <p:nvPr/>
          </p:nvSpPr>
          <p:spPr>
            <a:xfrm>
              <a:off x="1078946" y="3104875"/>
              <a:ext cx="473276" cy="646292"/>
            </a:xfrm>
            <a:custGeom>
              <a:avLst/>
              <a:gdLst/>
              <a:ahLst/>
              <a:cxnLst/>
              <a:rect l="l" t="t" r="r" b="b"/>
              <a:pathLst>
                <a:path w="8127" h="11098" extrusionOk="0">
                  <a:moveTo>
                    <a:pt x="1720" y="0"/>
                  </a:moveTo>
                  <a:cubicBezTo>
                    <a:pt x="1231" y="0"/>
                    <a:pt x="820" y="374"/>
                    <a:pt x="777" y="871"/>
                  </a:cubicBezTo>
                  <a:lnTo>
                    <a:pt x="46" y="9613"/>
                  </a:lnTo>
                  <a:cubicBezTo>
                    <a:pt x="1" y="10115"/>
                    <a:pt x="366" y="10572"/>
                    <a:pt x="891" y="10617"/>
                  </a:cubicBezTo>
                  <a:lnTo>
                    <a:pt x="6323" y="11097"/>
                  </a:lnTo>
                  <a:cubicBezTo>
                    <a:pt x="6339" y="11097"/>
                    <a:pt x="6354" y="11098"/>
                    <a:pt x="6370" y="11098"/>
                  </a:cubicBezTo>
                  <a:cubicBezTo>
                    <a:pt x="6875" y="11098"/>
                    <a:pt x="7306" y="10739"/>
                    <a:pt x="7350" y="10229"/>
                  </a:cubicBezTo>
                  <a:lnTo>
                    <a:pt x="8081" y="1487"/>
                  </a:lnTo>
                  <a:cubicBezTo>
                    <a:pt x="8126" y="962"/>
                    <a:pt x="7738" y="506"/>
                    <a:pt x="7236" y="460"/>
                  </a:cubicBezTo>
                  <a:lnTo>
                    <a:pt x="1804" y="4"/>
                  </a:lnTo>
                  <a:cubicBezTo>
                    <a:pt x="1776" y="1"/>
                    <a:pt x="1748" y="0"/>
                    <a:pt x="17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5" name="Google Shape;2295;p38"/>
            <p:cNvSpPr/>
            <p:nvPr/>
          </p:nvSpPr>
          <p:spPr>
            <a:xfrm>
              <a:off x="1084245" y="3172661"/>
              <a:ext cx="54566" cy="26846"/>
            </a:xfrm>
            <a:custGeom>
              <a:avLst/>
              <a:gdLst/>
              <a:ahLst/>
              <a:cxnLst/>
              <a:rect l="l" t="t" r="r" b="b"/>
              <a:pathLst>
                <a:path w="937" h="461" extrusionOk="0">
                  <a:moveTo>
                    <a:pt x="156" y="0"/>
                  </a:moveTo>
                  <a:cubicBezTo>
                    <a:pt x="78" y="0"/>
                    <a:pt x="21" y="84"/>
                    <a:pt x="1" y="186"/>
                  </a:cubicBezTo>
                  <a:cubicBezTo>
                    <a:pt x="1" y="278"/>
                    <a:pt x="69" y="369"/>
                    <a:pt x="161" y="392"/>
                  </a:cubicBezTo>
                  <a:lnTo>
                    <a:pt x="891" y="460"/>
                  </a:lnTo>
                  <a:lnTo>
                    <a:pt x="937" y="72"/>
                  </a:lnTo>
                  <a:cubicBezTo>
                    <a:pt x="686" y="49"/>
                    <a:pt x="435" y="27"/>
                    <a:pt x="183" y="4"/>
                  </a:cubicBezTo>
                  <a:cubicBezTo>
                    <a:pt x="174" y="1"/>
                    <a:pt x="16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6" name="Google Shape;2296;p38"/>
            <p:cNvSpPr/>
            <p:nvPr/>
          </p:nvSpPr>
          <p:spPr>
            <a:xfrm>
              <a:off x="1081624" y="3212726"/>
              <a:ext cx="53227" cy="26672"/>
            </a:xfrm>
            <a:custGeom>
              <a:avLst/>
              <a:gdLst/>
              <a:ahLst/>
              <a:cxnLst/>
              <a:rect l="l" t="t" r="r" b="b"/>
              <a:pathLst>
                <a:path w="914" h="458" extrusionOk="0">
                  <a:moveTo>
                    <a:pt x="183" y="1"/>
                  </a:moveTo>
                  <a:cubicBezTo>
                    <a:pt x="91" y="1"/>
                    <a:pt x="0" y="92"/>
                    <a:pt x="0" y="206"/>
                  </a:cubicBezTo>
                  <a:cubicBezTo>
                    <a:pt x="0" y="297"/>
                    <a:pt x="46" y="389"/>
                    <a:pt x="137" y="389"/>
                  </a:cubicBezTo>
                  <a:lnTo>
                    <a:pt x="890" y="457"/>
                  </a:lnTo>
                  <a:lnTo>
                    <a:pt x="913" y="69"/>
                  </a:lnTo>
                  <a:cubicBezTo>
                    <a:pt x="662" y="46"/>
                    <a:pt x="434" y="23"/>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7" name="Google Shape;2297;p38"/>
            <p:cNvSpPr/>
            <p:nvPr/>
          </p:nvSpPr>
          <p:spPr>
            <a:xfrm>
              <a:off x="1077606" y="3253957"/>
              <a:ext cx="54566" cy="26613"/>
            </a:xfrm>
            <a:custGeom>
              <a:avLst/>
              <a:gdLst/>
              <a:ahLst/>
              <a:cxnLst/>
              <a:rect l="l" t="t" r="r" b="b"/>
              <a:pathLst>
                <a:path w="937" h="457" extrusionOk="0">
                  <a:moveTo>
                    <a:pt x="183" y="0"/>
                  </a:moveTo>
                  <a:cubicBezTo>
                    <a:pt x="92" y="0"/>
                    <a:pt x="1" y="69"/>
                    <a:pt x="1" y="183"/>
                  </a:cubicBezTo>
                  <a:cubicBezTo>
                    <a:pt x="1" y="297"/>
                    <a:pt x="69" y="388"/>
                    <a:pt x="160" y="388"/>
                  </a:cubicBezTo>
                  <a:lnTo>
                    <a:pt x="891" y="457"/>
                  </a:lnTo>
                  <a:lnTo>
                    <a:pt x="937"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8" name="Google Shape;2298;p38"/>
            <p:cNvSpPr/>
            <p:nvPr/>
          </p:nvSpPr>
          <p:spPr>
            <a:xfrm>
              <a:off x="1073646" y="3293790"/>
              <a:ext cx="54566" cy="26672"/>
            </a:xfrm>
            <a:custGeom>
              <a:avLst/>
              <a:gdLst/>
              <a:ahLst/>
              <a:cxnLst/>
              <a:rect l="l" t="t" r="r" b="b"/>
              <a:pathLst>
                <a:path w="937" h="458" extrusionOk="0">
                  <a:moveTo>
                    <a:pt x="206" y="1"/>
                  </a:moveTo>
                  <a:cubicBezTo>
                    <a:pt x="92" y="1"/>
                    <a:pt x="23" y="92"/>
                    <a:pt x="23" y="206"/>
                  </a:cubicBezTo>
                  <a:cubicBezTo>
                    <a:pt x="0" y="298"/>
                    <a:pt x="69" y="389"/>
                    <a:pt x="160" y="412"/>
                  </a:cubicBezTo>
                  <a:lnTo>
                    <a:pt x="890" y="457"/>
                  </a:lnTo>
                  <a:lnTo>
                    <a:pt x="936" y="69"/>
                  </a:lnTo>
                  <a:cubicBezTo>
                    <a:pt x="685" y="47"/>
                    <a:pt x="434" y="24"/>
                    <a:pt x="20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99" name="Google Shape;2299;p38"/>
            <p:cNvSpPr/>
            <p:nvPr/>
          </p:nvSpPr>
          <p:spPr>
            <a:xfrm>
              <a:off x="1070967" y="3335020"/>
              <a:ext cx="53227" cy="26613"/>
            </a:xfrm>
            <a:custGeom>
              <a:avLst/>
              <a:gdLst/>
              <a:ahLst/>
              <a:cxnLst/>
              <a:rect l="l" t="t" r="r" b="b"/>
              <a:pathLst>
                <a:path w="914" h="457" extrusionOk="0">
                  <a:moveTo>
                    <a:pt x="183" y="0"/>
                  </a:moveTo>
                  <a:cubicBezTo>
                    <a:pt x="92" y="0"/>
                    <a:pt x="1" y="92"/>
                    <a:pt x="1" y="183"/>
                  </a:cubicBezTo>
                  <a:cubicBezTo>
                    <a:pt x="1" y="297"/>
                    <a:pt x="69" y="388"/>
                    <a:pt x="160" y="388"/>
                  </a:cubicBezTo>
                  <a:lnTo>
                    <a:pt x="891" y="457"/>
                  </a:lnTo>
                  <a:lnTo>
                    <a:pt x="914"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0" name="Google Shape;2300;p38"/>
            <p:cNvSpPr/>
            <p:nvPr/>
          </p:nvSpPr>
          <p:spPr>
            <a:xfrm>
              <a:off x="1067007" y="3376017"/>
              <a:ext cx="54508" cy="25507"/>
            </a:xfrm>
            <a:custGeom>
              <a:avLst/>
              <a:gdLst/>
              <a:ahLst/>
              <a:cxnLst/>
              <a:rect l="l" t="t" r="r" b="b"/>
              <a:pathLst>
                <a:path w="936" h="438" extrusionOk="0">
                  <a:moveTo>
                    <a:pt x="155" y="1"/>
                  </a:moveTo>
                  <a:cubicBezTo>
                    <a:pt x="78" y="1"/>
                    <a:pt x="21" y="84"/>
                    <a:pt x="0" y="187"/>
                  </a:cubicBezTo>
                  <a:cubicBezTo>
                    <a:pt x="0" y="278"/>
                    <a:pt x="69" y="369"/>
                    <a:pt x="160" y="392"/>
                  </a:cubicBezTo>
                  <a:lnTo>
                    <a:pt x="890" y="438"/>
                  </a:lnTo>
                  <a:lnTo>
                    <a:pt x="936" y="50"/>
                  </a:lnTo>
                  <a:cubicBezTo>
                    <a:pt x="685" y="27"/>
                    <a:pt x="434" y="27"/>
                    <a:pt x="183" y="4"/>
                  </a:cubicBezTo>
                  <a:cubicBezTo>
                    <a:pt x="173" y="2"/>
                    <a:pt x="164"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1" name="Google Shape;2301;p38"/>
            <p:cNvSpPr/>
            <p:nvPr/>
          </p:nvSpPr>
          <p:spPr>
            <a:xfrm>
              <a:off x="1064329" y="3416083"/>
              <a:ext cx="53227" cy="26672"/>
            </a:xfrm>
            <a:custGeom>
              <a:avLst/>
              <a:gdLst/>
              <a:ahLst/>
              <a:cxnLst/>
              <a:rect l="l" t="t" r="r" b="b"/>
              <a:pathLst>
                <a:path w="914" h="458" extrusionOk="0">
                  <a:moveTo>
                    <a:pt x="183" y="1"/>
                  </a:moveTo>
                  <a:cubicBezTo>
                    <a:pt x="92" y="1"/>
                    <a:pt x="0" y="92"/>
                    <a:pt x="0" y="183"/>
                  </a:cubicBezTo>
                  <a:cubicBezTo>
                    <a:pt x="0" y="298"/>
                    <a:pt x="46" y="389"/>
                    <a:pt x="137" y="389"/>
                  </a:cubicBezTo>
                  <a:lnTo>
                    <a:pt x="891" y="457"/>
                  </a:lnTo>
                  <a:lnTo>
                    <a:pt x="913" y="69"/>
                  </a:lnTo>
                  <a:cubicBezTo>
                    <a:pt x="662" y="46"/>
                    <a:pt x="434"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2" name="Google Shape;2302;p38"/>
            <p:cNvSpPr/>
            <p:nvPr/>
          </p:nvSpPr>
          <p:spPr>
            <a:xfrm>
              <a:off x="1060310" y="3457080"/>
              <a:ext cx="54566" cy="26846"/>
            </a:xfrm>
            <a:custGeom>
              <a:avLst/>
              <a:gdLst/>
              <a:ahLst/>
              <a:cxnLst/>
              <a:rect l="l" t="t" r="r" b="b"/>
              <a:pathLst>
                <a:path w="937" h="461" extrusionOk="0">
                  <a:moveTo>
                    <a:pt x="155" y="1"/>
                  </a:moveTo>
                  <a:cubicBezTo>
                    <a:pt x="74" y="1"/>
                    <a:pt x="1" y="85"/>
                    <a:pt x="1" y="187"/>
                  </a:cubicBezTo>
                  <a:cubicBezTo>
                    <a:pt x="1" y="278"/>
                    <a:pt x="69" y="370"/>
                    <a:pt x="161" y="392"/>
                  </a:cubicBezTo>
                  <a:lnTo>
                    <a:pt x="891" y="461"/>
                  </a:lnTo>
                  <a:lnTo>
                    <a:pt x="937" y="50"/>
                  </a:lnTo>
                  <a:cubicBezTo>
                    <a:pt x="686" y="50"/>
                    <a:pt x="435" y="27"/>
                    <a:pt x="184" y="4"/>
                  </a:cubicBezTo>
                  <a:cubicBezTo>
                    <a:pt x="174" y="2"/>
                    <a:pt x="165" y="1"/>
                    <a:pt x="15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3" name="Google Shape;2303;p38"/>
            <p:cNvSpPr/>
            <p:nvPr/>
          </p:nvSpPr>
          <p:spPr>
            <a:xfrm>
              <a:off x="1056350" y="3497204"/>
              <a:ext cx="54566" cy="26613"/>
            </a:xfrm>
            <a:custGeom>
              <a:avLst/>
              <a:gdLst/>
              <a:ahLst/>
              <a:cxnLst/>
              <a:rect l="l" t="t" r="r" b="b"/>
              <a:pathLst>
                <a:path w="937" h="457" extrusionOk="0">
                  <a:moveTo>
                    <a:pt x="206" y="0"/>
                  </a:moveTo>
                  <a:cubicBezTo>
                    <a:pt x="92" y="0"/>
                    <a:pt x="23" y="91"/>
                    <a:pt x="23" y="206"/>
                  </a:cubicBezTo>
                  <a:cubicBezTo>
                    <a:pt x="1" y="297"/>
                    <a:pt x="69" y="388"/>
                    <a:pt x="160" y="388"/>
                  </a:cubicBezTo>
                  <a:lnTo>
                    <a:pt x="914" y="457"/>
                  </a:lnTo>
                  <a:lnTo>
                    <a:pt x="936" y="69"/>
                  </a:lnTo>
                  <a:cubicBezTo>
                    <a:pt x="685" y="46"/>
                    <a:pt x="434" y="23"/>
                    <a:pt x="20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4" name="Google Shape;2304;p38"/>
            <p:cNvSpPr/>
            <p:nvPr/>
          </p:nvSpPr>
          <p:spPr>
            <a:xfrm>
              <a:off x="1053672" y="3538377"/>
              <a:ext cx="53227" cy="26672"/>
            </a:xfrm>
            <a:custGeom>
              <a:avLst/>
              <a:gdLst/>
              <a:ahLst/>
              <a:cxnLst/>
              <a:rect l="l" t="t" r="r" b="b"/>
              <a:pathLst>
                <a:path w="914" h="458" extrusionOk="0">
                  <a:moveTo>
                    <a:pt x="183" y="1"/>
                  </a:moveTo>
                  <a:cubicBezTo>
                    <a:pt x="92" y="1"/>
                    <a:pt x="1" y="69"/>
                    <a:pt x="1" y="183"/>
                  </a:cubicBezTo>
                  <a:cubicBezTo>
                    <a:pt x="1" y="297"/>
                    <a:pt x="69" y="389"/>
                    <a:pt x="161" y="389"/>
                  </a:cubicBezTo>
                  <a:lnTo>
                    <a:pt x="891" y="457"/>
                  </a:lnTo>
                  <a:lnTo>
                    <a:pt x="914" y="69"/>
                  </a:lnTo>
                  <a:cubicBezTo>
                    <a:pt x="686" y="46"/>
                    <a:pt x="435" y="24"/>
                    <a:pt x="18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5" name="Google Shape;2305;p38"/>
            <p:cNvSpPr/>
            <p:nvPr/>
          </p:nvSpPr>
          <p:spPr>
            <a:xfrm>
              <a:off x="1049712" y="3578268"/>
              <a:ext cx="54566" cy="26613"/>
            </a:xfrm>
            <a:custGeom>
              <a:avLst/>
              <a:gdLst/>
              <a:ahLst/>
              <a:cxnLst/>
              <a:rect l="l" t="t" r="r" b="b"/>
              <a:pathLst>
                <a:path w="937" h="457" extrusionOk="0">
                  <a:moveTo>
                    <a:pt x="183" y="0"/>
                  </a:moveTo>
                  <a:cubicBezTo>
                    <a:pt x="92" y="0"/>
                    <a:pt x="23" y="92"/>
                    <a:pt x="0" y="206"/>
                  </a:cubicBezTo>
                  <a:cubicBezTo>
                    <a:pt x="0" y="297"/>
                    <a:pt x="69" y="389"/>
                    <a:pt x="160" y="411"/>
                  </a:cubicBezTo>
                  <a:lnTo>
                    <a:pt x="891" y="457"/>
                  </a:lnTo>
                  <a:lnTo>
                    <a:pt x="936" y="69"/>
                  </a:lnTo>
                  <a:cubicBezTo>
                    <a:pt x="685"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6" name="Google Shape;2306;p38"/>
            <p:cNvSpPr/>
            <p:nvPr/>
          </p:nvSpPr>
          <p:spPr>
            <a:xfrm>
              <a:off x="1047033" y="3619498"/>
              <a:ext cx="53227" cy="26613"/>
            </a:xfrm>
            <a:custGeom>
              <a:avLst/>
              <a:gdLst/>
              <a:ahLst/>
              <a:cxnLst/>
              <a:rect l="l" t="t" r="r" b="b"/>
              <a:pathLst>
                <a:path w="914" h="457" extrusionOk="0">
                  <a:moveTo>
                    <a:pt x="183" y="0"/>
                  </a:moveTo>
                  <a:cubicBezTo>
                    <a:pt x="92" y="0"/>
                    <a:pt x="1" y="91"/>
                    <a:pt x="1" y="183"/>
                  </a:cubicBezTo>
                  <a:cubicBezTo>
                    <a:pt x="1" y="297"/>
                    <a:pt x="46" y="388"/>
                    <a:pt x="138" y="388"/>
                  </a:cubicBezTo>
                  <a:lnTo>
                    <a:pt x="891" y="457"/>
                  </a:lnTo>
                  <a:lnTo>
                    <a:pt x="914" y="69"/>
                  </a:lnTo>
                  <a:cubicBezTo>
                    <a:pt x="663" y="46"/>
                    <a:pt x="434" y="23"/>
                    <a:pt x="18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7" name="Google Shape;2307;p38"/>
            <p:cNvSpPr/>
            <p:nvPr/>
          </p:nvSpPr>
          <p:spPr>
            <a:xfrm>
              <a:off x="947334" y="1879902"/>
              <a:ext cx="868051" cy="749368"/>
            </a:xfrm>
            <a:custGeom>
              <a:avLst/>
              <a:gdLst/>
              <a:ahLst/>
              <a:cxnLst/>
              <a:rect l="l" t="t" r="r" b="b"/>
              <a:pathLst>
                <a:path w="14906" h="12868" extrusionOk="0">
                  <a:moveTo>
                    <a:pt x="5752" y="0"/>
                  </a:moveTo>
                  <a:cubicBezTo>
                    <a:pt x="4676" y="0"/>
                    <a:pt x="3856" y="430"/>
                    <a:pt x="3425" y="656"/>
                  </a:cubicBezTo>
                  <a:cubicBezTo>
                    <a:pt x="3174" y="793"/>
                    <a:pt x="1736" y="1592"/>
                    <a:pt x="1165" y="2961"/>
                  </a:cubicBezTo>
                  <a:cubicBezTo>
                    <a:pt x="1" y="5860"/>
                    <a:pt x="3584" y="9375"/>
                    <a:pt x="4292" y="10060"/>
                  </a:cubicBezTo>
                  <a:cubicBezTo>
                    <a:pt x="4973" y="10741"/>
                    <a:pt x="7145" y="12867"/>
                    <a:pt x="9953" y="12867"/>
                  </a:cubicBezTo>
                  <a:cubicBezTo>
                    <a:pt x="9968" y="12867"/>
                    <a:pt x="9983" y="12867"/>
                    <a:pt x="9998" y="12867"/>
                  </a:cubicBezTo>
                  <a:cubicBezTo>
                    <a:pt x="10272" y="12867"/>
                    <a:pt x="12555" y="12844"/>
                    <a:pt x="12851" y="11863"/>
                  </a:cubicBezTo>
                  <a:cubicBezTo>
                    <a:pt x="12920" y="11680"/>
                    <a:pt x="12897" y="11498"/>
                    <a:pt x="12851" y="11361"/>
                  </a:cubicBezTo>
                  <a:cubicBezTo>
                    <a:pt x="13080" y="11361"/>
                    <a:pt x="13879" y="11338"/>
                    <a:pt x="14381" y="10767"/>
                  </a:cubicBezTo>
                  <a:cubicBezTo>
                    <a:pt x="14495" y="10630"/>
                    <a:pt x="14906" y="10174"/>
                    <a:pt x="14746" y="9809"/>
                  </a:cubicBezTo>
                  <a:cubicBezTo>
                    <a:pt x="14626" y="9585"/>
                    <a:pt x="14350" y="9440"/>
                    <a:pt x="13997" y="9440"/>
                  </a:cubicBezTo>
                  <a:cubicBezTo>
                    <a:pt x="13882" y="9440"/>
                    <a:pt x="13757" y="9455"/>
                    <a:pt x="13628" y="9489"/>
                  </a:cubicBezTo>
                  <a:cubicBezTo>
                    <a:pt x="13719" y="9443"/>
                    <a:pt x="14289" y="9170"/>
                    <a:pt x="14267" y="8850"/>
                  </a:cubicBezTo>
                  <a:cubicBezTo>
                    <a:pt x="14244" y="8622"/>
                    <a:pt x="13924" y="8485"/>
                    <a:pt x="13787" y="8416"/>
                  </a:cubicBezTo>
                  <a:cubicBezTo>
                    <a:pt x="12418" y="7777"/>
                    <a:pt x="11345" y="7412"/>
                    <a:pt x="10934" y="7184"/>
                  </a:cubicBezTo>
                  <a:cubicBezTo>
                    <a:pt x="9177" y="6248"/>
                    <a:pt x="10660" y="3098"/>
                    <a:pt x="8515" y="1112"/>
                  </a:cubicBezTo>
                  <a:cubicBezTo>
                    <a:pt x="7510" y="176"/>
                    <a:pt x="6301" y="39"/>
                    <a:pt x="6118" y="17"/>
                  </a:cubicBezTo>
                  <a:cubicBezTo>
                    <a:pt x="5993" y="5"/>
                    <a:pt x="5871" y="0"/>
                    <a:pt x="5752"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8" name="Google Shape;2308;p38"/>
            <p:cNvSpPr/>
            <p:nvPr/>
          </p:nvSpPr>
          <p:spPr>
            <a:xfrm>
              <a:off x="1129435" y="1968594"/>
              <a:ext cx="400191" cy="276500"/>
            </a:xfrm>
            <a:custGeom>
              <a:avLst/>
              <a:gdLst/>
              <a:ahLst/>
              <a:cxnLst/>
              <a:rect l="l" t="t" r="r" b="b"/>
              <a:pathLst>
                <a:path w="6872" h="4748" extrusionOk="0">
                  <a:moveTo>
                    <a:pt x="2224" y="0"/>
                  </a:moveTo>
                  <a:cubicBezTo>
                    <a:pt x="1445" y="0"/>
                    <a:pt x="662" y="214"/>
                    <a:pt x="1" y="662"/>
                  </a:cubicBezTo>
                  <a:cubicBezTo>
                    <a:pt x="597" y="409"/>
                    <a:pt x="1248" y="282"/>
                    <a:pt x="1892" y="282"/>
                  </a:cubicBezTo>
                  <a:cubicBezTo>
                    <a:pt x="3516" y="282"/>
                    <a:pt x="5093" y="1095"/>
                    <a:pt x="5616" y="2762"/>
                  </a:cubicBezTo>
                  <a:cubicBezTo>
                    <a:pt x="5890" y="3515"/>
                    <a:pt x="6324" y="4200"/>
                    <a:pt x="6871" y="4748"/>
                  </a:cubicBezTo>
                  <a:cubicBezTo>
                    <a:pt x="6460" y="4086"/>
                    <a:pt x="6095" y="3401"/>
                    <a:pt x="5890" y="2671"/>
                  </a:cubicBezTo>
                  <a:cubicBezTo>
                    <a:pt x="5487" y="952"/>
                    <a:pt x="3866" y="0"/>
                    <a:pt x="222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09" name="Google Shape;2309;p38"/>
            <p:cNvSpPr/>
            <p:nvPr/>
          </p:nvSpPr>
          <p:spPr>
            <a:xfrm>
              <a:off x="1213177" y="2100147"/>
              <a:ext cx="509149" cy="337821"/>
            </a:xfrm>
            <a:custGeom>
              <a:avLst/>
              <a:gdLst/>
              <a:ahLst/>
              <a:cxnLst/>
              <a:rect l="l" t="t" r="r" b="b"/>
              <a:pathLst>
                <a:path w="8743" h="5801" extrusionOk="0">
                  <a:moveTo>
                    <a:pt x="1" y="1"/>
                  </a:moveTo>
                  <a:cubicBezTo>
                    <a:pt x="1239" y="3097"/>
                    <a:pt x="4251" y="5801"/>
                    <a:pt x="7651" y="5801"/>
                  </a:cubicBezTo>
                  <a:cubicBezTo>
                    <a:pt x="8011" y="5801"/>
                    <a:pt x="8376" y="5770"/>
                    <a:pt x="8743" y="5707"/>
                  </a:cubicBezTo>
                  <a:lnTo>
                    <a:pt x="8743" y="5707"/>
                  </a:lnTo>
                  <a:cubicBezTo>
                    <a:pt x="8693" y="5708"/>
                    <a:pt x="8643" y="5708"/>
                    <a:pt x="8593" y="5708"/>
                  </a:cubicBezTo>
                  <a:cubicBezTo>
                    <a:pt x="4787" y="5708"/>
                    <a:pt x="1894" y="3133"/>
                    <a:pt x="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0" name="Google Shape;2310;p38"/>
            <p:cNvSpPr/>
            <p:nvPr/>
          </p:nvSpPr>
          <p:spPr>
            <a:xfrm>
              <a:off x="1186622" y="2195885"/>
              <a:ext cx="490513" cy="353661"/>
            </a:xfrm>
            <a:custGeom>
              <a:avLst/>
              <a:gdLst/>
              <a:ahLst/>
              <a:cxnLst/>
              <a:rect l="l" t="t" r="r" b="b"/>
              <a:pathLst>
                <a:path w="8423" h="6073" extrusionOk="0">
                  <a:moveTo>
                    <a:pt x="0" y="0"/>
                  </a:moveTo>
                  <a:lnTo>
                    <a:pt x="0" y="0"/>
                  </a:lnTo>
                  <a:cubicBezTo>
                    <a:pt x="181" y="3730"/>
                    <a:pt x="3295" y="6072"/>
                    <a:pt x="6881" y="6072"/>
                  </a:cubicBezTo>
                  <a:cubicBezTo>
                    <a:pt x="6916" y="6072"/>
                    <a:pt x="6950" y="6072"/>
                    <a:pt x="6985" y="6072"/>
                  </a:cubicBezTo>
                  <a:cubicBezTo>
                    <a:pt x="7464" y="6049"/>
                    <a:pt x="7944" y="6026"/>
                    <a:pt x="8423" y="5935"/>
                  </a:cubicBezTo>
                  <a:cubicBezTo>
                    <a:pt x="7944" y="5935"/>
                    <a:pt x="7464" y="5935"/>
                    <a:pt x="6985" y="5889"/>
                  </a:cubicBezTo>
                  <a:cubicBezTo>
                    <a:pt x="5250" y="5729"/>
                    <a:pt x="3470" y="5159"/>
                    <a:pt x="2169" y="3972"/>
                  </a:cubicBezTo>
                  <a:cubicBezTo>
                    <a:pt x="1005" y="2945"/>
                    <a:pt x="297" y="1530"/>
                    <a:pt x="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1" name="Google Shape;2311;p38"/>
            <p:cNvSpPr/>
            <p:nvPr/>
          </p:nvSpPr>
          <p:spPr>
            <a:xfrm>
              <a:off x="832553" y="1992470"/>
              <a:ext cx="863217" cy="679661"/>
            </a:xfrm>
            <a:custGeom>
              <a:avLst/>
              <a:gdLst/>
              <a:ahLst/>
              <a:cxnLst/>
              <a:rect l="l" t="t" r="r" b="b"/>
              <a:pathLst>
                <a:path w="14823" h="11671" extrusionOk="0">
                  <a:moveTo>
                    <a:pt x="3296" y="1"/>
                  </a:moveTo>
                  <a:cubicBezTo>
                    <a:pt x="2291" y="321"/>
                    <a:pt x="1356" y="845"/>
                    <a:pt x="1059" y="1713"/>
                  </a:cubicBezTo>
                  <a:cubicBezTo>
                    <a:pt x="1" y="4805"/>
                    <a:pt x="7394" y="11670"/>
                    <a:pt x="11923" y="11670"/>
                  </a:cubicBezTo>
                  <a:cubicBezTo>
                    <a:pt x="12475" y="11670"/>
                    <a:pt x="12984" y="11568"/>
                    <a:pt x="13430" y="11345"/>
                  </a:cubicBezTo>
                  <a:cubicBezTo>
                    <a:pt x="14115" y="11003"/>
                    <a:pt x="14549" y="10409"/>
                    <a:pt x="14822" y="9930"/>
                  </a:cubicBezTo>
                  <a:lnTo>
                    <a:pt x="14822" y="9930"/>
                  </a:lnTo>
                  <a:cubicBezTo>
                    <a:pt x="14403" y="10018"/>
                    <a:pt x="13687" y="10135"/>
                    <a:pt x="12797" y="10135"/>
                  </a:cubicBezTo>
                  <a:cubicBezTo>
                    <a:pt x="11604" y="10135"/>
                    <a:pt x="10097" y="9925"/>
                    <a:pt x="8568" y="9154"/>
                  </a:cubicBezTo>
                  <a:cubicBezTo>
                    <a:pt x="5350" y="7488"/>
                    <a:pt x="3364" y="3950"/>
                    <a:pt x="3296"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2" name="Google Shape;2312;p38"/>
            <p:cNvSpPr/>
            <p:nvPr/>
          </p:nvSpPr>
          <p:spPr>
            <a:xfrm>
              <a:off x="112594" y="2028343"/>
              <a:ext cx="636741" cy="852968"/>
            </a:xfrm>
            <a:custGeom>
              <a:avLst/>
              <a:gdLst/>
              <a:ahLst/>
              <a:cxnLst/>
              <a:rect l="l" t="t" r="r" b="b"/>
              <a:pathLst>
                <a:path w="10934" h="14647" extrusionOk="0">
                  <a:moveTo>
                    <a:pt x="5472" y="1"/>
                  </a:moveTo>
                  <a:cubicBezTo>
                    <a:pt x="5426" y="1"/>
                    <a:pt x="5389" y="1"/>
                    <a:pt x="5364" y="1"/>
                  </a:cubicBezTo>
                  <a:cubicBezTo>
                    <a:pt x="4817" y="1"/>
                    <a:pt x="3744" y="47"/>
                    <a:pt x="2717" y="800"/>
                  </a:cubicBezTo>
                  <a:cubicBezTo>
                    <a:pt x="2557" y="914"/>
                    <a:pt x="1598" y="1645"/>
                    <a:pt x="1187" y="2946"/>
                  </a:cubicBezTo>
                  <a:cubicBezTo>
                    <a:pt x="320" y="5730"/>
                    <a:pt x="3173" y="7716"/>
                    <a:pt x="2146" y="9405"/>
                  </a:cubicBezTo>
                  <a:cubicBezTo>
                    <a:pt x="1895" y="9816"/>
                    <a:pt x="1142" y="10683"/>
                    <a:pt x="274" y="11893"/>
                  </a:cubicBezTo>
                  <a:cubicBezTo>
                    <a:pt x="183" y="12030"/>
                    <a:pt x="1" y="12304"/>
                    <a:pt x="92" y="12509"/>
                  </a:cubicBezTo>
                  <a:cubicBezTo>
                    <a:pt x="197" y="12736"/>
                    <a:pt x="582" y="12763"/>
                    <a:pt x="808" y="12763"/>
                  </a:cubicBezTo>
                  <a:cubicBezTo>
                    <a:pt x="878" y="12763"/>
                    <a:pt x="932" y="12761"/>
                    <a:pt x="959" y="12761"/>
                  </a:cubicBezTo>
                  <a:cubicBezTo>
                    <a:pt x="434" y="12898"/>
                    <a:pt x="137" y="13263"/>
                    <a:pt x="160" y="13582"/>
                  </a:cubicBezTo>
                  <a:cubicBezTo>
                    <a:pt x="183" y="13993"/>
                    <a:pt x="777" y="14176"/>
                    <a:pt x="936" y="14221"/>
                  </a:cubicBezTo>
                  <a:cubicBezTo>
                    <a:pt x="1115" y="14283"/>
                    <a:pt x="1293" y="14307"/>
                    <a:pt x="1461" y="14307"/>
                  </a:cubicBezTo>
                  <a:cubicBezTo>
                    <a:pt x="1982" y="14307"/>
                    <a:pt x="2419" y="14074"/>
                    <a:pt x="2557" y="13970"/>
                  </a:cubicBezTo>
                  <a:cubicBezTo>
                    <a:pt x="2603" y="14107"/>
                    <a:pt x="2671" y="14290"/>
                    <a:pt x="2808" y="14427"/>
                  </a:cubicBezTo>
                  <a:cubicBezTo>
                    <a:pt x="2982" y="14585"/>
                    <a:pt x="3222" y="14647"/>
                    <a:pt x="3491" y="14647"/>
                  </a:cubicBezTo>
                  <a:cubicBezTo>
                    <a:pt x="4387" y="14647"/>
                    <a:pt x="5605" y="13961"/>
                    <a:pt x="5798" y="13856"/>
                  </a:cubicBezTo>
                  <a:cubicBezTo>
                    <a:pt x="8263" y="12441"/>
                    <a:pt x="9085" y="9497"/>
                    <a:pt x="9336" y="8561"/>
                  </a:cubicBezTo>
                  <a:cubicBezTo>
                    <a:pt x="9610" y="7602"/>
                    <a:pt x="10934" y="2786"/>
                    <a:pt x="8469" y="869"/>
                  </a:cubicBezTo>
                  <a:cubicBezTo>
                    <a:pt x="7390" y="39"/>
                    <a:pt x="5933" y="1"/>
                    <a:pt x="5472"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3" name="Google Shape;2313;p38"/>
            <p:cNvSpPr/>
            <p:nvPr/>
          </p:nvSpPr>
          <p:spPr>
            <a:xfrm>
              <a:off x="204547" y="2096944"/>
              <a:ext cx="280285" cy="406014"/>
            </a:xfrm>
            <a:custGeom>
              <a:avLst/>
              <a:gdLst/>
              <a:ahLst/>
              <a:cxnLst/>
              <a:rect l="l" t="t" r="r" b="b"/>
              <a:pathLst>
                <a:path w="4813" h="6972" extrusionOk="0">
                  <a:moveTo>
                    <a:pt x="4540" y="0"/>
                  </a:moveTo>
                  <a:cubicBezTo>
                    <a:pt x="2156" y="0"/>
                    <a:pt x="0" y="2271"/>
                    <a:pt x="704" y="4689"/>
                  </a:cubicBezTo>
                  <a:cubicBezTo>
                    <a:pt x="910" y="5420"/>
                    <a:pt x="932" y="6196"/>
                    <a:pt x="910" y="6972"/>
                  </a:cubicBezTo>
                  <a:cubicBezTo>
                    <a:pt x="1092" y="6219"/>
                    <a:pt x="1138" y="5420"/>
                    <a:pt x="1001" y="4621"/>
                  </a:cubicBezTo>
                  <a:cubicBezTo>
                    <a:pt x="476" y="2247"/>
                    <a:pt x="2553" y="261"/>
                    <a:pt x="4813" y="10"/>
                  </a:cubicBezTo>
                  <a:cubicBezTo>
                    <a:pt x="4721" y="3"/>
                    <a:pt x="4630" y="0"/>
                    <a:pt x="454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4" name="Google Shape;2314;p38"/>
            <p:cNvSpPr/>
            <p:nvPr/>
          </p:nvSpPr>
          <p:spPr>
            <a:xfrm>
              <a:off x="184398" y="2219820"/>
              <a:ext cx="304453" cy="542343"/>
            </a:xfrm>
            <a:custGeom>
              <a:avLst/>
              <a:gdLst/>
              <a:ahLst/>
              <a:cxnLst/>
              <a:rect l="l" t="t" r="r" b="b"/>
              <a:pathLst>
                <a:path w="5228" h="9313" extrusionOk="0">
                  <a:moveTo>
                    <a:pt x="4702" y="0"/>
                  </a:moveTo>
                  <a:lnTo>
                    <a:pt x="4702" y="0"/>
                  </a:lnTo>
                  <a:cubicBezTo>
                    <a:pt x="4656" y="3698"/>
                    <a:pt x="3378" y="7418"/>
                    <a:pt x="0" y="9313"/>
                  </a:cubicBezTo>
                  <a:cubicBezTo>
                    <a:pt x="3652" y="7943"/>
                    <a:pt x="5227" y="3629"/>
                    <a:pt x="470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5" name="Google Shape;2315;p38"/>
            <p:cNvSpPr/>
            <p:nvPr/>
          </p:nvSpPr>
          <p:spPr>
            <a:xfrm>
              <a:off x="277399" y="2288886"/>
              <a:ext cx="353661" cy="543740"/>
            </a:xfrm>
            <a:custGeom>
              <a:avLst/>
              <a:gdLst/>
              <a:ahLst/>
              <a:cxnLst/>
              <a:rect l="l" t="t" r="r" b="b"/>
              <a:pathLst>
                <a:path w="6073" h="9337" extrusionOk="0">
                  <a:moveTo>
                    <a:pt x="4338" y="1"/>
                  </a:moveTo>
                  <a:cubicBezTo>
                    <a:pt x="4840" y="1462"/>
                    <a:pt x="4931" y="3037"/>
                    <a:pt x="4452" y="4520"/>
                  </a:cubicBezTo>
                  <a:cubicBezTo>
                    <a:pt x="3904" y="6209"/>
                    <a:pt x="2649" y="7579"/>
                    <a:pt x="1233" y="8583"/>
                  </a:cubicBezTo>
                  <a:cubicBezTo>
                    <a:pt x="845" y="8857"/>
                    <a:pt x="435" y="9108"/>
                    <a:pt x="1" y="9337"/>
                  </a:cubicBezTo>
                  <a:cubicBezTo>
                    <a:pt x="480" y="9200"/>
                    <a:pt x="914" y="8971"/>
                    <a:pt x="1325" y="8743"/>
                  </a:cubicBezTo>
                  <a:cubicBezTo>
                    <a:pt x="4497" y="6986"/>
                    <a:pt x="6072" y="3333"/>
                    <a:pt x="43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6" name="Google Shape;2316;p38"/>
            <p:cNvSpPr/>
            <p:nvPr/>
          </p:nvSpPr>
          <p:spPr>
            <a:xfrm>
              <a:off x="276118" y="2022461"/>
              <a:ext cx="615486" cy="876903"/>
            </a:xfrm>
            <a:custGeom>
              <a:avLst/>
              <a:gdLst/>
              <a:ahLst/>
              <a:cxnLst/>
              <a:rect l="l" t="t" r="r" b="b"/>
              <a:pathLst>
                <a:path w="10569" h="15058" extrusionOk="0">
                  <a:moveTo>
                    <a:pt x="6205" y="0"/>
                  </a:moveTo>
                  <a:cubicBezTo>
                    <a:pt x="5813" y="0"/>
                    <a:pt x="5402" y="58"/>
                    <a:pt x="4999" y="148"/>
                  </a:cubicBezTo>
                  <a:cubicBezTo>
                    <a:pt x="6939" y="3594"/>
                    <a:pt x="6985" y="7680"/>
                    <a:pt x="5022" y="10716"/>
                  </a:cubicBezTo>
                  <a:cubicBezTo>
                    <a:pt x="3401" y="13227"/>
                    <a:pt x="959" y="14208"/>
                    <a:pt x="0" y="14528"/>
                  </a:cubicBezTo>
                  <a:cubicBezTo>
                    <a:pt x="446" y="14783"/>
                    <a:pt x="1070" y="15057"/>
                    <a:pt x="1762" y="15057"/>
                  </a:cubicBezTo>
                  <a:cubicBezTo>
                    <a:pt x="1813" y="15057"/>
                    <a:pt x="1865" y="15056"/>
                    <a:pt x="1917" y="15053"/>
                  </a:cubicBezTo>
                  <a:cubicBezTo>
                    <a:pt x="6528" y="14756"/>
                    <a:pt x="10568" y="2933"/>
                    <a:pt x="7806" y="513"/>
                  </a:cubicBezTo>
                  <a:cubicBezTo>
                    <a:pt x="7377" y="139"/>
                    <a:pt x="6812" y="0"/>
                    <a:pt x="6205"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7" name="Google Shape;2317;p38"/>
            <p:cNvSpPr/>
            <p:nvPr/>
          </p:nvSpPr>
          <p:spPr>
            <a:xfrm>
              <a:off x="581793" y="1948386"/>
              <a:ext cx="1052831" cy="1012183"/>
            </a:xfrm>
            <a:custGeom>
              <a:avLst/>
              <a:gdLst/>
              <a:ahLst/>
              <a:cxnLst/>
              <a:rect l="l" t="t" r="r" b="b"/>
              <a:pathLst>
                <a:path w="18079" h="17381" extrusionOk="0">
                  <a:moveTo>
                    <a:pt x="9103" y="0"/>
                  </a:moveTo>
                  <a:cubicBezTo>
                    <a:pt x="8336" y="0"/>
                    <a:pt x="7478" y="109"/>
                    <a:pt x="6575" y="416"/>
                  </a:cubicBezTo>
                  <a:cubicBezTo>
                    <a:pt x="6529" y="416"/>
                    <a:pt x="6460" y="438"/>
                    <a:pt x="6392" y="461"/>
                  </a:cubicBezTo>
                  <a:cubicBezTo>
                    <a:pt x="4201" y="1260"/>
                    <a:pt x="2945" y="2881"/>
                    <a:pt x="2557" y="3383"/>
                  </a:cubicBezTo>
                  <a:cubicBezTo>
                    <a:pt x="2101" y="3999"/>
                    <a:pt x="1" y="6875"/>
                    <a:pt x="731" y="10664"/>
                  </a:cubicBezTo>
                  <a:cubicBezTo>
                    <a:pt x="914" y="11646"/>
                    <a:pt x="1621" y="14430"/>
                    <a:pt x="4109" y="16051"/>
                  </a:cubicBezTo>
                  <a:cubicBezTo>
                    <a:pt x="5593" y="17032"/>
                    <a:pt x="7122" y="17215"/>
                    <a:pt x="8127" y="17306"/>
                  </a:cubicBezTo>
                  <a:cubicBezTo>
                    <a:pt x="8434" y="17344"/>
                    <a:pt x="8860" y="17381"/>
                    <a:pt x="9377" y="17381"/>
                  </a:cubicBezTo>
                  <a:cubicBezTo>
                    <a:pt x="10126" y="17381"/>
                    <a:pt x="11068" y="17303"/>
                    <a:pt x="12121" y="17032"/>
                  </a:cubicBezTo>
                  <a:cubicBezTo>
                    <a:pt x="13513" y="16667"/>
                    <a:pt x="15362" y="16188"/>
                    <a:pt x="16709" y="14499"/>
                  </a:cubicBezTo>
                  <a:cubicBezTo>
                    <a:pt x="17074" y="14065"/>
                    <a:pt x="18079" y="12810"/>
                    <a:pt x="17987" y="11189"/>
                  </a:cubicBezTo>
                  <a:cubicBezTo>
                    <a:pt x="17919" y="10139"/>
                    <a:pt x="17417" y="9112"/>
                    <a:pt x="17234" y="8770"/>
                  </a:cubicBezTo>
                  <a:cubicBezTo>
                    <a:pt x="16892" y="8108"/>
                    <a:pt x="16800" y="8153"/>
                    <a:pt x="16549" y="7628"/>
                  </a:cubicBezTo>
                  <a:cubicBezTo>
                    <a:pt x="16001" y="6441"/>
                    <a:pt x="16344" y="5871"/>
                    <a:pt x="16024" y="4593"/>
                  </a:cubicBezTo>
                  <a:cubicBezTo>
                    <a:pt x="15979" y="4342"/>
                    <a:pt x="15636" y="3109"/>
                    <a:pt x="14655" y="2082"/>
                  </a:cubicBezTo>
                  <a:cubicBezTo>
                    <a:pt x="13810" y="1192"/>
                    <a:pt x="12897" y="849"/>
                    <a:pt x="12190" y="575"/>
                  </a:cubicBezTo>
                  <a:cubicBezTo>
                    <a:pt x="11696" y="396"/>
                    <a:pt x="10564" y="0"/>
                    <a:pt x="9103" y="0"/>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8" name="Google Shape;2318;p38"/>
            <p:cNvSpPr/>
            <p:nvPr/>
          </p:nvSpPr>
          <p:spPr>
            <a:xfrm>
              <a:off x="653597" y="1992470"/>
              <a:ext cx="830839" cy="456038"/>
            </a:xfrm>
            <a:custGeom>
              <a:avLst/>
              <a:gdLst/>
              <a:ahLst/>
              <a:cxnLst/>
              <a:rect l="l" t="t" r="r" b="b"/>
              <a:pathLst>
                <a:path w="14267" h="7831" extrusionOk="0">
                  <a:moveTo>
                    <a:pt x="0" y="1"/>
                  </a:moveTo>
                  <a:lnTo>
                    <a:pt x="0" y="7830"/>
                  </a:lnTo>
                  <a:cubicBezTo>
                    <a:pt x="822" y="7442"/>
                    <a:pt x="2420" y="6575"/>
                    <a:pt x="3744" y="4749"/>
                  </a:cubicBezTo>
                  <a:cubicBezTo>
                    <a:pt x="4931" y="3151"/>
                    <a:pt x="5319" y="1576"/>
                    <a:pt x="5479" y="731"/>
                  </a:cubicBezTo>
                  <a:cubicBezTo>
                    <a:pt x="5822" y="960"/>
                    <a:pt x="7140" y="1797"/>
                    <a:pt x="8911" y="1797"/>
                  </a:cubicBezTo>
                  <a:cubicBezTo>
                    <a:pt x="9258" y="1797"/>
                    <a:pt x="9621" y="1765"/>
                    <a:pt x="9998" y="1690"/>
                  </a:cubicBezTo>
                  <a:cubicBezTo>
                    <a:pt x="11185" y="1462"/>
                    <a:pt x="12029" y="914"/>
                    <a:pt x="12486" y="549"/>
                  </a:cubicBezTo>
                  <a:cubicBezTo>
                    <a:pt x="13079" y="366"/>
                    <a:pt x="13673" y="184"/>
                    <a:pt x="1426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19" name="Google Shape;2319;p38"/>
            <p:cNvSpPr/>
            <p:nvPr/>
          </p:nvSpPr>
          <p:spPr>
            <a:xfrm>
              <a:off x="596410" y="2444432"/>
              <a:ext cx="558357" cy="554339"/>
            </a:xfrm>
            <a:custGeom>
              <a:avLst/>
              <a:gdLst/>
              <a:ahLst/>
              <a:cxnLst/>
              <a:rect l="l" t="t" r="r" b="b"/>
              <a:pathLst>
                <a:path w="9588" h="9519" extrusionOk="0">
                  <a:moveTo>
                    <a:pt x="4338" y="1"/>
                  </a:moveTo>
                  <a:lnTo>
                    <a:pt x="4338" y="46"/>
                  </a:lnTo>
                  <a:lnTo>
                    <a:pt x="3927" y="46"/>
                  </a:lnTo>
                  <a:lnTo>
                    <a:pt x="3927" y="69"/>
                  </a:lnTo>
                  <a:lnTo>
                    <a:pt x="3676" y="69"/>
                  </a:lnTo>
                  <a:cubicBezTo>
                    <a:pt x="3242" y="229"/>
                    <a:pt x="2808" y="343"/>
                    <a:pt x="2398" y="548"/>
                  </a:cubicBezTo>
                  <a:cubicBezTo>
                    <a:pt x="1941" y="777"/>
                    <a:pt x="1462" y="1073"/>
                    <a:pt x="1142" y="1484"/>
                  </a:cubicBezTo>
                  <a:cubicBezTo>
                    <a:pt x="1005" y="1667"/>
                    <a:pt x="891" y="1872"/>
                    <a:pt x="754" y="2032"/>
                  </a:cubicBezTo>
                  <a:cubicBezTo>
                    <a:pt x="617" y="2192"/>
                    <a:pt x="549" y="2397"/>
                    <a:pt x="457" y="2603"/>
                  </a:cubicBezTo>
                  <a:cubicBezTo>
                    <a:pt x="389" y="2785"/>
                    <a:pt x="275" y="2945"/>
                    <a:pt x="229" y="3150"/>
                  </a:cubicBezTo>
                  <a:cubicBezTo>
                    <a:pt x="184" y="3333"/>
                    <a:pt x="115" y="3516"/>
                    <a:pt x="92" y="3698"/>
                  </a:cubicBezTo>
                  <a:cubicBezTo>
                    <a:pt x="24" y="4063"/>
                    <a:pt x="1" y="4429"/>
                    <a:pt x="1" y="4817"/>
                  </a:cubicBezTo>
                  <a:cubicBezTo>
                    <a:pt x="1" y="5022"/>
                    <a:pt x="47" y="5182"/>
                    <a:pt x="47" y="5387"/>
                  </a:cubicBezTo>
                  <a:cubicBezTo>
                    <a:pt x="47" y="5570"/>
                    <a:pt x="69" y="5753"/>
                    <a:pt x="138" y="5935"/>
                  </a:cubicBezTo>
                  <a:cubicBezTo>
                    <a:pt x="184" y="6118"/>
                    <a:pt x="206" y="6300"/>
                    <a:pt x="275" y="6483"/>
                  </a:cubicBezTo>
                  <a:cubicBezTo>
                    <a:pt x="343" y="6688"/>
                    <a:pt x="412" y="6871"/>
                    <a:pt x="503" y="7054"/>
                  </a:cubicBezTo>
                  <a:cubicBezTo>
                    <a:pt x="686" y="7442"/>
                    <a:pt x="960" y="7830"/>
                    <a:pt x="1279" y="8149"/>
                  </a:cubicBezTo>
                  <a:cubicBezTo>
                    <a:pt x="1622" y="8492"/>
                    <a:pt x="1964" y="8720"/>
                    <a:pt x="2375" y="8971"/>
                  </a:cubicBezTo>
                  <a:cubicBezTo>
                    <a:pt x="2740" y="9176"/>
                    <a:pt x="3128" y="9268"/>
                    <a:pt x="3493" y="9405"/>
                  </a:cubicBezTo>
                  <a:lnTo>
                    <a:pt x="3676" y="9405"/>
                  </a:lnTo>
                  <a:lnTo>
                    <a:pt x="3676" y="9450"/>
                  </a:lnTo>
                  <a:lnTo>
                    <a:pt x="3927" y="9450"/>
                  </a:lnTo>
                  <a:lnTo>
                    <a:pt x="3927" y="9473"/>
                  </a:lnTo>
                  <a:lnTo>
                    <a:pt x="4338" y="9473"/>
                  </a:lnTo>
                  <a:lnTo>
                    <a:pt x="4338" y="9519"/>
                  </a:lnTo>
                  <a:lnTo>
                    <a:pt x="5205" y="9519"/>
                  </a:lnTo>
                  <a:lnTo>
                    <a:pt x="5205" y="9473"/>
                  </a:lnTo>
                  <a:lnTo>
                    <a:pt x="5616" y="9473"/>
                  </a:lnTo>
                  <a:lnTo>
                    <a:pt x="5616" y="9450"/>
                  </a:lnTo>
                  <a:lnTo>
                    <a:pt x="5867" y="9450"/>
                  </a:lnTo>
                  <a:lnTo>
                    <a:pt x="5867" y="9405"/>
                  </a:lnTo>
                  <a:lnTo>
                    <a:pt x="6072" y="9405"/>
                  </a:lnTo>
                  <a:cubicBezTo>
                    <a:pt x="7008" y="9062"/>
                    <a:pt x="7990" y="8697"/>
                    <a:pt x="8538" y="7830"/>
                  </a:cubicBezTo>
                  <a:cubicBezTo>
                    <a:pt x="8675" y="7647"/>
                    <a:pt x="8812" y="7464"/>
                    <a:pt x="8926" y="7282"/>
                  </a:cubicBezTo>
                  <a:cubicBezTo>
                    <a:pt x="9040" y="7099"/>
                    <a:pt x="9108" y="6917"/>
                    <a:pt x="9177" y="6734"/>
                  </a:cubicBezTo>
                  <a:cubicBezTo>
                    <a:pt x="9337" y="6392"/>
                    <a:pt x="9405" y="6004"/>
                    <a:pt x="9473" y="5616"/>
                  </a:cubicBezTo>
                  <a:cubicBezTo>
                    <a:pt x="9588" y="4885"/>
                    <a:pt x="9542" y="4086"/>
                    <a:pt x="9382" y="3402"/>
                  </a:cubicBezTo>
                  <a:cubicBezTo>
                    <a:pt x="9268" y="3013"/>
                    <a:pt x="9154" y="2648"/>
                    <a:pt x="8948" y="2306"/>
                  </a:cubicBezTo>
                  <a:cubicBezTo>
                    <a:pt x="8834" y="2123"/>
                    <a:pt x="8743" y="1918"/>
                    <a:pt x="8606" y="1735"/>
                  </a:cubicBezTo>
                  <a:cubicBezTo>
                    <a:pt x="8446" y="1553"/>
                    <a:pt x="8264" y="1370"/>
                    <a:pt x="8081" y="1187"/>
                  </a:cubicBezTo>
                  <a:cubicBezTo>
                    <a:pt x="7784" y="891"/>
                    <a:pt x="7374" y="617"/>
                    <a:pt x="6985" y="457"/>
                  </a:cubicBezTo>
                  <a:cubicBezTo>
                    <a:pt x="6620" y="297"/>
                    <a:pt x="6232" y="206"/>
                    <a:pt x="5867" y="69"/>
                  </a:cubicBezTo>
                  <a:lnTo>
                    <a:pt x="5616" y="69"/>
                  </a:lnTo>
                  <a:lnTo>
                    <a:pt x="5616" y="46"/>
                  </a:lnTo>
                  <a:lnTo>
                    <a:pt x="5205" y="46"/>
                  </a:lnTo>
                  <a:lnTo>
                    <a:pt x="5205"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0" name="Google Shape;2320;p38"/>
            <p:cNvSpPr/>
            <p:nvPr/>
          </p:nvSpPr>
          <p:spPr>
            <a:xfrm>
              <a:off x="1020478" y="2385964"/>
              <a:ext cx="510488" cy="244645"/>
            </a:xfrm>
            <a:custGeom>
              <a:avLst/>
              <a:gdLst/>
              <a:ahLst/>
              <a:cxnLst/>
              <a:rect l="l" t="t" r="r" b="b"/>
              <a:pathLst>
                <a:path w="8766" h="4201" extrusionOk="0">
                  <a:moveTo>
                    <a:pt x="4246" y="0"/>
                  </a:moveTo>
                  <a:lnTo>
                    <a:pt x="4246" y="46"/>
                  </a:lnTo>
                  <a:lnTo>
                    <a:pt x="3926" y="46"/>
                  </a:lnTo>
                  <a:lnTo>
                    <a:pt x="3926" y="92"/>
                  </a:lnTo>
                  <a:lnTo>
                    <a:pt x="3675" y="92"/>
                  </a:lnTo>
                  <a:cubicBezTo>
                    <a:pt x="3310" y="206"/>
                    <a:pt x="2945" y="297"/>
                    <a:pt x="2579" y="434"/>
                  </a:cubicBezTo>
                  <a:cubicBezTo>
                    <a:pt x="2191" y="594"/>
                    <a:pt x="1849" y="799"/>
                    <a:pt x="1507" y="1027"/>
                  </a:cubicBezTo>
                  <a:cubicBezTo>
                    <a:pt x="1119" y="1278"/>
                    <a:pt x="753" y="1575"/>
                    <a:pt x="457" y="1940"/>
                  </a:cubicBezTo>
                  <a:cubicBezTo>
                    <a:pt x="206" y="2260"/>
                    <a:pt x="0" y="2557"/>
                    <a:pt x="0" y="2990"/>
                  </a:cubicBezTo>
                  <a:lnTo>
                    <a:pt x="0" y="3036"/>
                  </a:lnTo>
                  <a:lnTo>
                    <a:pt x="0" y="3082"/>
                  </a:lnTo>
                  <a:cubicBezTo>
                    <a:pt x="0" y="3310"/>
                    <a:pt x="23" y="3492"/>
                    <a:pt x="137" y="3675"/>
                  </a:cubicBezTo>
                  <a:cubicBezTo>
                    <a:pt x="274" y="3903"/>
                    <a:pt x="457" y="4040"/>
                    <a:pt x="708" y="4154"/>
                  </a:cubicBezTo>
                  <a:lnTo>
                    <a:pt x="936" y="4154"/>
                  </a:lnTo>
                  <a:lnTo>
                    <a:pt x="936" y="4200"/>
                  </a:lnTo>
                  <a:lnTo>
                    <a:pt x="1256" y="4200"/>
                  </a:lnTo>
                  <a:lnTo>
                    <a:pt x="1256" y="4154"/>
                  </a:lnTo>
                  <a:lnTo>
                    <a:pt x="1461" y="4154"/>
                  </a:lnTo>
                  <a:cubicBezTo>
                    <a:pt x="1895" y="3995"/>
                    <a:pt x="2260" y="3789"/>
                    <a:pt x="2671" y="3584"/>
                  </a:cubicBezTo>
                  <a:cubicBezTo>
                    <a:pt x="2876" y="3492"/>
                    <a:pt x="3059" y="3401"/>
                    <a:pt x="3264" y="3310"/>
                  </a:cubicBezTo>
                  <a:cubicBezTo>
                    <a:pt x="3470" y="3219"/>
                    <a:pt x="3675" y="3173"/>
                    <a:pt x="3881" y="3082"/>
                  </a:cubicBezTo>
                  <a:lnTo>
                    <a:pt x="4086" y="3082"/>
                  </a:lnTo>
                  <a:lnTo>
                    <a:pt x="4086" y="3036"/>
                  </a:lnTo>
                  <a:lnTo>
                    <a:pt x="4383" y="3036"/>
                  </a:lnTo>
                  <a:lnTo>
                    <a:pt x="4383" y="2990"/>
                  </a:lnTo>
                  <a:lnTo>
                    <a:pt x="5296" y="2990"/>
                  </a:lnTo>
                  <a:lnTo>
                    <a:pt x="5296" y="3036"/>
                  </a:lnTo>
                  <a:lnTo>
                    <a:pt x="5547" y="3036"/>
                  </a:lnTo>
                  <a:lnTo>
                    <a:pt x="5547" y="3082"/>
                  </a:lnTo>
                  <a:lnTo>
                    <a:pt x="5752" y="3082"/>
                  </a:lnTo>
                  <a:cubicBezTo>
                    <a:pt x="6254" y="3264"/>
                    <a:pt x="6757" y="3401"/>
                    <a:pt x="7259" y="3584"/>
                  </a:cubicBezTo>
                  <a:lnTo>
                    <a:pt x="7921" y="3584"/>
                  </a:lnTo>
                  <a:cubicBezTo>
                    <a:pt x="8217" y="3470"/>
                    <a:pt x="8400" y="3333"/>
                    <a:pt x="8583" y="3082"/>
                  </a:cubicBezTo>
                  <a:lnTo>
                    <a:pt x="8628" y="3082"/>
                  </a:lnTo>
                  <a:lnTo>
                    <a:pt x="8628" y="3036"/>
                  </a:lnTo>
                  <a:lnTo>
                    <a:pt x="8628" y="2990"/>
                  </a:lnTo>
                  <a:lnTo>
                    <a:pt x="8674" y="2990"/>
                  </a:lnTo>
                  <a:cubicBezTo>
                    <a:pt x="8674" y="2899"/>
                    <a:pt x="8697" y="2831"/>
                    <a:pt x="8719" y="2739"/>
                  </a:cubicBezTo>
                  <a:cubicBezTo>
                    <a:pt x="8719" y="2671"/>
                    <a:pt x="8765" y="2557"/>
                    <a:pt x="8742" y="2465"/>
                  </a:cubicBezTo>
                  <a:cubicBezTo>
                    <a:pt x="8742" y="2374"/>
                    <a:pt x="8719" y="2328"/>
                    <a:pt x="8719" y="2214"/>
                  </a:cubicBezTo>
                  <a:cubicBezTo>
                    <a:pt x="8697" y="2123"/>
                    <a:pt x="8651" y="2055"/>
                    <a:pt x="8628" y="1986"/>
                  </a:cubicBezTo>
                  <a:cubicBezTo>
                    <a:pt x="8560" y="1781"/>
                    <a:pt x="8491" y="1644"/>
                    <a:pt x="8331" y="1484"/>
                  </a:cubicBezTo>
                  <a:cubicBezTo>
                    <a:pt x="8172" y="1324"/>
                    <a:pt x="8012" y="1141"/>
                    <a:pt x="7829" y="1027"/>
                  </a:cubicBezTo>
                  <a:cubicBezTo>
                    <a:pt x="7510" y="799"/>
                    <a:pt x="7190" y="594"/>
                    <a:pt x="6825" y="434"/>
                  </a:cubicBezTo>
                  <a:cubicBezTo>
                    <a:pt x="6483" y="274"/>
                    <a:pt x="6140" y="206"/>
                    <a:pt x="5798" y="92"/>
                  </a:cubicBezTo>
                  <a:lnTo>
                    <a:pt x="5547" y="92"/>
                  </a:lnTo>
                  <a:lnTo>
                    <a:pt x="5547" y="46"/>
                  </a:lnTo>
                  <a:lnTo>
                    <a:pt x="5204" y="46"/>
                  </a:lnTo>
                  <a:lnTo>
                    <a:pt x="5204" y="0"/>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1" name="Google Shape;2321;p38"/>
            <p:cNvSpPr/>
            <p:nvPr/>
          </p:nvSpPr>
          <p:spPr>
            <a:xfrm>
              <a:off x="1302277" y="2282248"/>
              <a:ext cx="202075" cy="204754"/>
            </a:xfrm>
            <a:custGeom>
              <a:avLst/>
              <a:gdLst/>
              <a:ahLst/>
              <a:cxnLst/>
              <a:rect l="l" t="t" r="r" b="b"/>
              <a:pathLst>
                <a:path w="3470" h="3516" extrusionOk="0">
                  <a:moveTo>
                    <a:pt x="1735" y="1"/>
                  </a:moveTo>
                  <a:cubicBezTo>
                    <a:pt x="776" y="1"/>
                    <a:pt x="0" y="800"/>
                    <a:pt x="0" y="1758"/>
                  </a:cubicBezTo>
                  <a:cubicBezTo>
                    <a:pt x="0" y="2740"/>
                    <a:pt x="776" y="3516"/>
                    <a:pt x="1735" y="3516"/>
                  </a:cubicBezTo>
                  <a:cubicBezTo>
                    <a:pt x="2694" y="3516"/>
                    <a:pt x="3470" y="2740"/>
                    <a:pt x="3470" y="1758"/>
                  </a:cubicBezTo>
                  <a:cubicBezTo>
                    <a:pt x="3470" y="800"/>
                    <a:pt x="2694" y="1"/>
                    <a:pt x="173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2" name="Google Shape;2322;p38"/>
            <p:cNvSpPr/>
            <p:nvPr/>
          </p:nvSpPr>
          <p:spPr>
            <a:xfrm>
              <a:off x="1324872" y="2287547"/>
              <a:ext cx="131611" cy="175579"/>
            </a:xfrm>
            <a:custGeom>
              <a:avLst/>
              <a:gdLst/>
              <a:ahLst/>
              <a:cxnLst/>
              <a:rect l="l" t="t" r="r" b="b"/>
              <a:pathLst>
                <a:path w="2260" h="3015" extrusionOk="0">
                  <a:moveTo>
                    <a:pt x="1093" y="1"/>
                  </a:moveTo>
                  <a:cubicBezTo>
                    <a:pt x="467" y="1"/>
                    <a:pt x="0" y="832"/>
                    <a:pt x="0" y="1508"/>
                  </a:cubicBezTo>
                  <a:cubicBezTo>
                    <a:pt x="0" y="2183"/>
                    <a:pt x="445" y="3015"/>
                    <a:pt x="1092" y="3015"/>
                  </a:cubicBezTo>
                  <a:cubicBezTo>
                    <a:pt x="1101" y="3015"/>
                    <a:pt x="1110" y="3014"/>
                    <a:pt x="1119" y="3014"/>
                  </a:cubicBezTo>
                  <a:cubicBezTo>
                    <a:pt x="1666" y="3014"/>
                    <a:pt x="2260" y="2375"/>
                    <a:pt x="2214" y="1508"/>
                  </a:cubicBezTo>
                  <a:cubicBezTo>
                    <a:pt x="1940" y="1439"/>
                    <a:pt x="1666" y="1371"/>
                    <a:pt x="1393" y="1279"/>
                  </a:cubicBezTo>
                  <a:cubicBezTo>
                    <a:pt x="1621" y="1097"/>
                    <a:pt x="1849" y="937"/>
                    <a:pt x="2077" y="754"/>
                  </a:cubicBezTo>
                  <a:cubicBezTo>
                    <a:pt x="2055" y="709"/>
                    <a:pt x="1689" y="1"/>
                    <a:pt x="1119" y="1"/>
                  </a:cubicBezTo>
                  <a:cubicBezTo>
                    <a:pt x="1110" y="1"/>
                    <a:pt x="1102" y="1"/>
                    <a:pt x="1093"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3" name="Google Shape;2323;p38"/>
            <p:cNvSpPr/>
            <p:nvPr/>
          </p:nvSpPr>
          <p:spPr>
            <a:xfrm>
              <a:off x="1280963" y="2260817"/>
              <a:ext cx="230028" cy="142443"/>
            </a:xfrm>
            <a:custGeom>
              <a:avLst/>
              <a:gdLst/>
              <a:ahLst/>
              <a:cxnLst/>
              <a:rect l="l" t="t" r="r" b="b"/>
              <a:pathLst>
                <a:path w="3950" h="2446" extrusionOk="0">
                  <a:moveTo>
                    <a:pt x="2020" y="0"/>
                  </a:moveTo>
                  <a:cubicBezTo>
                    <a:pt x="1022" y="0"/>
                    <a:pt x="284" y="424"/>
                    <a:pt x="1" y="620"/>
                  </a:cubicBezTo>
                  <a:cubicBezTo>
                    <a:pt x="138" y="1236"/>
                    <a:pt x="275" y="1830"/>
                    <a:pt x="389" y="2446"/>
                  </a:cubicBezTo>
                  <a:cubicBezTo>
                    <a:pt x="594" y="1579"/>
                    <a:pt x="1325" y="939"/>
                    <a:pt x="2147" y="894"/>
                  </a:cubicBezTo>
                  <a:cubicBezTo>
                    <a:pt x="2183" y="892"/>
                    <a:pt x="2220" y="890"/>
                    <a:pt x="2257" y="890"/>
                  </a:cubicBezTo>
                  <a:cubicBezTo>
                    <a:pt x="2947" y="890"/>
                    <a:pt x="3603" y="1295"/>
                    <a:pt x="3950" y="1967"/>
                  </a:cubicBezTo>
                  <a:lnTo>
                    <a:pt x="3950" y="620"/>
                  </a:lnTo>
                  <a:cubicBezTo>
                    <a:pt x="3653" y="415"/>
                    <a:pt x="3037" y="72"/>
                    <a:pt x="2169" y="4"/>
                  </a:cubicBezTo>
                  <a:cubicBezTo>
                    <a:pt x="2119" y="2"/>
                    <a:pt x="2069" y="0"/>
                    <a:pt x="202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4" name="Google Shape;2324;p38"/>
            <p:cNvSpPr/>
            <p:nvPr/>
          </p:nvSpPr>
          <p:spPr>
            <a:xfrm>
              <a:off x="1350088" y="2399009"/>
              <a:ext cx="28011" cy="23119"/>
            </a:xfrm>
            <a:custGeom>
              <a:avLst/>
              <a:gdLst/>
              <a:ahLst/>
              <a:cxnLst/>
              <a:rect l="l" t="t" r="r" b="b"/>
              <a:pathLst>
                <a:path w="481" h="397" extrusionOk="0">
                  <a:moveTo>
                    <a:pt x="141" y="0"/>
                  </a:moveTo>
                  <a:cubicBezTo>
                    <a:pt x="109" y="0"/>
                    <a:pt x="83" y="9"/>
                    <a:pt x="69" y="27"/>
                  </a:cubicBezTo>
                  <a:cubicBezTo>
                    <a:pt x="1" y="96"/>
                    <a:pt x="47" y="370"/>
                    <a:pt x="229" y="393"/>
                  </a:cubicBezTo>
                  <a:cubicBezTo>
                    <a:pt x="241" y="395"/>
                    <a:pt x="254" y="396"/>
                    <a:pt x="266" y="396"/>
                  </a:cubicBezTo>
                  <a:cubicBezTo>
                    <a:pt x="371" y="396"/>
                    <a:pt x="480" y="314"/>
                    <a:pt x="480" y="233"/>
                  </a:cubicBezTo>
                  <a:cubicBezTo>
                    <a:pt x="480" y="124"/>
                    <a:pt x="264" y="0"/>
                    <a:pt x="14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5" name="Google Shape;2325;p38"/>
            <p:cNvSpPr/>
            <p:nvPr/>
          </p:nvSpPr>
          <p:spPr>
            <a:xfrm>
              <a:off x="916761" y="2339434"/>
              <a:ext cx="228689" cy="219371"/>
            </a:xfrm>
            <a:custGeom>
              <a:avLst/>
              <a:gdLst/>
              <a:ahLst/>
              <a:cxnLst/>
              <a:rect l="l" t="t" r="r" b="b"/>
              <a:pathLst>
                <a:path w="3927" h="3767" extrusionOk="0">
                  <a:moveTo>
                    <a:pt x="1964" y="0"/>
                  </a:moveTo>
                  <a:cubicBezTo>
                    <a:pt x="868" y="0"/>
                    <a:pt x="1" y="845"/>
                    <a:pt x="1" y="1895"/>
                  </a:cubicBezTo>
                  <a:cubicBezTo>
                    <a:pt x="1" y="2922"/>
                    <a:pt x="868" y="3767"/>
                    <a:pt x="1964" y="3767"/>
                  </a:cubicBezTo>
                  <a:cubicBezTo>
                    <a:pt x="3037" y="3767"/>
                    <a:pt x="3927" y="2922"/>
                    <a:pt x="3927" y="1895"/>
                  </a:cubicBezTo>
                  <a:cubicBezTo>
                    <a:pt x="3927" y="845"/>
                    <a:pt x="3037" y="0"/>
                    <a:pt x="196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6" name="Google Shape;2326;p38"/>
            <p:cNvSpPr/>
            <p:nvPr/>
          </p:nvSpPr>
          <p:spPr>
            <a:xfrm>
              <a:off x="942035" y="2344734"/>
              <a:ext cx="148907" cy="188856"/>
            </a:xfrm>
            <a:custGeom>
              <a:avLst/>
              <a:gdLst/>
              <a:ahLst/>
              <a:cxnLst/>
              <a:rect l="l" t="t" r="r" b="b"/>
              <a:pathLst>
                <a:path w="2557" h="3243" extrusionOk="0">
                  <a:moveTo>
                    <a:pt x="1229" y="0"/>
                  </a:moveTo>
                  <a:cubicBezTo>
                    <a:pt x="535" y="0"/>
                    <a:pt x="1" y="877"/>
                    <a:pt x="1" y="1621"/>
                  </a:cubicBezTo>
                  <a:cubicBezTo>
                    <a:pt x="1" y="2343"/>
                    <a:pt x="513" y="3242"/>
                    <a:pt x="1229" y="3242"/>
                  </a:cubicBezTo>
                  <a:cubicBezTo>
                    <a:pt x="1238" y="3242"/>
                    <a:pt x="1247" y="3242"/>
                    <a:pt x="1256" y="3242"/>
                  </a:cubicBezTo>
                  <a:cubicBezTo>
                    <a:pt x="1895" y="3242"/>
                    <a:pt x="2557" y="2534"/>
                    <a:pt x="2511" y="1621"/>
                  </a:cubicBezTo>
                  <a:cubicBezTo>
                    <a:pt x="2192" y="1530"/>
                    <a:pt x="1895" y="1461"/>
                    <a:pt x="1575" y="1393"/>
                  </a:cubicBezTo>
                  <a:cubicBezTo>
                    <a:pt x="1827" y="1188"/>
                    <a:pt x="2100" y="1005"/>
                    <a:pt x="2352" y="800"/>
                  </a:cubicBezTo>
                  <a:cubicBezTo>
                    <a:pt x="2329" y="754"/>
                    <a:pt x="1918" y="1"/>
                    <a:pt x="1256" y="1"/>
                  </a:cubicBezTo>
                  <a:cubicBezTo>
                    <a:pt x="1247" y="0"/>
                    <a:pt x="1238" y="0"/>
                    <a:pt x="122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7" name="Google Shape;2327;p38"/>
            <p:cNvSpPr/>
            <p:nvPr/>
          </p:nvSpPr>
          <p:spPr>
            <a:xfrm>
              <a:off x="892826" y="2316432"/>
              <a:ext cx="259262" cy="153333"/>
            </a:xfrm>
            <a:custGeom>
              <a:avLst/>
              <a:gdLst/>
              <a:ahLst/>
              <a:cxnLst/>
              <a:rect l="l" t="t" r="r" b="b"/>
              <a:pathLst>
                <a:path w="4452" h="2633" extrusionOk="0">
                  <a:moveTo>
                    <a:pt x="2237" y="1"/>
                  </a:moveTo>
                  <a:cubicBezTo>
                    <a:pt x="1121" y="1"/>
                    <a:pt x="300" y="454"/>
                    <a:pt x="1" y="646"/>
                  </a:cubicBezTo>
                  <a:cubicBezTo>
                    <a:pt x="138" y="1308"/>
                    <a:pt x="298" y="1970"/>
                    <a:pt x="435" y="2632"/>
                  </a:cubicBezTo>
                  <a:cubicBezTo>
                    <a:pt x="663" y="1696"/>
                    <a:pt x="1485" y="1012"/>
                    <a:pt x="2420" y="943"/>
                  </a:cubicBezTo>
                  <a:cubicBezTo>
                    <a:pt x="2458" y="941"/>
                    <a:pt x="2496" y="940"/>
                    <a:pt x="2533" y="940"/>
                  </a:cubicBezTo>
                  <a:cubicBezTo>
                    <a:pt x="3315" y="940"/>
                    <a:pt x="4060" y="1389"/>
                    <a:pt x="4452" y="2107"/>
                  </a:cubicBezTo>
                  <a:lnTo>
                    <a:pt x="4452" y="646"/>
                  </a:lnTo>
                  <a:cubicBezTo>
                    <a:pt x="4132" y="441"/>
                    <a:pt x="3425" y="53"/>
                    <a:pt x="2466" y="7"/>
                  </a:cubicBezTo>
                  <a:cubicBezTo>
                    <a:pt x="2388" y="3"/>
                    <a:pt x="2312" y="1"/>
                    <a:pt x="223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8" name="Google Shape;2328;p38"/>
            <p:cNvSpPr/>
            <p:nvPr/>
          </p:nvSpPr>
          <p:spPr>
            <a:xfrm>
              <a:off x="971269" y="2464174"/>
              <a:ext cx="30632" cy="25682"/>
            </a:xfrm>
            <a:custGeom>
              <a:avLst/>
              <a:gdLst/>
              <a:ahLst/>
              <a:cxnLst/>
              <a:rect l="l" t="t" r="r" b="b"/>
              <a:pathLst>
                <a:path w="526" h="441" extrusionOk="0">
                  <a:moveTo>
                    <a:pt x="144" y="0"/>
                  </a:moveTo>
                  <a:cubicBezTo>
                    <a:pt x="110" y="0"/>
                    <a:pt x="83" y="8"/>
                    <a:pt x="69" y="27"/>
                  </a:cubicBezTo>
                  <a:cubicBezTo>
                    <a:pt x="1" y="95"/>
                    <a:pt x="46" y="392"/>
                    <a:pt x="252" y="438"/>
                  </a:cubicBezTo>
                  <a:cubicBezTo>
                    <a:pt x="264" y="440"/>
                    <a:pt x="276" y="441"/>
                    <a:pt x="288" y="441"/>
                  </a:cubicBezTo>
                  <a:cubicBezTo>
                    <a:pt x="412" y="441"/>
                    <a:pt x="526" y="338"/>
                    <a:pt x="526" y="255"/>
                  </a:cubicBezTo>
                  <a:cubicBezTo>
                    <a:pt x="526" y="128"/>
                    <a:pt x="279" y="0"/>
                    <a:pt x="14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29" name="Google Shape;2329;p38"/>
            <p:cNvSpPr/>
            <p:nvPr/>
          </p:nvSpPr>
          <p:spPr>
            <a:xfrm>
              <a:off x="1274324" y="2134156"/>
              <a:ext cx="234046" cy="245228"/>
            </a:xfrm>
            <a:custGeom>
              <a:avLst/>
              <a:gdLst/>
              <a:ahLst/>
              <a:cxnLst/>
              <a:rect l="l" t="t" r="r" b="b"/>
              <a:pathLst>
                <a:path w="4019" h="4211" extrusionOk="0">
                  <a:moveTo>
                    <a:pt x="2076" y="0"/>
                  </a:moveTo>
                  <a:cubicBezTo>
                    <a:pt x="2010" y="0"/>
                    <a:pt x="1942" y="3"/>
                    <a:pt x="1873" y="10"/>
                  </a:cubicBezTo>
                  <a:cubicBezTo>
                    <a:pt x="823" y="102"/>
                    <a:pt x="275" y="923"/>
                    <a:pt x="206" y="1037"/>
                  </a:cubicBezTo>
                  <a:cubicBezTo>
                    <a:pt x="92" y="1425"/>
                    <a:pt x="1" y="2019"/>
                    <a:pt x="69" y="2726"/>
                  </a:cubicBezTo>
                  <a:cubicBezTo>
                    <a:pt x="115" y="3366"/>
                    <a:pt x="298" y="3868"/>
                    <a:pt x="435" y="4210"/>
                  </a:cubicBezTo>
                  <a:cubicBezTo>
                    <a:pt x="457" y="4142"/>
                    <a:pt x="549" y="3183"/>
                    <a:pt x="1325" y="2772"/>
                  </a:cubicBezTo>
                  <a:cubicBezTo>
                    <a:pt x="1549" y="2657"/>
                    <a:pt x="1799" y="2600"/>
                    <a:pt x="2057" y="2600"/>
                  </a:cubicBezTo>
                  <a:cubicBezTo>
                    <a:pt x="2665" y="2600"/>
                    <a:pt x="3311" y="2916"/>
                    <a:pt x="3744" y="3525"/>
                  </a:cubicBezTo>
                  <a:cubicBezTo>
                    <a:pt x="3858" y="3160"/>
                    <a:pt x="4018" y="2407"/>
                    <a:pt x="3790" y="1517"/>
                  </a:cubicBezTo>
                  <a:cubicBezTo>
                    <a:pt x="3653" y="1015"/>
                    <a:pt x="3447" y="627"/>
                    <a:pt x="3265" y="353"/>
                  </a:cubicBezTo>
                  <a:cubicBezTo>
                    <a:pt x="3101" y="250"/>
                    <a:pt x="2660" y="0"/>
                    <a:pt x="207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0" name="Google Shape;2330;p38"/>
            <p:cNvSpPr/>
            <p:nvPr/>
          </p:nvSpPr>
          <p:spPr>
            <a:xfrm>
              <a:off x="1292959" y="2242240"/>
              <a:ext cx="198115" cy="127826"/>
            </a:xfrm>
            <a:custGeom>
              <a:avLst/>
              <a:gdLst/>
              <a:ahLst/>
              <a:cxnLst/>
              <a:rect l="l" t="t" r="r" b="b"/>
              <a:pathLst>
                <a:path w="3402" h="2195" extrusionOk="0">
                  <a:moveTo>
                    <a:pt x="2038" y="1"/>
                  </a:moveTo>
                  <a:cubicBezTo>
                    <a:pt x="1647" y="1"/>
                    <a:pt x="1238" y="110"/>
                    <a:pt x="913" y="323"/>
                  </a:cubicBezTo>
                  <a:cubicBezTo>
                    <a:pt x="0" y="916"/>
                    <a:pt x="69" y="2126"/>
                    <a:pt x="69" y="2194"/>
                  </a:cubicBezTo>
                  <a:cubicBezTo>
                    <a:pt x="393" y="1286"/>
                    <a:pt x="1169" y="705"/>
                    <a:pt x="1948" y="705"/>
                  </a:cubicBezTo>
                  <a:cubicBezTo>
                    <a:pt x="1991" y="705"/>
                    <a:pt x="2035" y="707"/>
                    <a:pt x="2078" y="711"/>
                  </a:cubicBezTo>
                  <a:cubicBezTo>
                    <a:pt x="2785" y="756"/>
                    <a:pt x="3264" y="1258"/>
                    <a:pt x="3379" y="1395"/>
                  </a:cubicBezTo>
                  <a:cubicBezTo>
                    <a:pt x="3401" y="1144"/>
                    <a:pt x="3401" y="825"/>
                    <a:pt x="3219" y="528"/>
                  </a:cubicBezTo>
                  <a:cubicBezTo>
                    <a:pt x="2990" y="173"/>
                    <a:pt x="2529" y="1"/>
                    <a:pt x="203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1" name="Google Shape;2331;p38"/>
            <p:cNvSpPr/>
            <p:nvPr/>
          </p:nvSpPr>
          <p:spPr>
            <a:xfrm>
              <a:off x="867611" y="2194138"/>
              <a:ext cx="269861" cy="245053"/>
            </a:xfrm>
            <a:custGeom>
              <a:avLst/>
              <a:gdLst/>
              <a:ahLst/>
              <a:cxnLst/>
              <a:rect l="l" t="t" r="r" b="b"/>
              <a:pathLst>
                <a:path w="4634" h="4208" extrusionOk="0">
                  <a:moveTo>
                    <a:pt x="2505" y="0"/>
                  </a:moveTo>
                  <a:cubicBezTo>
                    <a:pt x="2425" y="0"/>
                    <a:pt x="2343" y="2"/>
                    <a:pt x="2260" y="7"/>
                  </a:cubicBezTo>
                  <a:cubicBezTo>
                    <a:pt x="1530" y="30"/>
                    <a:pt x="959" y="213"/>
                    <a:pt x="594" y="373"/>
                  </a:cubicBezTo>
                  <a:cubicBezTo>
                    <a:pt x="434" y="738"/>
                    <a:pt x="0" y="1765"/>
                    <a:pt x="297" y="2998"/>
                  </a:cubicBezTo>
                  <a:cubicBezTo>
                    <a:pt x="411" y="3522"/>
                    <a:pt x="639" y="3933"/>
                    <a:pt x="822" y="4207"/>
                  </a:cubicBezTo>
                  <a:cubicBezTo>
                    <a:pt x="845" y="4047"/>
                    <a:pt x="1005" y="3203"/>
                    <a:pt x="1712" y="2769"/>
                  </a:cubicBezTo>
                  <a:cubicBezTo>
                    <a:pt x="1986" y="2605"/>
                    <a:pt x="2308" y="2524"/>
                    <a:pt x="2644" y="2524"/>
                  </a:cubicBezTo>
                  <a:cubicBezTo>
                    <a:pt x="3289" y="2524"/>
                    <a:pt x="3987" y="2823"/>
                    <a:pt x="4497" y="3408"/>
                  </a:cubicBezTo>
                  <a:cubicBezTo>
                    <a:pt x="4565" y="3066"/>
                    <a:pt x="4634" y="2473"/>
                    <a:pt x="4543" y="1788"/>
                  </a:cubicBezTo>
                  <a:cubicBezTo>
                    <a:pt x="4428" y="1103"/>
                    <a:pt x="4200" y="578"/>
                    <a:pt x="4018" y="258"/>
                  </a:cubicBezTo>
                  <a:cubicBezTo>
                    <a:pt x="3692" y="157"/>
                    <a:pt x="3166" y="0"/>
                    <a:pt x="2505"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2" name="Google Shape;2332;p38"/>
            <p:cNvSpPr/>
            <p:nvPr/>
          </p:nvSpPr>
          <p:spPr>
            <a:xfrm>
              <a:off x="899524" y="2296865"/>
              <a:ext cx="229970" cy="103775"/>
            </a:xfrm>
            <a:custGeom>
              <a:avLst/>
              <a:gdLst/>
              <a:ahLst/>
              <a:cxnLst/>
              <a:rect l="l" t="t" r="r" b="b"/>
              <a:pathLst>
                <a:path w="3949" h="1782" extrusionOk="0">
                  <a:moveTo>
                    <a:pt x="1893" y="0"/>
                  </a:moveTo>
                  <a:cubicBezTo>
                    <a:pt x="1080" y="0"/>
                    <a:pt x="235" y="416"/>
                    <a:pt x="69" y="1028"/>
                  </a:cubicBezTo>
                  <a:cubicBezTo>
                    <a:pt x="23" y="1188"/>
                    <a:pt x="0" y="1439"/>
                    <a:pt x="160" y="1781"/>
                  </a:cubicBezTo>
                  <a:cubicBezTo>
                    <a:pt x="297" y="1576"/>
                    <a:pt x="662" y="1051"/>
                    <a:pt x="1324" y="800"/>
                  </a:cubicBezTo>
                  <a:cubicBezTo>
                    <a:pt x="1564" y="718"/>
                    <a:pt x="1815" y="677"/>
                    <a:pt x="2069" y="677"/>
                  </a:cubicBezTo>
                  <a:cubicBezTo>
                    <a:pt x="2729" y="677"/>
                    <a:pt x="3404" y="950"/>
                    <a:pt x="3949" y="1462"/>
                  </a:cubicBezTo>
                  <a:cubicBezTo>
                    <a:pt x="3880" y="1325"/>
                    <a:pt x="3447" y="343"/>
                    <a:pt x="2442" y="69"/>
                  </a:cubicBezTo>
                  <a:cubicBezTo>
                    <a:pt x="2267" y="22"/>
                    <a:pt x="2081" y="0"/>
                    <a:pt x="189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3" name="Google Shape;2333;p38"/>
            <p:cNvSpPr/>
            <p:nvPr/>
          </p:nvSpPr>
          <p:spPr>
            <a:xfrm>
              <a:off x="1299598" y="2286091"/>
              <a:ext cx="192816" cy="93292"/>
            </a:xfrm>
            <a:custGeom>
              <a:avLst/>
              <a:gdLst/>
              <a:ahLst/>
              <a:cxnLst/>
              <a:rect l="l" t="t" r="r" b="b"/>
              <a:pathLst>
                <a:path w="3311" h="1602" extrusionOk="0">
                  <a:moveTo>
                    <a:pt x="1690" y="0"/>
                  </a:moveTo>
                  <a:cubicBezTo>
                    <a:pt x="1460" y="0"/>
                    <a:pt x="1235" y="46"/>
                    <a:pt x="1028" y="140"/>
                  </a:cubicBezTo>
                  <a:cubicBezTo>
                    <a:pt x="137" y="528"/>
                    <a:pt x="1" y="1555"/>
                    <a:pt x="1" y="1601"/>
                  </a:cubicBezTo>
                  <a:cubicBezTo>
                    <a:pt x="46" y="1510"/>
                    <a:pt x="389" y="665"/>
                    <a:pt x="1324" y="391"/>
                  </a:cubicBezTo>
                  <a:cubicBezTo>
                    <a:pt x="1507" y="338"/>
                    <a:pt x="1692" y="313"/>
                    <a:pt x="1875" y="313"/>
                  </a:cubicBezTo>
                  <a:cubicBezTo>
                    <a:pt x="2405" y="313"/>
                    <a:pt x="2920" y="526"/>
                    <a:pt x="3310" y="916"/>
                  </a:cubicBezTo>
                  <a:cubicBezTo>
                    <a:pt x="2929" y="320"/>
                    <a:pt x="2296" y="0"/>
                    <a:pt x="169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4" name="Google Shape;2334;p38"/>
            <p:cNvSpPr/>
            <p:nvPr/>
          </p:nvSpPr>
          <p:spPr>
            <a:xfrm>
              <a:off x="840997" y="2316140"/>
              <a:ext cx="293330" cy="123051"/>
            </a:xfrm>
            <a:custGeom>
              <a:avLst/>
              <a:gdLst/>
              <a:ahLst/>
              <a:cxnLst/>
              <a:rect l="l" t="t" r="r" b="b"/>
              <a:pathLst>
                <a:path w="5037" h="2113" extrusionOk="0">
                  <a:moveTo>
                    <a:pt x="3107" y="1"/>
                  </a:moveTo>
                  <a:cubicBezTo>
                    <a:pt x="2876" y="1"/>
                    <a:pt x="2610" y="38"/>
                    <a:pt x="2329" y="149"/>
                  </a:cubicBezTo>
                  <a:cubicBezTo>
                    <a:pt x="1576" y="469"/>
                    <a:pt x="1279" y="1154"/>
                    <a:pt x="1211" y="1313"/>
                  </a:cubicBezTo>
                  <a:cubicBezTo>
                    <a:pt x="1211" y="1336"/>
                    <a:pt x="1188" y="1336"/>
                    <a:pt x="1188" y="1336"/>
                  </a:cubicBezTo>
                  <a:cubicBezTo>
                    <a:pt x="800" y="1359"/>
                    <a:pt x="434" y="1382"/>
                    <a:pt x="46" y="1405"/>
                  </a:cubicBezTo>
                  <a:cubicBezTo>
                    <a:pt x="1" y="1427"/>
                    <a:pt x="1" y="1450"/>
                    <a:pt x="24" y="1496"/>
                  </a:cubicBezTo>
                  <a:cubicBezTo>
                    <a:pt x="138" y="1587"/>
                    <a:pt x="320" y="1724"/>
                    <a:pt x="526" y="1838"/>
                  </a:cubicBezTo>
                  <a:cubicBezTo>
                    <a:pt x="823" y="1998"/>
                    <a:pt x="1096" y="2067"/>
                    <a:pt x="1279" y="2112"/>
                  </a:cubicBezTo>
                  <a:cubicBezTo>
                    <a:pt x="1302" y="2112"/>
                    <a:pt x="1325" y="2089"/>
                    <a:pt x="1325" y="2089"/>
                  </a:cubicBezTo>
                  <a:cubicBezTo>
                    <a:pt x="1599" y="1268"/>
                    <a:pt x="2306" y="674"/>
                    <a:pt x="3151" y="583"/>
                  </a:cubicBezTo>
                  <a:cubicBezTo>
                    <a:pt x="3216" y="576"/>
                    <a:pt x="3282" y="573"/>
                    <a:pt x="3347" y="573"/>
                  </a:cubicBezTo>
                  <a:cubicBezTo>
                    <a:pt x="3960" y="573"/>
                    <a:pt x="4541" y="859"/>
                    <a:pt x="4954" y="1313"/>
                  </a:cubicBezTo>
                  <a:cubicBezTo>
                    <a:pt x="4963" y="1331"/>
                    <a:pt x="4978" y="1338"/>
                    <a:pt x="4992" y="1338"/>
                  </a:cubicBezTo>
                  <a:cubicBezTo>
                    <a:pt x="5016" y="1338"/>
                    <a:pt x="5036" y="1319"/>
                    <a:pt x="5022" y="1291"/>
                  </a:cubicBezTo>
                  <a:cubicBezTo>
                    <a:pt x="4863" y="948"/>
                    <a:pt x="4543" y="400"/>
                    <a:pt x="3881" y="149"/>
                  </a:cubicBezTo>
                  <a:cubicBezTo>
                    <a:pt x="3781" y="106"/>
                    <a:pt x="3493" y="1"/>
                    <a:pt x="31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5" name="Google Shape;2335;p38"/>
            <p:cNvSpPr/>
            <p:nvPr/>
          </p:nvSpPr>
          <p:spPr>
            <a:xfrm>
              <a:off x="898825" y="2157334"/>
              <a:ext cx="206152" cy="68426"/>
            </a:xfrm>
            <a:custGeom>
              <a:avLst/>
              <a:gdLst/>
              <a:ahLst/>
              <a:cxnLst/>
              <a:rect l="l" t="t" r="r" b="b"/>
              <a:pathLst>
                <a:path w="3540" h="1175" extrusionOk="0">
                  <a:moveTo>
                    <a:pt x="1838" y="0"/>
                  </a:moveTo>
                  <a:cubicBezTo>
                    <a:pt x="1131" y="0"/>
                    <a:pt x="446" y="388"/>
                    <a:pt x="58" y="1005"/>
                  </a:cubicBezTo>
                  <a:cubicBezTo>
                    <a:pt x="0" y="1082"/>
                    <a:pt x="72" y="1175"/>
                    <a:pt x="165" y="1175"/>
                  </a:cubicBezTo>
                  <a:cubicBezTo>
                    <a:pt x="182" y="1175"/>
                    <a:pt x="200" y="1172"/>
                    <a:pt x="218" y="1164"/>
                  </a:cubicBezTo>
                  <a:cubicBezTo>
                    <a:pt x="583" y="1005"/>
                    <a:pt x="1153" y="799"/>
                    <a:pt x="1838" y="799"/>
                  </a:cubicBezTo>
                  <a:cubicBezTo>
                    <a:pt x="2477" y="799"/>
                    <a:pt x="3002" y="936"/>
                    <a:pt x="3345" y="1073"/>
                  </a:cubicBezTo>
                  <a:cubicBezTo>
                    <a:pt x="3362" y="1080"/>
                    <a:pt x="3379" y="1083"/>
                    <a:pt x="3395" y="1083"/>
                  </a:cubicBezTo>
                  <a:cubicBezTo>
                    <a:pt x="3483" y="1083"/>
                    <a:pt x="3539" y="987"/>
                    <a:pt x="3482" y="890"/>
                  </a:cubicBezTo>
                  <a:cubicBezTo>
                    <a:pt x="3116" y="365"/>
                    <a:pt x="2500" y="23"/>
                    <a:pt x="1838"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6" name="Google Shape;2336;p38"/>
            <p:cNvSpPr/>
            <p:nvPr/>
          </p:nvSpPr>
          <p:spPr>
            <a:xfrm>
              <a:off x="1089603" y="2296923"/>
              <a:ext cx="47520" cy="37270"/>
            </a:xfrm>
            <a:custGeom>
              <a:avLst/>
              <a:gdLst/>
              <a:ahLst/>
              <a:cxnLst/>
              <a:rect l="l" t="t" r="r" b="b"/>
              <a:pathLst>
                <a:path w="816" h="640" extrusionOk="0">
                  <a:moveTo>
                    <a:pt x="156" y="0"/>
                  </a:moveTo>
                  <a:cubicBezTo>
                    <a:pt x="104" y="0"/>
                    <a:pt x="52" y="8"/>
                    <a:pt x="0" y="23"/>
                  </a:cubicBezTo>
                  <a:cubicBezTo>
                    <a:pt x="388" y="68"/>
                    <a:pt x="639" y="297"/>
                    <a:pt x="776" y="639"/>
                  </a:cubicBezTo>
                  <a:cubicBezTo>
                    <a:pt x="816" y="303"/>
                    <a:pt x="495" y="0"/>
                    <a:pt x="15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7" name="Google Shape;2337;p38"/>
            <p:cNvSpPr/>
            <p:nvPr/>
          </p:nvSpPr>
          <p:spPr>
            <a:xfrm>
              <a:off x="1296919" y="2260992"/>
              <a:ext cx="239346" cy="116354"/>
            </a:xfrm>
            <a:custGeom>
              <a:avLst/>
              <a:gdLst/>
              <a:ahLst/>
              <a:cxnLst/>
              <a:rect l="l" t="t" r="r" b="b"/>
              <a:pathLst>
                <a:path w="4110" h="1998" extrusionOk="0">
                  <a:moveTo>
                    <a:pt x="1690" y="1"/>
                  </a:moveTo>
                  <a:cubicBezTo>
                    <a:pt x="960" y="1"/>
                    <a:pt x="549" y="434"/>
                    <a:pt x="457" y="548"/>
                  </a:cubicBezTo>
                  <a:cubicBezTo>
                    <a:pt x="24" y="1005"/>
                    <a:pt x="1" y="1621"/>
                    <a:pt x="24" y="1964"/>
                  </a:cubicBezTo>
                  <a:cubicBezTo>
                    <a:pt x="24" y="1986"/>
                    <a:pt x="35" y="1998"/>
                    <a:pt x="49" y="1998"/>
                  </a:cubicBezTo>
                  <a:cubicBezTo>
                    <a:pt x="64" y="1998"/>
                    <a:pt x="81" y="1986"/>
                    <a:pt x="92" y="1964"/>
                  </a:cubicBezTo>
                  <a:cubicBezTo>
                    <a:pt x="229" y="1347"/>
                    <a:pt x="640" y="868"/>
                    <a:pt x="1211" y="663"/>
                  </a:cubicBezTo>
                  <a:cubicBezTo>
                    <a:pt x="1373" y="616"/>
                    <a:pt x="1542" y="592"/>
                    <a:pt x="1713" y="592"/>
                  </a:cubicBezTo>
                  <a:cubicBezTo>
                    <a:pt x="2289" y="592"/>
                    <a:pt x="2888" y="855"/>
                    <a:pt x="3311" y="1347"/>
                  </a:cubicBezTo>
                  <a:lnTo>
                    <a:pt x="3356" y="1347"/>
                  </a:lnTo>
                  <a:cubicBezTo>
                    <a:pt x="3493" y="1233"/>
                    <a:pt x="3676" y="1073"/>
                    <a:pt x="3858" y="845"/>
                  </a:cubicBezTo>
                  <a:cubicBezTo>
                    <a:pt x="3972" y="663"/>
                    <a:pt x="4041" y="480"/>
                    <a:pt x="4109" y="343"/>
                  </a:cubicBezTo>
                  <a:cubicBezTo>
                    <a:pt x="4109" y="325"/>
                    <a:pt x="4095" y="291"/>
                    <a:pt x="4077" y="291"/>
                  </a:cubicBezTo>
                  <a:cubicBezTo>
                    <a:pt x="4073" y="291"/>
                    <a:pt x="4068" y="293"/>
                    <a:pt x="4064" y="297"/>
                  </a:cubicBezTo>
                  <a:cubicBezTo>
                    <a:pt x="3744" y="412"/>
                    <a:pt x="3425" y="526"/>
                    <a:pt x="3128" y="640"/>
                  </a:cubicBezTo>
                  <a:cubicBezTo>
                    <a:pt x="3105" y="640"/>
                    <a:pt x="3082" y="640"/>
                    <a:pt x="3082" y="617"/>
                  </a:cubicBezTo>
                  <a:cubicBezTo>
                    <a:pt x="2945" y="503"/>
                    <a:pt x="2420" y="1"/>
                    <a:pt x="1690"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8" name="Google Shape;2338;p38"/>
            <p:cNvSpPr/>
            <p:nvPr/>
          </p:nvSpPr>
          <p:spPr>
            <a:xfrm>
              <a:off x="1277003" y="2275609"/>
              <a:ext cx="31971" cy="38610"/>
            </a:xfrm>
            <a:custGeom>
              <a:avLst/>
              <a:gdLst/>
              <a:ahLst/>
              <a:cxnLst/>
              <a:rect l="l" t="t" r="r" b="b"/>
              <a:pathLst>
                <a:path w="549" h="663" extrusionOk="0">
                  <a:moveTo>
                    <a:pt x="548" y="1"/>
                  </a:moveTo>
                  <a:cubicBezTo>
                    <a:pt x="229" y="1"/>
                    <a:pt x="1" y="366"/>
                    <a:pt x="137" y="663"/>
                  </a:cubicBezTo>
                  <a:cubicBezTo>
                    <a:pt x="137" y="366"/>
                    <a:pt x="274" y="115"/>
                    <a:pt x="54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39" name="Google Shape;2339;p38"/>
            <p:cNvSpPr/>
            <p:nvPr/>
          </p:nvSpPr>
          <p:spPr>
            <a:xfrm>
              <a:off x="1273625" y="2108300"/>
              <a:ext cx="201202" cy="87644"/>
            </a:xfrm>
            <a:custGeom>
              <a:avLst/>
              <a:gdLst/>
              <a:ahLst/>
              <a:cxnLst/>
              <a:rect l="l" t="t" r="r" b="b"/>
              <a:pathLst>
                <a:path w="3455" h="1505" extrusionOk="0">
                  <a:moveTo>
                    <a:pt x="1920" y="1"/>
                  </a:moveTo>
                  <a:cubicBezTo>
                    <a:pt x="1748" y="1"/>
                    <a:pt x="1575" y="22"/>
                    <a:pt x="1405" y="66"/>
                  </a:cubicBezTo>
                  <a:cubicBezTo>
                    <a:pt x="766" y="249"/>
                    <a:pt x="264" y="728"/>
                    <a:pt x="36" y="1344"/>
                  </a:cubicBezTo>
                  <a:cubicBezTo>
                    <a:pt x="1" y="1431"/>
                    <a:pt x="59" y="1505"/>
                    <a:pt x="139" y="1505"/>
                  </a:cubicBezTo>
                  <a:cubicBezTo>
                    <a:pt x="164" y="1505"/>
                    <a:pt x="191" y="1498"/>
                    <a:pt x="218" y="1481"/>
                  </a:cubicBezTo>
                  <a:cubicBezTo>
                    <a:pt x="515" y="1253"/>
                    <a:pt x="994" y="979"/>
                    <a:pt x="1611" y="842"/>
                  </a:cubicBezTo>
                  <a:cubicBezTo>
                    <a:pt x="1942" y="762"/>
                    <a:pt x="2255" y="734"/>
                    <a:pt x="2538" y="734"/>
                  </a:cubicBezTo>
                  <a:cubicBezTo>
                    <a:pt x="2820" y="734"/>
                    <a:pt x="3071" y="762"/>
                    <a:pt x="3277" y="797"/>
                  </a:cubicBezTo>
                  <a:cubicBezTo>
                    <a:pt x="3285" y="798"/>
                    <a:pt x="3294" y="799"/>
                    <a:pt x="3302" y="799"/>
                  </a:cubicBezTo>
                  <a:cubicBezTo>
                    <a:pt x="3401" y="799"/>
                    <a:pt x="3454" y="677"/>
                    <a:pt x="3391" y="614"/>
                  </a:cubicBezTo>
                  <a:cubicBezTo>
                    <a:pt x="2992" y="215"/>
                    <a:pt x="2462" y="1"/>
                    <a:pt x="192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0" name="Google Shape;2340;p38"/>
            <p:cNvSpPr/>
            <p:nvPr/>
          </p:nvSpPr>
          <p:spPr>
            <a:xfrm>
              <a:off x="1085584" y="2574413"/>
              <a:ext cx="320409" cy="207375"/>
            </a:xfrm>
            <a:custGeom>
              <a:avLst/>
              <a:gdLst/>
              <a:ahLst/>
              <a:cxnLst/>
              <a:rect l="l" t="t" r="r" b="b"/>
              <a:pathLst>
                <a:path w="5502" h="3561" extrusionOk="0">
                  <a:moveTo>
                    <a:pt x="4285" y="1"/>
                  </a:moveTo>
                  <a:cubicBezTo>
                    <a:pt x="3798" y="1"/>
                    <a:pt x="3639" y="629"/>
                    <a:pt x="2899" y="781"/>
                  </a:cubicBezTo>
                  <a:cubicBezTo>
                    <a:pt x="2817" y="797"/>
                    <a:pt x="2739" y="805"/>
                    <a:pt x="2665" y="805"/>
                  </a:cubicBezTo>
                  <a:cubicBezTo>
                    <a:pt x="2098" y="805"/>
                    <a:pt x="1739" y="395"/>
                    <a:pt x="1243" y="395"/>
                  </a:cubicBezTo>
                  <a:cubicBezTo>
                    <a:pt x="1153" y="395"/>
                    <a:pt x="1060" y="408"/>
                    <a:pt x="959" y="439"/>
                  </a:cubicBezTo>
                  <a:cubicBezTo>
                    <a:pt x="548" y="576"/>
                    <a:pt x="206" y="964"/>
                    <a:pt x="115" y="1398"/>
                  </a:cubicBezTo>
                  <a:cubicBezTo>
                    <a:pt x="1" y="1991"/>
                    <a:pt x="434" y="2471"/>
                    <a:pt x="685" y="2722"/>
                  </a:cubicBezTo>
                  <a:cubicBezTo>
                    <a:pt x="1233" y="3315"/>
                    <a:pt x="1895" y="3452"/>
                    <a:pt x="2101" y="3498"/>
                  </a:cubicBezTo>
                  <a:cubicBezTo>
                    <a:pt x="2212" y="3526"/>
                    <a:pt x="2418" y="3561"/>
                    <a:pt x="2678" y="3561"/>
                  </a:cubicBezTo>
                  <a:cubicBezTo>
                    <a:pt x="3057" y="3561"/>
                    <a:pt x="3553" y="3485"/>
                    <a:pt x="4041" y="3201"/>
                  </a:cubicBezTo>
                  <a:cubicBezTo>
                    <a:pt x="4703" y="2813"/>
                    <a:pt x="5502" y="1923"/>
                    <a:pt x="5296" y="1010"/>
                  </a:cubicBezTo>
                  <a:cubicBezTo>
                    <a:pt x="5182" y="576"/>
                    <a:pt x="4840" y="51"/>
                    <a:pt x="4360" y="5"/>
                  </a:cubicBezTo>
                  <a:cubicBezTo>
                    <a:pt x="4334" y="2"/>
                    <a:pt x="4309" y="1"/>
                    <a:pt x="4285"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1" name="Google Shape;2341;p38"/>
            <p:cNvSpPr/>
            <p:nvPr/>
          </p:nvSpPr>
          <p:spPr>
            <a:xfrm>
              <a:off x="1146731" y="2806013"/>
              <a:ext cx="222050" cy="18635"/>
            </a:xfrm>
            <a:custGeom>
              <a:avLst/>
              <a:gdLst/>
              <a:ahLst/>
              <a:cxnLst/>
              <a:rect l="l" t="t" r="r" b="b"/>
              <a:pathLst>
                <a:path w="3813" h="320" extrusionOk="0">
                  <a:moveTo>
                    <a:pt x="1" y="0"/>
                  </a:moveTo>
                  <a:lnTo>
                    <a:pt x="3812" y="320"/>
                  </a:lnTo>
                  <a:cubicBezTo>
                    <a:pt x="2534" y="205"/>
                    <a:pt x="1279" y="91"/>
                    <a:pt x="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2" name="Google Shape;2342;p38"/>
            <p:cNvSpPr/>
            <p:nvPr/>
          </p:nvSpPr>
          <p:spPr>
            <a:xfrm>
              <a:off x="1088263" y="2585070"/>
              <a:ext cx="320409" cy="207782"/>
            </a:xfrm>
            <a:custGeom>
              <a:avLst/>
              <a:gdLst/>
              <a:ahLst/>
              <a:cxnLst/>
              <a:rect l="l" t="t" r="r" b="b"/>
              <a:pathLst>
                <a:path w="5502" h="3568" extrusionOk="0">
                  <a:moveTo>
                    <a:pt x="4284" y="0"/>
                  </a:moveTo>
                  <a:cubicBezTo>
                    <a:pt x="3777" y="0"/>
                    <a:pt x="3640" y="650"/>
                    <a:pt x="2899" y="781"/>
                  </a:cubicBezTo>
                  <a:cubicBezTo>
                    <a:pt x="2817" y="797"/>
                    <a:pt x="2739" y="804"/>
                    <a:pt x="2664" y="804"/>
                  </a:cubicBezTo>
                  <a:cubicBezTo>
                    <a:pt x="2107" y="804"/>
                    <a:pt x="1750" y="408"/>
                    <a:pt x="1265" y="408"/>
                  </a:cubicBezTo>
                  <a:cubicBezTo>
                    <a:pt x="1169" y="408"/>
                    <a:pt x="1068" y="424"/>
                    <a:pt x="959" y="462"/>
                  </a:cubicBezTo>
                  <a:cubicBezTo>
                    <a:pt x="548" y="576"/>
                    <a:pt x="183" y="964"/>
                    <a:pt x="114" y="1397"/>
                  </a:cubicBezTo>
                  <a:cubicBezTo>
                    <a:pt x="0" y="1991"/>
                    <a:pt x="434" y="2470"/>
                    <a:pt x="685" y="2721"/>
                  </a:cubicBezTo>
                  <a:cubicBezTo>
                    <a:pt x="1210" y="3315"/>
                    <a:pt x="1895" y="3474"/>
                    <a:pt x="2100" y="3497"/>
                  </a:cubicBezTo>
                  <a:cubicBezTo>
                    <a:pt x="2216" y="3526"/>
                    <a:pt x="2434" y="3567"/>
                    <a:pt x="2708" y="3567"/>
                  </a:cubicBezTo>
                  <a:cubicBezTo>
                    <a:pt x="3084" y="3567"/>
                    <a:pt x="3566" y="3491"/>
                    <a:pt x="4040" y="3201"/>
                  </a:cubicBezTo>
                  <a:cubicBezTo>
                    <a:pt x="4702" y="2813"/>
                    <a:pt x="5501" y="1922"/>
                    <a:pt x="5296" y="1009"/>
                  </a:cubicBezTo>
                  <a:cubicBezTo>
                    <a:pt x="5182" y="576"/>
                    <a:pt x="4816" y="51"/>
                    <a:pt x="4360" y="5"/>
                  </a:cubicBezTo>
                  <a:cubicBezTo>
                    <a:pt x="4334" y="2"/>
                    <a:pt x="4308" y="0"/>
                    <a:pt x="428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3" name="Google Shape;2343;p38"/>
            <p:cNvSpPr/>
            <p:nvPr/>
          </p:nvSpPr>
          <p:spPr>
            <a:xfrm>
              <a:off x="1149410" y="2816612"/>
              <a:ext cx="222050" cy="18693"/>
            </a:xfrm>
            <a:custGeom>
              <a:avLst/>
              <a:gdLst/>
              <a:ahLst/>
              <a:cxnLst/>
              <a:rect l="l" t="t" r="r" b="b"/>
              <a:pathLst>
                <a:path w="3813" h="321" extrusionOk="0">
                  <a:moveTo>
                    <a:pt x="0" y="1"/>
                  </a:moveTo>
                  <a:lnTo>
                    <a:pt x="0" y="1"/>
                  </a:lnTo>
                  <a:cubicBezTo>
                    <a:pt x="704" y="65"/>
                    <a:pt x="1414" y="121"/>
                    <a:pt x="2128" y="179"/>
                  </a:cubicBezTo>
                  <a:lnTo>
                    <a:pt x="2128" y="179"/>
                  </a:lnTo>
                  <a:lnTo>
                    <a:pt x="0" y="1"/>
                  </a:lnTo>
                  <a:close/>
                  <a:moveTo>
                    <a:pt x="2128" y="179"/>
                  </a:moveTo>
                  <a:lnTo>
                    <a:pt x="3812" y="320"/>
                  </a:lnTo>
                  <a:cubicBezTo>
                    <a:pt x="3250" y="270"/>
                    <a:pt x="2688" y="224"/>
                    <a:pt x="2128" y="179"/>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4" name="Google Shape;2344;p38"/>
            <p:cNvSpPr/>
            <p:nvPr/>
          </p:nvSpPr>
          <p:spPr>
            <a:xfrm>
              <a:off x="1085584" y="2579887"/>
              <a:ext cx="320409" cy="208598"/>
            </a:xfrm>
            <a:custGeom>
              <a:avLst/>
              <a:gdLst/>
              <a:ahLst/>
              <a:cxnLst/>
              <a:rect l="l" t="t" r="r" b="b"/>
              <a:pathLst>
                <a:path w="5502" h="3582" extrusionOk="0">
                  <a:moveTo>
                    <a:pt x="4307" y="1"/>
                  </a:moveTo>
                  <a:cubicBezTo>
                    <a:pt x="3780" y="1"/>
                    <a:pt x="3629" y="647"/>
                    <a:pt x="2899" y="802"/>
                  </a:cubicBezTo>
                  <a:cubicBezTo>
                    <a:pt x="2815" y="818"/>
                    <a:pt x="2735" y="825"/>
                    <a:pt x="2659" y="825"/>
                  </a:cubicBezTo>
                  <a:cubicBezTo>
                    <a:pt x="2082" y="825"/>
                    <a:pt x="1734" y="415"/>
                    <a:pt x="1242" y="415"/>
                  </a:cubicBezTo>
                  <a:cubicBezTo>
                    <a:pt x="1153" y="415"/>
                    <a:pt x="1060" y="428"/>
                    <a:pt x="959" y="459"/>
                  </a:cubicBezTo>
                  <a:cubicBezTo>
                    <a:pt x="548" y="596"/>
                    <a:pt x="183" y="984"/>
                    <a:pt x="115" y="1395"/>
                  </a:cubicBezTo>
                  <a:cubicBezTo>
                    <a:pt x="1" y="1989"/>
                    <a:pt x="434" y="2468"/>
                    <a:pt x="685" y="2742"/>
                  </a:cubicBezTo>
                  <a:cubicBezTo>
                    <a:pt x="1210" y="3335"/>
                    <a:pt x="1872" y="3472"/>
                    <a:pt x="2078" y="3518"/>
                  </a:cubicBezTo>
                  <a:cubicBezTo>
                    <a:pt x="2198" y="3546"/>
                    <a:pt x="2409" y="3581"/>
                    <a:pt x="2673" y="3581"/>
                  </a:cubicBezTo>
                  <a:cubicBezTo>
                    <a:pt x="3057" y="3581"/>
                    <a:pt x="3553" y="3506"/>
                    <a:pt x="4041" y="3221"/>
                  </a:cubicBezTo>
                  <a:cubicBezTo>
                    <a:pt x="4703" y="2833"/>
                    <a:pt x="5502" y="1920"/>
                    <a:pt x="5296" y="1030"/>
                  </a:cubicBezTo>
                  <a:cubicBezTo>
                    <a:pt x="5182" y="596"/>
                    <a:pt x="4817" y="71"/>
                    <a:pt x="4360" y="3"/>
                  </a:cubicBezTo>
                  <a:cubicBezTo>
                    <a:pt x="4342" y="1"/>
                    <a:pt x="4324" y="1"/>
                    <a:pt x="430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5" name="Google Shape;2345;p38"/>
            <p:cNvSpPr/>
            <p:nvPr/>
          </p:nvSpPr>
          <p:spPr>
            <a:xfrm>
              <a:off x="1157388" y="2702879"/>
              <a:ext cx="218032" cy="103833"/>
            </a:xfrm>
            <a:custGeom>
              <a:avLst/>
              <a:gdLst/>
              <a:ahLst/>
              <a:cxnLst/>
              <a:rect l="l" t="t" r="r" b="b"/>
              <a:pathLst>
                <a:path w="3744" h="1783" extrusionOk="0">
                  <a:moveTo>
                    <a:pt x="2004" y="1"/>
                  </a:moveTo>
                  <a:cubicBezTo>
                    <a:pt x="1932" y="1"/>
                    <a:pt x="1857" y="5"/>
                    <a:pt x="1781" y="13"/>
                  </a:cubicBezTo>
                  <a:cubicBezTo>
                    <a:pt x="662" y="128"/>
                    <a:pt x="69" y="1178"/>
                    <a:pt x="0" y="1269"/>
                  </a:cubicBezTo>
                  <a:cubicBezTo>
                    <a:pt x="130" y="1361"/>
                    <a:pt x="782" y="1782"/>
                    <a:pt x="1668" y="1782"/>
                  </a:cubicBezTo>
                  <a:cubicBezTo>
                    <a:pt x="1876" y="1782"/>
                    <a:pt x="2098" y="1759"/>
                    <a:pt x="2328" y="1703"/>
                  </a:cubicBezTo>
                  <a:cubicBezTo>
                    <a:pt x="3104" y="1497"/>
                    <a:pt x="3561" y="1018"/>
                    <a:pt x="3744" y="812"/>
                  </a:cubicBezTo>
                  <a:cubicBezTo>
                    <a:pt x="3607" y="653"/>
                    <a:pt x="3356" y="401"/>
                    <a:pt x="2968" y="219"/>
                  </a:cubicBezTo>
                  <a:cubicBezTo>
                    <a:pt x="2868" y="179"/>
                    <a:pt x="2491" y="1"/>
                    <a:pt x="200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6" name="Google Shape;2346;p38"/>
            <p:cNvSpPr/>
            <p:nvPr/>
          </p:nvSpPr>
          <p:spPr>
            <a:xfrm>
              <a:off x="1157388" y="2685758"/>
              <a:ext cx="220711" cy="91021"/>
            </a:xfrm>
            <a:custGeom>
              <a:avLst/>
              <a:gdLst/>
              <a:ahLst/>
              <a:cxnLst/>
              <a:rect l="l" t="t" r="r" b="b"/>
              <a:pathLst>
                <a:path w="3790" h="1563" extrusionOk="0">
                  <a:moveTo>
                    <a:pt x="1986" y="0"/>
                  </a:moveTo>
                  <a:cubicBezTo>
                    <a:pt x="1281" y="0"/>
                    <a:pt x="687" y="229"/>
                    <a:pt x="343" y="650"/>
                  </a:cubicBezTo>
                  <a:cubicBezTo>
                    <a:pt x="228" y="810"/>
                    <a:pt x="46" y="1106"/>
                    <a:pt x="0" y="1563"/>
                  </a:cubicBezTo>
                  <a:cubicBezTo>
                    <a:pt x="69" y="1449"/>
                    <a:pt x="571" y="627"/>
                    <a:pt x="1621" y="422"/>
                  </a:cubicBezTo>
                  <a:cubicBezTo>
                    <a:pt x="1783" y="388"/>
                    <a:pt x="1938" y="374"/>
                    <a:pt x="2084" y="374"/>
                  </a:cubicBezTo>
                  <a:cubicBezTo>
                    <a:pt x="2845" y="374"/>
                    <a:pt x="3378" y="756"/>
                    <a:pt x="3493" y="832"/>
                  </a:cubicBezTo>
                  <a:cubicBezTo>
                    <a:pt x="3584" y="695"/>
                    <a:pt x="3698" y="559"/>
                    <a:pt x="3789" y="444"/>
                  </a:cubicBezTo>
                  <a:cubicBezTo>
                    <a:pt x="3165" y="142"/>
                    <a:pt x="2541" y="0"/>
                    <a:pt x="198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7" name="Google Shape;2347;p38"/>
            <p:cNvSpPr/>
            <p:nvPr/>
          </p:nvSpPr>
          <p:spPr>
            <a:xfrm>
              <a:off x="1226688" y="2724077"/>
              <a:ext cx="22479" cy="18228"/>
            </a:xfrm>
            <a:custGeom>
              <a:avLst/>
              <a:gdLst/>
              <a:ahLst/>
              <a:cxnLst/>
              <a:rect l="l" t="t" r="r" b="b"/>
              <a:pathLst>
                <a:path w="386" h="313" extrusionOk="0">
                  <a:moveTo>
                    <a:pt x="294" y="1"/>
                  </a:moveTo>
                  <a:cubicBezTo>
                    <a:pt x="184" y="1"/>
                    <a:pt x="0" y="164"/>
                    <a:pt x="20" y="243"/>
                  </a:cubicBezTo>
                  <a:cubicBezTo>
                    <a:pt x="35" y="287"/>
                    <a:pt x="88" y="312"/>
                    <a:pt x="148" y="312"/>
                  </a:cubicBezTo>
                  <a:cubicBezTo>
                    <a:pt x="181" y="312"/>
                    <a:pt x="216" y="305"/>
                    <a:pt x="248" y="289"/>
                  </a:cubicBezTo>
                  <a:cubicBezTo>
                    <a:pt x="385" y="220"/>
                    <a:pt x="385" y="37"/>
                    <a:pt x="340" y="15"/>
                  </a:cubicBezTo>
                  <a:cubicBezTo>
                    <a:pt x="327" y="5"/>
                    <a:pt x="311"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8" name="Google Shape;2348;p38"/>
            <p:cNvSpPr/>
            <p:nvPr/>
          </p:nvSpPr>
          <p:spPr>
            <a:xfrm>
              <a:off x="1145392" y="2685001"/>
              <a:ext cx="234046" cy="146286"/>
            </a:xfrm>
            <a:custGeom>
              <a:avLst/>
              <a:gdLst/>
              <a:ahLst/>
              <a:cxnLst/>
              <a:rect l="l" t="t" r="r" b="b"/>
              <a:pathLst>
                <a:path w="4019" h="2512" extrusionOk="0">
                  <a:moveTo>
                    <a:pt x="183" y="1"/>
                  </a:moveTo>
                  <a:lnTo>
                    <a:pt x="1" y="2169"/>
                  </a:lnTo>
                  <a:lnTo>
                    <a:pt x="3835" y="2512"/>
                  </a:lnTo>
                  <a:lnTo>
                    <a:pt x="4018" y="320"/>
                  </a:lnTo>
                  <a:lnTo>
                    <a:pt x="183" y="1"/>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49" name="Google Shape;2349;p38"/>
            <p:cNvSpPr/>
            <p:nvPr/>
          </p:nvSpPr>
          <p:spPr>
            <a:xfrm>
              <a:off x="1113479" y="2573364"/>
              <a:ext cx="216751" cy="84383"/>
            </a:xfrm>
            <a:custGeom>
              <a:avLst/>
              <a:gdLst/>
              <a:ahLst/>
              <a:cxnLst/>
              <a:rect l="l" t="t" r="r" b="b"/>
              <a:pathLst>
                <a:path w="3722" h="1449" extrusionOk="0">
                  <a:moveTo>
                    <a:pt x="3562" y="1"/>
                  </a:moveTo>
                  <a:cubicBezTo>
                    <a:pt x="3151" y="411"/>
                    <a:pt x="2786" y="548"/>
                    <a:pt x="2512" y="594"/>
                  </a:cubicBezTo>
                  <a:cubicBezTo>
                    <a:pt x="2435" y="606"/>
                    <a:pt x="2363" y="612"/>
                    <a:pt x="2293" y="612"/>
                  </a:cubicBezTo>
                  <a:cubicBezTo>
                    <a:pt x="1885" y="612"/>
                    <a:pt x="1581" y="429"/>
                    <a:pt x="1062" y="429"/>
                  </a:cubicBezTo>
                  <a:cubicBezTo>
                    <a:pt x="1014" y="429"/>
                    <a:pt x="965" y="431"/>
                    <a:pt x="914" y="434"/>
                  </a:cubicBezTo>
                  <a:cubicBezTo>
                    <a:pt x="526" y="457"/>
                    <a:pt x="206" y="571"/>
                    <a:pt x="1" y="663"/>
                  </a:cubicBezTo>
                  <a:cubicBezTo>
                    <a:pt x="252" y="868"/>
                    <a:pt x="686" y="1210"/>
                    <a:pt x="1325" y="1347"/>
                  </a:cubicBezTo>
                  <a:cubicBezTo>
                    <a:pt x="1486" y="1384"/>
                    <a:pt x="1767" y="1448"/>
                    <a:pt x="2100" y="1448"/>
                  </a:cubicBezTo>
                  <a:cubicBezTo>
                    <a:pt x="2381" y="1448"/>
                    <a:pt x="2700" y="1402"/>
                    <a:pt x="3014" y="1256"/>
                  </a:cubicBezTo>
                  <a:cubicBezTo>
                    <a:pt x="3242" y="1142"/>
                    <a:pt x="3516" y="1005"/>
                    <a:pt x="3607" y="708"/>
                  </a:cubicBezTo>
                  <a:cubicBezTo>
                    <a:pt x="3722" y="389"/>
                    <a:pt x="3607" y="115"/>
                    <a:pt x="356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0" name="Google Shape;2350;p38"/>
            <p:cNvSpPr/>
            <p:nvPr/>
          </p:nvSpPr>
          <p:spPr>
            <a:xfrm>
              <a:off x="806813" y="2482518"/>
              <a:ext cx="63476" cy="58876"/>
            </a:xfrm>
            <a:custGeom>
              <a:avLst/>
              <a:gdLst/>
              <a:ahLst/>
              <a:cxnLst/>
              <a:rect l="l" t="t" r="r" b="b"/>
              <a:pathLst>
                <a:path w="1090" h="1011" extrusionOk="0">
                  <a:moveTo>
                    <a:pt x="596" y="0"/>
                  </a:moveTo>
                  <a:cubicBezTo>
                    <a:pt x="360" y="0"/>
                    <a:pt x="0" y="332"/>
                    <a:pt x="63" y="625"/>
                  </a:cubicBezTo>
                  <a:cubicBezTo>
                    <a:pt x="112" y="871"/>
                    <a:pt x="397" y="1011"/>
                    <a:pt x="630" y="1011"/>
                  </a:cubicBezTo>
                  <a:cubicBezTo>
                    <a:pt x="721" y="1011"/>
                    <a:pt x="804" y="989"/>
                    <a:pt x="862" y="944"/>
                  </a:cubicBezTo>
                  <a:cubicBezTo>
                    <a:pt x="1090" y="762"/>
                    <a:pt x="953" y="77"/>
                    <a:pt x="656" y="8"/>
                  </a:cubicBezTo>
                  <a:cubicBezTo>
                    <a:pt x="637" y="3"/>
                    <a:pt x="617" y="0"/>
                    <a:pt x="59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1" name="Google Shape;2351;p38"/>
            <p:cNvSpPr/>
            <p:nvPr/>
          </p:nvSpPr>
          <p:spPr>
            <a:xfrm>
              <a:off x="760109" y="2562591"/>
              <a:ext cx="30457" cy="27836"/>
            </a:xfrm>
            <a:custGeom>
              <a:avLst/>
              <a:gdLst/>
              <a:ahLst/>
              <a:cxnLst/>
              <a:rect l="l" t="t" r="r" b="b"/>
              <a:pathLst>
                <a:path w="523" h="478" extrusionOk="0">
                  <a:moveTo>
                    <a:pt x="294" y="1"/>
                  </a:moveTo>
                  <a:cubicBezTo>
                    <a:pt x="177" y="1"/>
                    <a:pt x="0" y="150"/>
                    <a:pt x="43" y="300"/>
                  </a:cubicBezTo>
                  <a:cubicBezTo>
                    <a:pt x="59" y="411"/>
                    <a:pt x="185" y="478"/>
                    <a:pt x="291" y="478"/>
                  </a:cubicBezTo>
                  <a:cubicBezTo>
                    <a:pt x="338" y="478"/>
                    <a:pt x="380" y="465"/>
                    <a:pt x="408" y="437"/>
                  </a:cubicBezTo>
                  <a:cubicBezTo>
                    <a:pt x="522" y="368"/>
                    <a:pt x="454" y="26"/>
                    <a:pt x="317" y="3"/>
                  </a:cubicBezTo>
                  <a:cubicBezTo>
                    <a:pt x="310" y="2"/>
                    <a:pt x="302" y="1"/>
                    <a:pt x="294"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2" name="Google Shape;2352;p38"/>
            <p:cNvSpPr/>
            <p:nvPr/>
          </p:nvSpPr>
          <p:spPr>
            <a:xfrm>
              <a:off x="1479369" y="2434590"/>
              <a:ext cx="63534" cy="58759"/>
            </a:xfrm>
            <a:custGeom>
              <a:avLst/>
              <a:gdLst/>
              <a:ahLst/>
              <a:cxnLst/>
              <a:rect l="l" t="t" r="r" b="b"/>
              <a:pathLst>
                <a:path w="1091" h="1009" extrusionOk="0">
                  <a:moveTo>
                    <a:pt x="588" y="1"/>
                  </a:moveTo>
                  <a:cubicBezTo>
                    <a:pt x="338" y="1"/>
                    <a:pt x="1" y="313"/>
                    <a:pt x="63" y="626"/>
                  </a:cubicBezTo>
                  <a:cubicBezTo>
                    <a:pt x="114" y="860"/>
                    <a:pt x="408" y="1008"/>
                    <a:pt x="634" y="1008"/>
                  </a:cubicBezTo>
                  <a:cubicBezTo>
                    <a:pt x="717" y="1008"/>
                    <a:pt x="791" y="988"/>
                    <a:pt x="839" y="946"/>
                  </a:cubicBezTo>
                  <a:cubicBezTo>
                    <a:pt x="1091" y="763"/>
                    <a:pt x="954" y="78"/>
                    <a:pt x="657" y="10"/>
                  </a:cubicBezTo>
                  <a:cubicBezTo>
                    <a:pt x="635" y="4"/>
                    <a:pt x="612" y="1"/>
                    <a:pt x="588"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3" name="Google Shape;2353;p38"/>
            <p:cNvSpPr/>
            <p:nvPr/>
          </p:nvSpPr>
          <p:spPr>
            <a:xfrm>
              <a:off x="1245090" y="2343394"/>
              <a:ext cx="107735" cy="202134"/>
            </a:xfrm>
            <a:custGeom>
              <a:avLst/>
              <a:gdLst/>
              <a:ahLst/>
              <a:cxnLst/>
              <a:rect l="l" t="t" r="r" b="b"/>
              <a:pathLst>
                <a:path w="1850" h="3471" extrusionOk="0">
                  <a:moveTo>
                    <a:pt x="252" y="1"/>
                  </a:moveTo>
                  <a:lnTo>
                    <a:pt x="252" y="1"/>
                  </a:lnTo>
                  <a:cubicBezTo>
                    <a:pt x="1" y="868"/>
                    <a:pt x="92" y="1827"/>
                    <a:pt x="457" y="2671"/>
                  </a:cubicBezTo>
                  <a:cubicBezTo>
                    <a:pt x="473" y="2704"/>
                    <a:pt x="501" y="2736"/>
                    <a:pt x="540" y="2736"/>
                  </a:cubicBezTo>
                  <a:cubicBezTo>
                    <a:pt x="556" y="2736"/>
                    <a:pt x="574" y="2730"/>
                    <a:pt x="594" y="2717"/>
                  </a:cubicBezTo>
                  <a:cubicBezTo>
                    <a:pt x="725" y="2560"/>
                    <a:pt x="894" y="2455"/>
                    <a:pt x="1066" y="2455"/>
                  </a:cubicBezTo>
                  <a:cubicBezTo>
                    <a:pt x="1193" y="2455"/>
                    <a:pt x="1322" y="2513"/>
                    <a:pt x="1439" y="2649"/>
                  </a:cubicBezTo>
                  <a:cubicBezTo>
                    <a:pt x="1690" y="2922"/>
                    <a:pt x="1507" y="3356"/>
                    <a:pt x="1142" y="3470"/>
                  </a:cubicBezTo>
                  <a:cubicBezTo>
                    <a:pt x="1576" y="3425"/>
                    <a:pt x="1850" y="2900"/>
                    <a:pt x="1576" y="2557"/>
                  </a:cubicBezTo>
                  <a:cubicBezTo>
                    <a:pt x="1455" y="2361"/>
                    <a:pt x="1252" y="2269"/>
                    <a:pt x="1044" y="2269"/>
                  </a:cubicBezTo>
                  <a:cubicBezTo>
                    <a:pt x="879" y="2269"/>
                    <a:pt x="711" y="2327"/>
                    <a:pt x="582" y="2438"/>
                  </a:cubicBezTo>
                  <a:lnTo>
                    <a:pt x="582" y="2438"/>
                  </a:lnTo>
                  <a:cubicBezTo>
                    <a:pt x="285" y="1674"/>
                    <a:pt x="187" y="817"/>
                    <a:pt x="25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4" name="Google Shape;2354;p38"/>
            <p:cNvSpPr/>
            <p:nvPr/>
          </p:nvSpPr>
          <p:spPr>
            <a:xfrm>
              <a:off x="1288941" y="2500279"/>
              <a:ext cx="50606" cy="46879"/>
            </a:xfrm>
            <a:custGeom>
              <a:avLst/>
              <a:gdLst/>
              <a:ahLst/>
              <a:cxnLst/>
              <a:rect l="l" t="t" r="r" b="b"/>
              <a:pathLst>
                <a:path w="869" h="805" extrusionOk="0">
                  <a:moveTo>
                    <a:pt x="709" y="0"/>
                  </a:moveTo>
                  <a:cubicBezTo>
                    <a:pt x="709" y="69"/>
                    <a:pt x="663" y="297"/>
                    <a:pt x="457" y="480"/>
                  </a:cubicBezTo>
                  <a:cubicBezTo>
                    <a:pt x="275" y="639"/>
                    <a:pt x="69" y="685"/>
                    <a:pt x="1" y="708"/>
                  </a:cubicBezTo>
                  <a:cubicBezTo>
                    <a:pt x="101" y="775"/>
                    <a:pt x="214" y="805"/>
                    <a:pt x="324" y="805"/>
                  </a:cubicBezTo>
                  <a:cubicBezTo>
                    <a:pt x="512" y="805"/>
                    <a:pt x="690" y="715"/>
                    <a:pt x="777" y="571"/>
                  </a:cubicBezTo>
                  <a:cubicBezTo>
                    <a:pt x="868" y="411"/>
                    <a:pt x="845" y="183"/>
                    <a:pt x="70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5" name="Google Shape;2355;p38"/>
            <p:cNvSpPr/>
            <p:nvPr/>
          </p:nvSpPr>
          <p:spPr>
            <a:xfrm>
              <a:off x="494091" y="2421895"/>
              <a:ext cx="196776" cy="239812"/>
            </a:xfrm>
            <a:custGeom>
              <a:avLst/>
              <a:gdLst/>
              <a:ahLst/>
              <a:cxnLst/>
              <a:rect l="l" t="t" r="r" b="b"/>
              <a:pathLst>
                <a:path w="3379" h="4118" extrusionOk="0">
                  <a:moveTo>
                    <a:pt x="1667" y="1"/>
                  </a:moveTo>
                  <a:cubicBezTo>
                    <a:pt x="1590" y="1"/>
                    <a:pt x="1513" y="8"/>
                    <a:pt x="1438" y="22"/>
                  </a:cubicBezTo>
                  <a:cubicBezTo>
                    <a:pt x="571" y="182"/>
                    <a:pt x="251" y="1209"/>
                    <a:pt x="229" y="1323"/>
                  </a:cubicBezTo>
                  <a:cubicBezTo>
                    <a:pt x="0" y="2191"/>
                    <a:pt x="388" y="3104"/>
                    <a:pt x="1028" y="3629"/>
                  </a:cubicBezTo>
                  <a:cubicBezTo>
                    <a:pt x="1509" y="4014"/>
                    <a:pt x="2045" y="4118"/>
                    <a:pt x="2483" y="4118"/>
                  </a:cubicBezTo>
                  <a:cubicBezTo>
                    <a:pt x="2981" y="4118"/>
                    <a:pt x="3354" y="3983"/>
                    <a:pt x="3379" y="3971"/>
                  </a:cubicBezTo>
                  <a:lnTo>
                    <a:pt x="3333" y="1323"/>
                  </a:lnTo>
                  <a:cubicBezTo>
                    <a:pt x="3027" y="507"/>
                    <a:pt x="2319" y="1"/>
                    <a:pt x="1667"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6" name="Google Shape;2356;p38"/>
            <p:cNvSpPr/>
            <p:nvPr/>
          </p:nvSpPr>
          <p:spPr>
            <a:xfrm>
              <a:off x="535264" y="2478674"/>
              <a:ext cx="129049" cy="125322"/>
            </a:xfrm>
            <a:custGeom>
              <a:avLst/>
              <a:gdLst/>
              <a:ahLst/>
              <a:cxnLst/>
              <a:rect l="l" t="t" r="r" b="b"/>
              <a:pathLst>
                <a:path w="2216" h="2152" extrusionOk="0">
                  <a:moveTo>
                    <a:pt x="1033" y="0"/>
                  </a:moveTo>
                  <a:cubicBezTo>
                    <a:pt x="954" y="0"/>
                    <a:pt x="876" y="10"/>
                    <a:pt x="800" y="29"/>
                  </a:cubicBezTo>
                  <a:cubicBezTo>
                    <a:pt x="457" y="120"/>
                    <a:pt x="138" y="417"/>
                    <a:pt x="92" y="759"/>
                  </a:cubicBezTo>
                  <a:cubicBezTo>
                    <a:pt x="1" y="1307"/>
                    <a:pt x="480" y="1992"/>
                    <a:pt x="1348" y="2152"/>
                  </a:cubicBezTo>
                  <a:cubicBezTo>
                    <a:pt x="1097" y="1855"/>
                    <a:pt x="1097" y="1444"/>
                    <a:pt x="1325" y="1170"/>
                  </a:cubicBezTo>
                  <a:cubicBezTo>
                    <a:pt x="1466" y="998"/>
                    <a:pt x="1681" y="901"/>
                    <a:pt x="1906" y="901"/>
                  </a:cubicBezTo>
                  <a:cubicBezTo>
                    <a:pt x="2009" y="901"/>
                    <a:pt x="2114" y="922"/>
                    <a:pt x="2215" y="965"/>
                  </a:cubicBezTo>
                  <a:cubicBezTo>
                    <a:pt x="2019" y="356"/>
                    <a:pt x="1518" y="0"/>
                    <a:pt x="1033"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7" name="Google Shape;2357;p38"/>
            <p:cNvSpPr/>
            <p:nvPr/>
          </p:nvSpPr>
          <p:spPr>
            <a:xfrm>
              <a:off x="529964" y="2478500"/>
              <a:ext cx="139415" cy="128175"/>
            </a:xfrm>
            <a:custGeom>
              <a:avLst/>
              <a:gdLst/>
              <a:ahLst/>
              <a:cxnLst/>
              <a:rect l="l" t="t" r="r" b="b"/>
              <a:pathLst>
                <a:path w="2394" h="2201" extrusionOk="0">
                  <a:moveTo>
                    <a:pt x="1130" y="0"/>
                  </a:moveTo>
                  <a:cubicBezTo>
                    <a:pt x="607" y="0"/>
                    <a:pt x="103" y="343"/>
                    <a:pt x="1" y="1059"/>
                  </a:cubicBezTo>
                  <a:cubicBezTo>
                    <a:pt x="171" y="434"/>
                    <a:pt x="635" y="132"/>
                    <a:pt x="1104" y="132"/>
                  </a:cubicBezTo>
                  <a:cubicBezTo>
                    <a:pt x="1538" y="132"/>
                    <a:pt x="1977" y="392"/>
                    <a:pt x="2187" y="896"/>
                  </a:cubicBezTo>
                  <a:lnTo>
                    <a:pt x="2187" y="896"/>
                  </a:lnTo>
                  <a:cubicBezTo>
                    <a:pt x="2125" y="881"/>
                    <a:pt x="2064" y="874"/>
                    <a:pt x="2004" y="874"/>
                  </a:cubicBezTo>
                  <a:cubicBezTo>
                    <a:pt x="1372" y="874"/>
                    <a:pt x="910" y="1672"/>
                    <a:pt x="1439" y="2200"/>
                  </a:cubicBezTo>
                  <a:cubicBezTo>
                    <a:pt x="1049" y="1693"/>
                    <a:pt x="1425" y="1019"/>
                    <a:pt x="1970" y="1019"/>
                  </a:cubicBezTo>
                  <a:cubicBezTo>
                    <a:pt x="2063" y="1019"/>
                    <a:pt x="2161" y="1039"/>
                    <a:pt x="2260" y="1082"/>
                  </a:cubicBezTo>
                  <a:cubicBezTo>
                    <a:pt x="2273" y="1086"/>
                    <a:pt x="2286" y="1088"/>
                    <a:pt x="2298" y="1088"/>
                  </a:cubicBezTo>
                  <a:cubicBezTo>
                    <a:pt x="2351" y="1088"/>
                    <a:pt x="2393" y="1051"/>
                    <a:pt x="2375" y="1013"/>
                  </a:cubicBezTo>
                  <a:cubicBezTo>
                    <a:pt x="2203" y="349"/>
                    <a:pt x="1657" y="0"/>
                    <a:pt x="1130"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8" name="Google Shape;2358;p38"/>
            <p:cNvSpPr/>
            <p:nvPr/>
          </p:nvSpPr>
          <p:spPr>
            <a:xfrm>
              <a:off x="394393" y="1740720"/>
              <a:ext cx="1264165" cy="733004"/>
            </a:xfrm>
            <a:custGeom>
              <a:avLst/>
              <a:gdLst/>
              <a:ahLst/>
              <a:cxnLst/>
              <a:rect l="l" t="t" r="r" b="b"/>
              <a:pathLst>
                <a:path w="21708" h="12587" extrusionOk="0">
                  <a:moveTo>
                    <a:pt x="14227" y="1"/>
                  </a:moveTo>
                  <a:cubicBezTo>
                    <a:pt x="13987" y="1"/>
                    <a:pt x="13748" y="11"/>
                    <a:pt x="13513" y="33"/>
                  </a:cubicBezTo>
                  <a:cubicBezTo>
                    <a:pt x="11550" y="215"/>
                    <a:pt x="10158" y="1128"/>
                    <a:pt x="9496" y="1631"/>
                  </a:cubicBezTo>
                  <a:cubicBezTo>
                    <a:pt x="9146" y="1570"/>
                    <a:pt x="8694" y="1519"/>
                    <a:pt x="8169" y="1519"/>
                  </a:cubicBezTo>
                  <a:cubicBezTo>
                    <a:pt x="7906" y="1519"/>
                    <a:pt x="7624" y="1532"/>
                    <a:pt x="7327" y="1562"/>
                  </a:cubicBezTo>
                  <a:cubicBezTo>
                    <a:pt x="6802" y="1631"/>
                    <a:pt x="5638" y="1768"/>
                    <a:pt x="4406" y="2475"/>
                  </a:cubicBezTo>
                  <a:cubicBezTo>
                    <a:pt x="4246" y="2589"/>
                    <a:pt x="2694" y="3502"/>
                    <a:pt x="1758" y="5237"/>
                  </a:cubicBezTo>
                  <a:cubicBezTo>
                    <a:pt x="1" y="8569"/>
                    <a:pt x="1941" y="12290"/>
                    <a:pt x="2100" y="12587"/>
                  </a:cubicBezTo>
                  <a:cubicBezTo>
                    <a:pt x="2123" y="12564"/>
                    <a:pt x="2397" y="11856"/>
                    <a:pt x="3150" y="11719"/>
                  </a:cubicBezTo>
                  <a:cubicBezTo>
                    <a:pt x="3243" y="11700"/>
                    <a:pt x="3332" y="11691"/>
                    <a:pt x="3416" y="11691"/>
                  </a:cubicBezTo>
                  <a:cubicBezTo>
                    <a:pt x="4025" y="11691"/>
                    <a:pt x="4431" y="12133"/>
                    <a:pt x="4451" y="12153"/>
                  </a:cubicBezTo>
                  <a:cubicBezTo>
                    <a:pt x="5387" y="11582"/>
                    <a:pt x="6985" y="10441"/>
                    <a:pt x="8240" y="8432"/>
                  </a:cubicBezTo>
                  <a:cubicBezTo>
                    <a:pt x="9176" y="6972"/>
                    <a:pt x="9610" y="5579"/>
                    <a:pt x="9815" y="4621"/>
                  </a:cubicBezTo>
                  <a:cubicBezTo>
                    <a:pt x="10318" y="4986"/>
                    <a:pt x="11116" y="5442"/>
                    <a:pt x="12189" y="5648"/>
                  </a:cubicBezTo>
                  <a:cubicBezTo>
                    <a:pt x="12652" y="5749"/>
                    <a:pt x="13098" y="5791"/>
                    <a:pt x="13519" y="5791"/>
                  </a:cubicBezTo>
                  <a:cubicBezTo>
                    <a:pt x="15194" y="5791"/>
                    <a:pt x="16481" y="5127"/>
                    <a:pt x="16937" y="4872"/>
                  </a:cubicBezTo>
                  <a:cubicBezTo>
                    <a:pt x="17325" y="5123"/>
                    <a:pt x="17804" y="5511"/>
                    <a:pt x="18261" y="6104"/>
                  </a:cubicBezTo>
                  <a:cubicBezTo>
                    <a:pt x="19219" y="7360"/>
                    <a:pt x="19379" y="8729"/>
                    <a:pt x="19402" y="9323"/>
                  </a:cubicBezTo>
                  <a:cubicBezTo>
                    <a:pt x="20087" y="9186"/>
                    <a:pt x="20612" y="8661"/>
                    <a:pt x="20749" y="8022"/>
                  </a:cubicBezTo>
                  <a:cubicBezTo>
                    <a:pt x="20908" y="7200"/>
                    <a:pt x="20338" y="6584"/>
                    <a:pt x="20269" y="6538"/>
                  </a:cubicBezTo>
                  <a:lnTo>
                    <a:pt x="20269" y="6538"/>
                  </a:lnTo>
                  <a:cubicBezTo>
                    <a:pt x="20438" y="6608"/>
                    <a:pt x="20640" y="6670"/>
                    <a:pt x="20824" y="6670"/>
                  </a:cubicBezTo>
                  <a:cubicBezTo>
                    <a:pt x="20940" y="6670"/>
                    <a:pt x="21049" y="6645"/>
                    <a:pt x="21137" y="6584"/>
                  </a:cubicBezTo>
                  <a:cubicBezTo>
                    <a:pt x="21707" y="6150"/>
                    <a:pt x="21068" y="3936"/>
                    <a:pt x="19904" y="2475"/>
                  </a:cubicBezTo>
                  <a:cubicBezTo>
                    <a:pt x="18514" y="798"/>
                    <a:pt x="16298" y="1"/>
                    <a:pt x="142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59" name="Google Shape;2359;p38"/>
            <p:cNvSpPr/>
            <p:nvPr/>
          </p:nvSpPr>
          <p:spPr>
            <a:xfrm>
              <a:off x="1028456" y="1780553"/>
              <a:ext cx="507809" cy="162825"/>
            </a:xfrm>
            <a:custGeom>
              <a:avLst/>
              <a:gdLst/>
              <a:ahLst/>
              <a:cxnLst/>
              <a:rect l="l" t="t" r="r" b="b"/>
              <a:pathLst>
                <a:path w="8720" h="2796" extrusionOk="0">
                  <a:moveTo>
                    <a:pt x="3496" y="1"/>
                  </a:moveTo>
                  <a:cubicBezTo>
                    <a:pt x="2264" y="1"/>
                    <a:pt x="1033" y="369"/>
                    <a:pt x="0" y="1152"/>
                  </a:cubicBezTo>
                  <a:cubicBezTo>
                    <a:pt x="1072" y="640"/>
                    <a:pt x="2172" y="394"/>
                    <a:pt x="3250" y="394"/>
                  </a:cubicBezTo>
                  <a:cubicBezTo>
                    <a:pt x="5250" y="394"/>
                    <a:pt x="7177" y="1239"/>
                    <a:pt x="8719" y="2795"/>
                  </a:cubicBezTo>
                  <a:cubicBezTo>
                    <a:pt x="7568" y="1004"/>
                    <a:pt x="5531" y="1"/>
                    <a:pt x="3496"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0" name="Google Shape;2360;p38"/>
            <p:cNvSpPr/>
            <p:nvPr/>
          </p:nvSpPr>
          <p:spPr>
            <a:xfrm>
              <a:off x="1040394" y="1873787"/>
              <a:ext cx="408111" cy="100164"/>
            </a:xfrm>
            <a:custGeom>
              <a:avLst/>
              <a:gdLst/>
              <a:ahLst/>
              <a:cxnLst/>
              <a:rect l="l" t="t" r="r" b="b"/>
              <a:pathLst>
                <a:path w="7008" h="1720" extrusionOk="0">
                  <a:moveTo>
                    <a:pt x="2947" y="0"/>
                  </a:moveTo>
                  <a:cubicBezTo>
                    <a:pt x="1908" y="0"/>
                    <a:pt x="872" y="278"/>
                    <a:pt x="1" y="852"/>
                  </a:cubicBezTo>
                  <a:cubicBezTo>
                    <a:pt x="868" y="552"/>
                    <a:pt x="1759" y="404"/>
                    <a:pt x="2643" y="404"/>
                  </a:cubicBezTo>
                  <a:cubicBezTo>
                    <a:pt x="4178" y="404"/>
                    <a:pt x="5690" y="850"/>
                    <a:pt x="7008" y="1719"/>
                  </a:cubicBezTo>
                  <a:cubicBezTo>
                    <a:pt x="5991" y="594"/>
                    <a:pt x="4467" y="0"/>
                    <a:pt x="2947"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1" name="Google Shape;2361;p38"/>
            <p:cNvSpPr/>
            <p:nvPr/>
          </p:nvSpPr>
          <p:spPr>
            <a:xfrm>
              <a:off x="571195" y="1921656"/>
              <a:ext cx="312431" cy="327514"/>
            </a:xfrm>
            <a:custGeom>
              <a:avLst/>
              <a:gdLst/>
              <a:ahLst/>
              <a:cxnLst/>
              <a:rect l="l" t="t" r="r" b="b"/>
              <a:pathLst>
                <a:path w="5365" h="5624" extrusionOk="0">
                  <a:moveTo>
                    <a:pt x="2331" y="1"/>
                  </a:moveTo>
                  <a:cubicBezTo>
                    <a:pt x="2323" y="1"/>
                    <a:pt x="2314" y="3"/>
                    <a:pt x="2306" y="7"/>
                  </a:cubicBezTo>
                  <a:cubicBezTo>
                    <a:pt x="1781" y="418"/>
                    <a:pt x="1005" y="1148"/>
                    <a:pt x="571" y="2290"/>
                  </a:cubicBezTo>
                  <a:cubicBezTo>
                    <a:pt x="0" y="3819"/>
                    <a:pt x="229" y="5577"/>
                    <a:pt x="571" y="5622"/>
                  </a:cubicBezTo>
                  <a:cubicBezTo>
                    <a:pt x="575" y="5623"/>
                    <a:pt x="580" y="5623"/>
                    <a:pt x="584" y="5623"/>
                  </a:cubicBezTo>
                  <a:cubicBezTo>
                    <a:pt x="769" y="5623"/>
                    <a:pt x="1088" y="5165"/>
                    <a:pt x="1689" y="3317"/>
                  </a:cubicBezTo>
                  <a:cubicBezTo>
                    <a:pt x="1689" y="3294"/>
                    <a:pt x="1706" y="3283"/>
                    <a:pt x="1724" y="3283"/>
                  </a:cubicBezTo>
                  <a:cubicBezTo>
                    <a:pt x="1741" y="3283"/>
                    <a:pt x="1758" y="3294"/>
                    <a:pt x="1758" y="3317"/>
                  </a:cubicBezTo>
                  <a:lnTo>
                    <a:pt x="1758" y="5554"/>
                  </a:lnTo>
                  <a:cubicBezTo>
                    <a:pt x="1758" y="5582"/>
                    <a:pt x="1784" y="5601"/>
                    <a:pt x="1809" y="5601"/>
                  </a:cubicBezTo>
                  <a:cubicBezTo>
                    <a:pt x="1825" y="5601"/>
                    <a:pt x="1840" y="5594"/>
                    <a:pt x="1849" y="5577"/>
                  </a:cubicBezTo>
                  <a:cubicBezTo>
                    <a:pt x="2237" y="4915"/>
                    <a:pt x="2602" y="4253"/>
                    <a:pt x="2990" y="3568"/>
                  </a:cubicBezTo>
                  <a:cubicBezTo>
                    <a:pt x="2999" y="3551"/>
                    <a:pt x="3014" y="3543"/>
                    <a:pt x="3029" y="3543"/>
                  </a:cubicBezTo>
                  <a:cubicBezTo>
                    <a:pt x="3052" y="3543"/>
                    <a:pt x="3073" y="3563"/>
                    <a:pt x="3059" y="3591"/>
                  </a:cubicBezTo>
                  <a:cubicBezTo>
                    <a:pt x="3013" y="4139"/>
                    <a:pt x="2945" y="4686"/>
                    <a:pt x="2876" y="5234"/>
                  </a:cubicBezTo>
                  <a:cubicBezTo>
                    <a:pt x="2876" y="5250"/>
                    <a:pt x="2899" y="5266"/>
                    <a:pt x="2921" y="5266"/>
                  </a:cubicBezTo>
                  <a:cubicBezTo>
                    <a:pt x="2929" y="5266"/>
                    <a:pt x="2938" y="5264"/>
                    <a:pt x="2945" y="5257"/>
                  </a:cubicBezTo>
                  <a:cubicBezTo>
                    <a:pt x="3333" y="5006"/>
                    <a:pt x="3744" y="4664"/>
                    <a:pt x="4132" y="4184"/>
                  </a:cubicBezTo>
                  <a:cubicBezTo>
                    <a:pt x="5364" y="2632"/>
                    <a:pt x="5319" y="806"/>
                    <a:pt x="5273" y="99"/>
                  </a:cubicBezTo>
                  <a:cubicBezTo>
                    <a:pt x="5273" y="82"/>
                    <a:pt x="5250" y="66"/>
                    <a:pt x="5229" y="66"/>
                  </a:cubicBezTo>
                  <a:cubicBezTo>
                    <a:pt x="5220" y="66"/>
                    <a:pt x="5211" y="69"/>
                    <a:pt x="5204" y="76"/>
                  </a:cubicBezTo>
                  <a:cubicBezTo>
                    <a:pt x="4634" y="738"/>
                    <a:pt x="4063" y="1400"/>
                    <a:pt x="3493" y="2061"/>
                  </a:cubicBezTo>
                  <a:cubicBezTo>
                    <a:pt x="3486" y="2068"/>
                    <a:pt x="3477" y="2071"/>
                    <a:pt x="3468" y="2071"/>
                  </a:cubicBezTo>
                  <a:cubicBezTo>
                    <a:pt x="3447" y="2071"/>
                    <a:pt x="3424" y="2055"/>
                    <a:pt x="3424" y="2039"/>
                  </a:cubicBezTo>
                  <a:lnTo>
                    <a:pt x="3219" y="829"/>
                  </a:lnTo>
                  <a:cubicBezTo>
                    <a:pt x="3219" y="802"/>
                    <a:pt x="3203" y="791"/>
                    <a:pt x="3185" y="791"/>
                  </a:cubicBezTo>
                  <a:cubicBezTo>
                    <a:pt x="3173" y="791"/>
                    <a:pt x="3160" y="797"/>
                    <a:pt x="3150" y="806"/>
                  </a:cubicBezTo>
                  <a:cubicBezTo>
                    <a:pt x="2831" y="1034"/>
                    <a:pt x="2511" y="1285"/>
                    <a:pt x="2214" y="1537"/>
                  </a:cubicBezTo>
                  <a:cubicBezTo>
                    <a:pt x="2202" y="1543"/>
                    <a:pt x="2190" y="1545"/>
                    <a:pt x="2179" y="1545"/>
                  </a:cubicBezTo>
                  <a:cubicBezTo>
                    <a:pt x="2147" y="1545"/>
                    <a:pt x="2123" y="1524"/>
                    <a:pt x="2123" y="1491"/>
                  </a:cubicBezTo>
                  <a:cubicBezTo>
                    <a:pt x="2214" y="1012"/>
                    <a:pt x="2306" y="532"/>
                    <a:pt x="2374" y="53"/>
                  </a:cubicBezTo>
                  <a:cubicBezTo>
                    <a:pt x="2393" y="34"/>
                    <a:pt x="2366" y="1"/>
                    <a:pt x="2331"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2" name="Google Shape;2362;p38"/>
            <p:cNvSpPr/>
            <p:nvPr/>
          </p:nvSpPr>
          <p:spPr>
            <a:xfrm>
              <a:off x="1108180" y="1917929"/>
              <a:ext cx="216751" cy="73318"/>
            </a:xfrm>
            <a:custGeom>
              <a:avLst/>
              <a:gdLst/>
              <a:ahLst/>
              <a:cxnLst/>
              <a:rect l="l" t="t" r="r" b="b"/>
              <a:pathLst>
                <a:path w="3722" h="1259" extrusionOk="0">
                  <a:moveTo>
                    <a:pt x="2160" y="1"/>
                  </a:moveTo>
                  <a:cubicBezTo>
                    <a:pt x="1029" y="1"/>
                    <a:pt x="267" y="741"/>
                    <a:pt x="24" y="1007"/>
                  </a:cubicBezTo>
                  <a:cubicBezTo>
                    <a:pt x="1" y="1030"/>
                    <a:pt x="24" y="1076"/>
                    <a:pt x="69" y="1076"/>
                  </a:cubicBezTo>
                  <a:cubicBezTo>
                    <a:pt x="279" y="1067"/>
                    <a:pt x="471" y="1063"/>
                    <a:pt x="648" y="1063"/>
                  </a:cubicBezTo>
                  <a:cubicBezTo>
                    <a:pt x="1437" y="1063"/>
                    <a:pt x="1921" y="1138"/>
                    <a:pt x="2238" y="1212"/>
                  </a:cubicBezTo>
                  <a:cubicBezTo>
                    <a:pt x="2294" y="1227"/>
                    <a:pt x="2413" y="1259"/>
                    <a:pt x="2506" y="1259"/>
                  </a:cubicBezTo>
                  <a:cubicBezTo>
                    <a:pt x="2562" y="1259"/>
                    <a:pt x="2608" y="1247"/>
                    <a:pt x="2626" y="1212"/>
                  </a:cubicBezTo>
                  <a:cubicBezTo>
                    <a:pt x="2694" y="1121"/>
                    <a:pt x="2489" y="870"/>
                    <a:pt x="2283" y="665"/>
                  </a:cubicBezTo>
                  <a:cubicBezTo>
                    <a:pt x="2260" y="642"/>
                    <a:pt x="2283" y="596"/>
                    <a:pt x="2329" y="596"/>
                  </a:cubicBezTo>
                  <a:lnTo>
                    <a:pt x="3653" y="596"/>
                  </a:lnTo>
                  <a:cubicBezTo>
                    <a:pt x="3698" y="596"/>
                    <a:pt x="3721" y="528"/>
                    <a:pt x="3676" y="505"/>
                  </a:cubicBezTo>
                  <a:cubicBezTo>
                    <a:pt x="3402" y="322"/>
                    <a:pt x="2922" y="48"/>
                    <a:pt x="2260" y="3"/>
                  </a:cubicBezTo>
                  <a:cubicBezTo>
                    <a:pt x="2227" y="1"/>
                    <a:pt x="2193" y="1"/>
                    <a:pt x="216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3" name="Google Shape;2363;p38"/>
            <p:cNvSpPr/>
            <p:nvPr/>
          </p:nvSpPr>
          <p:spPr>
            <a:xfrm>
              <a:off x="1138753" y="1808156"/>
              <a:ext cx="208772" cy="59458"/>
            </a:xfrm>
            <a:custGeom>
              <a:avLst/>
              <a:gdLst/>
              <a:ahLst/>
              <a:cxnLst/>
              <a:rect l="l" t="t" r="r" b="b"/>
              <a:pathLst>
                <a:path w="3585" h="1021" extrusionOk="0">
                  <a:moveTo>
                    <a:pt x="2134" y="0"/>
                  </a:moveTo>
                  <a:cubicBezTo>
                    <a:pt x="1901" y="0"/>
                    <a:pt x="1654" y="25"/>
                    <a:pt x="1416" y="85"/>
                  </a:cubicBezTo>
                  <a:cubicBezTo>
                    <a:pt x="708" y="244"/>
                    <a:pt x="252" y="678"/>
                    <a:pt x="24" y="952"/>
                  </a:cubicBezTo>
                  <a:cubicBezTo>
                    <a:pt x="1" y="975"/>
                    <a:pt x="24" y="1020"/>
                    <a:pt x="69" y="1020"/>
                  </a:cubicBezTo>
                  <a:cubicBezTo>
                    <a:pt x="1233" y="975"/>
                    <a:pt x="2420" y="952"/>
                    <a:pt x="3584" y="906"/>
                  </a:cubicBezTo>
                  <a:lnTo>
                    <a:pt x="2763" y="678"/>
                  </a:lnTo>
                  <a:cubicBezTo>
                    <a:pt x="2717" y="655"/>
                    <a:pt x="2717" y="610"/>
                    <a:pt x="2763" y="587"/>
                  </a:cubicBezTo>
                  <a:cubicBezTo>
                    <a:pt x="3105" y="450"/>
                    <a:pt x="3196" y="358"/>
                    <a:pt x="3196" y="313"/>
                  </a:cubicBezTo>
                  <a:cubicBezTo>
                    <a:pt x="3180" y="151"/>
                    <a:pt x="2703" y="0"/>
                    <a:pt x="2134"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4" name="Google Shape;2364;p38"/>
            <p:cNvSpPr/>
            <p:nvPr/>
          </p:nvSpPr>
          <p:spPr>
            <a:xfrm>
              <a:off x="576494" y="2287605"/>
              <a:ext cx="126312" cy="229970"/>
            </a:xfrm>
            <a:custGeom>
              <a:avLst/>
              <a:gdLst/>
              <a:ahLst/>
              <a:cxnLst/>
              <a:rect l="l" t="t" r="r" b="b"/>
              <a:pathLst>
                <a:path w="2169" h="3949" extrusionOk="0">
                  <a:moveTo>
                    <a:pt x="2169" y="0"/>
                  </a:moveTo>
                  <a:lnTo>
                    <a:pt x="2169" y="0"/>
                  </a:lnTo>
                  <a:cubicBezTo>
                    <a:pt x="1576" y="479"/>
                    <a:pt x="1119" y="1119"/>
                    <a:pt x="754" y="1781"/>
                  </a:cubicBezTo>
                  <a:cubicBezTo>
                    <a:pt x="389" y="2465"/>
                    <a:pt x="92" y="3173"/>
                    <a:pt x="1" y="3949"/>
                  </a:cubicBezTo>
                  <a:cubicBezTo>
                    <a:pt x="229" y="3629"/>
                    <a:pt x="389" y="3287"/>
                    <a:pt x="571" y="2967"/>
                  </a:cubicBezTo>
                  <a:cubicBezTo>
                    <a:pt x="1073" y="2032"/>
                    <a:pt x="1712" y="936"/>
                    <a:pt x="2169"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5" name="Google Shape;2365;p38"/>
            <p:cNvSpPr/>
            <p:nvPr/>
          </p:nvSpPr>
          <p:spPr>
            <a:xfrm>
              <a:off x="544581" y="2270309"/>
              <a:ext cx="51887" cy="259262"/>
            </a:xfrm>
            <a:custGeom>
              <a:avLst/>
              <a:gdLst/>
              <a:ahLst/>
              <a:cxnLst/>
              <a:rect l="l" t="t" r="r" b="b"/>
              <a:pathLst>
                <a:path w="891" h="4452" extrusionOk="0">
                  <a:moveTo>
                    <a:pt x="161" y="0"/>
                  </a:moveTo>
                  <a:cubicBezTo>
                    <a:pt x="1" y="754"/>
                    <a:pt x="24" y="1530"/>
                    <a:pt x="138" y="2283"/>
                  </a:cubicBezTo>
                  <a:cubicBezTo>
                    <a:pt x="275" y="3036"/>
                    <a:pt x="480" y="3789"/>
                    <a:pt x="891" y="4451"/>
                  </a:cubicBezTo>
                  <a:cubicBezTo>
                    <a:pt x="845" y="4063"/>
                    <a:pt x="800" y="3675"/>
                    <a:pt x="731" y="3310"/>
                  </a:cubicBezTo>
                  <a:cubicBezTo>
                    <a:pt x="549" y="2283"/>
                    <a:pt x="389" y="1028"/>
                    <a:pt x="161"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6" name="Google Shape;2366;p38"/>
            <p:cNvSpPr/>
            <p:nvPr/>
          </p:nvSpPr>
          <p:spPr>
            <a:xfrm>
              <a:off x="809143" y="2982523"/>
              <a:ext cx="541003" cy="700451"/>
            </a:xfrm>
            <a:custGeom>
              <a:avLst/>
              <a:gdLst/>
              <a:ahLst/>
              <a:cxnLst/>
              <a:rect l="l" t="t" r="r" b="b"/>
              <a:pathLst>
                <a:path w="9290" h="12028" extrusionOk="0">
                  <a:moveTo>
                    <a:pt x="3032" y="1"/>
                  </a:moveTo>
                  <a:cubicBezTo>
                    <a:pt x="2589" y="1"/>
                    <a:pt x="2125" y="120"/>
                    <a:pt x="1758" y="347"/>
                  </a:cubicBezTo>
                  <a:cubicBezTo>
                    <a:pt x="1552" y="461"/>
                    <a:pt x="1073" y="804"/>
                    <a:pt x="662" y="1899"/>
                  </a:cubicBezTo>
                  <a:cubicBezTo>
                    <a:pt x="0" y="3702"/>
                    <a:pt x="365" y="5392"/>
                    <a:pt x="525" y="6008"/>
                  </a:cubicBezTo>
                  <a:cubicBezTo>
                    <a:pt x="1210" y="8838"/>
                    <a:pt x="3310" y="10345"/>
                    <a:pt x="3994" y="10778"/>
                  </a:cubicBezTo>
                  <a:cubicBezTo>
                    <a:pt x="4788" y="11279"/>
                    <a:pt x="5960" y="12027"/>
                    <a:pt x="7008" y="12027"/>
                  </a:cubicBezTo>
                  <a:cubicBezTo>
                    <a:pt x="7346" y="12027"/>
                    <a:pt x="7671" y="11949"/>
                    <a:pt x="7966" y="11760"/>
                  </a:cubicBezTo>
                  <a:cubicBezTo>
                    <a:pt x="9153" y="10984"/>
                    <a:pt x="9290" y="8701"/>
                    <a:pt x="8400" y="7765"/>
                  </a:cubicBezTo>
                  <a:cubicBezTo>
                    <a:pt x="7943" y="7286"/>
                    <a:pt x="7601" y="7514"/>
                    <a:pt x="6779" y="7058"/>
                  </a:cubicBezTo>
                  <a:cubicBezTo>
                    <a:pt x="5432" y="6305"/>
                    <a:pt x="4519" y="4684"/>
                    <a:pt x="4337" y="3223"/>
                  </a:cubicBezTo>
                  <a:cubicBezTo>
                    <a:pt x="4154" y="1717"/>
                    <a:pt x="4816" y="1055"/>
                    <a:pt x="4268" y="461"/>
                  </a:cubicBezTo>
                  <a:cubicBezTo>
                    <a:pt x="3992" y="149"/>
                    <a:pt x="3525" y="1"/>
                    <a:pt x="3032"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7" name="Google Shape;2367;p38"/>
            <p:cNvSpPr/>
            <p:nvPr/>
          </p:nvSpPr>
          <p:spPr>
            <a:xfrm>
              <a:off x="1263725" y="3445201"/>
              <a:ext cx="45249" cy="203997"/>
            </a:xfrm>
            <a:custGeom>
              <a:avLst/>
              <a:gdLst/>
              <a:ahLst/>
              <a:cxnLst/>
              <a:rect l="l" t="t" r="r" b="b"/>
              <a:pathLst>
                <a:path w="777" h="3503" extrusionOk="0">
                  <a:moveTo>
                    <a:pt x="530" y="1"/>
                  </a:moveTo>
                  <a:cubicBezTo>
                    <a:pt x="439" y="1"/>
                    <a:pt x="314" y="150"/>
                    <a:pt x="229" y="300"/>
                  </a:cubicBezTo>
                  <a:cubicBezTo>
                    <a:pt x="160" y="711"/>
                    <a:pt x="92" y="1190"/>
                    <a:pt x="46" y="1692"/>
                  </a:cubicBezTo>
                  <a:cubicBezTo>
                    <a:pt x="0" y="2308"/>
                    <a:pt x="23" y="2856"/>
                    <a:pt x="69" y="3335"/>
                  </a:cubicBezTo>
                  <a:cubicBezTo>
                    <a:pt x="177" y="3462"/>
                    <a:pt x="257" y="3503"/>
                    <a:pt x="308" y="3503"/>
                  </a:cubicBezTo>
                  <a:cubicBezTo>
                    <a:pt x="322" y="3503"/>
                    <a:pt x="333" y="3500"/>
                    <a:pt x="343" y="3495"/>
                  </a:cubicBezTo>
                  <a:cubicBezTo>
                    <a:pt x="685" y="3427"/>
                    <a:pt x="731" y="2194"/>
                    <a:pt x="731" y="1487"/>
                  </a:cubicBezTo>
                  <a:cubicBezTo>
                    <a:pt x="753" y="893"/>
                    <a:pt x="776" y="49"/>
                    <a:pt x="548" y="3"/>
                  </a:cubicBezTo>
                  <a:cubicBezTo>
                    <a:pt x="542" y="1"/>
                    <a:pt x="536" y="1"/>
                    <a:pt x="530" y="1"/>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8" name="Google Shape;2368;p38"/>
            <p:cNvSpPr/>
            <p:nvPr/>
          </p:nvSpPr>
          <p:spPr>
            <a:xfrm>
              <a:off x="1122796" y="3396167"/>
              <a:ext cx="125031" cy="293796"/>
            </a:xfrm>
            <a:custGeom>
              <a:avLst/>
              <a:gdLst/>
              <a:ahLst/>
              <a:cxnLst/>
              <a:rect l="l" t="t" r="r" b="b"/>
              <a:pathLst>
                <a:path w="2147" h="5045" extrusionOk="0">
                  <a:moveTo>
                    <a:pt x="2146" y="0"/>
                  </a:moveTo>
                  <a:lnTo>
                    <a:pt x="2146" y="0"/>
                  </a:lnTo>
                  <a:cubicBezTo>
                    <a:pt x="1051" y="1142"/>
                    <a:pt x="115" y="2945"/>
                    <a:pt x="937" y="4497"/>
                  </a:cubicBezTo>
                  <a:cubicBezTo>
                    <a:pt x="1051" y="4702"/>
                    <a:pt x="1188" y="4885"/>
                    <a:pt x="1347" y="5045"/>
                  </a:cubicBezTo>
                  <a:cubicBezTo>
                    <a:pt x="1" y="3516"/>
                    <a:pt x="982" y="1347"/>
                    <a:pt x="2146"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69" name="Google Shape;2369;p38"/>
            <p:cNvSpPr/>
            <p:nvPr/>
          </p:nvSpPr>
          <p:spPr>
            <a:xfrm>
              <a:off x="1178644" y="3441357"/>
              <a:ext cx="160903" cy="230028"/>
            </a:xfrm>
            <a:custGeom>
              <a:avLst/>
              <a:gdLst/>
              <a:ahLst/>
              <a:cxnLst/>
              <a:rect l="l" t="t" r="r" b="b"/>
              <a:pathLst>
                <a:path w="2763" h="3950" extrusionOk="0">
                  <a:moveTo>
                    <a:pt x="1438" y="0"/>
                  </a:moveTo>
                  <a:cubicBezTo>
                    <a:pt x="1347" y="69"/>
                    <a:pt x="0" y="1210"/>
                    <a:pt x="252" y="2717"/>
                  </a:cubicBezTo>
                  <a:cubicBezTo>
                    <a:pt x="343" y="3287"/>
                    <a:pt x="594" y="3698"/>
                    <a:pt x="799" y="3949"/>
                  </a:cubicBezTo>
                  <a:cubicBezTo>
                    <a:pt x="1461" y="3744"/>
                    <a:pt x="2100" y="3538"/>
                    <a:pt x="2762" y="3333"/>
                  </a:cubicBezTo>
                  <a:cubicBezTo>
                    <a:pt x="2694" y="3310"/>
                    <a:pt x="1849" y="2831"/>
                    <a:pt x="1758" y="1872"/>
                  </a:cubicBezTo>
                  <a:cubicBezTo>
                    <a:pt x="1667" y="1119"/>
                    <a:pt x="2078" y="389"/>
                    <a:pt x="2762" y="0"/>
                  </a:cubicBez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0" name="Google Shape;2370;p38"/>
            <p:cNvSpPr/>
            <p:nvPr/>
          </p:nvSpPr>
          <p:spPr>
            <a:xfrm>
              <a:off x="1277003" y="3935830"/>
              <a:ext cx="448002" cy="1030235"/>
            </a:xfrm>
            <a:custGeom>
              <a:avLst/>
              <a:gdLst/>
              <a:ahLst/>
              <a:cxnLst/>
              <a:rect l="l" t="t" r="r" b="b"/>
              <a:pathLst>
                <a:path w="7693" h="17691" extrusionOk="0">
                  <a:moveTo>
                    <a:pt x="4999" y="0"/>
                  </a:moveTo>
                  <a:lnTo>
                    <a:pt x="4999" y="0"/>
                  </a:lnTo>
                  <a:cubicBezTo>
                    <a:pt x="3356" y="411"/>
                    <a:pt x="1712" y="822"/>
                    <a:pt x="69" y="1233"/>
                  </a:cubicBezTo>
                  <a:cubicBezTo>
                    <a:pt x="1" y="2945"/>
                    <a:pt x="1" y="4725"/>
                    <a:pt x="1" y="6529"/>
                  </a:cubicBezTo>
                  <a:cubicBezTo>
                    <a:pt x="46" y="10454"/>
                    <a:pt x="252" y="14198"/>
                    <a:pt x="548" y="17690"/>
                  </a:cubicBezTo>
                  <a:cubicBezTo>
                    <a:pt x="5182" y="17576"/>
                    <a:pt x="7533" y="17165"/>
                    <a:pt x="7624" y="16480"/>
                  </a:cubicBezTo>
                  <a:cubicBezTo>
                    <a:pt x="7693" y="15955"/>
                    <a:pt x="6529" y="15293"/>
                    <a:pt x="4155" y="14472"/>
                  </a:cubicBezTo>
                  <a:cubicBezTo>
                    <a:pt x="4429" y="9656"/>
                    <a:pt x="4725" y="4839"/>
                    <a:pt x="4999"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1" name="Google Shape;2371;p38"/>
            <p:cNvSpPr/>
            <p:nvPr/>
          </p:nvSpPr>
          <p:spPr>
            <a:xfrm>
              <a:off x="1287660" y="4619043"/>
              <a:ext cx="272540" cy="244645"/>
            </a:xfrm>
            <a:custGeom>
              <a:avLst/>
              <a:gdLst/>
              <a:ahLst/>
              <a:cxnLst/>
              <a:rect l="l" t="t" r="r" b="b"/>
              <a:pathLst>
                <a:path w="4680" h="4201" extrusionOk="0">
                  <a:moveTo>
                    <a:pt x="0" y="457"/>
                  </a:moveTo>
                  <a:cubicBezTo>
                    <a:pt x="46" y="1690"/>
                    <a:pt x="137" y="2899"/>
                    <a:pt x="228" y="4086"/>
                  </a:cubicBezTo>
                  <a:lnTo>
                    <a:pt x="228" y="4086"/>
                  </a:lnTo>
                  <a:cubicBezTo>
                    <a:pt x="3059" y="4201"/>
                    <a:pt x="4520" y="4018"/>
                    <a:pt x="4634" y="3539"/>
                  </a:cubicBezTo>
                  <a:lnTo>
                    <a:pt x="4634" y="3539"/>
                  </a:lnTo>
                  <a:cubicBezTo>
                    <a:pt x="4679" y="3333"/>
                    <a:pt x="4451" y="3059"/>
                    <a:pt x="3972" y="2740"/>
                  </a:cubicBezTo>
                  <a:lnTo>
                    <a:pt x="3972" y="2740"/>
                  </a:lnTo>
                  <a:cubicBezTo>
                    <a:pt x="4017" y="1827"/>
                    <a:pt x="4086" y="914"/>
                    <a:pt x="4131" y="1"/>
                  </a:cubicBezTo>
                  <a:lnTo>
                    <a:pt x="413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2" name="Google Shape;2372;p38"/>
            <p:cNvSpPr/>
            <p:nvPr/>
          </p:nvSpPr>
          <p:spPr>
            <a:xfrm>
              <a:off x="1300937" y="4778549"/>
              <a:ext cx="424067" cy="187517"/>
            </a:xfrm>
            <a:custGeom>
              <a:avLst/>
              <a:gdLst/>
              <a:ahLst/>
              <a:cxnLst/>
              <a:rect l="l" t="t" r="r" b="b"/>
              <a:pathLst>
                <a:path w="7282" h="3220" extrusionOk="0">
                  <a:moveTo>
                    <a:pt x="3744" y="1"/>
                  </a:moveTo>
                  <a:lnTo>
                    <a:pt x="3744" y="1"/>
                  </a:lnTo>
                  <a:cubicBezTo>
                    <a:pt x="4223" y="320"/>
                    <a:pt x="4451" y="594"/>
                    <a:pt x="4406" y="800"/>
                  </a:cubicBezTo>
                  <a:cubicBezTo>
                    <a:pt x="4313" y="1187"/>
                    <a:pt x="3343" y="1380"/>
                    <a:pt x="1481" y="1380"/>
                  </a:cubicBezTo>
                  <a:cubicBezTo>
                    <a:pt x="1038" y="1380"/>
                    <a:pt x="545" y="1369"/>
                    <a:pt x="0" y="1347"/>
                  </a:cubicBezTo>
                  <a:lnTo>
                    <a:pt x="0" y="1347"/>
                  </a:lnTo>
                  <a:cubicBezTo>
                    <a:pt x="46" y="1986"/>
                    <a:pt x="92" y="2603"/>
                    <a:pt x="137" y="3219"/>
                  </a:cubicBezTo>
                  <a:cubicBezTo>
                    <a:pt x="4771" y="3105"/>
                    <a:pt x="7122" y="2694"/>
                    <a:pt x="7213" y="2009"/>
                  </a:cubicBezTo>
                  <a:cubicBezTo>
                    <a:pt x="7282" y="1484"/>
                    <a:pt x="6118" y="822"/>
                    <a:pt x="37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3" name="Google Shape;2373;p38"/>
            <p:cNvSpPr/>
            <p:nvPr/>
          </p:nvSpPr>
          <p:spPr>
            <a:xfrm>
              <a:off x="840997" y="3953126"/>
              <a:ext cx="325767" cy="704527"/>
            </a:xfrm>
            <a:custGeom>
              <a:avLst/>
              <a:gdLst/>
              <a:ahLst/>
              <a:cxnLst/>
              <a:rect l="l" t="t" r="r" b="b"/>
              <a:pathLst>
                <a:path w="5594" h="12098" extrusionOk="0">
                  <a:moveTo>
                    <a:pt x="5570" y="0"/>
                  </a:moveTo>
                  <a:cubicBezTo>
                    <a:pt x="3721" y="0"/>
                    <a:pt x="1850" y="0"/>
                    <a:pt x="1" y="23"/>
                  </a:cubicBezTo>
                  <a:lnTo>
                    <a:pt x="1644" y="11961"/>
                  </a:lnTo>
                  <a:lnTo>
                    <a:pt x="5593" y="12098"/>
                  </a:lnTo>
                  <a:cubicBezTo>
                    <a:pt x="5525" y="10157"/>
                    <a:pt x="5479" y="8172"/>
                    <a:pt x="5479" y="6140"/>
                  </a:cubicBezTo>
                  <a:cubicBezTo>
                    <a:pt x="5479" y="4040"/>
                    <a:pt x="5525" y="1986"/>
                    <a:pt x="5570"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4" name="Google Shape;2374;p38"/>
            <p:cNvSpPr/>
            <p:nvPr/>
          </p:nvSpPr>
          <p:spPr>
            <a:xfrm>
              <a:off x="918100" y="4649617"/>
              <a:ext cx="256583" cy="220711"/>
            </a:xfrm>
            <a:custGeom>
              <a:avLst/>
              <a:gdLst/>
              <a:ahLst/>
              <a:cxnLst/>
              <a:rect l="l" t="t" r="r" b="b"/>
              <a:pathLst>
                <a:path w="4406" h="3790" extrusionOk="0">
                  <a:moveTo>
                    <a:pt x="663" y="2420"/>
                  </a:moveTo>
                  <a:cubicBezTo>
                    <a:pt x="206" y="2785"/>
                    <a:pt x="1" y="3059"/>
                    <a:pt x="69" y="3265"/>
                  </a:cubicBezTo>
                  <a:lnTo>
                    <a:pt x="69" y="3265"/>
                  </a:lnTo>
                  <a:cubicBezTo>
                    <a:pt x="206" y="3721"/>
                    <a:pt x="1644" y="3790"/>
                    <a:pt x="4406" y="3470"/>
                  </a:cubicBezTo>
                  <a:lnTo>
                    <a:pt x="4406" y="3470"/>
                  </a:lnTo>
                  <a:cubicBezTo>
                    <a:pt x="4337" y="2374"/>
                    <a:pt x="4292" y="1256"/>
                    <a:pt x="4269" y="138"/>
                  </a:cubicBezTo>
                  <a:lnTo>
                    <a:pt x="4269" y="138"/>
                  </a:lnTo>
                  <a:lnTo>
                    <a:pt x="320" y="1"/>
                  </a:lnTo>
                  <a:cubicBezTo>
                    <a:pt x="434" y="822"/>
                    <a:pt x="548" y="1621"/>
                    <a:pt x="663" y="242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5" name="Google Shape;2375;p38"/>
            <p:cNvSpPr/>
            <p:nvPr/>
          </p:nvSpPr>
          <p:spPr>
            <a:xfrm>
              <a:off x="758595" y="4790546"/>
              <a:ext cx="421447" cy="175928"/>
            </a:xfrm>
            <a:custGeom>
              <a:avLst/>
              <a:gdLst/>
              <a:ahLst/>
              <a:cxnLst/>
              <a:rect l="l" t="t" r="r" b="b"/>
              <a:pathLst>
                <a:path w="7237" h="3021" extrusionOk="0">
                  <a:moveTo>
                    <a:pt x="3402" y="0"/>
                  </a:moveTo>
                  <a:lnTo>
                    <a:pt x="3402" y="0"/>
                  </a:lnTo>
                  <a:cubicBezTo>
                    <a:pt x="1096" y="1004"/>
                    <a:pt x="1" y="1758"/>
                    <a:pt x="92" y="2260"/>
                  </a:cubicBezTo>
                  <a:cubicBezTo>
                    <a:pt x="210" y="2764"/>
                    <a:pt x="1528" y="3021"/>
                    <a:pt x="4056" y="3021"/>
                  </a:cubicBezTo>
                  <a:cubicBezTo>
                    <a:pt x="4961" y="3021"/>
                    <a:pt x="6021" y="2988"/>
                    <a:pt x="7236" y="2922"/>
                  </a:cubicBezTo>
                  <a:cubicBezTo>
                    <a:pt x="7191" y="2305"/>
                    <a:pt x="7168" y="1689"/>
                    <a:pt x="7145" y="1050"/>
                  </a:cubicBezTo>
                  <a:cubicBezTo>
                    <a:pt x="6008" y="1182"/>
                    <a:pt x="5095" y="1247"/>
                    <a:pt x="4405" y="1247"/>
                  </a:cubicBezTo>
                  <a:cubicBezTo>
                    <a:pt x="3419" y="1247"/>
                    <a:pt x="2889" y="1113"/>
                    <a:pt x="2808" y="845"/>
                  </a:cubicBezTo>
                  <a:cubicBezTo>
                    <a:pt x="2740" y="639"/>
                    <a:pt x="2945" y="365"/>
                    <a:pt x="340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6" name="Google Shape;2376;p38"/>
            <p:cNvSpPr/>
            <p:nvPr/>
          </p:nvSpPr>
          <p:spPr>
            <a:xfrm>
              <a:off x="746657" y="3583567"/>
              <a:ext cx="903924" cy="493250"/>
            </a:xfrm>
            <a:custGeom>
              <a:avLst/>
              <a:gdLst/>
              <a:ahLst/>
              <a:cxnLst/>
              <a:rect l="l" t="t" r="r" b="b"/>
              <a:pathLst>
                <a:path w="15522" h="8470" extrusionOk="0">
                  <a:moveTo>
                    <a:pt x="2397" y="1"/>
                  </a:moveTo>
                  <a:cubicBezTo>
                    <a:pt x="1803" y="1393"/>
                    <a:pt x="1233" y="2785"/>
                    <a:pt x="639" y="4155"/>
                  </a:cubicBezTo>
                  <a:cubicBezTo>
                    <a:pt x="434" y="4657"/>
                    <a:pt x="206" y="5159"/>
                    <a:pt x="0" y="5661"/>
                  </a:cubicBezTo>
                  <a:cubicBezTo>
                    <a:pt x="1370" y="7031"/>
                    <a:pt x="2694" y="7647"/>
                    <a:pt x="3538" y="7944"/>
                  </a:cubicBezTo>
                  <a:cubicBezTo>
                    <a:pt x="4572" y="8319"/>
                    <a:pt x="5597" y="8469"/>
                    <a:pt x="6642" y="8469"/>
                  </a:cubicBezTo>
                  <a:cubicBezTo>
                    <a:pt x="8457" y="8469"/>
                    <a:pt x="10331" y="8017"/>
                    <a:pt x="12417" y="7510"/>
                  </a:cubicBezTo>
                  <a:cubicBezTo>
                    <a:pt x="13718" y="7191"/>
                    <a:pt x="14768" y="6871"/>
                    <a:pt x="15521" y="6620"/>
                  </a:cubicBezTo>
                  <a:cubicBezTo>
                    <a:pt x="14791" y="4931"/>
                    <a:pt x="14061" y="3242"/>
                    <a:pt x="13330" y="1576"/>
                  </a:cubicBezTo>
                  <a:cubicBezTo>
                    <a:pt x="9678" y="1051"/>
                    <a:pt x="6049" y="526"/>
                    <a:pt x="239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7" name="Google Shape;2377;p38"/>
            <p:cNvSpPr/>
            <p:nvPr/>
          </p:nvSpPr>
          <p:spPr>
            <a:xfrm>
              <a:off x="1732925" y="2395282"/>
              <a:ext cx="364260" cy="425407"/>
            </a:xfrm>
            <a:custGeom>
              <a:avLst/>
              <a:gdLst/>
              <a:ahLst/>
              <a:cxnLst/>
              <a:rect l="l" t="t" r="r" b="b"/>
              <a:pathLst>
                <a:path w="6255" h="7305" extrusionOk="0">
                  <a:moveTo>
                    <a:pt x="2534" y="2237"/>
                  </a:moveTo>
                  <a:lnTo>
                    <a:pt x="2534" y="2237"/>
                  </a:lnTo>
                  <a:cubicBezTo>
                    <a:pt x="2877" y="2556"/>
                    <a:pt x="3036" y="3013"/>
                    <a:pt x="3036" y="3469"/>
                  </a:cubicBezTo>
                  <a:cubicBezTo>
                    <a:pt x="3036" y="3903"/>
                    <a:pt x="2854" y="4360"/>
                    <a:pt x="2557" y="4679"/>
                  </a:cubicBezTo>
                  <a:cubicBezTo>
                    <a:pt x="2648" y="4497"/>
                    <a:pt x="2717" y="4291"/>
                    <a:pt x="2785" y="4086"/>
                  </a:cubicBezTo>
                  <a:cubicBezTo>
                    <a:pt x="2945" y="3469"/>
                    <a:pt x="2854" y="2830"/>
                    <a:pt x="2534" y="2237"/>
                  </a:cubicBezTo>
                  <a:close/>
                  <a:moveTo>
                    <a:pt x="4452" y="0"/>
                  </a:moveTo>
                  <a:cubicBezTo>
                    <a:pt x="4109" y="0"/>
                    <a:pt x="3493" y="502"/>
                    <a:pt x="3196" y="799"/>
                  </a:cubicBezTo>
                  <a:cubicBezTo>
                    <a:pt x="2968" y="1027"/>
                    <a:pt x="2648" y="1415"/>
                    <a:pt x="2397" y="1963"/>
                  </a:cubicBezTo>
                  <a:cubicBezTo>
                    <a:pt x="2397" y="1552"/>
                    <a:pt x="2352" y="1210"/>
                    <a:pt x="2283" y="981"/>
                  </a:cubicBezTo>
                  <a:cubicBezTo>
                    <a:pt x="2215" y="662"/>
                    <a:pt x="2146" y="297"/>
                    <a:pt x="1964" y="274"/>
                  </a:cubicBezTo>
                  <a:cubicBezTo>
                    <a:pt x="1956" y="273"/>
                    <a:pt x="1949" y="272"/>
                    <a:pt x="1942" y="272"/>
                  </a:cubicBezTo>
                  <a:cubicBezTo>
                    <a:pt x="1813" y="272"/>
                    <a:pt x="1687" y="461"/>
                    <a:pt x="1644" y="548"/>
                  </a:cubicBezTo>
                  <a:cubicBezTo>
                    <a:pt x="1188" y="1255"/>
                    <a:pt x="1302" y="3104"/>
                    <a:pt x="1370" y="3812"/>
                  </a:cubicBezTo>
                  <a:cubicBezTo>
                    <a:pt x="914" y="4154"/>
                    <a:pt x="457" y="4497"/>
                    <a:pt x="1" y="4839"/>
                  </a:cubicBezTo>
                  <a:cubicBezTo>
                    <a:pt x="46" y="5136"/>
                    <a:pt x="160" y="5729"/>
                    <a:pt x="571" y="6323"/>
                  </a:cubicBezTo>
                  <a:cubicBezTo>
                    <a:pt x="936" y="6848"/>
                    <a:pt x="1393" y="7144"/>
                    <a:pt x="1644" y="7304"/>
                  </a:cubicBezTo>
                  <a:cubicBezTo>
                    <a:pt x="2101" y="6642"/>
                    <a:pt x="2580" y="6003"/>
                    <a:pt x="3036" y="5341"/>
                  </a:cubicBezTo>
                  <a:cubicBezTo>
                    <a:pt x="3196" y="5318"/>
                    <a:pt x="3858" y="5250"/>
                    <a:pt x="4315" y="4702"/>
                  </a:cubicBezTo>
                  <a:cubicBezTo>
                    <a:pt x="4497" y="4474"/>
                    <a:pt x="4588" y="4268"/>
                    <a:pt x="4634" y="4109"/>
                  </a:cubicBezTo>
                  <a:cubicBezTo>
                    <a:pt x="4908" y="3994"/>
                    <a:pt x="5296" y="3812"/>
                    <a:pt x="5661" y="3469"/>
                  </a:cubicBezTo>
                  <a:cubicBezTo>
                    <a:pt x="5821" y="3310"/>
                    <a:pt x="6255" y="2922"/>
                    <a:pt x="6186" y="2785"/>
                  </a:cubicBezTo>
                  <a:cubicBezTo>
                    <a:pt x="6167" y="2738"/>
                    <a:pt x="6110" y="2706"/>
                    <a:pt x="5981" y="2706"/>
                  </a:cubicBezTo>
                  <a:cubicBezTo>
                    <a:pt x="5798" y="2706"/>
                    <a:pt x="5471" y="2770"/>
                    <a:pt x="4908" y="2944"/>
                  </a:cubicBezTo>
                  <a:cubicBezTo>
                    <a:pt x="5136" y="2693"/>
                    <a:pt x="5365" y="2488"/>
                    <a:pt x="5547" y="2328"/>
                  </a:cubicBezTo>
                  <a:cubicBezTo>
                    <a:pt x="5912" y="2009"/>
                    <a:pt x="6209" y="1849"/>
                    <a:pt x="6163" y="1689"/>
                  </a:cubicBezTo>
                  <a:cubicBezTo>
                    <a:pt x="6141" y="1598"/>
                    <a:pt x="5981" y="1575"/>
                    <a:pt x="5912" y="1552"/>
                  </a:cubicBezTo>
                  <a:cubicBezTo>
                    <a:pt x="5853" y="1539"/>
                    <a:pt x="5792" y="1532"/>
                    <a:pt x="5731" y="1532"/>
                  </a:cubicBezTo>
                  <a:cubicBezTo>
                    <a:pt x="5274" y="1532"/>
                    <a:pt x="4784" y="1876"/>
                    <a:pt x="4543" y="2077"/>
                  </a:cubicBezTo>
                  <a:cubicBezTo>
                    <a:pt x="5159" y="1552"/>
                    <a:pt x="5730" y="981"/>
                    <a:pt x="5616" y="753"/>
                  </a:cubicBezTo>
                  <a:cubicBezTo>
                    <a:pt x="5581" y="696"/>
                    <a:pt x="5490" y="679"/>
                    <a:pt x="5390" y="679"/>
                  </a:cubicBezTo>
                  <a:cubicBezTo>
                    <a:pt x="5290" y="679"/>
                    <a:pt x="5182" y="696"/>
                    <a:pt x="5113" y="708"/>
                  </a:cubicBezTo>
                  <a:cubicBezTo>
                    <a:pt x="4429" y="799"/>
                    <a:pt x="3995" y="1347"/>
                    <a:pt x="3835" y="1575"/>
                  </a:cubicBezTo>
                  <a:cubicBezTo>
                    <a:pt x="4041" y="1255"/>
                    <a:pt x="4246" y="1027"/>
                    <a:pt x="4383" y="845"/>
                  </a:cubicBezTo>
                  <a:cubicBezTo>
                    <a:pt x="4588" y="639"/>
                    <a:pt x="4771" y="479"/>
                    <a:pt x="4748" y="251"/>
                  </a:cubicBezTo>
                  <a:cubicBezTo>
                    <a:pt x="4725" y="251"/>
                    <a:pt x="4703" y="91"/>
                    <a:pt x="4611" y="23"/>
                  </a:cubicBezTo>
                  <a:cubicBezTo>
                    <a:pt x="4566" y="0"/>
                    <a:pt x="4520" y="0"/>
                    <a:pt x="4452" y="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8" name="Google Shape;2378;p38"/>
            <p:cNvSpPr/>
            <p:nvPr/>
          </p:nvSpPr>
          <p:spPr>
            <a:xfrm>
              <a:off x="1880492" y="2526835"/>
              <a:ext cx="29292" cy="140987"/>
            </a:xfrm>
            <a:custGeom>
              <a:avLst/>
              <a:gdLst/>
              <a:ahLst/>
              <a:cxnLst/>
              <a:rect l="l" t="t" r="r" b="b"/>
              <a:pathLst>
                <a:path w="503" h="2421" extrusionOk="0">
                  <a:moveTo>
                    <a:pt x="0" y="1"/>
                  </a:moveTo>
                  <a:cubicBezTo>
                    <a:pt x="320" y="571"/>
                    <a:pt x="411" y="1210"/>
                    <a:pt x="251" y="1827"/>
                  </a:cubicBezTo>
                  <a:cubicBezTo>
                    <a:pt x="183" y="2032"/>
                    <a:pt x="114" y="2238"/>
                    <a:pt x="23" y="2420"/>
                  </a:cubicBezTo>
                  <a:cubicBezTo>
                    <a:pt x="320" y="2101"/>
                    <a:pt x="502" y="1644"/>
                    <a:pt x="502" y="1210"/>
                  </a:cubicBezTo>
                  <a:cubicBezTo>
                    <a:pt x="502" y="754"/>
                    <a:pt x="343" y="297"/>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79" name="Google Shape;2379;p38"/>
            <p:cNvSpPr/>
            <p:nvPr/>
          </p:nvSpPr>
          <p:spPr>
            <a:xfrm>
              <a:off x="1339489" y="28006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0" name="Google Shape;2380;p38"/>
            <p:cNvSpPr/>
            <p:nvPr/>
          </p:nvSpPr>
          <p:spPr>
            <a:xfrm>
              <a:off x="1137413" y="2981417"/>
              <a:ext cx="121012" cy="203473"/>
            </a:xfrm>
            <a:custGeom>
              <a:avLst/>
              <a:gdLst/>
              <a:ahLst/>
              <a:cxnLst/>
              <a:rect l="l" t="t" r="r" b="b"/>
              <a:pathLst>
                <a:path w="2078" h="3494" extrusionOk="0">
                  <a:moveTo>
                    <a:pt x="617" y="1"/>
                  </a:moveTo>
                  <a:lnTo>
                    <a:pt x="252" y="206"/>
                  </a:lnTo>
                  <a:cubicBezTo>
                    <a:pt x="69" y="343"/>
                    <a:pt x="1" y="572"/>
                    <a:pt x="115" y="777"/>
                  </a:cubicBezTo>
                  <a:cubicBezTo>
                    <a:pt x="549" y="1622"/>
                    <a:pt x="1005" y="2466"/>
                    <a:pt x="1462" y="3311"/>
                  </a:cubicBezTo>
                  <a:cubicBezTo>
                    <a:pt x="1462" y="3311"/>
                    <a:pt x="1758" y="3448"/>
                    <a:pt x="2078" y="3493"/>
                  </a:cubicBezTo>
                  <a:cubicBezTo>
                    <a:pt x="1827" y="3288"/>
                    <a:pt x="1599" y="3014"/>
                    <a:pt x="1393" y="2672"/>
                  </a:cubicBezTo>
                  <a:cubicBezTo>
                    <a:pt x="937" y="1941"/>
                    <a:pt x="617" y="960"/>
                    <a:pt x="617" y="1"/>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1" name="Google Shape;2381;p38"/>
            <p:cNvSpPr/>
            <p:nvPr/>
          </p:nvSpPr>
          <p:spPr>
            <a:xfrm>
              <a:off x="1766177" y="2796696"/>
              <a:ext cx="39891" cy="58526"/>
            </a:xfrm>
            <a:custGeom>
              <a:avLst/>
              <a:gdLst/>
              <a:ahLst/>
              <a:cxnLst/>
              <a:rect l="l" t="t" r="r" b="b"/>
              <a:pathLst>
                <a:path w="685" h="1005" extrusionOk="0">
                  <a:moveTo>
                    <a:pt x="92" y="0"/>
                  </a:moveTo>
                  <a:cubicBezTo>
                    <a:pt x="46" y="23"/>
                    <a:pt x="23" y="46"/>
                    <a:pt x="0" y="69"/>
                  </a:cubicBezTo>
                  <a:cubicBezTo>
                    <a:pt x="206" y="365"/>
                    <a:pt x="434" y="685"/>
                    <a:pt x="662" y="1005"/>
                  </a:cubicBezTo>
                  <a:cubicBezTo>
                    <a:pt x="662" y="1005"/>
                    <a:pt x="685" y="982"/>
                    <a:pt x="685" y="982"/>
                  </a:cubicBezTo>
                  <a:cubicBezTo>
                    <a:pt x="480" y="662"/>
                    <a:pt x="297" y="320"/>
                    <a:pt x="9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2" name="Google Shape;2382;p38"/>
            <p:cNvSpPr/>
            <p:nvPr/>
          </p:nvSpPr>
          <p:spPr>
            <a:xfrm>
              <a:off x="1687734" y="2675741"/>
              <a:ext cx="82461" cy="121012"/>
            </a:xfrm>
            <a:custGeom>
              <a:avLst/>
              <a:gdLst/>
              <a:ahLst/>
              <a:cxnLst/>
              <a:rect l="l" t="t" r="r" b="b"/>
              <a:pathLst>
                <a:path w="1416" h="2078" extrusionOk="0">
                  <a:moveTo>
                    <a:pt x="46" y="0"/>
                  </a:moveTo>
                  <a:cubicBezTo>
                    <a:pt x="23" y="0"/>
                    <a:pt x="23" y="23"/>
                    <a:pt x="1" y="23"/>
                  </a:cubicBezTo>
                  <a:cubicBezTo>
                    <a:pt x="411" y="731"/>
                    <a:pt x="845" y="1415"/>
                    <a:pt x="1302" y="2077"/>
                  </a:cubicBezTo>
                  <a:cubicBezTo>
                    <a:pt x="1347" y="2077"/>
                    <a:pt x="1370" y="2054"/>
                    <a:pt x="1416" y="2032"/>
                  </a:cubicBezTo>
                  <a:cubicBezTo>
                    <a:pt x="982" y="1347"/>
                    <a:pt x="526" y="662"/>
                    <a:pt x="4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3" name="Google Shape;2383;p38"/>
            <p:cNvSpPr/>
            <p:nvPr/>
          </p:nvSpPr>
          <p:spPr>
            <a:xfrm>
              <a:off x="1338150" y="2759483"/>
              <a:ext cx="490572" cy="304453"/>
            </a:xfrm>
            <a:custGeom>
              <a:avLst/>
              <a:gdLst/>
              <a:ahLst/>
              <a:cxnLst/>
              <a:rect l="l" t="t" r="r" b="b"/>
              <a:pathLst>
                <a:path w="8424" h="5228" extrusionOk="0">
                  <a:moveTo>
                    <a:pt x="8423" y="0"/>
                  </a:moveTo>
                  <a:lnTo>
                    <a:pt x="8423" y="0"/>
                  </a:lnTo>
                  <a:cubicBezTo>
                    <a:pt x="8081" y="183"/>
                    <a:pt x="7738" y="388"/>
                    <a:pt x="7419" y="594"/>
                  </a:cubicBezTo>
                  <a:cubicBezTo>
                    <a:pt x="7373" y="616"/>
                    <a:pt x="7350" y="639"/>
                    <a:pt x="7305" y="639"/>
                  </a:cubicBezTo>
                  <a:cubicBezTo>
                    <a:pt x="4908" y="2077"/>
                    <a:pt x="2397" y="3629"/>
                    <a:pt x="0" y="5159"/>
                  </a:cubicBezTo>
                  <a:cubicBezTo>
                    <a:pt x="23" y="5181"/>
                    <a:pt x="23" y="5204"/>
                    <a:pt x="23" y="5227"/>
                  </a:cubicBezTo>
                  <a:cubicBezTo>
                    <a:pt x="2466" y="3766"/>
                    <a:pt x="4999" y="2214"/>
                    <a:pt x="7350" y="708"/>
                  </a:cubicBezTo>
                  <a:cubicBezTo>
                    <a:pt x="7373" y="685"/>
                    <a:pt x="7396" y="662"/>
                    <a:pt x="7442" y="639"/>
                  </a:cubicBezTo>
                  <a:cubicBezTo>
                    <a:pt x="7761" y="434"/>
                    <a:pt x="8103" y="206"/>
                    <a:pt x="842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4" name="Google Shape;2384;p38"/>
            <p:cNvSpPr/>
            <p:nvPr/>
          </p:nvSpPr>
          <p:spPr>
            <a:xfrm>
              <a:off x="1213177" y="3136963"/>
              <a:ext cx="5416" cy="2737"/>
            </a:xfrm>
            <a:custGeom>
              <a:avLst/>
              <a:gdLst/>
              <a:ahLst/>
              <a:cxnLst/>
              <a:rect l="l" t="t" r="r" b="b"/>
              <a:pathLst>
                <a:path w="93" h="47" extrusionOk="0">
                  <a:moveTo>
                    <a:pt x="1" y="46"/>
                  </a:moveTo>
                  <a:lnTo>
                    <a:pt x="1" y="46"/>
                  </a:lnTo>
                  <a:cubicBezTo>
                    <a:pt x="24" y="23"/>
                    <a:pt x="69" y="23"/>
                    <a:pt x="92" y="1"/>
                  </a:cubicBezTo>
                  <a:cubicBezTo>
                    <a:pt x="92" y="1"/>
                    <a:pt x="92" y="1"/>
                    <a:pt x="92" y="1"/>
                  </a:cubicBezTo>
                  <a:cubicBezTo>
                    <a:pt x="69" y="23"/>
                    <a:pt x="24" y="23"/>
                    <a:pt x="1" y="46"/>
                  </a:cubicBezTo>
                  <a:close/>
                </a:path>
              </a:pathLst>
            </a:custGeom>
            <a:solidFill>
              <a:srgbClr val="D8D2E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85" name="Google Shape;2385;p38"/>
            <p:cNvGrpSpPr/>
            <p:nvPr/>
          </p:nvGrpSpPr>
          <p:grpSpPr>
            <a:xfrm>
              <a:off x="1173344" y="2646449"/>
              <a:ext cx="685892" cy="540071"/>
              <a:chOff x="1173344" y="2646449"/>
              <a:chExt cx="685892" cy="540071"/>
            </a:xfrm>
          </p:grpSpPr>
          <p:sp>
            <p:nvSpPr>
              <p:cNvPr id="2386" name="Google Shape;2386;p38"/>
              <p:cNvSpPr/>
              <p:nvPr/>
            </p:nvSpPr>
            <p:spPr>
              <a:xfrm>
                <a:off x="1690413" y="26464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7" name="Google Shape;2387;p38"/>
              <p:cNvSpPr/>
              <p:nvPr/>
            </p:nvSpPr>
            <p:spPr>
              <a:xfrm>
                <a:off x="1771476" y="27594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88" name="Google Shape;2388;p38"/>
              <p:cNvSpPr/>
              <p:nvPr/>
            </p:nvSpPr>
            <p:spPr>
              <a:xfrm>
                <a:off x="1173344" y="26770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2389" name="Google Shape;2389;p38"/>
            <p:cNvGrpSpPr/>
            <p:nvPr/>
          </p:nvGrpSpPr>
          <p:grpSpPr>
            <a:xfrm>
              <a:off x="1174695" y="2646303"/>
              <a:ext cx="685892" cy="540071"/>
              <a:chOff x="1325744" y="2798849"/>
              <a:chExt cx="685892" cy="540071"/>
            </a:xfrm>
          </p:grpSpPr>
          <p:sp>
            <p:nvSpPr>
              <p:cNvPr id="2390" name="Google Shape;2390;p38"/>
              <p:cNvSpPr/>
              <p:nvPr/>
            </p:nvSpPr>
            <p:spPr>
              <a:xfrm>
                <a:off x="1842813" y="2798849"/>
                <a:ext cx="138308" cy="147626"/>
              </a:xfrm>
              <a:custGeom>
                <a:avLst/>
                <a:gdLst/>
                <a:ahLst/>
                <a:cxnLst/>
                <a:rect l="l" t="t" r="r" b="b"/>
                <a:pathLst>
                  <a:path w="2375" h="2535" extrusionOk="0">
                    <a:moveTo>
                      <a:pt x="959" y="1"/>
                    </a:moveTo>
                    <a:cubicBezTo>
                      <a:pt x="890" y="1"/>
                      <a:pt x="822" y="24"/>
                      <a:pt x="753" y="69"/>
                    </a:cubicBezTo>
                    <a:cubicBezTo>
                      <a:pt x="502" y="206"/>
                      <a:pt x="251" y="366"/>
                      <a:pt x="0" y="503"/>
                    </a:cubicBezTo>
                    <a:cubicBezTo>
                      <a:pt x="480" y="1165"/>
                      <a:pt x="936" y="1850"/>
                      <a:pt x="1370" y="2535"/>
                    </a:cubicBezTo>
                    <a:cubicBezTo>
                      <a:pt x="1689" y="2329"/>
                      <a:pt x="2032" y="2124"/>
                      <a:pt x="2374" y="1941"/>
                    </a:cubicBezTo>
                    <a:lnTo>
                      <a:pt x="1393" y="252"/>
                    </a:lnTo>
                    <a:cubicBezTo>
                      <a:pt x="1301" y="92"/>
                      <a:pt x="1141" y="1"/>
                      <a:pt x="959"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1" name="Google Shape;2391;p38"/>
              <p:cNvSpPr/>
              <p:nvPr/>
            </p:nvSpPr>
            <p:spPr>
              <a:xfrm>
                <a:off x="1923876" y="2911883"/>
                <a:ext cx="87760" cy="94399"/>
              </a:xfrm>
              <a:custGeom>
                <a:avLst/>
                <a:gdLst/>
                <a:ahLst/>
                <a:cxnLst/>
                <a:rect l="l" t="t" r="r" b="b"/>
                <a:pathLst>
                  <a:path w="1507" h="1621" extrusionOk="0">
                    <a:moveTo>
                      <a:pt x="982" y="0"/>
                    </a:moveTo>
                    <a:cubicBezTo>
                      <a:pt x="662" y="206"/>
                      <a:pt x="320" y="434"/>
                      <a:pt x="1" y="639"/>
                    </a:cubicBezTo>
                    <a:cubicBezTo>
                      <a:pt x="206" y="959"/>
                      <a:pt x="389" y="1301"/>
                      <a:pt x="594" y="1621"/>
                    </a:cubicBezTo>
                    <a:cubicBezTo>
                      <a:pt x="1028" y="1278"/>
                      <a:pt x="1347" y="1027"/>
                      <a:pt x="1507" y="913"/>
                    </a:cubicBezTo>
                    <a:lnTo>
                      <a:pt x="982" y="0"/>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2" name="Google Shape;2392;p38"/>
              <p:cNvSpPr/>
              <p:nvPr/>
            </p:nvSpPr>
            <p:spPr>
              <a:xfrm>
                <a:off x="1491889" y="2953056"/>
                <a:ext cx="465298" cy="348304"/>
              </a:xfrm>
              <a:custGeom>
                <a:avLst/>
                <a:gdLst/>
                <a:ahLst/>
                <a:cxnLst/>
                <a:rect l="l" t="t" r="r" b="b"/>
                <a:pathLst>
                  <a:path w="7990" h="5981" extrusionOk="0">
                    <a:moveTo>
                      <a:pt x="7327" y="1"/>
                    </a:moveTo>
                    <a:cubicBezTo>
                      <a:pt x="4976" y="1507"/>
                      <a:pt x="2443" y="3059"/>
                      <a:pt x="0" y="4520"/>
                    </a:cubicBezTo>
                    <a:cubicBezTo>
                      <a:pt x="183" y="5022"/>
                      <a:pt x="366" y="5502"/>
                      <a:pt x="525" y="5981"/>
                    </a:cubicBezTo>
                    <a:cubicBezTo>
                      <a:pt x="2831" y="4794"/>
                      <a:pt x="6277" y="2238"/>
                      <a:pt x="7989" y="937"/>
                    </a:cubicBezTo>
                    <a:cubicBezTo>
                      <a:pt x="7761" y="617"/>
                      <a:pt x="7533" y="297"/>
                      <a:pt x="7327"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3" name="Google Shape;2393;p38"/>
              <p:cNvSpPr/>
              <p:nvPr/>
            </p:nvSpPr>
            <p:spPr>
              <a:xfrm>
                <a:off x="1325744" y="2829423"/>
                <a:ext cx="590212" cy="509498"/>
              </a:xfrm>
              <a:custGeom>
                <a:avLst/>
                <a:gdLst/>
                <a:ahLst/>
                <a:cxnLst/>
                <a:rect l="l" t="t" r="r" b="b"/>
                <a:pathLst>
                  <a:path w="10135" h="8749" extrusionOk="0">
                    <a:moveTo>
                      <a:pt x="8834" y="1"/>
                    </a:moveTo>
                    <a:cubicBezTo>
                      <a:pt x="7829" y="594"/>
                      <a:pt x="6825" y="1188"/>
                      <a:pt x="5821" y="1781"/>
                    </a:cubicBezTo>
                    <a:cubicBezTo>
                      <a:pt x="3880" y="2923"/>
                      <a:pt x="1940" y="4087"/>
                      <a:pt x="0" y="5228"/>
                    </a:cubicBezTo>
                    <a:cubicBezTo>
                      <a:pt x="0" y="6187"/>
                      <a:pt x="320" y="7168"/>
                      <a:pt x="776" y="7899"/>
                    </a:cubicBezTo>
                    <a:cubicBezTo>
                      <a:pt x="982" y="8241"/>
                      <a:pt x="1210" y="8515"/>
                      <a:pt x="1461" y="8720"/>
                    </a:cubicBezTo>
                    <a:cubicBezTo>
                      <a:pt x="1484" y="8720"/>
                      <a:pt x="1484" y="8743"/>
                      <a:pt x="1507" y="8743"/>
                    </a:cubicBezTo>
                    <a:cubicBezTo>
                      <a:pt x="1537" y="8747"/>
                      <a:pt x="1569" y="8748"/>
                      <a:pt x="1602" y="8748"/>
                    </a:cubicBezTo>
                    <a:cubicBezTo>
                      <a:pt x="1999" y="8748"/>
                      <a:pt x="2621" y="8504"/>
                      <a:pt x="3378" y="8104"/>
                    </a:cubicBezTo>
                    <a:cubicBezTo>
                      <a:pt x="3219" y="7625"/>
                      <a:pt x="3036" y="7145"/>
                      <a:pt x="2853" y="6643"/>
                    </a:cubicBezTo>
                    <a:cubicBezTo>
                      <a:pt x="2853" y="6620"/>
                      <a:pt x="2853" y="6597"/>
                      <a:pt x="2830" y="6575"/>
                    </a:cubicBezTo>
                    <a:cubicBezTo>
                      <a:pt x="5227" y="5045"/>
                      <a:pt x="7738" y="3493"/>
                      <a:pt x="10135" y="2055"/>
                    </a:cubicBezTo>
                    <a:cubicBezTo>
                      <a:pt x="9678" y="1393"/>
                      <a:pt x="9244" y="709"/>
                      <a:pt x="8834"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394" name="Google Shape;2394;p38"/>
            <p:cNvSpPr/>
            <p:nvPr/>
          </p:nvSpPr>
          <p:spPr>
            <a:xfrm>
              <a:off x="831738" y="290565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5" name="Google Shape;2395;p38"/>
            <p:cNvSpPr/>
            <p:nvPr/>
          </p:nvSpPr>
          <p:spPr>
            <a:xfrm>
              <a:off x="831738" y="2904303"/>
              <a:ext cx="719144" cy="881387"/>
            </a:xfrm>
            <a:custGeom>
              <a:avLst/>
              <a:gdLst/>
              <a:ahLst/>
              <a:cxnLst/>
              <a:rect l="l" t="t" r="r" b="b"/>
              <a:pathLst>
                <a:path w="12349" h="15135" extrusionOk="0">
                  <a:moveTo>
                    <a:pt x="7281" y="1"/>
                  </a:moveTo>
                  <a:cubicBezTo>
                    <a:pt x="8171" y="1074"/>
                    <a:pt x="9176" y="2466"/>
                    <a:pt x="10066" y="4224"/>
                  </a:cubicBezTo>
                  <a:cubicBezTo>
                    <a:pt x="11801" y="7693"/>
                    <a:pt x="12234" y="10911"/>
                    <a:pt x="12349" y="12988"/>
                  </a:cubicBezTo>
                  <a:cubicBezTo>
                    <a:pt x="11413" y="13559"/>
                    <a:pt x="9929" y="14267"/>
                    <a:pt x="8035" y="14541"/>
                  </a:cubicBezTo>
                  <a:cubicBezTo>
                    <a:pt x="4086" y="15134"/>
                    <a:pt x="1027" y="13491"/>
                    <a:pt x="0" y="12874"/>
                  </a:cubicBezTo>
                  <a:lnTo>
                    <a:pt x="502" y="1850"/>
                  </a:lnTo>
                  <a:cubicBezTo>
                    <a:pt x="1278" y="1576"/>
                    <a:pt x="2100" y="1302"/>
                    <a:pt x="2967" y="1051"/>
                  </a:cubicBezTo>
                  <a:cubicBezTo>
                    <a:pt x="4474" y="617"/>
                    <a:pt x="5935" y="275"/>
                    <a:pt x="7281" y="1"/>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6" name="Google Shape;2396;p38"/>
            <p:cNvSpPr/>
            <p:nvPr/>
          </p:nvSpPr>
          <p:spPr>
            <a:xfrm>
              <a:off x="1219874" y="2990735"/>
              <a:ext cx="253905" cy="671333"/>
            </a:xfrm>
            <a:custGeom>
              <a:avLst/>
              <a:gdLst/>
              <a:ahLst/>
              <a:cxnLst/>
              <a:rect l="l" t="t" r="r" b="b"/>
              <a:pathLst>
                <a:path w="4360" h="11528" extrusionOk="0">
                  <a:moveTo>
                    <a:pt x="0" y="1"/>
                  </a:moveTo>
                  <a:cubicBezTo>
                    <a:pt x="2602" y="3265"/>
                    <a:pt x="4131" y="7373"/>
                    <a:pt x="4360" y="11527"/>
                  </a:cubicBezTo>
                  <a:cubicBezTo>
                    <a:pt x="4291" y="11003"/>
                    <a:pt x="4223" y="10500"/>
                    <a:pt x="4131" y="9975"/>
                  </a:cubicBezTo>
                  <a:cubicBezTo>
                    <a:pt x="3538" y="6392"/>
                    <a:pt x="2100" y="2968"/>
                    <a:pt x="0" y="1"/>
                  </a:cubicBezTo>
                  <a:close/>
                </a:path>
              </a:pathLst>
            </a:custGeom>
            <a:solidFill>
              <a:srgbClr val="4C448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7" name="Google Shape;2397;p38"/>
            <p:cNvSpPr/>
            <p:nvPr/>
          </p:nvSpPr>
          <p:spPr>
            <a:xfrm>
              <a:off x="1009821" y="2905653"/>
              <a:ext cx="356282" cy="296474"/>
            </a:xfrm>
            <a:custGeom>
              <a:avLst/>
              <a:gdLst/>
              <a:ahLst/>
              <a:cxnLst/>
              <a:rect l="l" t="t" r="r" b="b"/>
              <a:pathLst>
                <a:path w="6118" h="5091" extrusionOk="0">
                  <a:moveTo>
                    <a:pt x="3721" y="1"/>
                  </a:moveTo>
                  <a:cubicBezTo>
                    <a:pt x="4474" y="389"/>
                    <a:pt x="5182" y="937"/>
                    <a:pt x="5753" y="1621"/>
                  </a:cubicBezTo>
                  <a:cubicBezTo>
                    <a:pt x="5912" y="1804"/>
                    <a:pt x="6118" y="2010"/>
                    <a:pt x="6095" y="2306"/>
                  </a:cubicBezTo>
                  <a:cubicBezTo>
                    <a:pt x="6072" y="2649"/>
                    <a:pt x="5730" y="2923"/>
                    <a:pt x="5387" y="2854"/>
                  </a:cubicBezTo>
                  <a:cubicBezTo>
                    <a:pt x="4954" y="2808"/>
                    <a:pt x="4543" y="2763"/>
                    <a:pt x="4109" y="2717"/>
                  </a:cubicBezTo>
                  <a:lnTo>
                    <a:pt x="4383" y="2603"/>
                  </a:lnTo>
                  <a:cubicBezTo>
                    <a:pt x="4064" y="3105"/>
                    <a:pt x="3744" y="3630"/>
                    <a:pt x="3424" y="4132"/>
                  </a:cubicBezTo>
                  <a:lnTo>
                    <a:pt x="3310" y="4338"/>
                  </a:lnTo>
                  <a:cubicBezTo>
                    <a:pt x="2991" y="4931"/>
                    <a:pt x="2169" y="5091"/>
                    <a:pt x="1690" y="4589"/>
                  </a:cubicBezTo>
                  <a:cubicBezTo>
                    <a:pt x="640" y="3630"/>
                    <a:pt x="1" y="2238"/>
                    <a:pt x="1" y="800"/>
                  </a:cubicBezTo>
                  <a:cubicBezTo>
                    <a:pt x="1233" y="503"/>
                    <a:pt x="2489" y="229"/>
                    <a:pt x="3721" y="1"/>
                  </a:cubicBezTo>
                  <a:close/>
                  <a:moveTo>
                    <a:pt x="3721" y="1"/>
                  </a:moveTo>
                  <a:cubicBezTo>
                    <a:pt x="2557" y="435"/>
                    <a:pt x="1461" y="823"/>
                    <a:pt x="297" y="1211"/>
                  </a:cubicBezTo>
                  <a:lnTo>
                    <a:pt x="480" y="960"/>
                  </a:lnTo>
                  <a:cubicBezTo>
                    <a:pt x="617" y="2192"/>
                    <a:pt x="1210" y="3311"/>
                    <a:pt x="2101" y="4132"/>
                  </a:cubicBezTo>
                  <a:cubicBezTo>
                    <a:pt x="2329" y="4361"/>
                    <a:pt x="2648" y="4246"/>
                    <a:pt x="2785" y="3995"/>
                  </a:cubicBezTo>
                  <a:cubicBezTo>
                    <a:pt x="3151" y="3425"/>
                    <a:pt x="3539" y="2854"/>
                    <a:pt x="3904" y="2283"/>
                  </a:cubicBezTo>
                  <a:lnTo>
                    <a:pt x="4018" y="2146"/>
                  </a:lnTo>
                  <a:cubicBezTo>
                    <a:pt x="4497" y="2215"/>
                    <a:pt x="4977" y="2283"/>
                    <a:pt x="5456" y="2375"/>
                  </a:cubicBezTo>
                  <a:cubicBezTo>
                    <a:pt x="5570" y="2420"/>
                    <a:pt x="5684" y="2329"/>
                    <a:pt x="5661" y="2192"/>
                  </a:cubicBezTo>
                  <a:cubicBezTo>
                    <a:pt x="5638" y="2078"/>
                    <a:pt x="5524" y="1941"/>
                    <a:pt x="5456" y="1827"/>
                  </a:cubicBezTo>
                  <a:cubicBezTo>
                    <a:pt x="4977" y="1142"/>
                    <a:pt x="4383" y="526"/>
                    <a:pt x="372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8" name="Google Shape;2398;p38"/>
            <p:cNvSpPr/>
            <p:nvPr/>
          </p:nvSpPr>
          <p:spPr>
            <a:xfrm>
              <a:off x="1051051" y="2906993"/>
              <a:ext cx="198115" cy="146286"/>
            </a:xfrm>
            <a:custGeom>
              <a:avLst/>
              <a:gdLst/>
              <a:ahLst/>
              <a:cxnLst/>
              <a:rect l="l" t="t" r="r" b="b"/>
              <a:pathLst>
                <a:path w="3402" h="2512" extrusionOk="0">
                  <a:moveTo>
                    <a:pt x="0" y="800"/>
                  </a:moveTo>
                  <a:cubicBezTo>
                    <a:pt x="92" y="1256"/>
                    <a:pt x="183" y="1690"/>
                    <a:pt x="274" y="2146"/>
                  </a:cubicBezTo>
                  <a:cubicBezTo>
                    <a:pt x="731" y="2306"/>
                    <a:pt x="1507" y="2512"/>
                    <a:pt x="2420" y="2420"/>
                  </a:cubicBezTo>
                  <a:cubicBezTo>
                    <a:pt x="2808" y="2375"/>
                    <a:pt x="3127" y="2283"/>
                    <a:pt x="3401" y="2192"/>
                  </a:cubicBezTo>
                  <a:lnTo>
                    <a:pt x="3401" y="1"/>
                  </a:lnTo>
                  <a:cubicBezTo>
                    <a:pt x="2306" y="206"/>
                    <a:pt x="1164" y="480"/>
                    <a:pt x="0" y="80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99" name="Google Shape;2399;p38"/>
            <p:cNvSpPr/>
            <p:nvPr/>
          </p:nvSpPr>
          <p:spPr>
            <a:xfrm>
              <a:off x="1028456" y="3113028"/>
              <a:ext cx="473218" cy="650077"/>
            </a:xfrm>
            <a:custGeom>
              <a:avLst/>
              <a:gdLst/>
              <a:ahLst/>
              <a:cxnLst/>
              <a:rect l="l" t="t" r="r" b="b"/>
              <a:pathLst>
                <a:path w="8126" h="11163" extrusionOk="0">
                  <a:moveTo>
                    <a:pt x="6323" y="11117"/>
                  </a:moveTo>
                  <a:lnTo>
                    <a:pt x="890" y="10660"/>
                  </a:lnTo>
                  <a:cubicBezTo>
                    <a:pt x="365" y="10614"/>
                    <a:pt x="0" y="10158"/>
                    <a:pt x="46" y="9633"/>
                  </a:cubicBezTo>
                  <a:lnTo>
                    <a:pt x="776" y="891"/>
                  </a:lnTo>
                  <a:cubicBezTo>
                    <a:pt x="822" y="389"/>
                    <a:pt x="1278" y="1"/>
                    <a:pt x="1803" y="46"/>
                  </a:cubicBezTo>
                  <a:lnTo>
                    <a:pt x="7236" y="503"/>
                  </a:lnTo>
                  <a:cubicBezTo>
                    <a:pt x="7738" y="548"/>
                    <a:pt x="8126" y="1005"/>
                    <a:pt x="8080" y="1507"/>
                  </a:cubicBezTo>
                  <a:lnTo>
                    <a:pt x="7350" y="10249"/>
                  </a:lnTo>
                  <a:cubicBezTo>
                    <a:pt x="7304" y="10774"/>
                    <a:pt x="6848" y="11162"/>
                    <a:pt x="6323" y="11117"/>
                  </a:cubicBezTo>
                  <a:close/>
                </a:path>
              </a:pathLst>
            </a:custGeom>
            <a:solidFill>
              <a:srgbClr val="ED8FB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0" name="Google Shape;2400;p38"/>
            <p:cNvSpPr/>
            <p:nvPr/>
          </p:nvSpPr>
          <p:spPr>
            <a:xfrm>
              <a:off x="1230473" y="3236661"/>
              <a:ext cx="192816" cy="114374"/>
            </a:xfrm>
            <a:custGeom>
              <a:avLst/>
              <a:gdLst/>
              <a:ahLst/>
              <a:cxnLst/>
              <a:rect l="l" t="t" r="r" b="b"/>
              <a:pathLst>
                <a:path w="3311" h="1964" extrusionOk="0">
                  <a:moveTo>
                    <a:pt x="3151" y="1963"/>
                  </a:moveTo>
                  <a:lnTo>
                    <a:pt x="1" y="1712"/>
                  </a:lnTo>
                  <a:lnTo>
                    <a:pt x="138" y="0"/>
                  </a:lnTo>
                  <a:lnTo>
                    <a:pt x="3310" y="274"/>
                  </a:lnTo>
                  <a:close/>
                </a:path>
              </a:pathLst>
            </a:custGeom>
            <a:solidFill>
              <a:srgbClr val="CE7C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1" name="Google Shape;2401;p38"/>
            <p:cNvSpPr/>
            <p:nvPr/>
          </p:nvSpPr>
          <p:spPr>
            <a:xfrm>
              <a:off x="1078946" y="3102429"/>
              <a:ext cx="473276" cy="650019"/>
            </a:xfrm>
            <a:custGeom>
              <a:avLst/>
              <a:gdLst/>
              <a:ahLst/>
              <a:cxnLst/>
              <a:rect l="l" t="t" r="r" b="b"/>
              <a:pathLst>
                <a:path w="8127" h="11162" extrusionOk="0">
                  <a:moveTo>
                    <a:pt x="7236" y="502"/>
                  </a:moveTo>
                  <a:lnTo>
                    <a:pt x="1804" y="46"/>
                  </a:lnTo>
                  <a:cubicBezTo>
                    <a:pt x="1279" y="0"/>
                    <a:pt x="822" y="388"/>
                    <a:pt x="777" y="913"/>
                  </a:cubicBezTo>
                  <a:lnTo>
                    <a:pt x="23" y="9655"/>
                  </a:lnTo>
                  <a:cubicBezTo>
                    <a:pt x="1" y="10157"/>
                    <a:pt x="366" y="10614"/>
                    <a:pt x="891" y="10659"/>
                  </a:cubicBezTo>
                  <a:lnTo>
                    <a:pt x="6323" y="11139"/>
                  </a:lnTo>
                  <a:cubicBezTo>
                    <a:pt x="6848" y="11162"/>
                    <a:pt x="7305" y="10796"/>
                    <a:pt x="7350" y="10271"/>
                  </a:cubicBezTo>
                  <a:lnTo>
                    <a:pt x="8081" y="1529"/>
                  </a:lnTo>
                  <a:cubicBezTo>
                    <a:pt x="8126" y="1004"/>
                    <a:pt x="7738" y="548"/>
                    <a:pt x="7236" y="502"/>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2" name="Google Shape;2402;p38"/>
            <p:cNvSpPr/>
            <p:nvPr/>
          </p:nvSpPr>
          <p:spPr>
            <a:xfrm>
              <a:off x="1028456" y="3114367"/>
              <a:ext cx="473218" cy="648738"/>
            </a:xfrm>
            <a:custGeom>
              <a:avLst/>
              <a:gdLst/>
              <a:ahLst/>
              <a:cxnLst/>
              <a:rect l="l" t="t" r="r" b="b"/>
              <a:pathLst>
                <a:path w="8126" h="11140" extrusionOk="0">
                  <a:moveTo>
                    <a:pt x="7236" y="480"/>
                  </a:move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8080" y="1484"/>
                  </a:lnTo>
                  <a:cubicBezTo>
                    <a:pt x="8126" y="982"/>
                    <a:pt x="7738" y="525"/>
                    <a:pt x="7236" y="48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3" name="Google Shape;2403;p38"/>
            <p:cNvSpPr/>
            <p:nvPr/>
          </p:nvSpPr>
          <p:spPr>
            <a:xfrm>
              <a:off x="1179983" y="3247260"/>
              <a:ext cx="192758" cy="114374"/>
            </a:xfrm>
            <a:custGeom>
              <a:avLst/>
              <a:gdLst/>
              <a:ahLst/>
              <a:cxnLst/>
              <a:rect l="l" t="t" r="r" b="b"/>
              <a:pathLst>
                <a:path w="3310" h="1964" extrusionOk="0">
                  <a:moveTo>
                    <a:pt x="3150" y="1964"/>
                  </a:moveTo>
                  <a:lnTo>
                    <a:pt x="0" y="1690"/>
                  </a:lnTo>
                  <a:lnTo>
                    <a:pt x="137" y="1"/>
                  </a:lnTo>
                  <a:lnTo>
                    <a:pt x="3310" y="275"/>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4" name="Google Shape;2404;p38"/>
            <p:cNvSpPr/>
            <p:nvPr/>
          </p:nvSpPr>
          <p:spPr>
            <a:xfrm>
              <a:off x="1033755" y="3182153"/>
              <a:ext cx="54566" cy="26672"/>
            </a:xfrm>
            <a:custGeom>
              <a:avLst/>
              <a:gdLst/>
              <a:ahLst/>
              <a:cxnLst/>
              <a:rect l="l" t="t" r="r" b="b"/>
              <a:pathLst>
                <a:path w="937" h="458" extrusionOk="0">
                  <a:moveTo>
                    <a:pt x="891" y="457"/>
                  </a:moveTo>
                  <a:lnTo>
                    <a:pt x="160" y="389"/>
                  </a:lnTo>
                  <a:cubicBezTo>
                    <a:pt x="69" y="389"/>
                    <a:pt x="0" y="297"/>
                    <a:pt x="0" y="206"/>
                  </a:cubicBezTo>
                  <a:cubicBezTo>
                    <a:pt x="23" y="92"/>
                    <a:pt x="92" y="1"/>
                    <a:pt x="183" y="1"/>
                  </a:cubicBezTo>
                  <a:cubicBezTo>
                    <a:pt x="434" y="23"/>
                    <a:pt x="685" y="46"/>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5" name="Google Shape;2405;p38"/>
            <p:cNvSpPr/>
            <p:nvPr/>
          </p:nvSpPr>
          <p:spPr>
            <a:xfrm>
              <a:off x="1031076" y="3223383"/>
              <a:ext cx="53227" cy="26613"/>
            </a:xfrm>
            <a:custGeom>
              <a:avLst/>
              <a:gdLst/>
              <a:ahLst/>
              <a:cxnLst/>
              <a:rect l="l" t="t" r="r" b="b"/>
              <a:pathLst>
                <a:path w="914" h="457" extrusionOk="0">
                  <a:moveTo>
                    <a:pt x="891" y="457"/>
                  </a:moveTo>
                  <a:lnTo>
                    <a:pt x="138" y="388"/>
                  </a:lnTo>
                  <a:cubicBezTo>
                    <a:pt x="46" y="388"/>
                    <a:pt x="1" y="297"/>
                    <a:pt x="1" y="183"/>
                  </a:cubicBezTo>
                  <a:cubicBezTo>
                    <a:pt x="1" y="69"/>
                    <a:pt x="92" y="0"/>
                    <a:pt x="183" y="0"/>
                  </a:cubicBezTo>
                  <a:cubicBezTo>
                    <a:pt x="435" y="23"/>
                    <a:pt x="663" y="46"/>
                    <a:pt x="914"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6" name="Google Shape;2406;p38"/>
            <p:cNvSpPr/>
            <p:nvPr/>
          </p:nvSpPr>
          <p:spPr>
            <a:xfrm>
              <a:off x="1027116" y="3263216"/>
              <a:ext cx="54566" cy="26672"/>
            </a:xfrm>
            <a:custGeom>
              <a:avLst/>
              <a:gdLst/>
              <a:ahLst/>
              <a:cxnLst/>
              <a:rect l="l" t="t" r="r" b="b"/>
              <a:pathLst>
                <a:path w="937" h="458" extrusionOk="0">
                  <a:moveTo>
                    <a:pt x="891" y="457"/>
                  </a:moveTo>
                  <a:lnTo>
                    <a:pt x="160" y="412"/>
                  </a:lnTo>
                  <a:cubicBezTo>
                    <a:pt x="69" y="389"/>
                    <a:pt x="0" y="298"/>
                    <a:pt x="0" y="206"/>
                  </a:cubicBezTo>
                  <a:cubicBezTo>
                    <a:pt x="0" y="92"/>
                    <a:pt x="92" y="1"/>
                    <a:pt x="183" y="1"/>
                  </a:cubicBezTo>
                  <a:cubicBezTo>
                    <a:pt x="434" y="24"/>
                    <a:pt x="685" y="47"/>
                    <a:pt x="936"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7" name="Google Shape;2407;p38"/>
            <p:cNvSpPr/>
            <p:nvPr/>
          </p:nvSpPr>
          <p:spPr>
            <a:xfrm>
              <a:off x="1023098" y="3304447"/>
              <a:ext cx="54566" cy="26613"/>
            </a:xfrm>
            <a:custGeom>
              <a:avLst/>
              <a:gdLst/>
              <a:ahLst/>
              <a:cxnLst/>
              <a:rect l="l" t="t" r="r" b="b"/>
              <a:pathLst>
                <a:path w="937" h="457" extrusionOk="0">
                  <a:moveTo>
                    <a:pt x="891" y="457"/>
                  </a:moveTo>
                  <a:lnTo>
                    <a:pt x="161" y="389"/>
                  </a:lnTo>
                  <a:cubicBezTo>
                    <a:pt x="69" y="389"/>
                    <a:pt x="1" y="297"/>
                    <a:pt x="24" y="183"/>
                  </a:cubicBezTo>
                  <a:cubicBezTo>
                    <a:pt x="24" y="92"/>
                    <a:pt x="92" y="0"/>
                    <a:pt x="206" y="0"/>
                  </a:cubicBezTo>
                  <a:cubicBezTo>
                    <a:pt x="435" y="23"/>
                    <a:pt x="686" y="46"/>
                    <a:pt x="937"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8" name="Google Shape;2408;p38"/>
            <p:cNvSpPr/>
            <p:nvPr/>
          </p:nvSpPr>
          <p:spPr>
            <a:xfrm>
              <a:off x="1020478" y="3344338"/>
              <a:ext cx="53227" cy="26613"/>
            </a:xfrm>
            <a:custGeom>
              <a:avLst/>
              <a:gdLst/>
              <a:ahLst/>
              <a:cxnLst/>
              <a:rect l="l" t="t" r="r" b="b"/>
              <a:pathLst>
                <a:path w="914" h="457" extrusionOk="0">
                  <a:moveTo>
                    <a:pt x="890" y="457"/>
                  </a:moveTo>
                  <a:lnTo>
                    <a:pt x="160" y="411"/>
                  </a:lnTo>
                  <a:cubicBezTo>
                    <a:pt x="69" y="388"/>
                    <a:pt x="0" y="297"/>
                    <a:pt x="0" y="206"/>
                  </a:cubicBezTo>
                  <a:cubicBezTo>
                    <a:pt x="0" y="92"/>
                    <a:pt x="92" y="0"/>
                    <a:pt x="183" y="23"/>
                  </a:cubicBezTo>
                  <a:cubicBezTo>
                    <a:pt x="434" y="46"/>
                    <a:pt x="685" y="46"/>
                    <a:pt x="913"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09" name="Google Shape;2409;p38"/>
            <p:cNvSpPr/>
            <p:nvPr/>
          </p:nvSpPr>
          <p:spPr>
            <a:xfrm>
              <a:off x="1016459" y="3385510"/>
              <a:ext cx="54566" cy="26672"/>
            </a:xfrm>
            <a:custGeom>
              <a:avLst/>
              <a:gdLst/>
              <a:ahLst/>
              <a:cxnLst/>
              <a:rect l="l" t="t" r="r" b="b"/>
              <a:pathLst>
                <a:path w="937" h="458" extrusionOk="0">
                  <a:moveTo>
                    <a:pt x="891" y="457"/>
                  </a:moveTo>
                  <a:lnTo>
                    <a:pt x="161" y="389"/>
                  </a:lnTo>
                  <a:cubicBezTo>
                    <a:pt x="69" y="389"/>
                    <a:pt x="1" y="298"/>
                    <a:pt x="1" y="183"/>
                  </a:cubicBezTo>
                  <a:cubicBezTo>
                    <a:pt x="24" y="92"/>
                    <a:pt x="92" y="1"/>
                    <a:pt x="183" y="1"/>
                  </a:cubicBezTo>
                  <a:cubicBezTo>
                    <a:pt x="434" y="24"/>
                    <a:pt x="686" y="46"/>
                    <a:pt x="937"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0" name="Google Shape;2410;p38"/>
            <p:cNvSpPr/>
            <p:nvPr/>
          </p:nvSpPr>
          <p:spPr>
            <a:xfrm>
              <a:off x="1013839" y="3425401"/>
              <a:ext cx="53227" cy="27953"/>
            </a:xfrm>
            <a:custGeom>
              <a:avLst/>
              <a:gdLst/>
              <a:ahLst/>
              <a:cxnLst/>
              <a:rect l="l" t="t" r="r" b="b"/>
              <a:pathLst>
                <a:path w="914" h="480" extrusionOk="0">
                  <a:moveTo>
                    <a:pt x="890" y="480"/>
                  </a:moveTo>
                  <a:lnTo>
                    <a:pt x="137" y="411"/>
                  </a:lnTo>
                  <a:cubicBezTo>
                    <a:pt x="46" y="389"/>
                    <a:pt x="0" y="297"/>
                    <a:pt x="0" y="206"/>
                  </a:cubicBezTo>
                  <a:cubicBezTo>
                    <a:pt x="0" y="92"/>
                    <a:pt x="91" y="1"/>
                    <a:pt x="183" y="23"/>
                  </a:cubicBezTo>
                  <a:cubicBezTo>
                    <a:pt x="434" y="46"/>
                    <a:pt x="662" y="69"/>
                    <a:pt x="913" y="92"/>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1" name="Google Shape;2411;p38"/>
            <p:cNvSpPr/>
            <p:nvPr/>
          </p:nvSpPr>
          <p:spPr>
            <a:xfrm>
              <a:off x="1009821" y="3466631"/>
              <a:ext cx="54566" cy="26613"/>
            </a:xfrm>
            <a:custGeom>
              <a:avLst/>
              <a:gdLst/>
              <a:ahLst/>
              <a:cxnLst/>
              <a:rect l="l" t="t" r="r" b="b"/>
              <a:pathLst>
                <a:path w="937" h="457" extrusionOk="0">
                  <a:moveTo>
                    <a:pt x="891" y="457"/>
                  </a:moveTo>
                  <a:lnTo>
                    <a:pt x="160" y="388"/>
                  </a:lnTo>
                  <a:cubicBezTo>
                    <a:pt x="69" y="388"/>
                    <a:pt x="1" y="297"/>
                    <a:pt x="1" y="206"/>
                  </a:cubicBezTo>
                  <a:cubicBezTo>
                    <a:pt x="1" y="91"/>
                    <a:pt x="92"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2" name="Google Shape;2412;p38"/>
            <p:cNvSpPr/>
            <p:nvPr/>
          </p:nvSpPr>
          <p:spPr>
            <a:xfrm>
              <a:off x="1005861" y="3507803"/>
              <a:ext cx="54508" cy="26672"/>
            </a:xfrm>
            <a:custGeom>
              <a:avLst/>
              <a:gdLst/>
              <a:ahLst/>
              <a:cxnLst/>
              <a:rect l="l" t="t" r="r" b="b"/>
              <a:pathLst>
                <a:path w="936" h="458" extrusionOk="0">
                  <a:moveTo>
                    <a:pt x="913" y="457"/>
                  </a:moveTo>
                  <a:lnTo>
                    <a:pt x="160" y="389"/>
                  </a:lnTo>
                  <a:cubicBezTo>
                    <a:pt x="69" y="389"/>
                    <a:pt x="0" y="297"/>
                    <a:pt x="23" y="183"/>
                  </a:cubicBezTo>
                  <a:cubicBezTo>
                    <a:pt x="23" y="69"/>
                    <a:pt x="91" y="1"/>
                    <a:pt x="206" y="1"/>
                  </a:cubicBezTo>
                  <a:cubicBezTo>
                    <a:pt x="434" y="24"/>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3" name="Google Shape;2413;p38"/>
            <p:cNvSpPr/>
            <p:nvPr/>
          </p:nvSpPr>
          <p:spPr>
            <a:xfrm>
              <a:off x="1003182" y="3547694"/>
              <a:ext cx="53227" cy="26672"/>
            </a:xfrm>
            <a:custGeom>
              <a:avLst/>
              <a:gdLst/>
              <a:ahLst/>
              <a:cxnLst/>
              <a:rect l="l" t="t" r="r" b="b"/>
              <a:pathLst>
                <a:path w="914" h="458" extrusionOk="0">
                  <a:moveTo>
                    <a:pt x="891" y="457"/>
                  </a:moveTo>
                  <a:lnTo>
                    <a:pt x="160" y="411"/>
                  </a:lnTo>
                  <a:cubicBezTo>
                    <a:pt x="69" y="389"/>
                    <a:pt x="0" y="297"/>
                    <a:pt x="0" y="206"/>
                  </a:cubicBezTo>
                  <a:cubicBezTo>
                    <a:pt x="0" y="92"/>
                    <a:pt x="92" y="1"/>
                    <a:pt x="183" y="1"/>
                  </a:cubicBezTo>
                  <a:cubicBezTo>
                    <a:pt x="434" y="23"/>
                    <a:pt x="685" y="46"/>
                    <a:pt x="914"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4" name="Google Shape;2414;p38"/>
            <p:cNvSpPr/>
            <p:nvPr/>
          </p:nvSpPr>
          <p:spPr>
            <a:xfrm>
              <a:off x="999222" y="3588925"/>
              <a:ext cx="54508" cy="26613"/>
            </a:xfrm>
            <a:custGeom>
              <a:avLst/>
              <a:gdLst/>
              <a:ahLst/>
              <a:cxnLst/>
              <a:rect l="l" t="t" r="r" b="b"/>
              <a:pathLst>
                <a:path w="936" h="457" extrusionOk="0">
                  <a:moveTo>
                    <a:pt x="890" y="457"/>
                  </a:moveTo>
                  <a:lnTo>
                    <a:pt x="160" y="388"/>
                  </a:lnTo>
                  <a:cubicBezTo>
                    <a:pt x="68" y="388"/>
                    <a:pt x="0" y="297"/>
                    <a:pt x="0" y="183"/>
                  </a:cubicBezTo>
                  <a:cubicBezTo>
                    <a:pt x="23" y="91"/>
                    <a:pt x="91" y="0"/>
                    <a:pt x="183" y="0"/>
                  </a:cubicBezTo>
                  <a:cubicBezTo>
                    <a:pt x="434" y="23"/>
                    <a:pt x="685" y="46"/>
                    <a:pt x="936" y="69"/>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5" name="Google Shape;2415;p38"/>
            <p:cNvSpPr/>
            <p:nvPr/>
          </p:nvSpPr>
          <p:spPr>
            <a:xfrm>
              <a:off x="996543" y="3628757"/>
              <a:ext cx="53227" cy="26672"/>
            </a:xfrm>
            <a:custGeom>
              <a:avLst/>
              <a:gdLst/>
              <a:ahLst/>
              <a:cxnLst/>
              <a:rect l="l" t="t" r="r" b="b"/>
              <a:pathLst>
                <a:path w="914" h="458" extrusionOk="0">
                  <a:moveTo>
                    <a:pt x="891" y="457"/>
                  </a:moveTo>
                  <a:lnTo>
                    <a:pt x="137" y="412"/>
                  </a:lnTo>
                  <a:cubicBezTo>
                    <a:pt x="46" y="389"/>
                    <a:pt x="0" y="298"/>
                    <a:pt x="0" y="206"/>
                  </a:cubicBezTo>
                  <a:cubicBezTo>
                    <a:pt x="0" y="92"/>
                    <a:pt x="92" y="1"/>
                    <a:pt x="183" y="24"/>
                  </a:cubicBezTo>
                  <a:cubicBezTo>
                    <a:pt x="434" y="47"/>
                    <a:pt x="662" y="47"/>
                    <a:pt x="913" y="6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6" name="Google Shape;2416;p38"/>
            <p:cNvSpPr/>
            <p:nvPr/>
          </p:nvSpPr>
          <p:spPr>
            <a:xfrm>
              <a:off x="896845" y="1890151"/>
              <a:ext cx="868051" cy="751057"/>
            </a:xfrm>
            <a:custGeom>
              <a:avLst/>
              <a:gdLst/>
              <a:ahLst/>
              <a:cxnLst/>
              <a:rect l="l" t="t" r="r" b="b"/>
              <a:pathLst>
                <a:path w="14906" h="12897" extrusionOk="0">
                  <a:moveTo>
                    <a:pt x="3424" y="662"/>
                  </a:moveTo>
                  <a:cubicBezTo>
                    <a:pt x="3173" y="799"/>
                    <a:pt x="1735" y="1575"/>
                    <a:pt x="1165" y="2968"/>
                  </a:cubicBezTo>
                  <a:lnTo>
                    <a:pt x="1165" y="2968"/>
                  </a:lnTo>
                  <a:cubicBezTo>
                    <a:pt x="0" y="5866"/>
                    <a:pt x="3584" y="9359"/>
                    <a:pt x="4292" y="10066"/>
                  </a:cubicBezTo>
                  <a:lnTo>
                    <a:pt x="4292" y="10066"/>
                  </a:lnTo>
                  <a:cubicBezTo>
                    <a:pt x="4976" y="10728"/>
                    <a:pt x="7168" y="12897"/>
                    <a:pt x="9998" y="12851"/>
                  </a:cubicBezTo>
                  <a:lnTo>
                    <a:pt x="9998" y="12851"/>
                  </a:lnTo>
                  <a:cubicBezTo>
                    <a:pt x="10272" y="12851"/>
                    <a:pt x="12554" y="12828"/>
                    <a:pt x="12851" y="11870"/>
                  </a:cubicBezTo>
                  <a:lnTo>
                    <a:pt x="12851" y="11870"/>
                  </a:lnTo>
                  <a:cubicBezTo>
                    <a:pt x="12920" y="11664"/>
                    <a:pt x="12897" y="11482"/>
                    <a:pt x="12851" y="11345"/>
                  </a:cubicBezTo>
                  <a:lnTo>
                    <a:pt x="12851" y="11345"/>
                  </a:lnTo>
                  <a:cubicBezTo>
                    <a:pt x="13079" y="11345"/>
                    <a:pt x="13878" y="11345"/>
                    <a:pt x="14380" y="10751"/>
                  </a:cubicBezTo>
                  <a:lnTo>
                    <a:pt x="14380" y="10751"/>
                  </a:lnTo>
                  <a:cubicBezTo>
                    <a:pt x="14495" y="10637"/>
                    <a:pt x="14905" y="10180"/>
                    <a:pt x="14746" y="9792"/>
                  </a:cubicBezTo>
                  <a:lnTo>
                    <a:pt x="14746" y="9792"/>
                  </a:lnTo>
                  <a:cubicBezTo>
                    <a:pt x="14609" y="9519"/>
                    <a:pt x="14152" y="9359"/>
                    <a:pt x="13627" y="9496"/>
                  </a:cubicBezTo>
                  <a:lnTo>
                    <a:pt x="13627" y="9496"/>
                  </a:lnTo>
                  <a:cubicBezTo>
                    <a:pt x="13718" y="9450"/>
                    <a:pt x="14289" y="9176"/>
                    <a:pt x="14266" y="8857"/>
                  </a:cubicBezTo>
                  <a:lnTo>
                    <a:pt x="14266" y="8857"/>
                  </a:lnTo>
                  <a:cubicBezTo>
                    <a:pt x="14243" y="8628"/>
                    <a:pt x="13924" y="8469"/>
                    <a:pt x="13787" y="8400"/>
                  </a:cubicBezTo>
                  <a:lnTo>
                    <a:pt x="13787" y="8400"/>
                  </a:lnTo>
                  <a:cubicBezTo>
                    <a:pt x="12417" y="7784"/>
                    <a:pt x="11345" y="7419"/>
                    <a:pt x="10934" y="7190"/>
                  </a:cubicBezTo>
                  <a:lnTo>
                    <a:pt x="10934" y="7190"/>
                  </a:lnTo>
                  <a:cubicBezTo>
                    <a:pt x="9176" y="6232"/>
                    <a:pt x="10660" y="3082"/>
                    <a:pt x="8514" y="1119"/>
                  </a:cubicBezTo>
                  <a:lnTo>
                    <a:pt x="8514" y="1119"/>
                  </a:lnTo>
                  <a:cubicBezTo>
                    <a:pt x="7510" y="183"/>
                    <a:pt x="6300" y="46"/>
                    <a:pt x="6118" y="23"/>
                  </a:cubicBezTo>
                  <a:lnTo>
                    <a:pt x="6118" y="23"/>
                  </a:lnTo>
                  <a:cubicBezTo>
                    <a:pt x="5981" y="0"/>
                    <a:pt x="5844" y="0"/>
                    <a:pt x="5707" y="0"/>
                  </a:cubicBezTo>
                  <a:lnTo>
                    <a:pt x="5707" y="0"/>
                  </a:lnTo>
                  <a:cubicBezTo>
                    <a:pt x="4657" y="0"/>
                    <a:pt x="3858" y="434"/>
                    <a:pt x="3424" y="662"/>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7" name="Google Shape;2417;p38"/>
            <p:cNvSpPr/>
            <p:nvPr/>
          </p:nvSpPr>
          <p:spPr>
            <a:xfrm>
              <a:off x="1078946" y="1979193"/>
              <a:ext cx="400133" cy="276558"/>
            </a:xfrm>
            <a:custGeom>
              <a:avLst/>
              <a:gdLst/>
              <a:ahLst/>
              <a:cxnLst/>
              <a:rect l="l" t="t" r="r" b="b"/>
              <a:pathLst>
                <a:path w="6871" h="4749" extrusionOk="0">
                  <a:moveTo>
                    <a:pt x="2224" y="1"/>
                  </a:moveTo>
                  <a:cubicBezTo>
                    <a:pt x="1445" y="1"/>
                    <a:pt x="661" y="215"/>
                    <a:pt x="1" y="663"/>
                  </a:cubicBezTo>
                  <a:cubicBezTo>
                    <a:pt x="598" y="403"/>
                    <a:pt x="1251" y="272"/>
                    <a:pt x="1896" y="272"/>
                  </a:cubicBezTo>
                  <a:cubicBezTo>
                    <a:pt x="3519" y="272"/>
                    <a:pt x="5093" y="1097"/>
                    <a:pt x="5616" y="2763"/>
                  </a:cubicBezTo>
                  <a:cubicBezTo>
                    <a:pt x="5889" y="3493"/>
                    <a:pt x="6323" y="4178"/>
                    <a:pt x="6871" y="4748"/>
                  </a:cubicBezTo>
                  <a:cubicBezTo>
                    <a:pt x="6460" y="4086"/>
                    <a:pt x="6095" y="3402"/>
                    <a:pt x="5889" y="2671"/>
                  </a:cubicBezTo>
                  <a:cubicBezTo>
                    <a:pt x="5487" y="953"/>
                    <a:pt x="3866" y="1"/>
                    <a:pt x="2224" y="1"/>
                  </a:cubicBezTo>
                  <a:close/>
                </a:path>
              </a:pathLst>
            </a:custGeom>
            <a:solidFill>
              <a:srgbClr val="4D16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8" name="Google Shape;2418;p38"/>
            <p:cNvSpPr/>
            <p:nvPr/>
          </p:nvSpPr>
          <p:spPr>
            <a:xfrm>
              <a:off x="1162687" y="2110804"/>
              <a:ext cx="509149" cy="369559"/>
            </a:xfrm>
            <a:custGeom>
              <a:avLst/>
              <a:gdLst/>
              <a:ahLst/>
              <a:cxnLst/>
              <a:rect l="l" t="t" r="r" b="b"/>
              <a:pathLst>
                <a:path w="8743" h="6346" extrusionOk="0">
                  <a:moveTo>
                    <a:pt x="1" y="0"/>
                  </a:moveTo>
                  <a:cubicBezTo>
                    <a:pt x="1918" y="3173"/>
                    <a:pt x="4862" y="5752"/>
                    <a:pt x="8743" y="5707"/>
                  </a:cubicBezTo>
                  <a:cubicBezTo>
                    <a:pt x="4908" y="6346"/>
                    <a:pt x="1370" y="3401"/>
                    <a:pt x="1"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19" name="Google Shape;2419;p38"/>
            <p:cNvSpPr/>
            <p:nvPr/>
          </p:nvSpPr>
          <p:spPr>
            <a:xfrm>
              <a:off x="1136132" y="2206484"/>
              <a:ext cx="490513" cy="356282"/>
            </a:xfrm>
            <a:custGeom>
              <a:avLst/>
              <a:gdLst/>
              <a:ahLst/>
              <a:cxnLst/>
              <a:rect l="l" t="t" r="r" b="b"/>
              <a:pathLst>
                <a:path w="8423" h="6118" extrusionOk="0">
                  <a:moveTo>
                    <a:pt x="0" y="1"/>
                  </a:moveTo>
                  <a:cubicBezTo>
                    <a:pt x="297" y="1507"/>
                    <a:pt x="1004" y="2945"/>
                    <a:pt x="2168" y="3972"/>
                  </a:cubicBezTo>
                  <a:cubicBezTo>
                    <a:pt x="3469" y="5159"/>
                    <a:pt x="5250" y="5707"/>
                    <a:pt x="6985" y="5867"/>
                  </a:cubicBezTo>
                  <a:cubicBezTo>
                    <a:pt x="7464" y="5913"/>
                    <a:pt x="7943" y="5935"/>
                    <a:pt x="8423" y="5913"/>
                  </a:cubicBezTo>
                  <a:cubicBezTo>
                    <a:pt x="7943" y="6027"/>
                    <a:pt x="7464" y="6050"/>
                    <a:pt x="6985" y="6050"/>
                  </a:cubicBezTo>
                  <a:cubicBezTo>
                    <a:pt x="3355" y="6118"/>
                    <a:pt x="183" y="3744"/>
                    <a:pt x="0"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0" name="Google Shape;2420;p38"/>
            <p:cNvSpPr/>
            <p:nvPr/>
          </p:nvSpPr>
          <p:spPr>
            <a:xfrm>
              <a:off x="774551" y="2001788"/>
              <a:ext cx="870730" cy="781630"/>
            </a:xfrm>
            <a:custGeom>
              <a:avLst/>
              <a:gdLst/>
              <a:ahLst/>
              <a:cxnLst/>
              <a:rect l="l" t="t" r="r" b="b"/>
              <a:pathLst>
                <a:path w="14952" h="13422" extrusionOk="0">
                  <a:moveTo>
                    <a:pt x="14951" y="9953"/>
                  </a:moveTo>
                  <a:cubicBezTo>
                    <a:pt x="14677" y="10432"/>
                    <a:pt x="14244" y="11003"/>
                    <a:pt x="13559" y="11368"/>
                  </a:cubicBezTo>
                  <a:cubicBezTo>
                    <a:pt x="9450" y="13422"/>
                    <a:pt x="1" y="5205"/>
                    <a:pt x="1187" y="1713"/>
                  </a:cubicBezTo>
                  <a:cubicBezTo>
                    <a:pt x="1484" y="845"/>
                    <a:pt x="2420" y="320"/>
                    <a:pt x="3424" y="1"/>
                  </a:cubicBezTo>
                  <a:cubicBezTo>
                    <a:pt x="3493" y="3972"/>
                    <a:pt x="5479" y="7510"/>
                    <a:pt x="8697" y="9154"/>
                  </a:cubicBezTo>
                  <a:cubicBezTo>
                    <a:pt x="11368" y="10523"/>
                    <a:pt x="13970" y="10135"/>
                    <a:pt x="14951" y="995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1" name="Google Shape;2421;p38"/>
            <p:cNvSpPr/>
            <p:nvPr/>
          </p:nvSpPr>
          <p:spPr>
            <a:xfrm>
              <a:off x="62104" y="2037719"/>
              <a:ext cx="636741" cy="879989"/>
            </a:xfrm>
            <a:custGeom>
              <a:avLst/>
              <a:gdLst/>
              <a:ahLst/>
              <a:cxnLst/>
              <a:rect l="l" t="t" r="r" b="b"/>
              <a:pathLst>
                <a:path w="10934" h="15111" extrusionOk="0">
                  <a:moveTo>
                    <a:pt x="8468" y="867"/>
                  </a:moveTo>
                  <a:cubicBezTo>
                    <a:pt x="7441" y="68"/>
                    <a:pt x="6049" y="0"/>
                    <a:pt x="5524" y="0"/>
                  </a:cubicBezTo>
                  <a:cubicBezTo>
                    <a:pt x="5455" y="0"/>
                    <a:pt x="5410" y="0"/>
                    <a:pt x="5364" y="0"/>
                  </a:cubicBezTo>
                  <a:cubicBezTo>
                    <a:pt x="4816" y="23"/>
                    <a:pt x="3744" y="68"/>
                    <a:pt x="2716" y="799"/>
                  </a:cubicBezTo>
                  <a:cubicBezTo>
                    <a:pt x="2557" y="913"/>
                    <a:pt x="1598" y="1643"/>
                    <a:pt x="1187" y="2944"/>
                  </a:cubicBezTo>
                  <a:cubicBezTo>
                    <a:pt x="320" y="5752"/>
                    <a:pt x="3173" y="7715"/>
                    <a:pt x="2146" y="9427"/>
                  </a:cubicBezTo>
                  <a:cubicBezTo>
                    <a:pt x="1895" y="9815"/>
                    <a:pt x="1141" y="10682"/>
                    <a:pt x="274" y="11915"/>
                  </a:cubicBezTo>
                  <a:cubicBezTo>
                    <a:pt x="183" y="12029"/>
                    <a:pt x="0" y="12326"/>
                    <a:pt x="91" y="12531"/>
                  </a:cubicBezTo>
                  <a:cubicBezTo>
                    <a:pt x="228" y="12828"/>
                    <a:pt x="845" y="12782"/>
                    <a:pt x="959" y="12759"/>
                  </a:cubicBezTo>
                  <a:cubicBezTo>
                    <a:pt x="434" y="12896"/>
                    <a:pt x="137" y="13261"/>
                    <a:pt x="160" y="13581"/>
                  </a:cubicBezTo>
                  <a:cubicBezTo>
                    <a:pt x="183" y="13992"/>
                    <a:pt x="776" y="14197"/>
                    <a:pt x="936" y="14243"/>
                  </a:cubicBezTo>
                  <a:cubicBezTo>
                    <a:pt x="1666" y="14494"/>
                    <a:pt x="2374" y="14106"/>
                    <a:pt x="2557" y="13992"/>
                  </a:cubicBezTo>
                  <a:cubicBezTo>
                    <a:pt x="2602" y="14129"/>
                    <a:pt x="2671" y="14311"/>
                    <a:pt x="2808" y="14426"/>
                  </a:cubicBezTo>
                  <a:cubicBezTo>
                    <a:pt x="3561" y="15110"/>
                    <a:pt x="5547" y="13992"/>
                    <a:pt x="5798" y="13855"/>
                  </a:cubicBezTo>
                  <a:cubicBezTo>
                    <a:pt x="8263" y="12463"/>
                    <a:pt x="9085" y="9495"/>
                    <a:pt x="9336" y="8582"/>
                  </a:cubicBezTo>
                  <a:cubicBezTo>
                    <a:pt x="9610" y="7624"/>
                    <a:pt x="10934" y="2808"/>
                    <a:pt x="8468" y="86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2" name="Google Shape;2422;p38"/>
            <p:cNvSpPr/>
            <p:nvPr/>
          </p:nvSpPr>
          <p:spPr>
            <a:xfrm>
              <a:off x="152485" y="2097526"/>
              <a:ext cx="281857" cy="416089"/>
            </a:xfrm>
            <a:custGeom>
              <a:avLst/>
              <a:gdLst/>
              <a:ahLst/>
              <a:cxnLst/>
              <a:rect l="l" t="t" r="r" b="b"/>
              <a:pathLst>
                <a:path w="4840" h="7145" extrusionOk="0">
                  <a:moveTo>
                    <a:pt x="4839" y="160"/>
                  </a:moveTo>
                  <a:cubicBezTo>
                    <a:pt x="2351" y="0"/>
                    <a:pt x="0" y="2351"/>
                    <a:pt x="731" y="4839"/>
                  </a:cubicBezTo>
                  <a:cubicBezTo>
                    <a:pt x="936" y="5592"/>
                    <a:pt x="959" y="6368"/>
                    <a:pt x="936" y="7144"/>
                  </a:cubicBezTo>
                  <a:cubicBezTo>
                    <a:pt x="1119" y="6391"/>
                    <a:pt x="1164" y="5570"/>
                    <a:pt x="1027" y="4793"/>
                  </a:cubicBezTo>
                  <a:cubicBezTo>
                    <a:pt x="502" y="2420"/>
                    <a:pt x="2580" y="434"/>
                    <a:pt x="4839" y="16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3" name="Google Shape;2423;p38"/>
            <p:cNvSpPr/>
            <p:nvPr/>
          </p:nvSpPr>
          <p:spPr>
            <a:xfrm>
              <a:off x="133850" y="2229079"/>
              <a:ext cx="304453" cy="542401"/>
            </a:xfrm>
            <a:custGeom>
              <a:avLst/>
              <a:gdLst/>
              <a:ahLst/>
              <a:cxnLst/>
              <a:rect l="l" t="t" r="r" b="b"/>
              <a:pathLst>
                <a:path w="5228" h="9314" extrusionOk="0">
                  <a:moveTo>
                    <a:pt x="4703" y="1"/>
                  </a:moveTo>
                  <a:cubicBezTo>
                    <a:pt x="4657" y="3699"/>
                    <a:pt x="3379" y="7419"/>
                    <a:pt x="1" y="9314"/>
                  </a:cubicBezTo>
                  <a:cubicBezTo>
                    <a:pt x="3653" y="7967"/>
                    <a:pt x="5228" y="3653"/>
                    <a:pt x="4703"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4" name="Google Shape;2424;p38"/>
            <p:cNvSpPr/>
            <p:nvPr/>
          </p:nvSpPr>
          <p:spPr>
            <a:xfrm>
              <a:off x="226909" y="2298204"/>
              <a:ext cx="353661" cy="545080"/>
            </a:xfrm>
            <a:custGeom>
              <a:avLst/>
              <a:gdLst/>
              <a:ahLst/>
              <a:cxnLst/>
              <a:rect l="l" t="t" r="r" b="b"/>
              <a:pathLst>
                <a:path w="6073" h="9360" extrusionOk="0">
                  <a:moveTo>
                    <a:pt x="4337" y="1"/>
                  </a:moveTo>
                  <a:cubicBezTo>
                    <a:pt x="4839" y="1484"/>
                    <a:pt x="4931" y="3059"/>
                    <a:pt x="4451" y="4520"/>
                  </a:cubicBezTo>
                  <a:cubicBezTo>
                    <a:pt x="3904" y="6209"/>
                    <a:pt x="2648" y="7602"/>
                    <a:pt x="1233" y="8606"/>
                  </a:cubicBezTo>
                  <a:cubicBezTo>
                    <a:pt x="845" y="8880"/>
                    <a:pt x="434" y="9131"/>
                    <a:pt x="1" y="9359"/>
                  </a:cubicBezTo>
                  <a:cubicBezTo>
                    <a:pt x="480" y="9199"/>
                    <a:pt x="914" y="8994"/>
                    <a:pt x="1324" y="8743"/>
                  </a:cubicBezTo>
                  <a:cubicBezTo>
                    <a:pt x="4497" y="6985"/>
                    <a:pt x="6072" y="3356"/>
                    <a:pt x="4337"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5" name="Google Shape;2425;p38"/>
            <p:cNvSpPr/>
            <p:nvPr/>
          </p:nvSpPr>
          <p:spPr>
            <a:xfrm>
              <a:off x="225570" y="2027062"/>
              <a:ext cx="615486" cy="884007"/>
            </a:xfrm>
            <a:custGeom>
              <a:avLst/>
              <a:gdLst/>
              <a:ahLst/>
              <a:cxnLst/>
              <a:rect l="l" t="t" r="r" b="b"/>
              <a:pathLst>
                <a:path w="10569" h="15180" extrusionOk="0">
                  <a:moveTo>
                    <a:pt x="1" y="14609"/>
                  </a:moveTo>
                  <a:cubicBezTo>
                    <a:pt x="480" y="14905"/>
                    <a:pt x="1165" y="15179"/>
                    <a:pt x="1918" y="15134"/>
                  </a:cubicBezTo>
                  <a:cubicBezTo>
                    <a:pt x="6529" y="14860"/>
                    <a:pt x="10569" y="3013"/>
                    <a:pt x="7807" y="594"/>
                  </a:cubicBezTo>
                  <a:cubicBezTo>
                    <a:pt x="7099" y="0"/>
                    <a:pt x="6027" y="23"/>
                    <a:pt x="4999" y="251"/>
                  </a:cubicBezTo>
                  <a:cubicBezTo>
                    <a:pt x="6940" y="3698"/>
                    <a:pt x="6985" y="7761"/>
                    <a:pt x="5022" y="10797"/>
                  </a:cubicBezTo>
                  <a:cubicBezTo>
                    <a:pt x="3402" y="13308"/>
                    <a:pt x="959" y="14289"/>
                    <a:pt x="1" y="14609"/>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6" name="Google Shape;2426;p38"/>
            <p:cNvSpPr/>
            <p:nvPr/>
          </p:nvSpPr>
          <p:spPr>
            <a:xfrm>
              <a:off x="531304" y="1957937"/>
              <a:ext cx="1052831" cy="1019578"/>
            </a:xfrm>
            <a:custGeom>
              <a:avLst/>
              <a:gdLst/>
              <a:ahLst/>
              <a:cxnLst/>
              <a:rect l="l" t="t" r="r" b="b"/>
              <a:pathLst>
                <a:path w="18079" h="17508" extrusionOk="0">
                  <a:moveTo>
                    <a:pt x="4109" y="16069"/>
                  </a:moveTo>
                  <a:cubicBezTo>
                    <a:pt x="5593" y="17051"/>
                    <a:pt x="7122" y="17211"/>
                    <a:pt x="8126" y="17325"/>
                  </a:cubicBezTo>
                  <a:cubicBezTo>
                    <a:pt x="8880" y="17416"/>
                    <a:pt x="10340" y="17507"/>
                    <a:pt x="12121" y="17028"/>
                  </a:cubicBezTo>
                  <a:cubicBezTo>
                    <a:pt x="13513" y="16686"/>
                    <a:pt x="15362" y="16206"/>
                    <a:pt x="16709" y="14517"/>
                  </a:cubicBezTo>
                  <a:cubicBezTo>
                    <a:pt x="17074" y="14061"/>
                    <a:pt x="18078" y="12805"/>
                    <a:pt x="17987" y="11185"/>
                  </a:cubicBezTo>
                  <a:cubicBezTo>
                    <a:pt x="17918" y="10135"/>
                    <a:pt x="17416" y="9131"/>
                    <a:pt x="17234" y="8788"/>
                  </a:cubicBezTo>
                  <a:cubicBezTo>
                    <a:pt x="16891" y="8103"/>
                    <a:pt x="16800" y="8172"/>
                    <a:pt x="16549" y="7647"/>
                  </a:cubicBezTo>
                  <a:cubicBezTo>
                    <a:pt x="16001" y="6460"/>
                    <a:pt x="16343" y="5889"/>
                    <a:pt x="16024" y="4611"/>
                  </a:cubicBezTo>
                  <a:cubicBezTo>
                    <a:pt x="15978" y="4360"/>
                    <a:pt x="15636" y="3128"/>
                    <a:pt x="14654" y="2078"/>
                  </a:cubicBezTo>
                  <a:cubicBezTo>
                    <a:pt x="13810" y="1187"/>
                    <a:pt x="12897" y="845"/>
                    <a:pt x="12189" y="594"/>
                  </a:cubicBezTo>
                  <a:cubicBezTo>
                    <a:pt x="11687" y="411"/>
                    <a:pt x="10546" y="0"/>
                    <a:pt x="9085" y="0"/>
                  </a:cubicBezTo>
                  <a:cubicBezTo>
                    <a:pt x="8309" y="0"/>
                    <a:pt x="7464" y="115"/>
                    <a:pt x="6574" y="411"/>
                  </a:cubicBezTo>
                  <a:cubicBezTo>
                    <a:pt x="6529" y="434"/>
                    <a:pt x="6460" y="457"/>
                    <a:pt x="6392" y="480"/>
                  </a:cubicBezTo>
                  <a:cubicBezTo>
                    <a:pt x="4200" y="1279"/>
                    <a:pt x="2945" y="2899"/>
                    <a:pt x="2557" y="3401"/>
                  </a:cubicBezTo>
                  <a:cubicBezTo>
                    <a:pt x="2100" y="3995"/>
                    <a:pt x="1" y="6871"/>
                    <a:pt x="731" y="10683"/>
                  </a:cubicBezTo>
                  <a:cubicBezTo>
                    <a:pt x="914" y="11641"/>
                    <a:pt x="1621" y="14426"/>
                    <a:pt x="4109" y="16069"/>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7" name="Google Shape;2427;p38"/>
            <p:cNvSpPr/>
            <p:nvPr/>
          </p:nvSpPr>
          <p:spPr>
            <a:xfrm>
              <a:off x="1251729" y="2292905"/>
              <a:ext cx="202134" cy="204754"/>
            </a:xfrm>
            <a:custGeom>
              <a:avLst/>
              <a:gdLst/>
              <a:ahLst/>
              <a:cxnLst/>
              <a:rect l="l" t="t" r="r" b="b"/>
              <a:pathLst>
                <a:path w="3471" h="3516" extrusionOk="0">
                  <a:moveTo>
                    <a:pt x="1736" y="0"/>
                  </a:moveTo>
                  <a:cubicBezTo>
                    <a:pt x="777" y="0"/>
                    <a:pt x="1" y="777"/>
                    <a:pt x="1" y="1758"/>
                  </a:cubicBezTo>
                  <a:cubicBezTo>
                    <a:pt x="1" y="2717"/>
                    <a:pt x="777" y="3516"/>
                    <a:pt x="1736" y="3516"/>
                  </a:cubicBezTo>
                  <a:cubicBezTo>
                    <a:pt x="2694" y="3516"/>
                    <a:pt x="3470" y="2717"/>
                    <a:pt x="3470" y="1758"/>
                  </a:cubicBezTo>
                  <a:cubicBezTo>
                    <a:pt x="3470" y="777"/>
                    <a:pt x="2694" y="0"/>
                    <a:pt x="173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8" name="Google Shape;2428;p38"/>
            <p:cNvSpPr/>
            <p:nvPr/>
          </p:nvSpPr>
          <p:spPr>
            <a:xfrm>
              <a:off x="866271" y="2350033"/>
              <a:ext cx="228689" cy="219429"/>
            </a:xfrm>
            <a:custGeom>
              <a:avLst/>
              <a:gdLst/>
              <a:ahLst/>
              <a:cxnLst/>
              <a:rect l="l" t="t" r="r" b="b"/>
              <a:pathLst>
                <a:path w="3927" h="3768" extrusionOk="0">
                  <a:moveTo>
                    <a:pt x="1963" y="1"/>
                  </a:moveTo>
                  <a:cubicBezTo>
                    <a:pt x="868" y="1"/>
                    <a:pt x="0" y="845"/>
                    <a:pt x="0" y="1873"/>
                  </a:cubicBezTo>
                  <a:cubicBezTo>
                    <a:pt x="0" y="2923"/>
                    <a:pt x="868" y="3767"/>
                    <a:pt x="1963" y="3767"/>
                  </a:cubicBezTo>
                  <a:cubicBezTo>
                    <a:pt x="3036" y="3767"/>
                    <a:pt x="3926" y="2923"/>
                    <a:pt x="3926" y="1873"/>
                  </a:cubicBezTo>
                  <a:cubicBezTo>
                    <a:pt x="3926" y="845"/>
                    <a:pt x="3036" y="1"/>
                    <a:pt x="19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29" name="Google Shape;2429;p38"/>
            <p:cNvSpPr/>
            <p:nvPr/>
          </p:nvSpPr>
          <p:spPr>
            <a:xfrm>
              <a:off x="603107" y="2001788"/>
              <a:ext cx="830781" cy="455980"/>
            </a:xfrm>
            <a:custGeom>
              <a:avLst/>
              <a:gdLst/>
              <a:ahLst/>
              <a:cxnLst/>
              <a:rect l="l" t="t" r="r" b="b"/>
              <a:pathLst>
                <a:path w="14266" h="7830" extrusionOk="0">
                  <a:moveTo>
                    <a:pt x="0" y="7830"/>
                  </a:moveTo>
                  <a:cubicBezTo>
                    <a:pt x="822" y="7465"/>
                    <a:pt x="2420" y="6574"/>
                    <a:pt x="3743" y="4771"/>
                  </a:cubicBezTo>
                  <a:cubicBezTo>
                    <a:pt x="4930" y="3173"/>
                    <a:pt x="5318" y="1598"/>
                    <a:pt x="5478" y="731"/>
                  </a:cubicBezTo>
                  <a:cubicBezTo>
                    <a:pt x="5889" y="1028"/>
                    <a:pt x="7692" y="2146"/>
                    <a:pt x="9998" y="1713"/>
                  </a:cubicBezTo>
                  <a:cubicBezTo>
                    <a:pt x="11184" y="1484"/>
                    <a:pt x="12029" y="937"/>
                    <a:pt x="12486" y="549"/>
                  </a:cubicBezTo>
                  <a:cubicBezTo>
                    <a:pt x="13079" y="366"/>
                    <a:pt x="13672" y="183"/>
                    <a:pt x="14266" y="1"/>
                  </a:cubicBezTo>
                  <a:lnTo>
                    <a:pt x="0" y="1"/>
                  </a:ln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0" name="Google Shape;2430;p38"/>
            <p:cNvSpPr/>
            <p:nvPr/>
          </p:nvSpPr>
          <p:spPr>
            <a:xfrm>
              <a:off x="1274324" y="2296865"/>
              <a:ext cx="131669" cy="178199"/>
            </a:xfrm>
            <a:custGeom>
              <a:avLst/>
              <a:gdLst/>
              <a:ahLst/>
              <a:cxnLst/>
              <a:rect l="l" t="t" r="r" b="b"/>
              <a:pathLst>
                <a:path w="2261" h="3060" extrusionOk="0">
                  <a:moveTo>
                    <a:pt x="2215" y="1530"/>
                  </a:moveTo>
                  <a:cubicBezTo>
                    <a:pt x="2261" y="2375"/>
                    <a:pt x="1667" y="3014"/>
                    <a:pt x="1119" y="3037"/>
                  </a:cubicBezTo>
                  <a:cubicBezTo>
                    <a:pt x="457" y="3060"/>
                    <a:pt x="1" y="2192"/>
                    <a:pt x="1" y="1530"/>
                  </a:cubicBezTo>
                  <a:cubicBezTo>
                    <a:pt x="1" y="823"/>
                    <a:pt x="480" y="1"/>
                    <a:pt x="1119" y="1"/>
                  </a:cubicBezTo>
                  <a:cubicBezTo>
                    <a:pt x="1690" y="24"/>
                    <a:pt x="2055" y="709"/>
                    <a:pt x="2078" y="754"/>
                  </a:cubicBezTo>
                  <a:cubicBezTo>
                    <a:pt x="1850" y="937"/>
                    <a:pt x="1621" y="1119"/>
                    <a:pt x="1393" y="1302"/>
                  </a:cubicBezTo>
                  <a:lnTo>
                    <a:pt x="2215" y="153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1" name="Google Shape;2431;p38"/>
            <p:cNvSpPr/>
            <p:nvPr/>
          </p:nvSpPr>
          <p:spPr>
            <a:xfrm>
              <a:off x="1299598" y="2405880"/>
              <a:ext cx="27953" cy="27953"/>
            </a:xfrm>
            <a:custGeom>
              <a:avLst/>
              <a:gdLst/>
              <a:ahLst/>
              <a:cxnLst/>
              <a:rect l="l" t="t" r="r" b="b"/>
              <a:pathLst>
                <a:path w="480" h="480" extrusionOk="0">
                  <a:moveTo>
                    <a:pt x="69" y="92"/>
                  </a:moveTo>
                  <a:cubicBezTo>
                    <a:pt x="1" y="160"/>
                    <a:pt x="46" y="434"/>
                    <a:pt x="229" y="457"/>
                  </a:cubicBezTo>
                  <a:cubicBezTo>
                    <a:pt x="343" y="480"/>
                    <a:pt x="480" y="366"/>
                    <a:pt x="480" y="275"/>
                  </a:cubicBezTo>
                  <a:cubicBezTo>
                    <a:pt x="480" y="138"/>
                    <a:pt x="137" y="1"/>
                    <a:pt x="69" y="92"/>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2" name="Google Shape;2432;p38"/>
            <p:cNvSpPr/>
            <p:nvPr/>
          </p:nvSpPr>
          <p:spPr>
            <a:xfrm>
              <a:off x="891545" y="2354051"/>
              <a:ext cx="148907" cy="190137"/>
            </a:xfrm>
            <a:custGeom>
              <a:avLst/>
              <a:gdLst/>
              <a:ahLst/>
              <a:cxnLst/>
              <a:rect l="l" t="t" r="r" b="b"/>
              <a:pathLst>
                <a:path w="2557" h="3265" extrusionOk="0">
                  <a:moveTo>
                    <a:pt x="2511" y="1621"/>
                  </a:moveTo>
                  <a:cubicBezTo>
                    <a:pt x="2557" y="2557"/>
                    <a:pt x="1895" y="3242"/>
                    <a:pt x="1256" y="3264"/>
                  </a:cubicBezTo>
                  <a:cubicBezTo>
                    <a:pt x="525" y="3264"/>
                    <a:pt x="0" y="2351"/>
                    <a:pt x="0" y="1621"/>
                  </a:cubicBezTo>
                  <a:cubicBezTo>
                    <a:pt x="0" y="891"/>
                    <a:pt x="548" y="0"/>
                    <a:pt x="1256" y="0"/>
                  </a:cubicBezTo>
                  <a:cubicBezTo>
                    <a:pt x="1917" y="23"/>
                    <a:pt x="2328" y="776"/>
                    <a:pt x="2351" y="822"/>
                  </a:cubicBezTo>
                  <a:cubicBezTo>
                    <a:pt x="2100" y="1005"/>
                    <a:pt x="1826" y="1210"/>
                    <a:pt x="1575" y="1393"/>
                  </a:cubicBezTo>
                  <a:lnTo>
                    <a:pt x="2511" y="162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3" name="Google Shape;2433;p38"/>
            <p:cNvSpPr/>
            <p:nvPr/>
          </p:nvSpPr>
          <p:spPr>
            <a:xfrm>
              <a:off x="920779" y="2471045"/>
              <a:ext cx="30632" cy="30632"/>
            </a:xfrm>
            <a:custGeom>
              <a:avLst/>
              <a:gdLst/>
              <a:ahLst/>
              <a:cxnLst/>
              <a:rect l="l" t="t" r="r" b="b"/>
              <a:pathLst>
                <a:path w="526" h="526" extrusionOk="0">
                  <a:moveTo>
                    <a:pt x="69" y="91"/>
                  </a:moveTo>
                  <a:cubicBezTo>
                    <a:pt x="0" y="160"/>
                    <a:pt x="46" y="457"/>
                    <a:pt x="251" y="502"/>
                  </a:cubicBezTo>
                  <a:cubicBezTo>
                    <a:pt x="388" y="525"/>
                    <a:pt x="525" y="411"/>
                    <a:pt x="525" y="297"/>
                  </a:cubicBezTo>
                  <a:cubicBezTo>
                    <a:pt x="525" y="160"/>
                    <a:pt x="137" y="0"/>
                    <a:pt x="69" y="9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4" name="Google Shape;2434;p38"/>
            <p:cNvSpPr/>
            <p:nvPr/>
          </p:nvSpPr>
          <p:spPr>
            <a:xfrm>
              <a:off x="1242469" y="2242415"/>
              <a:ext cx="198115" cy="136969"/>
            </a:xfrm>
            <a:custGeom>
              <a:avLst/>
              <a:gdLst/>
              <a:ahLst/>
              <a:cxnLst/>
              <a:rect l="l" t="t" r="r" b="b"/>
              <a:pathLst>
                <a:path w="3402" h="2352" extrusionOk="0">
                  <a:moveTo>
                    <a:pt x="3378" y="1552"/>
                  </a:moveTo>
                  <a:cubicBezTo>
                    <a:pt x="3264" y="1415"/>
                    <a:pt x="2785" y="913"/>
                    <a:pt x="2077" y="867"/>
                  </a:cubicBezTo>
                  <a:cubicBezTo>
                    <a:pt x="1255" y="822"/>
                    <a:pt x="411" y="1415"/>
                    <a:pt x="69" y="2351"/>
                  </a:cubicBezTo>
                  <a:cubicBezTo>
                    <a:pt x="69" y="2305"/>
                    <a:pt x="0" y="1096"/>
                    <a:pt x="913" y="502"/>
                  </a:cubicBezTo>
                  <a:cubicBezTo>
                    <a:pt x="1643" y="0"/>
                    <a:pt x="2808" y="69"/>
                    <a:pt x="3218" y="708"/>
                  </a:cubicBezTo>
                  <a:cubicBezTo>
                    <a:pt x="3401" y="982"/>
                    <a:pt x="3401" y="1324"/>
                    <a:pt x="3378" y="1552"/>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5" name="Google Shape;2435;p38"/>
            <p:cNvSpPr/>
            <p:nvPr/>
          </p:nvSpPr>
          <p:spPr>
            <a:xfrm>
              <a:off x="848976" y="2296865"/>
              <a:ext cx="230028" cy="114374"/>
            </a:xfrm>
            <a:custGeom>
              <a:avLst/>
              <a:gdLst/>
              <a:ahLst/>
              <a:cxnLst/>
              <a:rect l="l" t="t" r="r" b="b"/>
              <a:pathLst>
                <a:path w="3950" h="1964" extrusionOk="0">
                  <a:moveTo>
                    <a:pt x="161" y="1964"/>
                  </a:moveTo>
                  <a:cubicBezTo>
                    <a:pt x="297" y="1758"/>
                    <a:pt x="663" y="1234"/>
                    <a:pt x="1325" y="982"/>
                  </a:cubicBezTo>
                  <a:cubicBezTo>
                    <a:pt x="2192" y="663"/>
                    <a:pt x="3219" y="937"/>
                    <a:pt x="3950" y="1644"/>
                  </a:cubicBezTo>
                  <a:cubicBezTo>
                    <a:pt x="3881" y="1485"/>
                    <a:pt x="3447" y="526"/>
                    <a:pt x="2443" y="252"/>
                  </a:cubicBezTo>
                  <a:cubicBezTo>
                    <a:pt x="1507" y="1"/>
                    <a:pt x="275" y="435"/>
                    <a:pt x="69" y="1211"/>
                  </a:cubicBezTo>
                  <a:cubicBezTo>
                    <a:pt x="24" y="1370"/>
                    <a:pt x="1" y="1622"/>
                    <a:pt x="161" y="196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6" name="Google Shape;2436;p38"/>
            <p:cNvSpPr/>
            <p:nvPr/>
          </p:nvSpPr>
          <p:spPr>
            <a:xfrm>
              <a:off x="790508" y="2316839"/>
              <a:ext cx="293796" cy="132951"/>
            </a:xfrm>
            <a:custGeom>
              <a:avLst/>
              <a:gdLst/>
              <a:ahLst/>
              <a:cxnLst/>
              <a:rect l="l" t="t" r="r" b="b"/>
              <a:pathLst>
                <a:path w="5045" h="2283" extrusionOk="0">
                  <a:moveTo>
                    <a:pt x="4954" y="1484"/>
                  </a:moveTo>
                  <a:cubicBezTo>
                    <a:pt x="4976" y="1530"/>
                    <a:pt x="5045" y="1484"/>
                    <a:pt x="5022" y="1438"/>
                  </a:cubicBezTo>
                  <a:cubicBezTo>
                    <a:pt x="4862" y="1119"/>
                    <a:pt x="4543" y="571"/>
                    <a:pt x="3881" y="297"/>
                  </a:cubicBezTo>
                  <a:cubicBezTo>
                    <a:pt x="3721" y="251"/>
                    <a:pt x="3082" y="0"/>
                    <a:pt x="2329" y="320"/>
                  </a:cubicBezTo>
                  <a:cubicBezTo>
                    <a:pt x="1575" y="639"/>
                    <a:pt x="1279" y="1301"/>
                    <a:pt x="1210" y="1484"/>
                  </a:cubicBezTo>
                  <a:cubicBezTo>
                    <a:pt x="1210" y="1507"/>
                    <a:pt x="1187" y="1507"/>
                    <a:pt x="1187" y="1507"/>
                  </a:cubicBezTo>
                  <a:cubicBezTo>
                    <a:pt x="799" y="1530"/>
                    <a:pt x="434" y="1552"/>
                    <a:pt x="46" y="1575"/>
                  </a:cubicBezTo>
                  <a:cubicBezTo>
                    <a:pt x="0" y="1575"/>
                    <a:pt x="0" y="1621"/>
                    <a:pt x="23" y="1644"/>
                  </a:cubicBezTo>
                  <a:cubicBezTo>
                    <a:pt x="137" y="1758"/>
                    <a:pt x="320" y="1895"/>
                    <a:pt x="525" y="2009"/>
                  </a:cubicBezTo>
                  <a:cubicBezTo>
                    <a:pt x="822" y="2146"/>
                    <a:pt x="1096" y="2237"/>
                    <a:pt x="1279" y="2260"/>
                  </a:cubicBezTo>
                  <a:cubicBezTo>
                    <a:pt x="1301" y="2283"/>
                    <a:pt x="1324" y="2260"/>
                    <a:pt x="1324" y="2237"/>
                  </a:cubicBezTo>
                  <a:cubicBezTo>
                    <a:pt x="1598" y="1415"/>
                    <a:pt x="2306" y="822"/>
                    <a:pt x="3150" y="754"/>
                  </a:cubicBezTo>
                  <a:cubicBezTo>
                    <a:pt x="3835" y="685"/>
                    <a:pt x="4497" y="959"/>
                    <a:pt x="4954" y="148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7" name="Google Shape;2437;p38"/>
            <p:cNvSpPr/>
            <p:nvPr/>
          </p:nvSpPr>
          <p:spPr>
            <a:xfrm>
              <a:off x="847636" y="2167932"/>
              <a:ext cx="207433" cy="70523"/>
            </a:xfrm>
            <a:custGeom>
              <a:avLst/>
              <a:gdLst/>
              <a:ahLst/>
              <a:cxnLst/>
              <a:rect l="l" t="t" r="r" b="b"/>
              <a:pathLst>
                <a:path w="3562" h="1211" extrusionOk="0">
                  <a:moveTo>
                    <a:pt x="3493" y="891"/>
                  </a:moveTo>
                  <a:cubicBezTo>
                    <a:pt x="3128" y="343"/>
                    <a:pt x="2512" y="1"/>
                    <a:pt x="1850" y="1"/>
                  </a:cubicBezTo>
                  <a:cubicBezTo>
                    <a:pt x="1850" y="1"/>
                    <a:pt x="1827" y="1"/>
                    <a:pt x="1827" y="1"/>
                  </a:cubicBezTo>
                  <a:cubicBezTo>
                    <a:pt x="1097" y="1"/>
                    <a:pt x="435" y="389"/>
                    <a:pt x="69" y="982"/>
                  </a:cubicBezTo>
                  <a:cubicBezTo>
                    <a:pt x="1" y="1096"/>
                    <a:pt x="115" y="1211"/>
                    <a:pt x="229" y="1165"/>
                  </a:cubicBezTo>
                  <a:cubicBezTo>
                    <a:pt x="594" y="982"/>
                    <a:pt x="1165" y="800"/>
                    <a:pt x="1850" y="800"/>
                  </a:cubicBezTo>
                  <a:cubicBezTo>
                    <a:pt x="2489" y="777"/>
                    <a:pt x="3014" y="937"/>
                    <a:pt x="3356" y="1074"/>
                  </a:cubicBezTo>
                  <a:cubicBezTo>
                    <a:pt x="3470" y="1119"/>
                    <a:pt x="3562" y="982"/>
                    <a:pt x="3493" y="89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8" name="Google Shape;2438;p38"/>
            <p:cNvSpPr/>
            <p:nvPr/>
          </p:nvSpPr>
          <p:spPr>
            <a:xfrm>
              <a:off x="1039055" y="2300883"/>
              <a:ext cx="47927" cy="43909"/>
            </a:xfrm>
            <a:custGeom>
              <a:avLst/>
              <a:gdLst/>
              <a:ahLst/>
              <a:cxnLst/>
              <a:rect l="l" t="t" r="r" b="b"/>
              <a:pathLst>
                <a:path w="823" h="754" extrusionOk="0">
                  <a:moveTo>
                    <a:pt x="1" y="115"/>
                  </a:moveTo>
                  <a:cubicBezTo>
                    <a:pt x="389" y="183"/>
                    <a:pt x="640" y="388"/>
                    <a:pt x="777" y="754"/>
                  </a:cubicBezTo>
                  <a:cubicBezTo>
                    <a:pt x="822" y="366"/>
                    <a:pt x="389" y="0"/>
                    <a:pt x="1" y="11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39" name="Google Shape;2439;p38"/>
            <p:cNvSpPr/>
            <p:nvPr/>
          </p:nvSpPr>
          <p:spPr>
            <a:xfrm>
              <a:off x="1246429" y="2270309"/>
              <a:ext cx="239346" cy="118334"/>
            </a:xfrm>
            <a:custGeom>
              <a:avLst/>
              <a:gdLst/>
              <a:ahLst/>
              <a:cxnLst/>
              <a:rect l="l" t="t" r="r" b="b"/>
              <a:pathLst>
                <a:path w="4110" h="2032" extrusionOk="0">
                  <a:moveTo>
                    <a:pt x="92" y="1986"/>
                  </a:moveTo>
                  <a:cubicBezTo>
                    <a:pt x="69" y="2032"/>
                    <a:pt x="23" y="2009"/>
                    <a:pt x="23" y="1963"/>
                  </a:cubicBezTo>
                  <a:cubicBezTo>
                    <a:pt x="1" y="1621"/>
                    <a:pt x="23" y="1028"/>
                    <a:pt x="457" y="548"/>
                  </a:cubicBezTo>
                  <a:cubicBezTo>
                    <a:pt x="548" y="457"/>
                    <a:pt x="959" y="0"/>
                    <a:pt x="1690" y="23"/>
                  </a:cubicBezTo>
                  <a:cubicBezTo>
                    <a:pt x="2420" y="23"/>
                    <a:pt x="2945" y="503"/>
                    <a:pt x="3082" y="640"/>
                  </a:cubicBezTo>
                  <a:cubicBezTo>
                    <a:pt x="3082" y="640"/>
                    <a:pt x="3105" y="662"/>
                    <a:pt x="3128" y="640"/>
                  </a:cubicBezTo>
                  <a:cubicBezTo>
                    <a:pt x="3424" y="525"/>
                    <a:pt x="3744" y="411"/>
                    <a:pt x="4063" y="297"/>
                  </a:cubicBezTo>
                  <a:cubicBezTo>
                    <a:pt x="4086" y="297"/>
                    <a:pt x="4109" y="320"/>
                    <a:pt x="4109" y="366"/>
                  </a:cubicBezTo>
                  <a:cubicBezTo>
                    <a:pt x="4063" y="503"/>
                    <a:pt x="3972" y="662"/>
                    <a:pt x="3858" y="845"/>
                  </a:cubicBezTo>
                  <a:cubicBezTo>
                    <a:pt x="3675" y="1096"/>
                    <a:pt x="3493" y="1256"/>
                    <a:pt x="3356" y="1370"/>
                  </a:cubicBezTo>
                  <a:cubicBezTo>
                    <a:pt x="3333" y="1370"/>
                    <a:pt x="3310" y="1370"/>
                    <a:pt x="3310" y="1347"/>
                  </a:cubicBezTo>
                  <a:cubicBezTo>
                    <a:pt x="2762" y="731"/>
                    <a:pt x="1918" y="457"/>
                    <a:pt x="1233" y="685"/>
                  </a:cubicBezTo>
                  <a:cubicBezTo>
                    <a:pt x="640" y="868"/>
                    <a:pt x="229" y="1370"/>
                    <a:pt x="92" y="1986"/>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0" name="Google Shape;2440;p38"/>
            <p:cNvSpPr/>
            <p:nvPr/>
          </p:nvSpPr>
          <p:spPr>
            <a:xfrm>
              <a:off x="1226513" y="2284926"/>
              <a:ext cx="31913" cy="38610"/>
            </a:xfrm>
            <a:custGeom>
              <a:avLst/>
              <a:gdLst/>
              <a:ahLst/>
              <a:cxnLst/>
              <a:rect l="l" t="t" r="r" b="b"/>
              <a:pathLst>
                <a:path w="548" h="663" extrusionOk="0">
                  <a:moveTo>
                    <a:pt x="548" y="1"/>
                  </a:moveTo>
                  <a:cubicBezTo>
                    <a:pt x="228" y="23"/>
                    <a:pt x="0" y="389"/>
                    <a:pt x="137" y="662"/>
                  </a:cubicBezTo>
                  <a:cubicBezTo>
                    <a:pt x="137" y="366"/>
                    <a:pt x="274" y="137"/>
                    <a:pt x="54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1" name="Google Shape;2441;p38"/>
            <p:cNvSpPr/>
            <p:nvPr/>
          </p:nvSpPr>
          <p:spPr>
            <a:xfrm>
              <a:off x="1222495" y="2118782"/>
              <a:ext cx="202134" cy="90439"/>
            </a:xfrm>
            <a:custGeom>
              <a:avLst/>
              <a:gdLst/>
              <a:ahLst/>
              <a:cxnLst/>
              <a:rect l="l" t="t" r="r" b="b"/>
              <a:pathLst>
                <a:path w="3471" h="1553" extrusionOk="0">
                  <a:moveTo>
                    <a:pt x="3288" y="799"/>
                  </a:moveTo>
                  <a:cubicBezTo>
                    <a:pt x="3402" y="822"/>
                    <a:pt x="3470" y="685"/>
                    <a:pt x="3402" y="594"/>
                  </a:cubicBezTo>
                  <a:cubicBezTo>
                    <a:pt x="2991" y="206"/>
                    <a:pt x="2466" y="0"/>
                    <a:pt x="1941" y="0"/>
                  </a:cubicBezTo>
                  <a:cubicBezTo>
                    <a:pt x="1758" y="0"/>
                    <a:pt x="1598" y="23"/>
                    <a:pt x="1416" y="69"/>
                  </a:cubicBezTo>
                  <a:cubicBezTo>
                    <a:pt x="777" y="251"/>
                    <a:pt x="275" y="708"/>
                    <a:pt x="46" y="1324"/>
                  </a:cubicBezTo>
                  <a:cubicBezTo>
                    <a:pt x="1" y="1438"/>
                    <a:pt x="115" y="1552"/>
                    <a:pt x="229" y="1484"/>
                  </a:cubicBezTo>
                  <a:cubicBezTo>
                    <a:pt x="526" y="1256"/>
                    <a:pt x="1005" y="982"/>
                    <a:pt x="1621" y="845"/>
                  </a:cubicBezTo>
                  <a:cubicBezTo>
                    <a:pt x="2283" y="662"/>
                    <a:pt x="2877" y="731"/>
                    <a:pt x="3288" y="799"/>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2" name="Google Shape;2442;p38"/>
            <p:cNvSpPr/>
            <p:nvPr/>
          </p:nvSpPr>
          <p:spPr>
            <a:xfrm>
              <a:off x="1035095" y="2586642"/>
              <a:ext cx="320409" cy="219429"/>
            </a:xfrm>
            <a:custGeom>
              <a:avLst/>
              <a:gdLst/>
              <a:ahLst/>
              <a:cxnLst/>
              <a:rect l="l" t="t" r="r" b="b"/>
              <a:pathLst>
                <a:path w="5502" h="3768" extrusionOk="0">
                  <a:moveTo>
                    <a:pt x="2899" y="845"/>
                  </a:moveTo>
                  <a:cubicBezTo>
                    <a:pt x="3652" y="708"/>
                    <a:pt x="3789" y="1"/>
                    <a:pt x="4360" y="69"/>
                  </a:cubicBezTo>
                  <a:cubicBezTo>
                    <a:pt x="4816" y="115"/>
                    <a:pt x="5182" y="640"/>
                    <a:pt x="5296" y="1074"/>
                  </a:cubicBezTo>
                  <a:cubicBezTo>
                    <a:pt x="5501" y="1987"/>
                    <a:pt x="4702" y="2877"/>
                    <a:pt x="4040" y="3265"/>
                  </a:cubicBezTo>
                  <a:cubicBezTo>
                    <a:pt x="3219" y="3767"/>
                    <a:pt x="2374" y="3630"/>
                    <a:pt x="2077" y="3584"/>
                  </a:cubicBezTo>
                  <a:cubicBezTo>
                    <a:pt x="1872" y="3539"/>
                    <a:pt x="1210" y="3379"/>
                    <a:pt x="685" y="2808"/>
                  </a:cubicBezTo>
                  <a:cubicBezTo>
                    <a:pt x="434" y="2534"/>
                    <a:pt x="0" y="2055"/>
                    <a:pt x="114" y="1462"/>
                  </a:cubicBezTo>
                  <a:cubicBezTo>
                    <a:pt x="183" y="1028"/>
                    <a:pt x="548" y="663"/>
                    <a:pt x="959" y="526"/>
                  </a:cubicBezTo>
                  <a:cubicBezTo>
                    <a:pt x="1689" y="275"/>
                    <a:pt x="2055" y="1005"/>
                    <a:pt x="2899" y="84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3" name="Google Shape;2443;p38"/>
            <p:cNvSpPr/>
            <p:nvPr/>
          </p:nvSpPr>
          <p:spPr>
            <a:xfrm>
              <a:off x="1028456" y="3114367"/>
              <a:ext cx="437345" cy="648738"/>
            </a:xfrm>
            <a:custGeom>
              <a:avLst/>
              <a:gdLst/>
              <a:ahLst/>
              <a:cxnLst/>
              <a:rect l="l" t="t" r="r" b="b"/>
              <a:pathLst>
                <a:path w="7510" h="11140" extrusionOk="0">
                  <a:moveTo>
                    <a:pt x="2602" y="3972"/>
                  </a:moveTo>
                  <a:cubicBezTo>
                    <a:pt x="1918" y="2488"/>
                    <a:pt x="1826" y="1050"/>
                    <a:pt x="1895" y="23"/>
                  </a:cubicBezTo>
                  <a:lnTo>
                    <a:pt x="1803" y="23"/>
                  </a:lnTo>
                  <a:cubicBezTo>
                    <a:pt x="1758" y="23"/>
                    <a:pt x="1735" y="0"/>
                    <a:pt x="1712" y="0"/>
                  </a:cubicBezTo>
                  <a:cubicBezTo>
                    <a:pt x="1233" y="0"/>
                    <a:pt x="822" y="389"/>
                    <a:pt x="776" y="868"/>
                  </a:cubicBezTo>
                  <a:lnTo>
                    <a:pt x="46" y="9610"/>
                  </a:lnTo>
                  <a:cubicBezTo>
                    <a:pt x="0" y="10135"/>
                    <a:pt x="365" y="10591"/>
                    <a:pt x="890" y="10637"/>
                  </a:cubicBezTo>
                  <a:lnTo>
                    <a:pt x="6323" y="11094"/>
                  </a:lnTo>
                  <a:cubicBezTo>
                    <a:pt x="6848" y="11139"/>
                    <a:pt x="7304" y="10751"/>
                    <a:pt x="7350" y="10226"/>
                  </a:cubicBezTo>
                  <a:lnTo>
                    <a:pt x="7510" y="8263"/>
                  </a:lnTo>
                  <a:cubicBezTo>
                    <a:pt x="6460" y="7898"/>
                    <a:pt x="3903" y="6780"/>
                    <a:pt x="2602" y="3972"/>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4" name="Google Shape;2444;p38"/>
            <p:cNvSpPr/>
            <p:nvPr/>
          </p:nvSpPr>
          <p:spPr>
            <a:xfrm>
              <a:off x="1175965" y="2731531"/>
              <a:ext cx="22653" cy="22653"/>
            </a:xfrm>
            <a:custGeom>
              <a:avLst/>
              <a:gdLst/>
              <a:ahLst/>
              <a:cxnLst/>
              <a:rect l="l" t="t" r="r" b="b"/>
              <a:pathLst>
                <a:path w="389" h="389" extrusionOk="0">
                  <a:moveTo>
                    <a:pt x="343" y="46"/>
                  </a:moveTo>
                  <a:cubicBezTo>
                    <a:pt x="389" y="92"/>
                    <a:pt x="389" y="275"/>
                    <a:pt x="252" y="343"/>
                  </a:cubicBezTo>
                  <a:cubicBezTo>
                    <a:pt x="161" y="389"/>
                    <a:pt x="46" y="343"/>
                    <a:pt x="24" y="298"/>
                  </a:cubicBezTo>
                  <a:cubicBezTo>
                    <a:pt x="1" y="206"/>
                    <a:pt x="252" y="1"/>
                    <a:pt x="343" y="46"/>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5" name="Google Shape;2445;p38"/>
            <p:cNvSpPr/>
            <p:nvPr/>
          </p:nvSpPr>
          <p:spPr>
            <a:xfrm>
              <a:off x="755916" y="2489622"/>
              <a:ext cx="63884" cy="67844"/>
            </a:xfrm>
            <a:custGeom>
              <a:avLst/>
              <a:gdLst/>
              <a:ahLst/>
              <a:cxnLst/>
              <a:rect l="l" t="t" r="r" b="b"/>
              <a:pathLst>
                <a:path w="1097" h="1165" extrusionOk="0">
                  <a:moveTo>
                    <a:pt x="663" y="69"/>
                  </a:moveTo>
                  <a:cubicBezTo>
                    <a:pt x="960" y="138"/>
                    <a:pt x="1097" y="822"/>
                    <a:pt x="868" y="1005"/>
                  </a:cubicBezTo>
                  <a:cubicBezTo>
                    <a:pt x="663" y="1165"/>
                    <a:pt x="138" y="1005"/>
                    <a:pt x="69" y="685"/>
                  </a:cubicBezTo>
                  <a:cubicBezTo>
                    <a:pt x="1" y="343"/>
                    <a:pt x="435" y="1"/>
                    <a:pt x="663" y="69"/>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6" name="Google Shape;2446;p38"/>
            <p:cNvSpPr/>
            <p:nvPr/>
          </p:nvSpPr>
          <p:spPr>
            <a:xfrm>
              <a:off x="709444" y="2570686"/>
              <a:ext cx="30632" cy="31971"/>
            </a:xfrm>
            <a:custGeom>
              <a:avLst/>
              <a:gdLst/>
              <a:ahLst/>
              <a:cxnLst/>
              <a:rect l="l" t="t" r="r" b="b"/>
              <a:pathLst>
                <a:path w="526" h="549" extrusionOk="0">
                  <a:moveTo>
                    <a:pt x="320" y="24"/>
                  </a:moveTo>
                  <a:cubicBezTo>
                    <a:pt x="457" y="69"/>
                    <a:pt x="525" y="389"/>
                    <a:pt x="411" y="480"/>
                  </a:cubicBezTo>
                  <a:cubicBezTo>
                    <a:pt x="320" y="549"/>
                    <a:pt x="69" y="480"/>
                    <a:pt x="46" y="320"/>
                  </a:cubicBezTo>
                  <a:cubicBezTo>
                    <a:pt x="0" y="161"/>
                    <a:pt x="206" y="1"/>
                    <a:pt x="320" y="24"/>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7" name="Google Shape;2447;p38"/>
            <p:cNvSpPr/>
            <p:nvPr/>
          </p:nvSpPr>
          <p:spPr>
            <a:xfrm>
              <a:off x="1428530" y="2441753"/>
              <a:ext cx="63884" cy="66563"/>
            </a:xfrm>
            <a:custGeom>
              <a:avLst/>
              <a:gdLst/>
              <a:ahLst/>
              <a:cxnLst/>
              <a:rect l="l" t="t" r="r" b="b"/>
              <a:pathLst>
                <a:path w="1097" h="1143" extrusionOk="0">
                  <a:moveTo>
                    <a:pt x="663" y="47"/>
                  </a:moveTo>
                  <a:cubicBezTo>
                    <a:pt x="959" y="115"/>
                    <a:pt x="1096" y="800"/>
                    <a:pt x="845" y="1005"/>
                  </a:cubicBezTo>
                  <a:cubicBezTo>
                    <a:pt x="663" y="1142"/>
                    <a:pt x="138" y="1005"/>
                    <a:pt x="69" y="686"/>
                  </a:cubicBezTo>
                  <a:cubicBezTo>
                    <a:pt x="1" y="343"/>
                    <a:pt x="411" y="1"/>
                    <a:pt x="663" y="47"/>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8" name="Google Shape;2448;p38"/>
            <p:cNvSpPr/>
            <p:nvPr/>
          </p:nvSpPr>
          <p:spPr>
            <a:xfrm>
              <a:off x="1194600" y="2352712"/>
              <a:ext cx="107735" cy="202134"/>
            </a:xfrm>
            <a:custGeom>
              <a:avLst/>
              <a:gdLst/>
              <a:ahLst/>
              <a:cxnLst/>
              <a:rect l="l" t="t" r="r" b="b"/>
              <a:pathLst>
                <a:path w="1850" h="3471" extrusionOk="0">
                  <a:moveTo>
                    <a:pt x="251" y="1"/>
                  </a:moveTo>
                  <a:cubicBezTo>
                    <a:pt x="0" y="868"/>
                    <a:pt x="92" y="1849"/>
                    <a:pt x="457" y="2694"/>
                  </a:cubicBezTo>
                  <a:cubicBezTo>
                    <a:pt x="480" y="2740"/>
                    <a:pt x="525" y="2762"/>
                    <a:pt x="594" y="2740"/>
                  </a:cubicBezTo>
                  <a:cubicBezTo>
                    <a:pt x="822" y="2443"/>
                    <a:pt x="1164" y="2352"/>
                    <a:pt x="1438" y="2648"/>
                  </a:cubicBezTo>
                  <a:cubicBezTo>
                    <a:pt x="1689" y="2945"/>
                    <a:pt x="1507" y="3379"/>
                    <a:pt x="1142" y="3470"/>
                  </a:cubicBezTo>
                  <a:cubicBezTo>
                    <a:pt x="1575" y="3447"/>
                    <a:pt x="1849" y="2922"/>
                    <a:pt x="1575" y="2557"/>
                  </a:cubicBezTo>
                  <a:cubicBezTo>
                    <a:pt x="1324" y="2169"/>
                    <a:pt x="708" y="2192"/>
                    <a:pt x="457" y="2580"/>
                  </a:cubicBezTo>
                  <a:cubicBezTo>
                    <a:pt x="457" y="2580"/>
                    <a:pt x="639" y="2603"/>
                    <a:pt x="639" y="2603"/>
                  </a:cubicBezTo>
                  <a:cubicBezTo>
                    <a:pt x="297" y="1781"/>
                    <a:pt x="183" y="891"/>
                    <a:pt x="2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49" name="Google Shape;2449;p38"/>
            <p:cNvSpPr/>
            <p:nvPr/>
          </p:nvSpPr>
          <p:spPr>
            <a:xfrm>
              <a:off x="1238451" y="2509539"/>
              <a:ext cx="50548" cy="51946"/>
            </a:xfrm>
            <a:custGeom>
              <a:avLst/>
              <a:gdLst/>
              <a:ahLst/>
              <a:cxnLst/>
              <a:rect l="l" t="t" r="r" b="b"/>
              <a:pathLst>
                <a:path w="868" h="892" extrusionOk="0">
                  <a:moveTo>
                    <a:pt x="1" y="709"/>
                  </a:moveTo>
                  <a:cubicBezTo>
                    <a:pt x="274" y="891"/>
                    <a:pt x="640" y="800"/>
                    <a:pt x="777" y="572"/>
                  </a:cubicBezTo>
                  <a:cubicBezTo>
                    <a:pt x="868" y="412"/>
                    <a:pt x="845" y="184"/>
                    <a:pt x="708" y="1"/>
                  </a:cubicBezTo>
                  <a:cubicBezTo>
                    <a:pt x="708" y="69"/>
                    <a:pt x="663" y="298"/>
                    <a:pt x="457" y="503"/>
                  </a:cubicBezTo>
                  <a:cubicBezTo>
                    <a:pt x="274" y="663"/>
                    <a:pt x="69" y="709"/>
                    <a:pt x="1" y="70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0" name="Google Shape;2450;p38"/>
            <p:cNvSpPr/>
            <p:nvPr/>
          </p:nvSpPr>
          <p:spPr>
            <a:xfrm>
              <a:off x="343903" y="1750562"/>
              <a:ext cx="1264165" cy="733819"/>
            </a:xfrm>
            <a:custGeom>
              <a:avLst/>
              <a:gdLst/>
              <a:ahLst/>
              <a:cxnLst/>
              <a:rect l="l" t="t" r="r" b="b"/>
              <a:pathLst>
                <a:path w="21708" h="12601" extrusionOk="0">
                  <a:moveTo>
                    <a:pt x="3150" y="11710"/>
                  </a:moveTo>
                  <a:cubicBezTo>
                    <a:pt x="3903" y="11573"/>
                    <a:pt x="4428" y="12121"/>
                    <a:pt x="4451" y="12144"/>
                  </a:cubicBezTo>
                  <a:cubicBezTo>
                    <a:pt x="5387" y="11596"/>
                    <a:pt x="6985" y="10455"/>
                    <a:pt x="8240" y="8446"/>
                  </a:cubicBezTo>
                  <a:cubicBezTo>
                    <a:pt x="9176" y="6962"/>
                    <a:pt x="9610" y="5570"/>
                    <a:pt x="9815" y="4634"/>
                  </a:cubicBezTo>
                  <a:cubicBezTo>
                    <a:pt x="10317" y="4977"/>
                    <a:pt x="11116" y="5433"/>
                    <a:pt x="12189" y="5661"/>
                  </a:cubicBezTo>
                  <a:cubicBezTo>
                    <a:pt x="14494" y="6141"/>
                    <a:pt x="16366" y="5205"/>
                    <a:pt x="16937" y="4863"/>
                  </a:cubicBezTo>
                  <a:cubicBezTo>
                    <a:pt x="17325" y="5136"/>
                    <a:pt x="17804" y="5524"/>
                    <a:pt x="18260" y="6095"/>
                  </a:cubicBezTo>
                  <a:cubicBezTo>
                    <a:pt x="19219" y="7373"/>
                    <a:pt x="19379" y="8743"/>
                    <a:pt x="19402" y="9336"/>
                  </a:cubicBezTo>
                  <a:cubicBezTo>
                    <a:pt x="20086" y="9199"/>
                    <a:pt x="20611" y="8674"/>
                    <a:pt x="20748" y="8035"/>
                  </a:cubicBezTo>
                  <a:cubicBezTo>
                    <a:pt x="20908" y="7191"/>
                    <a:pt x="20337" y="6597"/>
                    <a:pt x="20269" y="6529"/>
                  </a:cubicBezTo>
                  <a:cubicBezTo>
                    <a:pt x="20543" y="6643"/>
                    <a:pt x="20908" y="6757"/>
                    <a:pt x="21136" y="6597"/>
                  </a:cubicBezTo>
                  <a:cubicBezTo>
                    <a:pt x="21707" y="6164"/>
                    <a:pt x="21068" y="3950"/>
                    <a:pt x="19904" y="2489"/>
                  </a:cubicBezTo>
                  <a:cubicBezTo>
                    <a:pt x="18534" y="800"/>
                    <a:pt x="16320" y="1"/>
                    <a:pt x="14266" y="1"/>
                  </a:cubicBezTo>
                  <a:cubicBezTo>
                    <a:pt x="14015" y="1"/>
                    <a:pt x="13764" y="24"/>
                    <a:pt x="13513" y="46"/>
                  </a:cubicBezTo>
                  <a:cubicBezTo>
                    <a:pt x="11550" y="229"/>
                    <a:pt x="10157" y="1142"/>
                    <a:pt x="9495" y="1621"/>
                  </a:cubicBezTo>
                  <a:cubicBezTo>
                    <a:pt x="8970" y="1553"/>
                    <a:pt x="8217" y="1484"/>
                    <a:pt x="7327" y="1576"/>
                  </a:cubicBezTo>
                  <a:cubicBezTo>
                    <a:pt x="6802" y="1621"/>
                    <a:pt x="5638" y="1781"/>
                    <a:pt x="4405" y="2489"/>
                  </a:cubicBezTo>
                  <a:cubicBezTo>
                    <a:pt x="4246" y="2580"/>
                    <a:pt x="2694" y="3516"/>
                    <a:pt x="1758" y="5251"/>
                  </a:cubicBezTo>
                  <a:cubicBezTo>
                    <a:pt x="0" y="8583"/>
                    <a:pt x="1940" y="12281"/>
                    <a:pt x="2100" y="12600"/>
                  </a:cubicBezTo>
                  <a:cubicBezTo>
                    <a:pt x="2123" y="12555"/>
                    <a:pt x="2397" y="11870"/>
                    <a:pt x="3150" y="1171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1" name="Google Shape;2451;p38"/>
            <p:cNvSpPr/>
            <p:nvPr/>
          </p:nvSpPr>
          <p:spPr>
            <a:xfrm>
              <a:off x="526004" y="2296865"/>
              <a:ext cx="126312" cy="231368"/>
            </a:xfrm>
            <a:custGeom>
              <a:avLst/>
              <a:gdLst/>
              <a:ahLst/>
              <a:cxnLst/>
              <a:rect l="l" t="t" r="r" b="b"/>
              <a:pathLst>
                <a:path w="2169" h="3973" extrusionOk="0">
                  <a:moveTo>
                    <a:pt x="2169" y="1"/>
                  </a:moveTo>
                  <a:cubicBezTo>
                    <a:pt x="1575" y="503"/>
                    <a:pt x="1119" y="1119"/>
                    <a:pt x="753" y="1804"/>
                  </a:cubicBezTo>
                  <a:cubicBezTo>
                    <a:pt x="388" y="2466"/>
                    <a:pt x="92" y="3196"/>
                    <a:pt x="0" y="3973"/>
                  </a:cubicBezTo>
                  <a:cubicBezTo>
                    <a:pt x="228" y="3630"/>
                    <a:pt x="388" y="3311"/>
                    <a:pt x="571" y="2991"/>
                  </a:cubicBezTo>
                  <a:cubicBezTo>
                    <a:pt x="1073" y="2055"/>
                    <a:pt x="1712" y="960"/>
                    <a:pt x="2169" y="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2" name="Google Shape;2452;p38"/>
            <p:cNvSpPr/>
            <p:nvPr/>
          </p:nvSpPr>
          <p:spPr>
            <a:xfrm>
              <a:off x="977908" y="1735945"/>
              <a:ext cx="507867" cy="216751"/>
            </a:xfrm>
            <a:custGeom>
              <a:avLst/>
              <a:gdLst/>
              <a:ahLst/>
              <a:cxnLst/>
              <a:rect l="l" t="t" r="r" b="b"/>
              <a:pathLst>
                <a:path w="8721" h="3722" extrusionOk="0">
                  <a:moveTo>
                    <a:pt x="1" y="2101"/>
                  </a:moveTo>
                  <a:cubicBezTo>
                    <a:pt x="3059" y="640"/>
                    <a:pt x="6346" y="1325"/>
                    <a:pt x="8720" y="3721"/>
                  </a:cubicBezTo>
                  <a:cubicBezTo>
                    <a:pt x="6871" y="845"/>
                    <a:pt x="2740" y="1"/>
                    <a:pt x="1" y="2101"/>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3" name="Google Shape;2453;p38"/>
            <p:cNvSpPr/>
            <p:nvPr/>
          </p:nvSpPr>
          <p:spPr>
            <a:xfrm>
              <a:off x="494091" y="2279627"/>
              <a:ext cx="51887" cy="259262"/>
            </a:xfrm>
            <a:custGeom>
              <a:avLst/>
              <a:gdLst/>
              <a:ahLst/>
              <a:cxnLst/>
              <a:rect l="l" t="t" r="r" b="b"/>
              <a:pathLst>
                <a:path w="891" h="4452" extrusionOk="0">
                  <a:moveTo>
                    <a:pt x="160" y="0"/>
                  </a:moveTo>
                  <a:cubicBezTo>
                    <a:pt x="0" y="753"/>
                    <a:pt x="23" y="1530"/>
                    <a:pt x="137" y="2306"/>
                  </a:cubicBezTo>
                  <a:cubicBezTo>
                    <a:pt x="274" y="3059"/>
                    <a:pt x="480" y="3789"/>
                    <a:pt x="891" y="4451"/>
                  </a:cubicBezTo>
                  <a:cubicBezTo>
                    <a:pt x="845" y="4063"/>
                    <a:pt x="799" y="3698"/>
                    <a:pt x="731" y="3333"/>
                  </a:cubicBezTo>
                  <a:cubicBezTo>
                    <a:pt x="548" y="2283"/>
                    <a:pt x="388" y="1027"/>
                    <a:pt x="160" y="0"/>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4" name="Google Shape;2454;p38"/>
            <p:cNvSpPr/>
            <p:nvPr/>
          </p:nvSpPr>
          <p:spPr>
            <a:xfrm>
              <a:off x="989904" y="1851600"/>
              <a:ext cx="408111" cy="132951"/>
            </a:xfrm>
            <a:custGeom>
              <a:avLst/>
              <a:gdLst/>
              <a:ahLst/>
              <a:cxnLst/>
              <a:rect l="l" t="t" r="r" b="b"/>
              <a:pathLst>
                <a:path w="7008" h="2283" extrusionOk="0">
                  <a:moveTo>
                    <a:pt x="0" y="1393"/>
                  </a:moveTo>
                  <a:cubicBezTo>
                    <a:pt x="2374" y="594"/>
                    <a:pt x="4931" y="891"/>
                    <a:pt x="7008" y="2283"/>
                  </a:cubicBezTo>
                  <a:cubicBezTo>
                    <a:pt x="5296" y="389"/>
                    <a:pt x="2146" y="0"/>
                    <a:pt x="0" y="1393"/>
                  </a:cubicBezTo>
                  <a:close/>
                </a:path>
              </a:pathLst>
            </a:custGeom>
            <a:solidFill>
              <a:srgbClr val="453F7D">
                <a:alpha val="2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5" name="Google Shape;2455;p38"/>
            <p:cNvSpPr/>
            <p:nvPr/>
          </p:nvSpPr>
          <p:spPr>
            <a:xfrm>
              <a:off x="520647" y="1931323"/>
              <a:ext cx="312431" cy="329727"/>
            </a:xfrm>
            <a:custGeom>
              <a:avLst/>
              <a:gdLst/>
              <a:ahLst/>
              <a:cxnLst/>
              <a:rect l="l" t="t" r="r" b="b"/>
              <a:pathLst>
                <a:path w="5365" h="5662" extrusionOk="0">
                  <a:moveTo>
                    <a:pt x="5205" y="92"/>
                  </a:moveTo>
                  <a:cubicBezTo>
                    <a:pt x="5228" y="69"/>
                    <a:pt x="5274" y="69"/>
                    <a:pt x="5274" y="115"/>
                  </a:cubicBezTo>
                  <a:cubicBezTo>
                    <a:pt x="5319" y="823"/>
                    <a:pt x="5365" y="2649"/>
                    <a:pt x="4132" y="4201"/>
                  </a:cubicBezTo>
                  <a:cubicBezTo>
                    <a:pt x="3744" y="4680"/>
                    <a:pt x="3333" y="5023"/>
                    <a:pt x="2945" y="5274"/>
                  </a:cubicBezTo>
                  <a:cubicBezTo>
                    <a:pt x="2923" y="5296"/>
                    <a:pt x="2877" y="5274"/>
                    <a:pt x="2877" y="5228"/>
                  </a:cubicBezTo>
                  <a:cubicBezTo>
                    <a:pt x="2945" y="4680"/>
                    <a:pt x="3014" y="4155"/>
                    <a:pt x="3060" y="3607"/>
                  </a:cubicBezTo>
                  <a:cubicBezTo>
                    <a:pt x="3082" y="3562"/>
                    <a:pt x="3014" y="3539"/>
                    <a:pt x="2991" y="3585"/>
                  </a:cubicBezTo>
                  <a:cubicBezTo>
                    <a:pt x="2603" y="4246"/>
                    <a:pt x="2238" y="4908"/>
                    <a:pt x="1850" y="5593"/>
                  </a:cubicBezTo>
                  <a:cubicBezTo>
                    <a:pt x="1827" y="5616"/>
                    <a:pt x="1758" y="5616"/>
                    <a:pt x="1758" y="5570"/>
                  </a:cubicBezTo>
                  <a:lnTo>
                    <a:pt x="1758" y="3333"/>
                  </a:lnTo>
                  <a:cubicBezTo>
                    <a:pt x="1758" y="3288"/>
                    <a:pt x="1690" y="3265"/>
                    <a:pt x="1690" y="3333"/>
                  </a:cubicBezTo>
                  <a:cubicBezTo>
                    <a:pt x="1074" y="5228"/>
                    <a:pt x="754" y="5662"/>
                    <a:pt x="572" y="5639"/>
                  </a:cubicBezTo>
                  <a:cubicBezTo>
                    <a:pt x="229" y="5570"/>
                    <a:pt x="1" y="3813"/>
                    <a:pt x="572" y="2306"/>
                  </a:cubicBezTo>
                  <a:cubicBezTo>
                    <a:pt x="1005" y="1165"/>
                    <a:pt x="1781" y="435"/>
                    <a:pt x="2306" y="24"/>
                  </a:cubicBezTo>
                  <a:cubicBezTo>
                    <a:pt x="2352" y="1"/>
                    <a:pt x="2398" y="24"/>
                    <a:pt x="2375" y="69"/>
                  </a:cubicBezTo>
                  <a:cubicBezTo>
                    <a:pt x="2306" y="549"/>
                    <a:pt x="2215" y="1028"/>
                    <a:pt x="2124" y="1507"/>
                  </a:cubicBezTo>
                  <a:cubicBezTo>
                    <a:pt x="2124" y="1553"/>
                    <a:pt x="2169" y="1576"/>
                    <a:pt x="2215" y="1553"/>
                  </a:cubicBezTo>
                  <a:cubicBezTo>
                    <a:pt x="2512" y="1302"/>
                    <a:pt x="2831" y="1051"/>
                    <a:pt x="3151" y="800"/>
                  </a:cubicBezTo>
                  <a:cubicBezTo>
                    <a:pt x="3174" y="777"/>
                    <a:pt x="3219" y="800"/>
                    <a:pt x="3219" y="823"/>
                  </a:cubicBezTo>
                  <a:cubicBezTo>
                    <a:pt x="3288" y="1234"/>
                    <a:pt x="3356" y="1644"/>
                    <a:pt x="3425" y="2032"/>
                  </a:cubicBezTo>
                  <a:cubicBezTo>
                    <a:pt x="3425" y="2078"/>
                    <a:pt x="3470" y="2101"/>
                    <a:pt x="3493" y="2055"/>
                  </a:cubicBezTo>
                  <a:cubicBezTo>
                    <a:pt x="4064" y="1416"/>
                    <a:pt x="4634" y="754"/>
                    <a:pt x="5205" y="9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6" name="Google Shape;2456;p38"/>
            <p:cNvSpPr/>
            <p:nvPr/>
          </p:nvSpPr>
          <p:spPr>
            <a:xfrm>
              <a:off x="1057690" y="1926024"/>
              <a:ext cx="216692" cy="78501"/>
            </a:xfrm>
            <a:custGeom>
              <a:avLst/>
              <a:gdLst/>
              <a:ahLst/>
              <a:cxnLst/>
              <a:rect l="l" t="t" r="r" b="b"/>
              <a:pathLst>
                <a:path w="3721" h="1348" extrusionOk="0">
                  <a:moveTo>
                    <a:pt x="23" y="1051"/>
                  </a:moveTo>
                  <a:cubicBezTo>
                    <a:pt x="0" y="1073"/>
                    <a:pt x="23" y="1119"/>
                    <a:pt x="69" y="1119"/>
                  </a:cubicBezTo>
                  <a:cubicBezTo>
                    <a:pt x="1210" y="1073"/>
                    <a:pt x="1849" y="1165"/>
                    <a:pt x="2237" y="1256"/>
                  </a:cubicBezTo>
                  <a:cubicBezTo>
                    <a:pt x="2329" y="1279"/>
                    <a:pt x="2580" y="1347"/>
                    <a:pt x="2625" y="1256"/>
                  </a:cubicBezTo>
                  <a:cubicBezTo>
                    <a:pt x="2694" y="1142"/>
                    <a:pt x="2488" y="914"/>
                    <a:pt x="2283" y="685"/>
                  </a:cubicBezTo>
                  <a:cubicBezTo>
                    <a:pt x="2260" y="663"/>
                    <a:pt x="2283" y="617"/>
                    <a:pt x="2329" y="617"/>
                  </a:cubicBezTo>
                  <a:lnTo>
                    <a:pt x="3652" y="617"/>
                  </a:lnTo>
                  <a:cubicBezTo>
                    <a:pt x="3698" y="617"/>
                    <a:pt x="3721" y="571"/>
                    <a:pt x="3675" y="548"/>
                  </a:cubicBezTo>
                  <a:cubicBezTo>
                    <a:pt x="3401" y="366"/>
                    <a:pt x="2922" y="69"/>
                    <a:pt x="2260" y="46"/>
                  </a:cubicBezTo>
                  <a:cubicBezTo>
                    <a:pt x="1073" y="1"/>
                    <a:pt x="274" y="777"/>
                    <a:pt x="23" y="1051"/>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7" name="Google Shape;2457;p38"/>
            <p:cNvSpPr/>
            <p:nvPr/>
          </p:nvSpPr>
          <p:spPr>
            <a:xfrm>
              <a:off x="1088263" y="1810369"/>
              <a:ext cx="208714" cy="67844"/>
            </a:xfrm>
            <a:custGeom>
              <a:avLst/>
              <a:gdLst/>
              <a:ahLst/>
              <a:cxnLst/>
              <a:rect l="l" t="t" r="r" b="b"/>
              <a:pathLst>
                <a:path w="3584" h="1165" extrusionOk="0">
                  <a:moveTo>
                    <a:pt x="1415" y="206"/>
                  </a:moveTo>
                  <a:cubicBezTo>
                    <a:pt x="2237" y="1"/>
                    <a:pt x="3173" y="229"/>
                    <a:pt x="3196" y="435"/>
                  </a:cubicBezTo>
                  <a:cubicBezTo>
                    <a:pt x="3196" y="503"/>
                    <a:pt x="3105" y="594"/>
                    <a:pt x="2762" y="731"/>
                  </a:cubicBezTo>
                  <a:cubicBezTo>
                    <a:pt x="2717" y="731"/>
                    <a:pt x="2717" y="800"/>
                    <a:pt x="2762" y="800"/>
                  </a:cubicBezTo>
                  <a:cubicBezTo>
                    <a:pt x="3036" y="891"/>
                    <a:pt x="3310" y="960"/>
                    <a:pt x="3584" y="1028"/>
                  </a:cubicBezTo>
                  <a:cubicBezTo>
                    <a:pt x="2420" y="1074"/>
                    <a:pt x="1233" y="1119"/>
                    <a:pt x="69" y="1165"/>
                  </a:cubicBezTo>
                  <a:cubicBezTo>
                    <a:pt x="23" y="1165"/>
                    <a:pt x="0" y="1119"/>
                    <a:pt x="23" y="1097"/>
                  </a:cubicBezTo>
                  <a:cubicBezTo>
                    <a:pt x="251" y="823"/>
                    <a:pt x="708" y="389"/>
                    <a:pt x="1415" y="206"/>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8" name="Google Shape;2458;p38"/>
            <p:cNvSpPr/>
            <p:nvPr/>
          </p:nvSpPr>
          <p:spPr>
            <a:xfrm>
              <a:off x="758595" y="2985435"/>
              <a:ext cx="541061" cy="737779"/>
            </a:xfrm>
            <a:custGeom>
              <a:avLst/>
              <a:gdLst/>
              <a:ahLst/>
              <a:cxnLst/>
              <a:rect l="l" t="t" r="r" b="b"/>
              <a:pathLst>
                <a:path w="9291" h="12669" extrusionOk="0">
                  <a:moveTo>
                    <a:pt x="1758" y="480"/>
                  </a:moveTo>
                  <a:cubicBezTo>
                    <a:pt x="1553" y="594"/>
                    <a:pt x="1073" y="936"/>
                    <a:pt x="663" y="2032"/>
                  </a:cubicBezTo>
                  <a:cubicBezTo>
                    <a:pt x="1" y="3812"/>
                    <a:pt x="366" y="5501"/>
                    <a:pt x="526" y="6140"/>
                  </a:cubicBezTo>
                  <a:cubicBezTo>
                    <a:pt x="1210" y="8971"/>
                    <a:pt x="3310" y="10454"/>
                    <a:pt x="3995" y="10911"/>
                  </a:cubicBezTo>
                  <a:cubicBezTo>
                    <a:pt x="5045" y="11573"/>
                    <a:pt x="6757" y="12668"/>
                    <a:pt x="7967" y="11870"/>
                  </a:cubicBezTo>
                  <a:cubicBezTo>
                    <a:pt x="9154" y="11094"/>
                    <a:pt x="9291" y="8834"/>
                    <a:pt x="8400" y="7875"/>
                  </a:cubicBezTo>
                  <a:cubicBezTo>
                    <a:pt x="7944" y="7396"/>
                    <a:pt x="7601" y="7647"/>
                    <a:pt x="6780" y="7190"/>
                  </a:cubicBezTo>
                  <a:cubicBezTo>
                    <a:pt x="5433" y="6437"/>
                    <a:pt x="4520" y="4817"/>
                    <a:pt x="4360" y="3356"/>
                  </a:cubicBezTo>
                  <a:cubicBezTo>
                    <a:pt x="4155" y="1849"/>
                    <a:pt x="4817" y="1187"/>
                    <a:pt x="4269" y="594"/>
                  </a:cubicBezTo>
                  <a:cubicBezTo>
                    <a:pt x="3744" y="0"/>
                    <a:pt x="2534" y="0"/>
                    <a:pt x="1758" y="48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59" name="Google Shape;2459;p38"/>
            <p:cNvSpPr/>
            <p:nvPr/>
          </p:nvSpPr>
          <p:spPr>
            <a:xfrm>
              <a:off x="1195940" y="3374911"/>
              <a:ext cx="341665" cy="275219"/>
            </a:xfrm>
            <a:custGeom>
              <a:avLst/>
              <a:gdLst/>
              <a:ahLst/>
              <a:cxnLst/>
              <a:rect l="l" t="t" r="r" b="b"/>
              <a:pathLst>
                <a:path w="5867" h="4726" extrusionOk="0">
                  <a:moveTo>
                    <a:pt x="5433" y="3104"/>
                  </a:moveTo>
                  <a:cubicBezTo>
                    <a:pt x="5501" y="3013"/>
                    <a:pt x="5866" y="2602"/>
                    <a:pt x="5775" y="2465"/>
                  </a:cubicBezTo>
                  <a:cubicBezTo>
                    <a:pt x="5729" y="2397"/>
                    <a:pt x="5592" y="2397"/>
                    <a:pt x="5478" y="2420"/>
                  </a:cubicBezTo>
                  <a:cubicBezTo>
                    <a:pt x="5204" y="2648"/>
                    <a:pt x="4862" y="2808"/>
                    <a:pt x="4497" y="2853"/>
                  </a:cubicBezTo>
                  <a:cubicBezTo>
                    <a:pt x="4885" y="2694"/>
                    <a:pt x="5250" y="2511"/>
                    <a:pt x="5570" y="2283"/>
                  </a:cubicBezTo>
                  <a:cubicBezTo>
                    <a:pt x="5729" y="2054"/>
                    <a:pt x="5729" y="1849"/>
                    <a:pt x="5661" y="1758"/>
                  </a:cubicBezTo>
                  <a:cubicBezTo>
                    <a:pt x="5638" y="1758"/>
                    <a:pt x="5570" y="1689"/>
                    <a:pt x="5410" y="1712"/>
                  </a:cubicBezTo>
                  <a:cubicBezTo>
                    <a:pt x="5113" y="2009"/>
                    <a:pt x="4702" y="2214"/>
                    <a:pt x="4269" y="2260"/>
                  </a:cubicBezTo>
                  <a:cubicBezTo>
                    <a:pt x="4725" y="2100"/>
                    <a:pt x="5113" y="1872"/>
                    <a:pt x="5478" y="1575"/>
                  </a:cubicBezTo>
                  <a:cubicBezTo>
                    <a:pt x="5661" y="1347"/>
                    <a:pt x="5638" y="1073"/>
                    <a:pt x="5524" y="982"/>
                  </a:cubicBezTo>
                  <a:cubicBezTo>
                    <a:pt x="5433" y="913"/>
                    <a:pt x="5273" y="936"/>
                    <a:pt x="5113" y="1005"/>
                  </a:cubicBezTo>
                  <a:cubicBezTo>
                    <a:pt x="5113" y="1005"/>
                    <a:pt x="5113" y="1005"/>
                    <a:pt x="5113" y="982"/>
                  </a:cubicBezTo>
                  <a:cubicBezTo>
                    <a:pt x="4816" y="1370"/>
                    <a:pt x="4337" y="1621"/>
                    <a:pt x="3835" y="1689"/>
                  </a:cubicBezTo>
                  <a:cubicBezTo>
                    <a:pt x="4314" y="1507"/>
                    <a:pt x="4725" y="1278"/>
                    <a:pt x="5113" y="959"/>
                  </a:cubicBezTo>
                  <a:cubicBezTo>
                    <a:pt x="5182" y="822"/>
                    <a:pt x="5296" y="388"/>
                    <a:pt x="5136" y="228"/>
                  </a:cubicBezTo>
                  <a:cubicBezTo>
                    <a:pt x="4953" y="69"/>
                    <a:pt x="4565" y="251"/>
                    <a:pt x="4177" y="434"/>
                  </a:cubicBezTo>
                  <a:cubicBezTo>
                    <a:pt x="3858" y="594"/>
                    <a:pt x="3401" y="822"/>
                    <a:pt x="2922" y="1256"/>
                  </a:cubicBezTo>
                  <a:cubicBezTo>
                    <a:pt x="2967" y="1027"/>
                    <a:pt x="3150" y="114"/>
                    <a:pt x="2899" y="23"/>
                  </a:cubicBezTo>
                  <a:cubicBezTo>
                    <a:pt x="2899" y="0"/>
                    <a:pt x="2876" y="0"/>
                    <a:pt x="2853" y="0"/>
                  </a:cubicBezTo>
                  <a:cubicBezTo>
                    <a:pt x="2648" y="0"/>
                    <a:pt x="2328" y="388"/>
                    <a:pt x="2191" y="548"/>
                  </a:cubicBezTo>
                  <a:cubicBezTo>
                    <a:pt x="1849" y="959"/>
                    <a:pt x="1666" y="1393"/>
                    <a:pt x="1575" y="1712"/>
                  </a:cubicBezTo>
                  <a:cubicBezTo>
                    <a:pt x="1210" y="1689"/>
                    <a:pt x="868" y="1689"/>
                    <a:pt x="525" y="1689"/>
                  </a:cubicBezTo>
                  <a:cubicBezTo>
                    <a:pt x="388" y="1895"/>
                    <a:pt x="0" y="2488"/>
                    <a:pt x="0" y="3356"/>
                  </a:cubicBezTo>
                  <a:cubicBezTo>
                    <a:pt x="0" y="3995"/>
                    <a:pt x="228" y="4474"/>
                    <a:pt x="365" y="4725"/>
                  </a:cubicBezTo>
                  <a:cubicBezTo>
                    <a:pt x="2374" y="4520"/>
                    <a:pt x="3880" y="4154"/>
                    <a:pt x="4542" y="3812"/>
                  </a:cubicBezTo>
                  <a:cubicBezTo>
                    <a:pt x="5022" y="3561"/>
                    <a:pt x="5364" y="3173"/>
                    <a:pt x="5433" y="3104"/>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0" name="Google Shape;2460;p38"/>
            <p:cNvSpPr/>
            <p:nvPr/>
          </p:nvSpPr>
          <p:spPr>
            <a:xfrm>
              <a:off x="1419213" y="3430700"/>
              <a:ext cx="74541" cy="42628"/>
            </a:xfrm>
            <a:custGeom>
              <a:avLst/>
              <a:gdLst/>
              <a:ahLst/>
              <a:cxnLst/>
              <a:rect l="l" t="t" r="r" b="b"/>
              <a:pathLst>
                <a:path w="1280" h="732" extrusionOk="0">
                  <a:moveTo>
                    <a:pt x="1279" y="24"/>
                  </a:moveTo>
                  <a:cubicBezTo>
                    <a:pt x="1279" y="24"/>
                    <a:pt x="1279" y="24"/>
                    <a:pt x="1279" y="1"/>
                  </a:cubicBezTo>
                  <a:cubicBezTo>
                    <a:pt x="891" y="320"/>
                    <a:pt x="480" y="549"/>
                    <a:pt x="1" y="731"/>
                  </a:cubicBezTo>
                  <a:cubicBezTo>
                    <a:pt x="503" y="663"/>
                    <a:pt x="982" y="412"/>
                    <a:pt x="1279" y="24"/>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1" name="Google Shape;2461;p38"/>
            <p:cNvSpPr/>
            <p:nvPr/>
          </p:nvSpPr>
          <p:spPr>
            <a:xfrm>
              <a:off x="1444487" y="3466631"/>
              <a:ext cx="70523" cy="39891"/>
            </a:xfrm>
            <a:custGeom>
              <a:avLst/>
              <a:gdLst/>
              <a:ahLst/>
              <a:cxnLst/>
              <a:rect l="l" t="t" r="r" b="b"/>
              <a:pathLst>
                <a:path w="1211" h="685" extrusionOk="0">
                  <a:moveTo>
                    <a:pt x="1142" y="137"/>
                  </a:moveTo>
                  <a:cubicBezTo>
                    <a:pt x="1142" y="137"/>
                    <a:pt x="1119" y="137"/>
                    <a:pt x="1119" y="137"/>
                  </a:cubicBezTo>
                  <a:cubicBezTo>
                    <a:pt x="1165" y="91"/>
                    <a:pt x="1187" y="46"/>
                    <a:pt x="1210" y="0"/>
                  </a:cubicBezTo>
                  <a:cubicBezTo>
                    <a:pt x="845" y="297"/>
                    <a:pt x="434" y="525"/>
                    <a:pt x="1" y="685"/>
                  </a:cubicBezTo>
                  <a:cubicBezTo>
                    <a:pt x="434" y="639"/>
                    <a:pt x="845" y="434"/>
                    <a:pt x="1142" y="13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2" name="Google Shape;2462;p38"/>
            <p:cNvSpPr/>
            <p:nvPr/>
          </p:nvSpPr>
          <p:spPr>
            <a:xfrm>
              <a:off x="1457764" y="3507803"/>
              <a:ext cx="62544" cy="33310"/>
            </a:xfrm>
            <a:custGeom>
              <a:avLst/>
              <a:gdLst/>
              <a:ahLst/>
              <a:cxnLst/>
              <a:rect l="l" t="t" r="r" b="b"/>
              <a:pathLst>
                <a:path w="1074" h="572" extrusionOk="0">
                  <a:moveTo>
                    <a:pt x="982" y="138"/>
                  </a:moveTo>
                  <a:cubicBezTo>
                    <a:pt x="982" y="138"/>
                    <a:pt x="959" y="161"/>
                    <a:pt x="959" y="161"/>
                  </a:cubicBezTo>
                  <a:cubicBezTo>
                    <a:pt x="1005" y="92"/>
                    <a:pt x="1051" y="46"/>
                    <a:pt x="1074" y="1"/>
                  </a:cubicBezTo>
                  <a:cubicBezTo>
                    <a:pt x="754" y="229"/>
                    <a:pt x="389" y="434"/>
                    <a:pt x="1" y="571"/>
                  </a:cubicBezTo>
                  <a:cubicBezTo>
                    <a:pt x="366" y="526"/>
                    <a:pt x="708" y="366"/>
                    <a:pt x="982" y="138"/>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3" name="Google Shape;2463;p38"/>
            <p:cNvSpPr/>
            <p:nvPr/>
          </p:nvSpPr>
          <p:spPr>
            <a:xfrm>
              <a:off x="1078946" y="3417422"/>
              <a:ext cx="109074" cy="273879"/>
            </a:xfrm>
            <a:custGeom>
              <a:avLst/>
              <a:gdLst/>
              <a:ahLst/>
              <a:cxnLst/>
              <a:rect l="l" t="t" r="r" b="b"/>
              <a:pathLst>
                <a:path w="1873" h="4703" extrusionOk="0">
                  <a:moveTo>
                    <a:pt x="1872" y="23"/>
                  </a:moveTo>
                  <a:cubicBezTo>
                    <a:pt x="1849" y="1"/>
                    <a:pt x="1849" y="1"/>
                    <a:pt x="1849" y="1"/>
                  </a:cubicBezTo>
                  <a:cubicBezTo>
                    <a:pt x="845" y="1165"/>
                    <a:pt x="46" y="2831"/>
                    <a:pt x="822" y="4292"/>
                  </a:cubicBezTo>
                  <a:cubicBezTo>
                    <a:pt x="891" y="4429"/>
                    <a:pt x="982" y="4566"/>
                    <a:pt x="1096" y="4703"/>
                  </a:cubicBezTo>
                  <a:cubicBezTo>
                    <a:pt x="1096" y="4703"/>
                    <a:pt x="1096" y="4703"/>
                    <a:pt x="1096" y="4703"/>
                  </a:cubicBezTo>
                  <a:cubicBezTo>
                    <a:pt x="1" y="3242"/>
                    <a:pt x="822" y="1324"/>
                    <a:pt x="1872" y="23"/>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4" name="Google Shape;2464;p38"/>
            <p:cNvSpPr/>
            <p:nvPr/>
          </p:nvSpPr>
          <p:spPr>
            <a:xfrm>
              <a:off x="1112198" y="2710275"/>
              <a:ext cx="198115" cy="95797"/>
            </a:xfrm>
            <a:custGeom>
              <a:avLst/>
              <a:gdLst/>
              <a:ahLst/>
              <a:cxnLst/>
              <a:rect l="l" t="t" r="r" b="b"/>
              <a:pathLst>
                <a:path w="3402" h="1645" extrusionOk="0">
                  <a:moveTo>
                    <a:pt x="1689" y="46"/>
                  </a:moveTo>
                  <a:cubicBezTo>
                    <a:pt x="776" y="138"/>
                    <a:pt x="206" y="868"/>
                    <a:pt x="0" y="1188"/>
                  </a:cubicBezTo>
                  <a:cubicBezTo>
                    <a:pt x="343" y="1370"/>
                    <a:pt x="639" y="1439"/>
                    <a:pt x="753" y="1461"/>
                  </a:cubicBezTo>
                  <a:cubicBezTo>
                    <a:pt x="1050" y="1507"/>
                    <a:pt x="1895" y="1644"/>
                    <a:pt x="2716" y="1142"/>
                  </a:cubicBezTo>
                  <a:cubicBezTo>
                    <a:pt x="2945" y="1028"/>
                    <a:pt x="3173" y="822"/>
                    <a:pt x="3401" y="594"/>
                  </a:cubicBezTo>
                  <a:cubicBezTo>
                    <a:pt x="3264" y="480"/>
                    <a:pt x="3082" y="366"/>
                    <a:pt x="2876" y="252"/>
                  </a:cubicBezTo>
                  <a:cubicBezTo>
                    <a:pt x="2762" y="206"/>
                    <a:pt x="2283" y="1"/>
                    <a:pt x="1689" y="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5" name="Google Shape;2465;p38"/>
            <p:cNvSpPr/>
            <p:nvPr/>
          </p:nvSpPr>
          <p:spPr>
            <a:xfrm>
              <a:off x="1069628" y="2592000"/>
              <a:ext cx="208772" cy="83800"/>
            </a:xfrm>
            <a:custGeom>
              <a:avLst/>
              <a:gdLst/>
              <a:ahLst/>
              <a:cxnLst/>
              <a:rect l="l" t="t" r="r" b="b"/>
              <a:pathLst>
                <a:path w="3585" h="1439" extrusionOk="0">
                  <a:moveTo>
                    <a:pt x="2900" y="1096"/>
                  </a:moveTo>
                  <a:cubicBezTo>
                    <a:pt x="3128" y="1004"/>
                    <a:pt x="3402" y="868"/>
                    <a:pt x="3516" y="548"/>
                  </a:cubicBezTo>
                  <a:cubicBezTo>
                    <a:pt x="3584" y="343"/>
                    <a:pt x="3539" y="137"/>
                    <a:pt x="3493" y="0"/>
                  </a:cubicBezTo>
                  <a:cubicBezTo>
                    <a:pt x="3128" y="137"/>
                    <a:pt x="2922" y="639"/>
                    <a:pt x="2306" y="753"/>
                  </a:cubicBezTo>
                  <a:cubicBezTo>
                    <a:pt x="1462" y="913"/>
                    <a:pt x="1096" y="183"/>
                    <a:pt x="366" y="434"/>
                  </a:cubicBezTo>
                  <a:cubicBezTo>
                    <a:pt x="229" y="479"/>
                    <a:pt x="115" y="548"/>
                    <a:pt x="1" y="616"/>
                  </a:cubicBezTo>
                  <a:cubicBezTo>
                    <a:pt x="275" y="822"/>
                    <a:pt x="663" y="1073"/>
                    <a:pt x="1211" y="1210"/>
                  </a:cubicBezTo>
                  <a:cubicBezTo>
                    <a:pt x="1507" y="1278"/>
                    <a:pt x="2215" y="1438"/>
                    <a:pt x="2900" y="1096"/>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6" name="Google Shape;2466;p38"/>
            <p:cNvSpPr/>
            <p:nvPr/>
          </p:nvSpPr>
          <p:spPr>
            <a:xfrm>
              <a:off x="1108180" y="2682380"/>
              <a:ext cx="219371" cy="97078"/>
            </a:xfrm>
            <a:custGeom>
              <a:avLst/>
              <a:gdLst/>
              <a:ahLst/>
              <a:cxnLst/>
              <a:rect l="l" t="t" r="r" b="b"/>
              <a:pathLst>
                <a:path w="3767" h="1667" extrusionOk="0">
                  <a:moveTo>
                    <a:pt x="1598" y="639"/>
                  </a:moveTo>
                  <a:cubicBezTo>
                    <a:pt x="2603" y="457"/>
                    <a:pt x="3333" y="982"/>
                    <a:pt x="3470" y="1073"/>
                  </a:cubicBezTo>
                  <a:cubicBezTo>
                    <a:pt x="3470" y="1073"/>
                    <a:pt x="3470" y="1073"/>
                    <a:pt x="3470" y="1073"/>
                  </a:cubicBezTo>
                  <a:cubicBezTo>
                    <a:pt x="3561" y="936"/>
                    <a:pt x="3676" y="799"/>
                    <a:pt x="3767" y="685"/>
                  </a:cubicBezTo>
                  <a:cubicBezTo>
                    <a:pt x="3767" y="662"/>
                    <a:pt x="3767" y="662"/>
                    <a:pt x="3767" y="662"/>
                  </a:cubicBezTo>
                  <a:cubicBezTo>
                    <a:pt x="2352" y="0"/>
                    <a:pt x="937" y="137"/>
                    <a:pt x="320" y="890"/>
                  </a:cubicBezTo>
                  <a:cubicBezTo>
                    <a:pt x="229" y="1027"/>
                    <a:pt x="69" y="1256"/>
                    <a:pt x="1" y="1621"/>
                  </a:cubicBezTo>
                  <a:cubicBezTo>
                    <a:pt x="24" y="1644"/>
                    <a:pt x="46" y="1644"/>
                    <a:pt x="69" y="1667"/>
                  </a:cubicBezTo>
                  <a:cubicBezTo>
                    <a:pt x="275" y="1370"/>
                    <a:pt x="754" y="799"/>
                    <a:pt x="1598" y="639"/>
                  </a:cubicBezTo>
                  <a:close/>
                </a:path>
              </a:pathLst>
            </a:custGeom>
            <a:solidFill>
              <a:srgbClr val="FEF7EA">
                <a:alpha val="302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7" name="Google Shape;2467;p38"/>
            <p:cNvSpPr/>
            <p:nvPr/>
          </p:nvSpPr>
          <p:spPr>
            <a:xfrm>
              <a:off x="62104" y="2021762"/>
              <a:ext cx="414750" cy="745757"/>
            </a:xfrm>
            <a:custGeom>
              <a:avLst/>
              <a:gdLst/>
              <a:ahLst/>
              <a:cxnLst/>
              <a:rect l="l" t="t" r="r" b="b"/>
              <a:pathLst>
                <a:path w="7122" h="12806" extrusionOk="0">
                  <a:moveTo>
                    <a:pt x="3127" y="8879"/>
                  </a:moveTo>
                  <a:cubicBezTo>
                    <a:pt x="3287" y="6962"/>
                    <a:pt x="1666" y="5980"/>
                    <a:pt x="2077" y="3721"/>
                  </a:cubicBezTo>
                  <a:cubicBezTo>
                    <a:pt x="2123" y="3355"/>
                    <a:pt x="2397" y="2009"/>
                    <a:pt x="3561" y="1119"/>
                  </a:cubicBezTo>
                  <a:cubicBezTo>
                    <a:pt x="5045" y="0"/>
                    <a:pt x="6848" y="434"/>
                    <a:pt x="7122" y="502"/>
                  </a:cubicBezTo>
                  <a:lnTo>
                    <a:pt x="7122" y="502"/>
                  </a:lnTo>
                  <a:cubicBezTo>
                    <a:pt x="6460" y="297"/>
                    <a:pt x="5843" y="274"/>
                    <a:pt x="5524" y="274"/>
                  </a:cubicBezTo>
                  <a:cubicBezTo>
                    <a:pt x="5455" y="274"/>
                    <a:pt x="5410" y="274"/>
                    <a:pt x="5364" y="274"/>
                  </a:cubicBezTo>
                  <a:cubicBezTo>
                    <a:pt x="4816" y="297"/>
                    <a:pt x="3744" y="342"/>
                    <a:pt x="2716" y="1073"/>
                  </a:cubicBezTo>
                  <a:cubicBezTo>
                    <a:pt x="2557" y="1187"/>
                    <a:pt x="1598" y="1917"/>
                    <a:pt x="1187" y="3218"/>
                  </a:cubicBezTo>
                  <a:cubicBezTo>
                    <a:pt x="320" y="6026"/>
                    <a:pt x="3173" y="7989"/>
                    <a:pt x="2146" y="9701"/>
                  </a:cubicBezTo>
                  <a:cubicBezTo>
                    <a:pt x="1895" y="10089"/>
                    <a:pt x="1141" y="10956"/>
                    <a:pt x="274" y="12189"/>
                  </a:cubicBezTo>
                  <a:cubicBezTo>
                    <a:pt x="183" y="12303"/>
                    <a:pt x="0" y="12600"/>
                    <a:pt x="91" y="12805"/>
                  </a:cubicBezTo>
                  <a:cubicBezTo>
                    <a:pt x="2488" y="11230"/>
                    <a:pt x="3036" y="9838"/>
                    <a:pt x="3127" y="8879"/>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8" name="Google Shape;2468;p38"/>
            <p:cNvSpPr/>
            <p:nvPr/>
          </p:nvSpPr>
          <p:spPr>
            <a:xfrm>
              <a:off x="397072" y="1734606"/>
              <a:ext cx="1180423" cy="590270"/>
            </a:xfrm>
            <a:custGeom>
              <a:avLst/>
              <a:gdLst/>
              <a:ahLst/>
              <a:cxnLst/>
              <a:rect l="l" t="t" r="r" b="b"/>
              <a:pathLst>
                <a:path w="20270" h="10136" extrusionOk="0">
                  <a:moveTo>
                    <a:pt x="20201" y="5022"/>
                  </a:moveTo>
                  <a:cubicBezTo>
                    <a:pt x="19949" y="4269"/>
                    <a:pt x="19539" y="3425"/>
                    <a:pt x="18991" y="2763"/>
                  </a:cubicBezTo>
                  <a:cubicBezTo>
                    <a:pt x="17621" y="1074"/>
                    <a:pt x="15407" y="275"/>
                    <a:pt x="13353" y="275"/>
                  </a:cubicBezTo>
                  <a:cubicBezTo>
                    <a:pt x="13102" y="275"/>
                    <a:pt x="12851" y="298"/>
                    <a:pt x="12600" y="320"/>
                  </a:cubicBezTo>
                  <a:cubicBezTo>
                    <a:pt x="10637" y="503"/>
                    <a:pt x="9244" y="1416"/>
                    <a:pt x="8582" y="1895"/>
                  </a:cubicBezTo>
                  <a:cubicBezTo>
                    <a:pt x="8057" y="1827"/>
                    <a:pt x="7304" y="1758"/>
                    <a:pt x="6414" y="1850"/>
                  </a:cubicBezTo>
                  <a:cubicBezTo>
                    <a:pt x="5889" y="1895"/>
                    <a:pt x="4725" y="2055"/>
                    <a:pt x="3492" y="2763"/>
                  </a:cubicBezTo>
                  <a:cubicBezTo>
                    <a:pt x="3333" y="2854"/>
                    <a:pt x="1781" y="3790"/>
                    <a:pt x="845" y="5525"/>
                  </a:cubicBezTo>
                  <a:cubicBezTo>
                    <a:pt x="0" y="7122"/>
                    <a:pt x="0" y="8789"/>
                    <a:pt x="251" y="10135"/>
                  </a:cubicBezTo>
                  <a:cubicBezTo>
                    <a:pt x="251" y="9199"/>
                    <a:pt x="411" y="7716"/>
                    <a:pt x="1256" y="6209"/>
                  </a:cubicBezTo>
                  <a:cubicBezTo>
                    <a:pt x="3424" y="2329"/>
                    <a:pt x="8149" y="1941"/>
                    <a:pt x="8582" y="1895"/>
                  </a:cubicBezTo>
                  <a:cubicBezTo>
                    <a:pt x="12166" y="1"/>
                    <a:pt x="16138" y="366"/>
                    <a:pt x="18375" y="2603"/>
                  </a:cubicBezTo>
                  <a:cubicBezTo>
                    <a:pt x="19835" y="4087"/>
                    <a:pt x="20132" y="5958"/>
                    <a:pt x="20223" y="6871"/>
                  </a:cubicBezTo>
                  <a:cubicBezTo>
                    <a:pt x="20269" y="6186"/>
                    <a:pt x="20246" y="5570"/>
                    <a:pt x="20201" y="5022"/>
                  </a:cubicBezTo>
                  <a:close/>
                </a:path>
              </a:pathLst>
            </a:custGeom>
            <a:solidFill>
              <a:srgbClr val="FFFFFF">
                <a:alpha val="111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69" name="Google Shape;2469;p38"/>
            <p:cNvSpPr/>
            <p:nvPr/>
          </p:nvSpPr>
          <p:spPr>
            <a:xfrm>
              <a:off x="443602" y="2431154"/>
              <a:ext cx="196776" cy="260602"/>
            </a:xfrm>
            <a:custGeom>
              <a:avLst/>
              <a:gdLst/>
              <a:ahLst/>
              <a:cxnLst/>
              <a:rect l="l" t="t" r="r" b="b"/>
              <a:pathLst>
                <a:path w="3379" h="4475" extrusionOk="0">
                  <a:moveTo>
                    <a:pt x="1027" y="3630"/>
                  </a:moveTo>
                  <a:cubicBezTo>
                    <a:pt x="2054" y="4474"/>
                    <a:pt x="3333" y="3995"/>
                    <a:pt x="3378" y="3995"/>
                  </a:cubicBezTo>
                  <a:lnTo>
                    <a:pt x="3333" y="1347"/>
                  </a:lnTo>
                  <a:cubicBezTo>
                    <a:pt x="3036" y="525"/>
                    <a:pt x="2328" y="0"/>
                    <a:pt x="1666" y="0"/>
                  </a:cubicBezTo>
                  <a:cubicBezTo>
                    <a:pt x="1575" y="0"/>
                    <a:pt x="1507" y="23"/>
                    <a:pt x="1438" y="23"/>
                  </a:cubicBezTo>
                  <a:cubicBezTo>
                    <a:pt x="571" y="183"/>
                    <a:pt x="251" y="1233"/>
                    <a:pt x="228" y="1347"/>
                  </a:cubicBezTo>
                  <a:cubicBezTo>
                    <a:pt x="0" y="2214"/>
                    <a:pt x="388" y="3127"/>
                    <a:pt x="1027" y="3630"/>
                  </a:cubicBezTo>
                  <a:close/>
                </a:path>
              </a:pathLst>
            </a:custGeom>
            <a:solidFill>
              <a:srgbClr val="F4A49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0" name="Google Shape;2470;p38"/>
            <p:cNvSpPr/>
            <p:nvPr/>
          </p:nvSpPr>
          <p:spPr>
            <a:xfrm>
              <a:off x="484774" y="2482984"/>
              <a:ext cx="128991" cy="130330"/>
            </a:xfrm>
            <a:custGeom>
              <a:avLst/>
              <a:gdLst/>
              <a:ahLst/>
              <a:cxnLst/>
              <a:rect l="l" t="t" r="r" b="b"/>
              <a:pathLst>
                <a:path w="2215" h="2238" extrusionOk="0">
                  <a:moveTo>
                    <a:pt x="92" y="868"/>
                  </a:moveTo>
                  <a:cubicBezTo>
                    <a:pt x="160" y="525"/>
                    <a:pt x="457" y="206"/>
                    <a:pt x="800" y="115"/>
                  </a:cubicBezTo>
                  <a:cubicBezTo>
                    <a:pt x="1347" y="0"/>
                    <a:pt x="1986" y="366"/>
                    <a:pt x="2215" y="1073"/>
                  </a:cubicBezTo>
                  <a:cubicBezTo>
                    <a:pt x="1895" y="936"/>
                    <a:pt x="1530" y="1005"/>
                    <a:pt x="1324" y="1279"/>
                  </a:cubicBezTo>
                  <a:cubicBezTo>
                    <a:pt x="1096" y="1553"/>
                    <a:pt x="1096" y="1963"/>
                    <a:pt x="1347" y="2237"/>
                  </a:cubicBezTo>
                  <a:cubicBezTo>
                    <a:pt x="480" y="2100"/>
                    <a:pt x="1" y="1416"/>
                    <a:pt x="92" y="868"/>
                  </a:cubicBezTo>
                  <a:close/>
                </a:path>
              </a:pathLst>
            </a:custGeom>
            <a:solidFill>
              <a:srgbClr val="802751">
                <a:alpha val="14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71" name="Google Shape;2471;p38"/>
            <p:cNvSpPr/>
            <p:nvPr/>
          </p:nvSpPr>
          <p:spPr>
            <a:xfrm>
              <a:off x="479474" y="2467027"/>
              <a:ext cx="139589" cy="148907"/>
            </a:xfrm>
            <a:custGeom>
              <a:avLst/>
              <a:gdLst/>
              <a:ahLst/>
              <a:cxnLst/>
              <a:rect l="l" t="t" r="r" b="b"/>
              <a:pathLst>
                <a:path w="2397" h="2557" extrusionOk="0">
                  <a:moveTo>
                    <a:pt x="0" y="1416"/>
                  </a:moveTo>
                  <a:cubicBezTo>
                    <a:pt x="343" y="183"/>
                    <a:pt x="1872" y="206"/>
                    <a:pt x="2237" y="1416"/>
                  </a:cubicBezTo>
                  <a:lnTo>
                    <a:pt x="2329" y="1324"/>
                  </a:lnTo>
                  <a:cubicBezTo>
                    <a:pt x="1552" y="982"/>
                    <a:pt x="822" y="1941"/>
                    <a:pt x="1438" y="2557"/>
                  </a:cubicBezTo>
                  <a:cubicBezTo>
                    <a:pt x="982" y="1964"/>
                    <a:pt x="1575" y="1142"/>
                    <a:pt x="2260" y="1461"/>
                  </a:cubicBezTo>
                  <a:cubicBezTo>
                    <a:pt x="2329" y="1484"/>
                    <a:pt x="2397" y="1439"/>
                    <a:pt x="2374" y="1370"/>
                  </a:cubicBezTo>
                  <a:cubicBezTo>
                    <a:pt x="2032" y="46"/>
                    <a:pt x="206" y="1"/>
                    <a:pt x="0" y="141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472" name="Google Shape;2472;p38"/>
          <p:cNvSpPr txBox="1">
            <a:spLocks noGrp="1"/>
          </p:cNvSpPr>
          <p:nvPr>
            <p:ph type="ctrTitle"/>
          </p:nvPr>
        </p:nvSpPr>
        <p:spPr>
          <a:xfrm>
            <a:off x="1224793" y="1106865"/>
            <a:ext cx="6829323" cy="21864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US" sz="5000" b="1" dirty="0">
                <a:solidFill>
                  <a:schemeClr val="dk1"/>
                </a:solidFill>
                <a:latin typeface="+mj-lt"/>
              </a:rPr>
              <a:t>MỜI CÁC EM ĐẾN VỚI BÀI HỌC!</a:t>
            </a:r>
            <a:endParaRPr sz="5000" b="1" dirty="0">
              <a:solidFill>
                <a:schemeClr val="dk1"/>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514350" y="203097"/>
            <a:ext cx="8115300" cy="4737307"/>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4" name="Freeform 2">
            <a:extLst>
              <a:ext uri="{FF2B5EF4-FFF2-40B4-BE49-F238E27FC236}">
                <a16:creationId xmlns="" xmlns:a16="http://schemas.microsoft.com/office/drawing/2014/main" id="{56FE7A0C-E939-E698-526A-7539B383BA9E}"/>
              </a:ext>
            </a:extLst>
          </p:cNvPr>
          <p:cNvSpPr/>
          <p:nvPr/>
        </p:nvSpPr>
        <p:spPr>
          <a:xfrm rot="-5503936">
            <a:off x="4001052" y="90084"/>
            <a:ext cx="1016642" cy="2118437"/>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758490" y="2113463"/>
            <a:ext cx="2581960" cy="1231106"/>
          </a:xfrm>
          <a:prstGeom prst="rect">
            <a:avLst/>
          </a:prstGeom>
        </p:spPr>
        <p:txBody>
          <a:bodyPr wrap="square" lIns="0" tIns="0" rIns="0" bIns="0" rtlCol="0" anchor="t">
            <a:spAutoFit/>
          </a:bodyPr>
          <a:lstStyle/>
          <a:p>
            <a:pPr>
              <a:buClrTx/>
              <a:buFontTx/>
              <a:buNone/>
            </a:pPr>
            <a:r>
              <a:rPr lang="vi-VN" sz="2000" kern="1200">
                <a:solidFill>
                  <a:srgbClr val="9B6543"/>
                </a:solidFill>
                <a:latin typeface="Montserrat SemiBold" panose="00000700000000000000" pitchFamily="2" charset="0"/>
                <a:ea typeface="+mn-ea"/>
                <a:cs typeface="+mn-cs"/>
              </a:rPr>
              <a:t>Quan sát tranh và đoán xem các bạn trong tranh đang chơi trò chơi như thế nào?</a:t>
            </a:r>
            <a:endParaRPr lang="en-US" sz="2000" kern="1200">
              <a:solidFill>
                <a:srgbClr val="9B6543"/>
              </a:solidFill>
              <a:latin typeface="Montserrat SemiBold" panose="00000700000000000000" pitchFamily="2" charset="0"/>
              <a:ea typeface="+mn-ea"/>
              <a:cs typeface="+mn-cs"/>
            </a:endParaRPr>
          </a:p>
        </p:txBody>
      </p:sp>
      <p:sp>
        <p:nvSpPr>
          <p:cNvPr id="5" name="Freeform 5"/>
          <p:cNvSpPr/>
          <p:nvPr/>
        </p:nvSpPr>
        <p:spPr>
          <a:xfrm rot="630381" flipV="1">
            <a:off x="-1143382" y="-192492"/>
            <a:ext cx="2931529" cy="20574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456141" flipH="1">
            <a:off x="7500025" y="3268712"/>
            <a:ext cx="2931529" cy="20574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8163946" y="740596"/>
            <a:ext cx="1361381" cy="700493"/>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TextBox 8"/>
          <p:cNvSpPr txBox="1"/>
          <p:nvPr/>
        </p:nvSpPr>
        <p:spPr>
          <a:xfrm>
            <a:off x="3819700" y="887091"/>
            <a:ext cx="1361381" cy="553998"/>
          </a:xfrm>
          <a:prstGeom prst="rect">
            <a:avLst/>
          </a:prstGeom>
        </p:spPr>
        <p:txBody>
          <a:bodyPr wrap="square" lIns="0" tIns="0" rIns="0" bIns="0" rtlCol="0" anchor="t">
            <a:spAutoFit/>
          </a:bodyPr>
          <a:lstStyle/>
          <a:p>
            <a:pPr>
              <a:buClrTx/>
              <a:buFontTx/>
              <a:buNone/>
            </a:pPr>
            <a:r>
              <a:rPr lang="vi-VN" sz="1200" kern="1200">
                <a:solidFill>
                  <a:srgbClr val="9B6543"/>
                </a:solidFill>
                <a:latin typeface="Montserrat Medium" panose="00000600000000000000" pitchFamily="2" charset="0"/>
                <a:ea typeface="+mn-ea"/>
                <a:cs typeface="+mn-cs"/>
              </a:rPr>
              <a:t>Tôi cần số bốn trăm ba mươi hai phẩy sáu</a:t>
            </a:r>
            <a:endParaRPr lang="en-US" sz="1200" kern="1200">
              <a:solidFill>
                <a:srgbClr val="9B6543"/>
              </a:solidFill>
              <a:latin typeface="Montserrat Medium" panose="00000600000000000000" pitchFamily="2" charset="0"/>
              <a:ea typeface="+mn-ea"/>
              <a:cs typeface="+mn-cs"/>
            </a:endParaRPr>
          </a:p>
        </p:txBody>
      </p:sp>
      <p:sp>
        <p:nvSpPr>
          <p:cNvPr id="9" name="Freeform 9"/>
          <p:cNvSpPr/>
          <p:nvPr/>
        </p:nvSpPr>
        <p:spPr>
          <a:xfrm flipH="1">
            <a:off x="-577083" y="3596920"/>
            <a:ext cx="1361381" cy="700493"/>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0" name="Picture 9">
            <a:extLst>
              <a:ext uri="{FF2B5EF4-FFF2-40B4-BE49-F238E27FC236}">
                <a16:creationId xmlns="" xmlns:a16="http://schemas.microsoft.com/office/drawing/2014/main" id="{27E818EF-B8D9-F4AF-0026-377BBB6F48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12" name="Picture 11">
            <a:extLst>
              <a:ext uri="{FF2B5EF4-FFF2-40B4-BE49-F238E27FC236}">
                <a16:creationId xmlns="" xmlns:a16="http://schemas.microsoft.com/office/drawing/2014/main" id="{27030D3A-A2CC-2795-021B-36D25B5196C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837600" y="1555749"/>
            <a:ext cx="3388335" cy="2557456"/>
          </a:xfrm>
          <a:prstGeom prst="rect">
            <a:avLst/>
          </a:prstGeom>
        </p:spPr>
      </p:pic>
      <p:sp>
        <p:nvSpPr>
          <p:cNvPr id="13" name="TextBox 8">
            <a:extLst>
              <a:ext uri="{FF2B5EF4-FFF2-40B4-BE49-F238E27FC236}">
                <a16:creationId xmlns="" xmlns:a16="http://schemas.microsoft.com/office/drawing/2014/main" id="{0A18FF49-2A9D-86AF-BA1E-40D114430FEC}"/>
              </a:ext>
            </a:extLst>
          </p:cNvPr>
          <p:cNvSpPr txBox="1"/>
          <p:nvPr/>
        </p:nvSpPr>
        <p:spPr>
          <a:xfrm>
            <a:off x="7175803" y="1374799"/>
            <a:ext cx="1421246" cy="553998"/>
          </a:xfrm>
          <a:prstGeom prst="rect">
            <a:avLst/>
          </a:prstGeom>
        </p:spPr>
        <p:txBody>
          <a:bodyPr wrap="square" lIns="0" tIns="0" rIns="0" bIns="0" rtlCol="0" anchor="t">
            <a:spAutoFit/>
          </a:bodyPr>
          <a:lstStyle/>
          <a:p>
            <a:pPr>
              <a:buClrTx/>
              <a:buFontTx/>
              <a:buNone/>
            </a:pPr>
            <a:r>
              <a:rPr lang="vi-VN" sz="1200" kern="1200">
                <a:solidFill>
                  <a:srgbClr val="9B6543"/>
                </a:solidFill>
                <a:latin typeface="Montserrat Medium" panose="00000600000000000000" pitchFamily="2" charset="0"/>
                <a:ea typeface="+mn-ea"/>
                <a:cs typeface="+mn-cs"/>
              </a:rPr>
              <a:t>Hai trăm tám mươi bảy ph</a:t>
            </a:r>
            <a:r>
              <a:rPr lang="en-US" sz="1200" kern="1200">
                <a:solidFill>
                  <a:srgbClr val="9B6543"/>
                </a:solidFill>
                <a:latin typeface="Montserrat Medium" panose="00000600000000000000" pitchFamily="2" charset="0"/>
                <a:ea typeface="+mn-ea"/>
                <a:cs typeface="+mn-cs"/>
              </a:rPr>
              <a:t>ẩ</a:t>
            </a:r>
            <a:r>
              <a:rPr lang="vi-VN" sz="1200" kern="1200">
                <a:solidFill>
                  <a:srgbClr val="9B6543"/>
                </a:solidFill>
                <a:latin typeface="Montserrat Medium" panose="00000600000000000000" pitchFamily="2" charset="0"/>
                <a:ea typeface="+mn-ea"/>
                <a:cs typeface="+mn-cs"/>
              </a:rPr>
              <a:t>y bốn trăm năm mươi mốt</a:t>
            </a:r>
            <a:endParaRPr lang="en-US" sz="1200" kern="1200">
              <a:solidFill>
                <a:srgbClr val="9B6543"/>
              </a:solidFill>
              <a:latin typeface="Montserrat Medium" panose="00000600000000000000" pitchFamily="2" charset="0"/>
              <a:ea typeface="+mn-ea"/>
              <a:cs typeface="+mn-cs"/>
            </a:endParaRPr>
          </a:p>
        </p:txBody>
      </p:sp>
      <p:sp>
        <p:nvSpPr>
          <p:cNvPr id="15" name="Freeform 2">
            <a:extLst>
              <a:ext uri="{FF2B5EF4-FFF2-40B4-BE49-F238E27FC236}">
                <a16:creationId xmlns="" xmlns:a16="http://schemas.microsoft.com/office/drawing/2014/main" id="{FB7D43A3-34B5-56DB-5315-A351BFEBA331}"/>
              </a:ext>
            </a:extLst>
          </p:cNvPr>
          <p:cNvSpPr/>
          <p:nvPr/>
        </p:nvSpPr>
        <p:spPr>
          <a:xfrm rot="-5503936">
            <a:off x="7243866" y="667163"/>
            <a:ext cx="1016642" cy="2118437"/>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11">
            <a:extLst>
              <a:ext uri="{FF2B5EF4-FFF2-40B4-BE49-F238E27FC236}">
                <a16:creationId xmlns="" xmlns:a16="http://schemas.microsoft.com/office/drawing/2014/main" id="{7654E7E1-3796-59AA-47CF-1F5FA571B8EB}"/>
              </a:ext>
            </a:extLst>
          </p:cNvPr>
          <p:cNvSpPr txBox="1"/>
          <p:nvPr/>
        </p:nvSpPr>
        <p:spPr>
          <a:xfrm>
            <a:off x="725116" y="1541715"/>
            <a:ext cx="2374740" cy="369332"/>
          </a:xfrm>
          <a:prstGeom prst="rect">
            <a:avLst/>
          </a:prstGeom>
        </p:spPr>
        <p:txBody>
          <a:bodyPr wrap="square" lIns="0" tIns="0" rIns="0" bIns="0" rtlCol="0" anchor="t">
            <a:spAutoFit/>
          </a:bodyPr>
          <a:lstStyle/>
          <a:p>
            <a:pPr>
              <a:buClrTx/>
              <a:buFontTx/>
              <a:buNone/>
            </a:pPr>
            <a:r>
              <a:rPr lang="en-US" sz="2400" kern="1200">
                <a:solidFill>
                  <a:srgbClr val="7030A0"/>
                </a:solidFill>
                <a:latin typeface="Montserrat SemiBold" panose="00000700000000000000" pitchFamily="2" charset="0"/>
                <a:ea typeface="+mn-ea"/>
                <a:cs typeface="+mn-cs"/>
              </a:rPr>
              <a:t>HOẠT ĐỘNG 1</a:t>
            </a:r>
          </a:p>
        </p:txBody>
      </p:sp>
      <p:sp>
        <p:nvSpPr>
          <p:cNvPr id="17" name="TextBox 5">
            <a:extLst>
              <a:ext uri="{FF2B5EF4-FFF2-40B4-BE49-F238E27FC236}">
                <a16:creationId xmlns="" xmlns:a16="http://schemas.microsoft.com/office/drawing/2014/main" id="{B7B30A61-1B85-E41A-E619-7FF134B33596}"/>
              </a:ext>
            </a:extLst>
          </p:cNvPr>
          <p:cNvSpPr txBox="1"/>
          <p:nvPr/>
        </p:nvSpPr>
        <p:spPr>
          <a:xfrm>
            <a:off x="1066800" y="4958834"/>
            <a:ext cx="2570605" cy="184666"/>
          </a:xfrm>
          <a:prstGeom prst="rect">
            <a:avLst/>
          </a:prstGeom>
        </p:spPr>
        <p:txBody>
          <a:bodyPr wrap="square" lIns="0" tIns="0" rIns="0" bIns="0" rtlCol="0" anchor="t">
            <a:spAutoFit/>
          </a:bodyPr>
          <a:lstStyle/>
          <a:p>
            <a:pPr>
              <a:buClrTx/>
              <a:buFontTx/>
              <a:buNone/>
            </a:pPr>
            <a:r>
              <a:rPr lang="en-US" sz="1200" kern="1200">
                <a:solidFill>
                  <a:srgbClr val="9B6543"/>
                </a:solidFill>
                <a:latin typeface="Montserrat Medium" panose="00000600000000000000" pitchFamily="2" charset="0"/>
                <a:ea typeface="+mn-ea"/>
                <a:cs typeface="+mn-cs"/>
              </a:rPr>
              <a:t>Xem hình trang 12 SGK</a:t>
            </a:r>
          </a:p>
        </p:txBody>
      </p:sp>
    </p:spTree>
    <p:extLst>
      <p:ext uri="{BB962C8B-B14F-4D97-AF65-F5344CB8AC3E}">
        <p14:creationId xmlns:p14="http://schemas.microsoft.com/office/powerpoint/2010/main" val="2825753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42"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par>
                                <p:cTn id="27" presetID="16" presetClass="entr" presetSubtype="37"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outVertical)">
                                      <p:cBhvr>
                                        <p:cTn id="29" dur="500"/>
                                        <p:tgtEl>
                                          <p:spTgt spid="16"/>
                                        </p:tgtEl>
                                      </p:cBhvr>
                                    </p:animEffect>
                                  </p:childTnLst>
                                </p:cTn>
                              </p:par>
                              <p:par>
                                <p:cTn id="30" presetID="47" presetClass="entr" presetSubtype="0"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1000"/>
                                        <p:tgtEl>
                                          <p:spTgt spid="17"/>
                                        </p:tgtEl>
                                      </p:cBhvr>
                                    </p:animEffect>
                                    <p:anim calcmode="lin" valueType="num">
                                      <p:cBhvr>
                                        <p:cTn id="33" dur="1000" fill="hold"/>
                                        <p:tgtEl>
                                          <p:spTgt spid="17"/>
                                        </p:tgtEl>
                                        <p:attrNameLst>
                                          <p:attrName>ppt_x</p:attrName>
                                        </p:attrNameLst>
                                      </p:cBhvr>
                                      <p:tavLst>
                                        <p:tav tm="0">
                                          <p:val>
                                            <p:strVal val="#ppt_x"/>
                                          </p:val>
                                        </p:tav>
                                        <p:tav tm="100000">
                                          <p:val>
                                            <p:strVal val="#ppt_x"/>
                                          </p:val>
                                        </p:tav>
                                      </p:tavLst>
                                    </p:anim>
                                    <p:anim calcmode="lin" valueType="num">
                                      <p:cBhvr>
                                        <p:cTn id="3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3" grpId="0"/>
      <p:bldP spid="16" grpId="0"/>
      <p:bldP spid="1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514350" y="203097"/>
            <a:ext cx="8115300" cy="4737307"/>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Freeform 2">
            <a:extLst>
              <a:ext uri="{FF2B5EF4-FFF2-40B4-BE49-F238E27FC236}">
                <a16:creationId xmlns="" xmlns:a16="http://schemas.microsoft.com/office/drawing/2014/main" id="{A354BB62-9896-CD1F-25E3-5D9887A8AF5D}"/>
              </a:ext>
            </a:extLst>
          </p:cNvPr>
          <p:cNvSpPr/>
          <p:nvPr/>
        </p:nvSpPr>
        <p:spPr>
          <a:xfrm rot="16770696">
            <a:off x="5544327" y="407007"/>
            <a:ext cx="1681031" cy="3359398"/>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5229021" y="1703205"/>
            <a:ext cx="2347056" cy="984885"/>
          </a:xfrm>
          <a:prstGeom prst="rect">
            <a:avLst/>
          </a:prstGeom>
        </p:spPr>
        <p:txBody>
          <a:bodyPr wrap="square" lIns="0" tIns="0" rIns="0" bIns="0" rtlCol="0" anchor="t">
            <a:spAutoFit/>
          </a:bodyPr>
          <a:lstStyle/>
          <a:p>
            <a:pPr algn="ctr">
              <a:buClrTx/>
              <a:buFontTx/>
              <a:buNone/>
            </a:pPr>
            <a:r>
              <a:rPr lang="vi-VN" sz="1600" kern="1200">
                <a:solidFill>
                  <a:srgbClr val="9B6543"/>
                </a:solidFill>
                <a:latin typeface="Montserrat SemiBold" panose="00000700000000000000" pitchFamily="2" charset="0"/>
                <a:ea typeface="+mn-ea"/>
                <a:cs typeface="+mn-cs"/>
              </a:rPr>
              <a:t>Các </a:t>
            </a:r>
            <a:r>
              <a:rPr lang="en-US" sz="1600" kern="1200">
                <a:solidFill>
                  <a:srgbClr val="9B6543"/>
                </a:solidFill>
                <a:latin typeface="Montserrat SemiBold" panose="00000700000000000000" pitchFamily="2" charset="0"/>
                <a:ea typeface="+mn-ea"/>
                <a:cs typeface="+mn-cs"/>
              </a:rPr>
              <a:t>em</a:t>
            </a:r>
            <a:r>
              <a:rPr lang="vi-VN" sz="1600" kern="1200">
                <a:solidFill>
                  <a:srgbClr val="9B6543"/>
                </a:solidFill>
                <a:latin typeface="Montserrat SemiBold" panose="00000700000000000000" pitchFamily="2" charset="0"/>
                <a:ea typeface="+mn-ea"/>
                <a:cs typeface="+mn-cs"/>
              </a:rPr>
              <a:t> có muốn học thông qua chơi giống như các bạn trong tranh không?</a:t>
            </a:r>
            <a:endParaRPr lang="en-US" sz="1600" kern="1200">
              <a:solidFill>
                <a:srgbClr val="9B6543"/>
              </a:solidFill>
              <a:latin typeface="Montserrat SemiBold" panose="00000700000000000000" pitchFamily="2" charset="0"/>
              <a:ea typeface="+mn-ea"/>
              <a:cs typeface="+mn-cs"/>
            </a:endParaRPr>
          </a:p>
        </p:txBody>
      </p:sp>
      <p:sp>
        <p:nvSpPr>
          <p:cNvPr id="5" name="Freeform 5"/>
          <p:cNvSpPr/>
          <p:nvPr/>
        </p:nvSpPr>
        <p:spPr>
          <a:xfrm rot="630381" flipV="1">
            <a:off x="-1143382" y="-192492"/>
            <a:ext cx="2931529" cy="20574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456141" flipH="1">
            <a:off x="7500025" y="3268712"/>
            <a:ext cx="2931529" cy="20574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8163946" y="740596"/>
            <a:ext cx="1361381" cy="700493"/>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flipH="1">
            <a:off x="-577083" y="3596920"/>
            <a:ext cx="1361381" cy="700493"/>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0" name="Picture 9">
            <a:extLst>
              <a:ext uri="{FF2B5EF4-FFF2-40B4-BE49-F238E27FC236}">
                <a16:creationId xmlns="" xmlns:a16="http://schemas.microsoft.com/office/drawing/2014/main" id="{27E818EF-B8D9-F4AF-0026-377BBB6F48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12" name="Picture 11">
            <a:extLst>
              <a:ext uri="{FF2B5EF4-FFF2-40B4-BE49-F238E27FC236}">
                <a16:creationId xmlns="" xmlns:a16="http://schemas.microsoft.com/office/drawing/2014/main" id="{27030D3A-A2CC-2795-021B-36D25B5196C3}"/>
              </a:ext>
            </a:extLst>
          </p:cNvPr>
          <p:cNvPicPr>
            <a:picLocks noChangeAspect="1"/>
          </p:cNvPicPr>
          <p:nvPr/>
        </p:nvPicPr>
        <p:blipFill rotWithShape="1">
          <a:blip r:embed="rId12">
            <a:extLst>
              <a:ext uri="{28A0092B-C50C-407E-A947-70E740481C1C}">
                <a14:useLocalDpi xmlns:a14="http://schemas.microsoft.com/office/drawing/2010/main" val="0"/>
              </a:ext>
            </a:extLst>
          </a:blip>
          <a:srcRect l="51785"/>
          <a:stretch/>
        </p:blipFill>
        <p:spPr>
          <a:xfrm>
            <a:off x="2873349" y="1347466"/>
            <a:ext cx="1993462" cy="3120670"/>
          </a:xfrm>
          <a:prstGeom prst="rect">
            <a:avLst/>
          </a:prstGeom>
        </p:spPr>
      </p:pic>
      <p:pic>
        <p:nvPicPr>
          <p:cNvPr id="3" name="Picture 2">
            <a:extLst>
              <a:ext uri="{FF2B5EF4-FFF2-40B4-BE49-F238E27FC236}">
                <a16:creationId xmlns="" xmlns:a16="http://schemas.microsoft.com/office/drawing/2014/main" id="{289F07F2-BC36-F090-FBB8-6B88788F80CF}"/>
              </a:ext>
            </a:extLst>
          </p:cNvPr>
          <p:cNvPicPr>
            <a:picLocks noChangeAspect="1"/>
          </p:cNvPicPr>
          <p:nvPr/>
        </p:nvPicPr>
        <p:blipFill rotWithShape="1">
          <a:blip r:embed="rId12">
            <a:extLst>
              <a:ext uri="{28A0092B-C50C-407E-A947-70E740481C1C}">
                <a14:useLocalDpi xmlns:a14="http://schemas.microsoft.com/office/drawing/2010/main" val="0"/>
              </a:ext>
            </a:extLst>
          </a:blip>
          <a:srcRect r="47355"/>
          <a:stretch/>
        </p:blipFill>
        <p:spPr>
          <a:xfrm>
            <a:off x="514350" y="695657"/>
            <a:ext cx="2141756" cy="3070674"/>
          </a:xfrm>
          <a:prstGeom prst="rect">
            <a:avLst/>
          </a:prstGeom>
        </p:spPr>
      </p:pic>
      <p:pic>
        <p:nvPicPr>
          <p:cNvPr id="11" name="Picture 10">
            <a:extLst>
              <a:ext uri="{FF2B5EF4-FFF2-40B4-BE49-F238E27FC236}">
                <a16:creationId xmlns="" xmlns:a16="http://schemas.microsoft.com/office/drawing/2014/main" id="{BAA5F27B-CE16-ACA9-1B98-38602887224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469836" y="2851428"/>
            <a:ext cx="1029402" cy="1551476"/>
          </a:xfrm>
          <a:prstGeom prst="rect">
            <a:avLst/>
          </a:prstGeom>
        </p:spPr>
      </p:pic>
    </p:spTree>
    <p:extLst>
      <p:ext uri="{BB962C8B-B14F-4D97-AF65-F5344CB8AC3E}">
        <p14:creationId xmlns:p14="http://schemas.microsoft.com/office/powerpoint/2010/main" val="4261800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par>
                                <p:cTn id="20" presetID="14" presetClass="entr" presetSubtype="1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randombar(horizont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barn(inVertical)">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514350" y="203097"/>
            <a:ext cx="8115300" cy="4737307"/>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Freeform 2">
            <a:extLst>
              <a:ext uri="{FF2B5EF4-FFF2-40B4-BE49-F238E27FC236}">
                <a16:creationId xmlns="" xmlns:a16="http://schemas.microsoft.com/office/drawing/2014/main" id="{A354BB62-9896-CD1F-25E3-5D9887A8AF5D}"/>
              </a:ext>
            </a:extLst>
          </p:cNvPr>
          <p:cNvSpPr/>
          <p:nvPr/>
        </p:nvSpPr>
        <p:spPr>
          <a:xfrm rot="16770696">
            <a:off x="5544327" y="407007"/>
            <a:ext cx="1681031" cy="3359398"/>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5211314" y="1690331"/>
            <a:ext cx="2347056" cy="738664"/>
          </a:xfrm>
          <a:prstGeom prst="rect">
            <a:avLst/>
          </a:prstGeom>
        </p:spPr>
        <p:txBody>
          <a:bodyPr wrap="square" lIns="0" tIns="0" rIns="0" bIns="0" rtlCol="0" anchor="t">
            <a:spAutoFit/>
          </a:bodyPr>
          <a:lstStyle/>
          <a:p>
            <a:pPr algn="ctr">
              <a:buClrTx/>
              <a:buFontTx/>
              <a:buNone/>
            </a:pPr>
            <a:r>
              <a:rPr lang="vi-VN" sz="1600" kern="1200">
                <a:solidFill>
                  <a:srgbClr val="9B6543"/>
                </a:solidFill>
                <a:latin typeface="Montserrat SemiBold" panose="00000700000000000000" pitchFamily="2" charset="0"/>
                <a:ea typeface="+mn-ea"/>
                <a:cs typeface="+mn-cs"/>
              </a:rPr>
              <a:t>Mình sẽ cùng nhau làm "Dụng cụ học số thập phân" nhé!</a:t>
            </a:r>
            <a:endParaRPr lang="en-US" sz="1600" kern="1200">
              <a:solidFill>
                <a:srgbClr val="9B6543"/>
              </a:solidFill>
              <a:latin typeface="Montserrat SemiBold" panose="00000700000000000000" pitchFamily="2" charset="0"/>
              <a:ea typeface="+mn-ea"/>
              <a:cs typeface="+mn-cs"/>
            </a:endParaRPr>
          </a:p>
        </p:txBody>
      </p:sp>
      <p:sp>
        <p:nvSpPr>
          <p:cNvPr id="5" name="Freeform 5"/>
          <p:cNvSpPr/>
          <p:nvPr/>
        </p:nvSpPr>
        <p:spPr>
          <a:xfrm rot="630381" flipV="1">
            <a:off x="-1143382" y="-192492"/>
            <a:ext cx="2931529" cy="20574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456141" flipH="1">
            <a:off x="7500025" y="3268712"/>
            <a:ext cx="2931529" cy="20574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8163946" y="740596"/>
            <a:ext cx="1361381" cy="700493"/>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flipH="1">
            <a:off x="-577083" y="3596920"/>
            <a:ext cx="1361381" cy="700493"/>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0" name="Picture 9">
            <a:extLst>
              <a:ext uri="{FF2B5EF4-FFF2-40B4-BE49-F238E27FC236}">
                <a16:creationId xmlns="" xmlns:a16="http://schemas.microsoft.com/office/drawing/2014/main" id="{27E818EF-B8D9-F4AF-0026-377BBB6F489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11" name="Picture 10">
            <a:extLst>
              <a:ext uri="{FF2B5EF4-FFF2-40B4-BE49-F238E27FC236}">
                <a16:creationId xmlns="" xmlns:a16="http://schemas.microsoft.com/office/drawing/2014/main" id="{BAA5F27B-CE16-ACA9-1B98-38602887224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7469836" y="2851428"/>
            <a:ext cx="1029402" cy="1551476"/>
          </a:xfrm>
          <a:prstGeom prst="rect">
            <a:avLst/>
          </a:prstGeom>
        </p:spPr>
      </p:pic>
      <p:pic>
        <p:nvPicPr>
          <p:cNvPr id="14" name="Picture 13">
            <a:extLst>
              <a:ext uri="{FF2B5EF4-FFF2-40B4-BE49-F238E27FC236}">
                <a16:creationId xmlns="" xmlns:a16="http://schemas.microsoft.com/office/drawing/2014/main" id="{3A373192-961C-B14B-3360-4D6A7817A0B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912" y="1654027"/>
            <a:ext cx="3484920" cy="2213052"/>
          </a:xfrm>
          <a:prstGeom prst="rect">
            <a:avLst/>
          </a:prstGeom>
        </p:spPr>
      </p:pic>
    </p:spTree>
    <p:extLst>
      <p:ext uri="{BB962C8B-B14F-4D97-AF65-F5344CB8AC3E}">
        <p14:creationId xmlns:p14="http://schemas.microsoft.com/office/powerpoint/2010/main" val="3236204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par>
                                <p:cTn id="13" presetID="16" presetClass="entr" presetSubtype="21" fill="hold"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barn(inVertical)">
                                      <p:cBhvr>
                                        <p:cTn id="15" dur="500"/>
                                        <p:tgtEl>
                                          <p:spTgt spid="16"/>
                                        </p:tgtEl>
                                      </p:cBhvr>
                                    </p:animEffect>
                                  </p:childTnLst>
                                </p:cTn>
                              </p:par>
                              <p:par>
                                <p:cTn id="16" presetID="31" presetClass="entr" presetSubtype="0"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 calcmode="lin" valueType="num">
                                      <p:cBhvr>
                                        <p:cTn id="18" dur="1000" fill="hold"/>
                                        <p:tgtEl>
                                          <p:spTgt spid="14"/>
                                        </p:tgtEl>
                                        <p:attrNameLst>
                                          <p:attrName>ppt_w</p:attrName>
                                        </p:attrNameLst>
                                      </p:cBhvr>
                                      <p:tavLst>
                                        <p:tav tm="0">
                                          <p:val>
                                            <p:fltVal val="0"/>
                                          </p:val>
                                        </p:tav>
                                        <p:tav tm="100000">
                                          <p:val>
                                            <p:strVal val="#ppt_w"/>
                                          </p:val>
                                        </p:tav>
                                      </p:tavLst>
                                    </p:anim>
                                    <p:anim calcmode="lin" valueType="num">
                                      <p:cBhvr>
                                        <p:cTn id="19" dur="1000" fill="hold"/>
                                        <p:tgtEl>
                                          <p:spTgt spid="14"/>
                                        </p:tgtEl>
                                        <p:attrNameLst>
                                          <p:attrName>ppt_h</p:attrName>
                                        </p:attrNameLst>
                                      </p:cBhvr>
                                      <p:tavLst>
                                        <p:tav tm="0">
                                          <p:val>
                                            <p:fltVal val="0"/>
                                          </p:val>
                                        </p:tav>
                                        <p:tav tm="100000">
                                          <p:val>
                                            <p:strVal val="#ppt_h"/>
                                          </p:val>
                                        </p:tav>
                                      </p:tavLst>
                                    </p:anim>
                                    <p:anim calcmode="lin" valueType="num">
                                      <p:cBhvr>
                                        <p:cTn id="20" dur="1000" fill="hold"/>
                                        <p:tgtEl>
                                          <p:spTgt spid="14"/>
                                        </p:tgtEl>
                                        <p:attrNameLst>
                                          <p:attrName>style.rotation</p:attrName>
                                        </p:attrNameLst>
                                      </p:cBhvr>
                                      <p:tavLst>
                                        <p:tav tm="0">
                                          <p:val>
                                            <p:fltVal val="90"/>
                                          </p:val>
                                        </p:tav>
                                        <p:tav tm="100000">
                                          <p:val>
                                            <p:fltVal val="0"/>
                                          </p:val>
                                        </p:tav>
                                      </p:tavLst>
                                    </p:anim>
                                    <p:animEffect transition="in" filter="fade">
                                      <p:cBhvr>
                                        <p:cTn id="21"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514350" y="203097"/>
            <a:ext cx="8115300" cy="4737307"/>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rot="630381" flipV="1">
            <a:off x="-1143382" y="-192492"/>
            <a:ext cx="2931529" cy="20574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456141" flipH="1">
            <a:off x="7500025" y="3268712"/>
            <a:ext cx="2931529" cy="20574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8163946" y="740596"/>
            <a:ext cx="1361381" cy="700493"/>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flipH="1">
            <a:off x="-577083" y="3596920"/>
            <a:ext cx="1361381" cy="700493"/>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0" name="Picture 9">
            <a:extLst>
              <a:ext uri="{FF2B5EF4-FFF2-40B4-BE49-F238E27FC236}">
                <a16:creationId xmlns="" xmlns:a16="http://schemas.microsoft.com/office/drawing/2014/main" id="{27E818EF-B8D9-F4AF-0026-377BBB6F48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8" name="Picture 7">
            <a:extLst>
              <a:ext uri="{FF2B5EF4-FFF2-40B4-BE49-F238E27FC236}">
                <a16:creationId xmlns="" xmlns:a16="http://schemas.microsoft.com/office/drawing/2014/main" id="{DA633644-A7FF-208E-F5C5-385E70B31568}"/>
              </a:ext>
            </a:extLst>
          </p:cNvPr>
          <p:cNvPicPr>
            <a:picLocks noChangeAspect="1"/>
          </p:cNvPicPr>
          <p:nvPr/>
        </p:nvPicPr>
        <p:blipFill>
          <a:blip r:embed="rId10"/>
          <a:stretch>
            <a:fillRect/>
          </a:stretch>
        </p:blipFill>
        <p:spPr>
          <a:xfrm>
            <a:off x="5563424" y="2367086"/>
            <a:ext cx="2598140" cy="1647543"/>
          </a:xfrm>
          <a:prstGeom prst="rect">
            <a:avLst/>
          </a:prstGeom>
        </p:spPr>
      </p:pic>
      <p:sp>
        <p:nvSpPr>
          <p:cNvPr id="3" name="Freeform 2">
            <a:extLst>
              <a:ext uri="{FF2B5EF4-FFF2-40B4-BE49-F238E27FC236}">
                <a16:creationId xmlns="" xmlns:a16="http://schemas.microsoft.com/office/drawing/2014/main" id="{73E2D1C3-5647-A137-05B5-0C3E0FD347CD}"/>
              </a:ext>
            </a:extLst>
          </p:cNvPr>
          <p:cNvSpPr/>
          <p:nvPr/>
        </p:nvSpPr>
        <p:spPr>
          <a:xfrm>
            <a:off x="905519" y="2184609"/>
            <a:ext cx="3447706" cy="201249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2" name="TextBox 10">
            <a:extLst>
              <a:ext uri="{FF2B5EF4-FFF2-40B4-BE49-F238E27FC236}">
                <a16:creationId xmlns="" xmlns:a16="http://schemas.microsoft.com/office/drawing/2014/main" id="{CFDBD212-5D1E-7F4B-337E-E822F8082415}"/>
              </a:ext>
            </a:extLst>
          </p:cNvPr>
          <p:cNvSpPr txBox="1"/>
          <p:nvPr/>
        </p:nvSpPr>
        <p:spPr>
          <a:xfrm>
            <a:off x="1379993" y="2502204"/>
            <a:ext cx="2468108" cy="769441"/>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Sử dụng để lập các số thập phân có đến ba chữ số ở phần nguyên, ba chữ số ở phần thập phân.</a:t>
            </a:r>
          </a:p>
        </p:txBody>
      </p:sp>
      <p:sp>
        <p:nvSpPr>
          <p:cNvPr id="13" name="TextBox 11">
            <a:extLst>
              <a:ext uri="{FF2B5EF4-FFF2-40B4-BE49-F238E27FC236}">
                <a16:creationId xmlns="" xmlns:a16="http://schemas.microsoft.com/office/drawing/2014/main" id="{735F5E13-C25C-E9F9-E283-ADB560F679EC}"/>
              </a:ext>
            </a:extLst>
          </p:cNvPr>
          <p:cNvSpPr txBox="1"/>
          <p:nvPr/>
        </p:nvSpPr>
        <p:spPr>
          <a:xfrm>
            <a:off x="655693" y="1441089"/>
            <a:ext cx="4012367" cy="415498"/>
          </a:xfrm>
          <a:prstGeom prst="rect">
            <a:avLst/>
          </a:prstGeom>
        </p:spPr>
        <p:txBody>
          <a:bodyPr wrap="square" lIns="0" tIns="0" rIns="0" bIns="0" rtlCol="0" anchor="t">
            <a:spAutoFit/>
          </a:bodyPr>
          <a:lstStyle/>
          <a:p>
            <a:pPr algn="ctr">
              <a:buClrTx/>
              <a:buFontTx/>
              <a:buNone/>
            </a:pPr>
            <a:r>
              <a:rPr lang="en-US" sz="2700" kern="1200">
                <a:solidFill>
                  <a:srgbClr val="9B6543"/>
                </a:solidFill>
                <a:latin typeface="Montserrat SemiBold" panose="00000700000000000000" pitchFamily="2" charset="0"/>
                <a:ea typeface="+mn-ea"/>
                <a:cs typeface="+mn-cs"/>
              </a:rPr>
              <a:t>TIÊU CHÍ SẢN PHẨM</a:t>
            </a:r>
          </a:p>
        </p:txBody>
      </p:sp>
      <p:sp>
        <p:nvSpPr>
          <p:cNvPr id="17" name="TextBox 10">
            <a:extLst>
              <a:ext uri="{FF2B5EF4-FFF2-40B4-BE49-F238E27FC236}">
                <a16:creationId xmlns="" xmlns:a16="http://schemas.microsoft.com/office/drawing/2014/main" id="{1F9B2775-2536-E112-4EF1-B96A18933A9D}"/>
              </a:ext>
            </a:extLst>
          </p:cNvPr>
          <p:cNvSpPr txBox="1"/>
          <p:nvPr/>
        </p:nvSpPr>
        <p:spPr>
          <a:xfrm>
            <a:off x="1370797" y="3545365"/>
            <a:ext cx="2468108" cy="384721"/>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Dễ sử dụng, đảm bảo tính thẩm mĩ và chắc chắn.</a:t>
            </a:r>
          </a:p>
        </p:txBody>
      </p:sp>
    </p:spTree>
    <p:extLst>
      <p:ext uri="{BB962C8B-B14F-4D97-AF65-F5344CB8AC3E}">
        <p14:creationId xmlns:p14="http://schemas.microsoft.com/office/powerpoint/2010/main" val="1166923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par>
                                <p:cTn id="11" presetID="16" presetClass="entr" presetSubtype="37"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outVertical)">
                                      <p:cBhvr>
                                        <p:cTn id="13" dur="500"/>
                                        <p:tgtEl>
                                          <p:spTgt spid="13"/>
                                        </p:tgtEl>
                                      </p:cBhvr>
                                    </p:animEffect>
                                  </p:childTnLst>
                                </p:cTn>
                              </p:par>
                              <p:par>
                                <p:cTn id="14" presetID="53" presetClass="entr" presetSubtype="16"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1000"/>
                                        <p:tgtEl>
                                          <p:spTgt spid="12"/>
                                        </p:tgtEl>
                                      </p:cBhvr>
                                    </p:animEffect>
                                    <p:anim calcmode="lin" valueType="num">
                                      <p:cBhvr>
                                        <p:cTn id="24" dur="1000" fill="hold"/>
                                        <p:tgtEl>
                                          <p:spTgt spid="12"/>
                                        </p:tgtEl>
                                        <p:attrNameLst>
                                          <p:attrName>ppt_x</p:attrName>
                                        </p:attrNameLst>
                                      </p:cBhvr>
                                      <p:tavLst>
                                        <p:tav tm="0">
                                          <p:val>
                                            <p:strVal val="#ppt_x"/>
                                          </p:val>
                                        </p:tav>
                                        <p:tav tm="100000">
                                          <p:val>
                                            <p:strVal val="#ppt_x"/>
                                          </p:val>
                                        </p:tav>
                                      </p:tavLst>
                                    </p:anim>
                                    <p:anim calcmode="lin" valueType="num">
                                      <p:cBhvr>
                                        <p:cTn id="25"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fade">
                                      <p:cBhvr>
                                        <p:cTn id="30" dur="1000"/>
                                        <p:tgtEl>
                                          <p:spTgt spid="17"/>
                                        </p:tgtEl>
                                      </p:cBhvr>
                                    </p:animEffect>
                                    <p:anim calcmode="lin" valueType="num">
                                      <p:cBhvr>
                                        <p:cTn id="31" dur="1000" fill="hold"/>
                                        <p:tgtEl>
                                          <p:spTgt spid="17"/>
                                        </p:tgtEl>
                                        <p:attrNameLst>
                                          <p:attrName>ppt_x</p:attrName>
                                        </p:attrNameLst>
                                      </p:cBhvr>
                                      <p:tavLst>
                                        <p:tav tm="0">
                                          <p:val>
                                            <p:strVal val="#ppt_x"/>
                                          </p:val>
                                        </p:tav>
                                        <p:tav tm="100000">
                                          <p:val>
                                            <p:strVal val="#ppt_x"/>
                                          </p:val>
                                        </p:tav>
                                      </p:tavLst>
                                    </p:anim>
                                    <p:anim calcmode="lin" valueType="num">
                                      <p:cBhvr>
                                        <p:cTn id="3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2621754">
            <a:off x="-319841" y="3154815"/>
            <a:ext cx="2063577" cy="2446050"/>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TextBox 6"/>
          <p:cNvSpPr txBox="1"/>
          <p:nvPr/>
        </p:nvSpPr>
        <p:spPr>
          <a:xfrm>
            <a:off x="2705584" y="1628965"/>
            <a:ext cx="3732833" cy="276999"/>
          </a:xfrm>
          <a:prstGeom prst="rect">
            <a:avLst/>
          </a:prstGeom>
        </p:spPr>
        <p:txBody>
          <a:bodyPr wrap="square" lIns="0" tIns="0" rIns="0" bIns="0" rtlCol="0" anchor="t">
            <a:spAutoFit/>
          </a:bodyPr>
          <a:lstStyle/>
          <a:p>
            <a:pPr>
              <a:buClrTx/>
              <a:buFontTx/>
              <a:buNone/>
            </a:pPr>
            <a:r>
              <a:rPr lang="en-US" sz="1800" kern="1200">
                <a:solidFill>
                  <a:srgbClr val="9B6543"/>
                </a:solidFill>
                <a:latin typeface="Montserrat SemiBold" panose="00000700000000000000" pitchFamily="2" charset="0"/>
                <a:ea typeface="+mn-ea"/>
                <a:cs typeface="+mn-cs"/>
              </a:rPr>
              <a:t>Thực hiện các hoạt động sau</a:t>
            </a: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9" name="TextBox 11">
            <a:extLst>
              <a:ext uri="{FF2B5EF4-FFF2-40B4-BE49-F238E27FC236}">
                <a16:creationId xmlns="" xmlns:a16="http://schemas.microsoft.com/office/drawing/2014/main" id="{E8EE4D65-8DBB-21E9-7190-152873C18CBD}"/>
              </a:ext>
            </a:extLst>
          </p:cNvPr>
          <p:cNvSpPr txBox="1"/>
          <p:nvPr/>
        </p:nvSpPr>
        <p:spPr>
          <a:xfrm>
            <a:off x="3193646" y="933450"/>
            <a:ext cx="2374740" cy="369332"/>
          </a:xfrm>
          <a:prstGeom prst="rect">
            <a:avLst/>
          </a:prstGeom>
        </p:spPr>
        <p:txBody>
          <a:bodyPr wrap="square" lIns="0" tIns="0" rIns="0" bIns="0" rtlCol="0" anchor="t">
            <a:spAutoFit/>
          </a:bodyPr>
          <a:lstStyle/>
          <a:p>
            <a:pPr>
              <a:buClrTx/>
              <a:buFontTx/>
              <a:buNone/>
            </a:pPr>
            <a:r>
              <a:rPr lang="en-US" sz="2400" kern="1200">
                <a:solidFill>
                  <a:srgbClr val="7030A0"/>
                </a:solidFill>
                <a:latin typeface="Montserrat SemiBold" panose="00000700000000000000" pitchFamily="2" charset="0"/>
                <a:ea typeface="+mn-ea"/>
                <a:cs typeface="+mn-cs"/>
              </a:rPr>
              <a:t>HOẠT ĐỘNG 2</a:t>
            </a:r>
          </a:p>
        </p:txBody>
      </p:sp>
      <p:pic>
        <p:nvPicPr>
          <p:cNvPr id="11" name="Picture 10">
            <a:extLst>
              <a:ext uri="{FF2B5EF4-FFF2-40B4-BE49-F238E27FC236}">
                <a16:creationId xmlns="" xmlns:a16="http://schemas.microsoft.com/office/drawing/2014/main" id="{E0985476-89D4-029B-5642-2AD33740933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34100" y="1773376"/>
            <a:ext cx="1988295" cy="2491535"/>
          </a:xfrm>
          <a:prstGeom prst="rect">
            <a:avLst/>
          </a:prstGeom>
        </p:spPr>
      </p:pic>
      <p:pic>
        <p:nvPicPr>
          <p:cNvPr id="13" name="Picture 12">
            <a:extLst>
              <a:ext uri="{FF2B5EF4-FFF2-40B4-BE49-F238E27FC236}">
                <a16:creationId xmlns="" xmlns:a16="http://schemas.microsoft.com/office/drawing/2014/main" id="{0E074D02-9900-44BB-2F4F-8678C0AA89D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76500" y="2310914"/>
            <a:ext cx="3009900" cy="2299818"/>
          </a:xfrm>
          <a:prstGeom prst="rect">
            <a:avLst/>
          </a:prstGeom>
        </p:spPr>
      </p:pic>
    </p:spTree>
    <p:extLst>
      <p:ext uri="{BB962C8B-B14F-4D97-AF65-F5344CB8AC3E}">
        <p14:creationId xmlns:p14="http://schemas.microsoft.com/office/powerpoint/2010/main" val="1610971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21" presetClass="entr" presetSubtype="4"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heel(4)">
                                      <p:cBhvr>
                                        <p:cTn id="13" dur="20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47"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2621754">
            <a:off x="-319841" y="3154815"/>
            <a:ext cx="2063577" cy="2446050"/>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5" name="Freeform 2">
            <a:extLst>
              <a:ext uri="{FF2B5EF4-FFF2-40B4-BE49-F238E27FC236}">
                <a16:creationId xmlns="" xmlns:a16="http://schemas.microsoft.com/office/drawing/2014/main" id="{0C0445A1-6E35-647B-8581-28F71AE7E00E}"/>
              </a:ext>
            </a:extLst>
          </p:cNvPr>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5" name="TextBox 14">
            <a:extLst>
              <a:ext uri="{FF2B5EF4-FFF2-40B4-BE49-F238E27FC236}">
                <a16:creationId xmlns="" xmlns:a16="http://schemas.microsoft.com/office/drawing/2014/main" id="{4B52928A-14C3-DDBE-D3B7-1E808C2766C5}"/>
              </a:ext>
            </a:extLst>
          </p:cNvPr>
          <p:cNvSpPr txBox="1"/>
          <p:nvPr/>
        </p:nvSpPr>
        <p:spPr>
          <a:xfrm>
            <a:off x="2547000" y="683698"/>
            <a:ext cx="3989307" cy="1015663"/>
          </a:xfrm>
          <a:prstGeom prst="rect">
            <a:avLst/>
          </a:prstGeom>
          <a:noFill/>
        </p:spPr>
        <p:txBody>
          <a:bodyPr wrap="square" rtlCol="0">
            <a:spAutoFit/>
          </a:bodyPr>
          <a:lstStyle/>
          <a:p>
            <a:pPr algn="ctr">
              <a:buClrTx/>
              <a:buFontTx/>
              <a:buNone/>
              <a:defRPr/>
            </a:pPr>
            <a:r>
              <a:rPr lang="en-US" altLang="zh-CN" sz="3000" b="1" kern="1200">
                <a:solidFill>
                  <a:srgbClr val="C0504D">
                    <a:lumMod val="50000"/>
                  </a:srgbClr>
                </a:solidFill>
                <a:latin typeface="Pangolin" panose="00000500000000000000" pitchFamily="2" charset="0"/>
                <a:ea typeface="Roboto" panose="02000000000000000000" pitchFamily="2" charset="0"/>
                <a:cs typeface="+mn-cs"/>
              </a:rPr>
              <a:t>PHIẾU HỌC TẬP SỐ 2</a:t>
            </a:r>
            <a:endParaRPr lang="en-US" altLang="zh-CN" sz="3000" b="1" kern="1200" dirty="0">
              <a:solidFill>
                <a:srgbClr val="C0504D">
                  <a:lumMod val="50000"/>
                </a:srgbClr>
              </a:solidFill>
              <a:latin typeface="Pangolin" panose="00000500000000000000" pitchFamily="2" charset="0"/>
              <a:ea typeface="Roboto" panose="02000000000000000000" pitchFamily="2" charset="0"/>
              <a:cs typeface="+mn-cs"/>
            </a:endParaRPr>
          </a:p>
        </p:txBody>
      </p:sp>
      <p:sp>
        <p:nvSpPr>
          <p:cNvPr id="16" name="TextBox 15">
            <a:extLst>
              <a:ext uri="{FF2B5EF4-FFF2-40B4-BE49-F238E27FC236}">
                <a16:creationId xmlns="" xmlns:a16="http://schemas.microsoft.com/office/drawing/2014/main" id="{8EDC95FE-3F5C-6E8B-DC1C-416C888828ED}"/>
              </a:ext>
            </a:extLst>
          </p:cNvPr>
          <p:cNvSpPr txBox="1"/>
          <p:nvPr/>
        </p:nvSpPr>
        <p:spPr>
          <a:xfrm>
            <a:off x="1113068" y="1572758"/>
            <a:ext cx="3676210" cy="3754874"/>
          </a:xfrm>
          <a:prstGeom prst="rect">
            <a:avLst/>
          </a:prstGeom>
          <a:noFill/>
        </p:spPr>
        <p:txBody>
          <a:bodyPr wrap="square" rtlCol="0">
            <a:spAutoFit/>
          </a:bodyPr>
          <a:lstStyle/>
          <a:p>
            <a:pPr>
              <a:buClrTx/>
              <a:buFontTx/>
              <a:buNone/>
              <a:defRPr/>
            </a:pPr>
            <a:r>
              <a:rPr lang="en-US" altLang="zh-CN" kern="1200">
                <a:solidFill>
                  <a:srgbClr val="002060"/>
                </a:solidFill>
                <a:latin typeface="Montserrat Medium" panose="00000600000000000000" pitchFamily="2" charset="0"/>
                <a:ea typeface="宋体" panose="02010600030101010101" pitchFamily="2" charset="-122"/>
                <a:cs typeface="+mn-cs"/>
              </a:rPr>
              <a:t>a. </a:t>
            </a:r>
            <a:r>
              <a:rPr lang="vi-VN" altLang="zh-CN" kern="1200">
                <a:solidFill>
                  <a:srgbClr val="002060"/>
                </a:solidFill>
                <a:latin typeface="Montserrat Medium" panose="00000600000000000000" pitchFamily="2" charset="0"/>
                <a:ea typeface="宋体" panose="02010600030101010101" pitchFamily="2" charset="-122"/>
                <a:cs typeface="+mn-cs"/>
              </a:rPr>
              <a:t>Viết 4 số thập phân bất kì.</a:t>
            </a:r>
            <a:endParaRPr lang="en-US" altLang="zh-CN"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b. Đọc các số thập phân vừa viết.</a:t>
            </a:r>
            <a:endParaRPr lang="en-US" altLang="zh-CN"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c. Sắp xếp các số thập phân viết được theo thứ tự từ bé đến lớn.</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endParaRPr lang="vi-VN" altLang="zh-CN" kern="1200">
              <a:solidFill>
                <a:srgbClr val="002060"/>
              </a:solidFill>
              <a:latin typeface="Montserrat Medium" panose="00000600000000000000" pitchFamily="2" charset="0"/>
              <a:ea typeface="宋体" panose="02010600030101010101" pitchFamily="2" charset="-122"/>
              <a:cs typeface="+mn-cs"/>
            </a:endParaRPr>
          </a:p>
        </p:txBody>
      </p:sp>
      <p:sp>
        <p:nvSpPr>
          <p:cNvPr id="18" name="TextBox 17">
            <a:extLst>
              <a:ext uri="{FF2B5EF4-FFF2-40B4-BE49-F238E27FC236}">
                <a16:creationId xmlns="" xmlns:a16="http://schemas.microsoft.com/office/drawing/2014/main" id="{8EE23DA8-82C7-62A3-7C22-1A39E9F6D90E}"/>
              </a:ext>
            </a:extLst>
          </p:cNvPr>
          <p:cNvSpPr txBox="1"/>
          <p:nvPr/>
        </p:nvSpPr>
        <p:spPr>
          <a:xfrm>
            <a:off x="4808985" y="1486241"/>
            <a:ext cx="3676210" cy="4185761"/>
          </a:xfrm>
          <a:prstGeom prst="rect">
            <a:avLst/>
          </a:prstGeom>
          <a:noFill/>
        </p:spPr>
        <p:txBody>
          <a:bodyPr wrap="square" rtlCol="0">
            <a:spAutoFit/>
          </a:bodyPr>
          <a:lstStyle/>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d. Nêu giá trị của từng chữ số trong mỗi số thập phân vừa viết.</a:t>
            </a:r>
            <a:endParaRPr lang="en-US" altLang="zh-CN"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en-US" altLang="zh-CN" kern="1200">
                <a:solidFill>
                  <a:srgbClr val="002060"/>
                </a:solidFill>
                <a:latin typeface="Montserrat Medium" panose="00000600000000000000" pitchFamily="2" charset="0"/>
                <a:ea typeface="宋体" panose="02010600030101010101" pitchFamily="2" charset="-122"/>
                <a:cs typeface="+mn-cs"/>
              </a:rPr>
              <a:t>e</a:t>
            </a:r>
            <a:r>
              <a:rPr lang="vi-VN" altLang="zh-CN" kern="1200">
                <a:solidFill>
                  <a:srgbClr val="002060"/>
                </a:solidFill>
                <a:latin typeface="Montserrat Medium" panose="00000600000000000000" pitchFamily="2" charset="0"/>
                <a:ea typeface="宋体" panose="02010600030101010101" pitchFamily="2" charset="-122"/>
                <a:cs typeface="+mn-cs"/>
              </a:rPr>
              <a:t>. Làm tròn các số thập phân vừa viết tới hàng phần mười.</a:t>
            </a:r>
            <a:endParaRPr lang="en-US" altLang="zh-CN"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en-US" altLang="zh-CN" kern="1200">
                <a:solidFill>
                  <a:srgbClr val="002060"/>
                </a:solidFill>
                <a:latin typeface="Montserrat Medium" panose="00000600000000000000" pitchFamily="2" charset="0"/>
                <a:ea typeface="宋体" panose="02010600030101010101" pitchFamily="2" charset="-122"/>
                <a:cs typeface="+mn-cs"/>
              </a:rPr>
              <a:t>g</a:t>
            </a:r>
            <a:r>
              <a:rPr lang="vi-VN" altLang="zh-CN" kern="1200">
                <a:solidFill>
                  <a:srgbClr val="002060"/>
                </a:solidFill>
                <a:latin typeface="Montserrat Medium" panose="00000600000000000000" pitchFamily="2" charset="0"/>
                <a:ea typeface="宋体" panose="02010600030101010101" pitchFamily="2" charset="-122"/>
                <a:cs typeface="+mn-cs"/>
              </a:rPr>
              <a:t>. Làm tròn các số thập phân vừa viết tới số tự nhiên gần nhất.</a:t>
            </a:r>
          </a:p>
          <a:p>
            <a:pPr>
              <a:buClrTx/>
              <a:buFontTx/>
              <a:buNone/>
              <a:defRPr/>
            </a:pPr>
            <a:r>
              <a:rPr lang="vi-VN" altLang="zh-CN"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endParaRPr lang="vi-VN" altLang="zh-CN" kern="1200">
              <a:solidFill>
                <a:srgbClr val="002060"/>
              </a:solidFill>
              <a:latin typeface="Montserrat Medium" panose="00000600000000000000" pitchFamily="2" charset="0"/>
              <a:ea typeface="宋体" panose="02010600030101010101" pitchFamily="2" charset="-122"/>
              <a:cs typeface="+mn-cs"/>
            </a:endParaRPr>
          </a:p>
        </p:txBody>
      </p:sp>
    </p:spTree>
    <p:extLst>
      <p:ext uri="{BB962C8B-B14F-4D97-AF65-F5344CB8AC3E}">
        <p14:creationId xmlns:p14="http://schemas.microsoft.com/office/powerpoint/2010/main" val="1055632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823763" y="876260"/>
            <a:ext cx="3847133" cy="301942"/>
          </a:xfrm>
          <a:prstGeom prst="rect">
            <a:avLst/>
          </a:prstGeom>
        </p:spPr>
        <p:txBody>
          <a:bodyPr wrap="square" lIns="0" tIns="0" rIns="0" bIns="0" rtlCol="0" anchor="t">
            <a:spAutoFit/>
          </a:bodyPr>
          <a:lstStyle/>
          <a:p>
            <a:pPr>
              <a:buClrTx/>
              <a:buFontTx/>
              <a:buNone/>
            </a:pPr>
            <a:r>
              <a:rPr lang="en-US" sz="1962" kern="1200">
                <a:solidFill>
                  <a:srgbClr val="9B6543"/>
                </a:solidFill>
                <a:latin typeface="Montserrat Medium" panose="00000600000000000000" pitchFamily="2" charset="0"/>
                <a:ea typeface="+mn-ea"/>
                <a:cs typeface="+mn-cs"/>
              </a:rPr>
              <a:t>Viết 4 số thập phân bất kì</a:t>
            </a: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grpSp>
        <p:nvGrpSpPr>
          <p:cNvPr id="13" name="Group 12">
            <a:extLst>
              <a:ext uri="{FF2B5EF4-FFF2-40B4-BE49-F238E27FC236}">
                <a16:creationId xmlns="" xmlns:a16="http://schemas.microsoft.com/office/drawing/2014/main" id="{99671770-6C08-F2FD-7CA5-D6E700B8F1FE}"/>
              </a:ext>
            </a:extLst>
          </p:cNvPr>
          <p:cNvGrpSpPr/>
          <p:nvPr/>
        </p:nvGrpSpPr>
        <p:grpSpPr>
          <a:xfrm>
            <a:off x="95912" y="2030322"/>
            <a:ext cx="1977254" cy="1781970"/>
            <a:chOff x="191823" y="4060643"/>
            <a:chExt cx="3954508" cy="3563940"/>
          </a:xfrm>
        </p:grpSpPr>
        <p:sp>
          <p:nvSpPr>
            <p:cNvPr id="10" name="Freeform 8">
              <a:extLst>
                <a:ext uri="{FF2B5EF4-FFF2-40B4-BE49-F238E27FC236}">
                  <a16:creationId xmlns="" xmlns:a16="http://schemas.microsoft.com/office/drawing/2014/main" id="{3137344D-9860-726A-C48A-8DEE54CC0F15}"/>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TextBox 11">
              <a:extLst>
                <a:ext uri="{FF2B5EF4-FFF2-40B4-BE49-F238E27FC236}">
                  <a16:creationId xmlns="" xmlns:a16="http://schemas.microsoft.com/office/drawing/2014/main" id="{0A22A18B-419B-3472-D150-7E11345AE9FC}"/>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12,45</a:t>
              </a:r>
            </a:p>
          </p:txBody>
        </p:sp>
      </p:grpSp>
      <p:grpSp>
        <p:nvGrpSpPr>
          <p:cNvPr id="14" name="Group 13">
            <a:extLst>
              <a:ext uri="{FF2B5EF4-FFF2-40B4-BE49-F238E27FC236}">
                <a16:creationId xmlns="" xmlns:a16="http://schemas.microsoft.com/office/drawing/2014/main" id="{DECE5518-9398-9076-5C99-728066A2349D}"/>
              </a:ext>
            </a:extLst>
          </p:cNvPr>
          <p:cNvGrpSpPr/>
          <p:nvPr/>
        </p:nvGrpSpPr>
        <p:grpSpPr>
          <a:xfrm>
            <a:off x="2830172" y="1733550"/>
            <a:ext cx="1977254" cy="1781970"/>
            <a:chOff x="191823" y="4060643"/>
            <a:chExt cx="3954508" cy="3563940"/>
          </a:xfrm>
        </p:grpSpPr>
        <p:sp>
          <p:nvSpPr>
            <p:cNvPr id="15" name="Freeform 8">
              <a:extLst>
                <a:ext uri="{FF2B5EF4-FFF2-40B4-BE49-F238E27FC236}">
                  <a16:creationId xmlns=""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11">
              <a:extLst>
                <a:ext uri="{FF2B5EF4-FFF2-40B4-BE49-F238E27FC236}">
                  <a16:creationId xmlns="" xmlns:a16="http://schemas.microsoft.com/office/drawing/2014/main" id="{A7A5B7D5-CD50-1E6D-F03C-59E33698E8C3}"/>
                </a:ext>
              </a:extLst>
            </p:cNvPr>
            <p:cNvSpPr txBox="1"/>
            <p:nvPr/>
          </p:nvSpPr>
          <p:spPr>
            <a:xfrm>
              <a:off x="1008481" y="5473281"/>
              <a:ext cx="244679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405,03</a:t>
              </a:r>
            </a:p>
          </p:txBody>
        </p:sp>
      </p:grpSp>
      <p:grpSp>
        <p:nvGrpSpPr>
          <p:cNvPr id="17" name="Group 16">
            <a:extLst>
              <a:ext uri="{FF2B5EF4-FFF2-40B4-BE49-F238E27FC236}">
                <a16:creationId xmlns="" xmlns:a16="http://schemas.microsoft.com/office/drawing/2014/main" id="{088F0250-823A-8BB5-4DE4-8586D24322FE}"/>
              </a:ext>
            </a:extLst>
          </p:cNvPr>
          <p:cNvGrpSpPr/>
          <p:nvPr/>
        </p:nvGrpSpPr>
        <p:grpSpPr>
          <a:xfrm>
            <a:off x="4229100" y="3119768"/>
            <a:ext cx="1977254" cy="1781970"/>
            <a:chOff x="191823" y="4060643"/>
            <a:chExt cx="3954508" cy="3563940"/>
          </a:xfrm>
        </p:grpSpPr>
        <p:sp>
          <p:nvSpPr>
            <p:cNvPr id="18" name="Freeform 8">
              <a:extLst>
                <a:ext uri="{FF2B5EF4-FFF2-40B4-BE49-F238E27FC236}">
                  <a16:creationId xmlns=""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11">
              <a:extLst>
                <a:ext uri="{FF2B5EF4-FFF2-40B4-BE49-F238E27FC236}">
                  <a16:creationId xmlns="" xmlns:a16="http://schemas.microsoft.com/office/drawing/2014/main" id="{A075C9C0-08BB-EDDF-8B9A-7CC29036D46E}"/>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0,008</a:t>
              </a:r>
            </a:p>
          </p:txBody>
        </p:sp>
      </p:grpSp>
      <p:grpSp>
        <p:nvGrpSpPr>
          <p:cNvPr id="20" name="Group 19">
            <a:extLst>
              <a:ext uri="{FF2B5EF4-FFF2-40B4-BE49-F238E27FC236}">
                <a16:creationId xmlns="" xmlns:a16="http://schemas.microsoft.com/office/drawing/2014/main" id="{2FE38CFC-15D1-D4C0-F5EA-AB5977BC328D}"/>
              </a:ext>
            </a:extLst>
          </p:cNvPr>
          <p:cNvGrpSpPr/>
          <p:nvPr/>
        </p:nvGrpSpPr>
        <p:grpSpPr>
          <a:xfrm>
            <a:off x="6858000" y="1994245"/>
            <a:ext cx="1977254" cy="1781970"/>
            <a:chOff x="191823" y="4060643"/>
            <a:chExt cx="3954508" cy="3563940"/>
          </a:xfrm>
        </p:grpSpPr>
        <p:sp>
          <p:nvSpPr>
            <p:cNvPr id="21" name="Freeform 8">
              <a:extLst>
                <a:ext uri="{FF2B5EF4-FFF2-40B4-BE49-F238E27FC236}">
                  <a16:creationId xmlns=""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2" name="TextBox 11">
              <a:extLst>
                <a:ext uri="{FF2B5EF4-FFF2-40B4-BE49-F238E27FC236}">
                  <a16:creationId xmlns="" xmlns:a16="http://schemas.microsoft.com/office/drawing/2014/main" id="{F116CBE3-AD85-726F-E4EA-30716FA50354}"/>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3,14</a:t>
              </a:r>
            </a:p>
          </p:txBody>
        </p:sp>
      </p:grpSp>
      <p:grpSp>
        <p:nvGrpSpPr>
          <p:cNvPr id="25" name="Group 24">
            <a:extLst>
              <a:ext uri="{FF2B5EF4-FFF2-40B4-BE49-F238E27FC236}">
                <a16:creationId xmlns="" xmlns:a16="http://schemas.microsoft.com/office/drawing/2014/main" id="{3EEA7281-8101-143A-D8B5-945BDE1A092C}"/>
              </a:ext>
            </a:extLst>
          </p:cNvPr>
          <p:cNvGrpSpPr/>
          <p:nvPr/>
        </p:nvGrpSpPr>
        <p:grpSpPr>
          <a:xfrm>
            <a:off x="1698305" y="429170"/>
            <a:ext cx="1029012" cy="1192899"/>
            <a:chOff x="3396609" y="858340"/>
            <a:chExt cx="2058023" cy="2385797"/>
          </a:xfrm>
        </p:grpSpPr>
        <p:sp>
          <p:nvSpPr>
            <p:cNvPr id="24" name="Freeform 5">
              <a:extLst>
                <a:ext uri="{FF2B5EF4-FFF2-40B4-BE49-F238E27FC236}">
                  <a16:creationId xmlns="" xmlns:a16="http://schemas.microsoft.com/office/drawing/2014/main" id="{9CB649D4-12EC-0769-F5D2-740691EDBD4F}"/>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3" name="TextBox 11">
              <a:extLst>
                <a:ext uri="{FF2B5EF4-FFF2-40B4-BE49-F238E27FC236}">
                  <a16:creationId xmlns="" xmlns:a16="http://schemas.microsoft.com/office/drawing/2014/main" id="{4BD84362-DD89-8D4C-CC6D-BCECEA38EAFB}"/>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a</a:t>
              </a:r>
            </a:p>
          </p:txBody>
        </p:sp>
      </p:grpSp>
    </p:spTree>
    <p:extLst>
      <p:ext uri="{BB962C8B-B14F-4D97-AF65-F5344CB8AC3E}">
        <p14:creationId xmlns:p14="http://schemas.microsoft.com/office/powerpoint/2010/main" val="1561560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additive="base">
                                        <p:cTn id="26" dur="500" fill="hold"/>
                                        <p:tgtEl>
                                          <p:spTgt spid="14"/>
                                        </p:tgtEl>
                                        <p:attrNameLst>
                                          <p:attrName>ppt_x</p:attrName>
                                        </p:attrNameLst>
                                      </p:cBhvr>
                                      <p:tavLst>
                                        <p:tav tm="0">
                                          <p:val>
                                            <p:strVal val="#ppt_x"/>
                                          </p:val>
                                        </p:tav>
                                        <p:tav tm="100000">
                                          <p:val>
                                            <p:strVal val="#ppt_x"/>
                                          </p:val>
                                        </p:tav>
                                      </p:tavLst>
                                    </p:anim>
                                    <p:anim calcmode="lin" valueType="num">
                                      <p:cBhvr additive="base">
                                        <p:cTn id="2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17"/>
                                        </p:tgtEl>
                                        <p:attrNameLst>
                                          <p:attrName>style.visibility</p:attrName>
                                        </p:attrNameLst>
                                      </p:cBhvr>
                                      <p:to>
                                        <p:strVal val="visible"/>
                                      </p:to>
                                    </p:set>
                                    <p:anim calcmode="lin" valueType="num">
                                      <p:cBhvr additive="base">
                                        <p:cTn id="32" dur="500" fill="hold"/>
                                        <p:tgtEl>
                                          <p:spTgt spid="17"/>
                                        </p:tgtEl>
                                        <p:attrNameLst>
                                          <p:attrName>ppt_x</p:attrName>
                                        </p:attrNameLst>
                                      </p:cBhvr>
                                      <p:tavLst>
                                        <p:tav tm="0">
                                          <p:val>
                                            <p:strVal val="#ppt_x"/>
                                          </p:val>
                                        </p:tav>
                                        <p:tav tm="100000">
                                          <p:val>
                                            <p:strVal val="#ppt_x"/>
                                          </p:val>
                                        </p:tav>
                                      </p:tavLst>
                                    </p:anim>
                                    <p:anim calcmode="lin" valueType="num">
                                      <p:cBhvr additive="base">
                                        <p:cTn id="3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nodeType="clickEffect">
                                  <p:stCondLst>
                                    <p:cond delay="0"/>
                                  </p:stCondLst>
                                  <p:childTnLst>
                                    <p:set>
                                      <p:cBhvr>
                                        <p:cTn id="37" dur="1" fill="hold">
                                          <p:stCondLst>
                                            <p:cond delay="0"/>
                                          </p:stCondLst>
                                        </p:cTn>
                                        <p:tgtEl>
                                          <p:spTgt spid="20"/>
                                        </p:tgtEl>
                                        <p:attrNameLst>
                                          <p:attrName>style.visibility</p:attrName>
                                        </p:attrNameLst>
                                      </p:cBhvr>
                                      <p:to>
                                        <p:strVal val="visible"/>
                                      </p:to>
                                    </p:set>
                                    <p:anim calcmode="lin" valueType="num">
                                      <p:cBhvr additive="base">
                                        <p:cTn id="38" dur="500" fill="hold"/>
                                        <p:tgtEl>
                                          <p:spTgt spid="20"/>
                                        </p:tgtEl>
                                        <p:attrNameLst>
                                          <p:attrName>ppt_x</p:attrName>
                                        </p:attrNameLst>
                                      </p:cBhvr>
                                      <p:tavLst>
                                        <p:tav tm="0">
                                          <p:val>
                                            <p:strVal val="#ppt_x"/>
                                          </p:val>
                                        </p:tav>
                                        <p:tav tm="100000">
                                          <p:val>
                                            <p:strVal val="#ppt_x"/>
                                          </p:val>
                                        </p:tav>
                                      </p:tavLst>
                                    </p:anim>
                                    <p:anim calcmode="lin" valueType="num">
                                      <p:cBhvr additive="base">
                                        <p:cTn id="3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986868" y="737079"/>
            <a:ext cx="3847133" cy="301942"/>
          </a:xfrm>
          <a:prstGeom prst="rect">
            <a:avLst/>
          </a:prstGeom>
        </p:spPr>
        <p:txBody>
          <a:bodyPr wrap="square" lIns="0" tIns="0" rIns="0" bIns="0" rtlCol="0" anchor="t">
            <a:spAutoFit/>
          </a:bodyPr>
          <a:lstStyle/>
          <a:p>
            <a:pPr>
              <a:buClrTx/>
              <a:buFontTx/>
              <a:buNone/>
            </a:pPr>
            <a:r>
              <a:rPr lang="en-US" sz="1962" kern="1200">
                <a:solidFill>
                  <a:srgbClr val="9B6543"/>
                </a:solidFill>
                <a:latin typeface="Montserrat Medium" panose="00000600000000000000" pitchFamily="2" charset="0"/>
                <a:ea typeface="+mn-ea"/>
                <a:cs typeface="+mn-cs"/>
              </a:rPr>
              <a:t>Đọc các số thập phân vừa viết</a:t>
            </a:r>
          </a:p>
        </p:txBody>
      </p:sp>
      <p:sp>
        <p:nvSpPr>
          <p:cNvPr id="7" name="Freeform 7"/>
          <p:cNvSpPr/>
          <p:nvPr/>
        </p:nvSpPr>
        <p:spPr>
          <a:xfrm>
            <a:off x="-71734" y="3954482"/>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grpSp>
        <p:nvGrpSpPr>
          <p:cNvPr id="13" name="Group 12">
            <a:extLst>
              <a:ext uri="{FF2B5EF4-FFF2-40B4-BE49-F238E27FC236}">
                <a16:creationId xmlns="" xmlns:a16="http://schemas.microsoft.com/office/drawing/2014/main" id="{99671770-6C08-F2FD-7CA5-D6E700B8F1FE}"/>
              </a:ext>
            </a:extLst>
          </p:cNvPr>
          <p:cNvGrpSpPr/>
          <p:nvPr/>
        </p:nvGrpSpPr>
        <p:grpSpPr>
          <a:xfrm>
            <a:off x="-6569" y="1466850"/>
            <a:ext cx="1977254" cy="1781970"/>
            <a:chOff x="191823" y="4060643"/>
            <a:chExt cx="3954508" cy="3563940"/>
          </a:xfrm>
        </p:grpSpPr>
        <p:sp>
          <p:nvSpPr>
            <p:cNvPr id="10" name="Freeform 8">
              <a:extLst>
                <a:ext uri="{FF2B5EF4-FFF2-40B4-BE49-F238E27FC236}">
                  <a16:creationId xmlns="" xmlns:a16="http://schemas.microsoft.com/office/drawing/2014/main" id="{3137344D-9860-726A-C48A-8DEE54CC0F15}"/>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TextBox 11">
              <a:extLst>
                <a:ext uri="{FF2B5EF4-FFF2-40B4-BE49-F238E27FC236}">
                  <a16:creationId xmlns="" xmlns:a16="http://schemas.microsoft.com/office/drawing/2014/main" id="{0A22A18B-419B-3472-D150-7E11345AE9FC}"/>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12,45</a:t>
              </a:r>
            </a:p>
          </p:txBody>
        </p:sp>
      </p:grpSp>
      <p:grpSp>
        <p:nvGrpSpPr>
          <p:cNvPr id="14" name="Group 13">
            <a:extLst>
              <a:ext uri="{FF2B5EF4-FFF2-40B4-BE49-F238E27FC236}">
                <a16:creationId xmlns="" xmlns:a16="http://schemas.microsoft.com/office/drawing/2014/main" id="{DECE5518-9398-9076-5C99-728066A2349D}"/>
              </a:ext>
            </a:extLst>
          </p:cNvPr>
          <p:cNvGrpSpPr/>
          <p:nvPr/>
        </p:nvGrpSpPr>
        <p:grpSpPr>
          <a:xfrm>
            <a:off x="2305534" y="1581150"/>
            <a:ext cx="1977254" cy="1781970"/>
            <a:chOff x="191823" y="4060643"/>
            <a:chExt cx="3954508" cy="3563940"/>
          </a:xfrm>
        </p:grpSpPr>
        <p:sp>
          <p:nvSpPr>
            <p:cNvPr id="15" name="Freeform 8">
              <a:extLst>
                <a:ext uri="{FF2B5EF4-FFF2-40B4-BE49-F238E27FC236}">
                  <a16:creationId xmlns=""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11">
              <a:extLst>
                <a:ext uri="{FF2B5EF4-FFF2-40B4-BE49-F238E27FC236}">
                  <a16:creationId xmlns="" xmlns:a16="http://schemas.microsoft.com/office/drawing/2014/main" id="{A7A5B7D5-CD50-1E6D-F03C-59E33698E8C3}"/>
                </a:ext>
              </a:extLst>
            </p:cNvPr>
            <p:cNvSpPr txBox="1"/>
            <p:nvPr/>
          </p:nvSpPr>
          <p:spPr>
            <a:xfrm>
              <a:off x="1008481" y="5473281"/>
              <a:ext cx="244679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405,03</a:t>
              </a:r>
            </a:p>
          </p:txBody>
        </p:sp>
      </p:grpSp>
      <p:grpSp>
        <p:nvGrpSpPr>
          <p:cNvPr id="17" name="Group 16">
            <a:extLst>
              <a:ext uri="{FF2B5EF4-FFF2-40B4-BE49-F238E27FC236}">
                <a16:creationId xmlns="" xmlns:a16="http://schemas.microsoft.com/office/drawing/2014/main" id="{088F0250-823A-8BB5-4DE4-8586D24322FE}"/>
              </a:ext>
            </a:extLst>
          </p:cNvPr>
          <p:cNvGrpSpPr/>
          <p:nvPr/>
        </p:nvGrpSpPr>
        <p:grpSpPr>
          <a:xfrm>
            <a:off x="4761363" y="1581150"/>
            <a:ext cx="1977254" cy="1781970"/>
            <a:chOff x="191823" y="4060643"/>
            <a:chExt cx="3954508" cy="3563940"/>
          </a:xfrm>
        </p:grpSpPr>
        <p:sp>
          <p:nvSpPr>
            <p:cNvPr id="18" name="Freeform 8">
              <a:extLst>
                <a:ext uri="{FF2B5EF4-FFF2-40B4-BE49-F238E27FC236}">
                  <a16:creationId xmlns=""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11">
              <a:extLst>
                <a:ext uri="{FF2B5EF4-FFF2-40B4-BE49-F238E27FC236}">
                  <a16:creationId xmlns="" xmlns:a16="http://schemas.microsoft.com/office/drawing/2014/main" id="{A075C9C0-08BB-EDDF-8B9A-7CC29036D46E}"/>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0,008</a:t>
              </a:r>
            </a:p>
          </p:txBody>
        </p:sp>
      </p:grpSp>
      <p:grpSp>
        <p:nvGrpSpPr>
          <p:cNvPr id="20" name="Group 19">
            <a:extLst>
              <a:ext uri="{FF2B5EF4-FFF2-40B4-BE49-F238E27FC236}">
                <a16:creationId xmlns="" xmlns:a16="http://schemas.microsoft.com/office/drawing/2014/main" id="{2FE38CFC-15D1-D4C0-F5EA-AB5977BC328D}"/>
              </a:ext>
            </a:extLst>
          </p:cNvPr>
          <p:cNvGrpSpPr/>
          <p:nvPr/>
        </p:nvGrpSpPr>
        <p:grpSpPr>
          <a:xfrm>
            <a:off x="7086600" y="1581150"/>
            <a:ext cx="1977254" cy="1781970"/>
            <a:chOff x="191823" y="4060643"/>
            <a:chExt cx="3954508" cy="3563940"/>
          </a:xfrm>
        </p:grpSpPr>
        <p:sp>
          <p:nvSpPr>
            <p:cNvPr id="21" name="Freeform 8">
              <a:extLst>
                <a:ext uri="{FF2B5EF4-FFF2-40B4-BE49-F238E27FC236}">
                  <a16:creationId xmlns=""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2" name="TextBox 11">
              <a:extLst>
                <a:ext uri="{FF2B5EF4-FFF2-40B4-BE49-F238E27FC236}">
                  <a16:creationId xmlns="" xmlns:a16="http://schemas.microsoft.com/office/drawing/2014/main" id="{F116CBE3-AD85-726F-E4EA-30716FA50354}"/>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3,14</a:t>
              </a:r>
            </a:p>
          </p:txBody>
        </p:sp>
      </p:grpSp>
      <p:sp>
        <p:nvSpPr>
          <p:cNvPr id="2" name="TextBox 5">
            <a:extLst>
              <a:ext uri="{FF2B5EF4-FFF2-40B4-BE49-F238E27FC236}">
                <a16:creationId xmlns="" xmlns:a16="http://schemas.microsoft.com/office/drawing/2014/main" id="{60F39007-8F65-A334-8A73-293BDC798D24}"/>
              </a:ext>
            </a:extLst>
          </p:cNvPr>
          <p:cNvSpPr txBox="1"/>
          <p:nvPr/>
        </p:nvSpPr>
        <p:spPr>
          <a:xfrm>
            <a:off x="152400" y="3523595"/>
            <a:ext cx="1395773" cy="430887"/>
          </a:xfrm>
          <a:prstGeom prst="rect">
            <a:avLst/>
          </a:prstGeom>
        </p:spPr>
        <p:txBody>
          <a:bodyPr wrap="square" lIns="0" tIns="0" rIns="0" bIns="0" rtlCol="0" anchor="t">
            <a:spAutoFit/>
          </a:bodyPr>
          <a:lstStyle/>
          <a:p>
            <a:pPr>
              <a:buClrTx/>
              <a:buFontTx/>
              <a:buNone/>
            </a:pPr>
            <a:r>
              <a:rPr lang="en-US" kern="1200">
                <a:solidFill>
                  <a:srgbClr val="9B6543"/>
                </a:solidFill>
                <a:latin typeface="Montserrat Medium" panose="00000600000000000000" pitchFamily="2" charset="0"/>
                <a:ea typeface="+mn-ea"/>
                <a:cs typeface="+mn-cs"/>
              </a:rPr>
              <a:t>Mười hai phẩy bốn mươi lăm</a:t>
            </a:r>
          </a:p>
        </p:txBody>
      </p:sp>
      <p:sp>
        <p:nvSpPr>
          <p:cNvPr id="6" name="Freeform 7">
            <a:extLst>
              <a:ext uri="{FF2B5EF4-FFF2-40B4-BE49-F238E27FC236}">
                <a16:creationId xmlns="" xmlns:a16="http://schemas.microsoft.com/office/drawing/2014/main" id="{4C6E31D4-B22E-2620-8FDD-2C20D4817458}"/>
              </a:ext>
            </a:extLst>
          </p:cNvPr>
          <p:cNvSpPr/>
          <p:nvPr/>
        </p:nvSpPr>
        <p:spPr>
          <a:xfrm>
            <a:off x="2247900" y="3905250"/>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sp>
        <p:nvSpPr>
          <p:cNvPr id="9" name="TextBox 5">
            <a:extLst>
              <a:ext uri="{FF2B5EF4-FFF2-40B4-BE49-F238E27FC236}">
                <a16:creationId xmlns="" xmlns:a16="http://schemas.microsoft.com/office/drawing/2014/main" id="{51DF312A-8D37-EB8F-72F1-E81FE3CFC20D}"/>
              </a:ext>
            </a:extLst>
          </p:cNvPr>
          <p:cNvSpPr txBox="1"/>
          <p:nvPr/>
        </p:nvSpPr>
        <p:spPr>
          <a:xfrm>
            <a:off x="2405250" y="3448339"/>
            <a:ext cx="1777822" cy="430887"/>
          </a:xfrm>
          <a:prstGeom prst="rect">
            <a:avLst/>
          </a:prstGeom>
        </p:spPr>
        <p:txBody>
          <a:bodyPr wrap="square" lIns="0" tIns="0" rIns="0" bIns="0" rtlCol="0" anchor="t">
            <a:spAutoFit/>
          </a:bodyPr>
          <a:lstStyle/>
          <a:p>
            <a:pPr>
              <a:buClrTx/>
              <a:buFontTx/>
              <a:buNone/>
            </a:pPr>
            <a:r>
              <a:rPr lang="en-US" kern="1200">
                <a:solidFill>
                  <a:srgbClr val="9B6543"/>
                </a:solidFill>
                <a:latin typeface="Montserrat Medium" panose="00000600000000000000" pitchFamily="2" charset="0"/>
                <a:ea typeface="+mn-ea"/>
                <a:cs typeface="+mn-cs"/>
              </a:rPr>
              <a:t>Bốn trăm linh năm phẩy không ba</a:t>
            </a:r>
          </a:p>
        </p:txBody>
      </p:sp>
      <p:sp>
        <p:nvSpPr>
          <p:cNvPr id="12" name="Freeform 7">
            <a:extLst>
              <a:ext uri="{FF2B5EF4-FFF2-40B4-BE49-F238E27FC236}">
                <a16:creationId xmlns="" xmlns:a16="http://schemas.microsoft.com/office/drawing/2014/main" id="{6D51F3E7-6AC6-42F2-CAD8-DC62705F0F3D}"/>
              </a:ext>
            </a:extLst>
          </p:cNvPr>
          <p:cNvSpPr/>
          <p:nvPr/>
        </p:nvSpPr>
        <p:spPr>
          <a:xfrm>
            <a:off x="4686300" y="3905250"/>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sp>
        <p:nvSpPr>
          <p:cNvPr id="23" name="TextBox 5">
            <a:extLst>
              <a:ext uri="{FF2B5EF4-FFF2-40B4-BE49-F238E27FC236}">
                <a16:creationId xmlns="" xmlns:a16="http://schemas.microsoft.com/office/drawing/2014/main" id="{1BE18C3B-E42F-10C3-6C8B-2A96AB8D361C}"/>
              </a:ext>
            </a:extLst>
          </p:cNvPr>
          <p:cNvSpPr txBox="1"/>
          <p:nvPr/>
        </p:nvSpPr>
        <p:spPr>
          <a:xfrm>
            <a:off x="4910434" y="3474363"/>
            <a:ext cx="1718966" cy="430887"/>
          </a:xfrm>
          <a:prstGeom prst="rect">
            <a:avLst/>
          </a:prstGeom>
        </p:spPr>
        <p:txBody>
          <a:bodyPr wrap="square" lIns="0" tIns="0" rIns="0" bIns="0" rtlCol="0" anchor="t">
            <a:spAutoFit/>
          </a:bodyPr>
          <a:lstStyle/>
          <a:p>
            <a:pPr>
              <a:buClrTx/>
              <a:buFontTx/>
              <a:buNone/>
            </a:pPr>
            <a:r>
              <a:rPr lang="en-US" kern="1200">
                <a:solidFill>
                  <a:srgbClr val="9B6543"/>
                </a:solidFill>
                <a:latin typeface="Montserrat Medium" panose="00000600000000000000" pitchFamily="2" charset="0"/>
                <a:ea typeface="+mn-ea"/>
                <a:cs typeface="+mn-cs"/>
              </a:rPr>
              <a:t>Không phẩy không không tám</a:t>
            </a:r>
          </a:p>
        </p:txBody>
      </p:sp>
      <p:sp>
        <p:nvSpPr>
          <p:cNvPr id="24" name="Freeform 7">
            <a:extLst>
              <a:ext uri="{FF2B5EF4-FFF2-40B4-BE49-F238E27FC236}">
                <a16:creationId xmlns="" xmlns:a16="http://schemas.microsoft.com/office/drawing/2014/main" id="{4C89FD71-300F-4C0E-D1F7-494553A3B46C}"/>
              </a:ext>
            </a:extLst>
          </p:cNvPr>
          <p:cNvSpPr/>
          <p:nvPr/>
        </p:nvSpPr>
        <p:spPr>
          <a:xfrm>
            <a:off x="7065845" y="3921189"/>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sp>
        <p:nvSpPr>
          <p:cNvPr id="25" name="TextBox 5">
            <a:extLst>
              <a:ext uri="{FF2B5EF4-FFF2-40B4-BE49-F238E27FC236}">
                <a16:creationId xmlns="" xmlns:a16="http://schemas.microsoft.com/office/drawing/2014/main" id="{DB35774E-F1F9-1B33-C8DC-BD2802E25F6F}"/>
              </a:ext>
            </a:extLst>
          </p:cNvPr>
          <p:cNvSpPr txBox="1"/>
          <p:nvPr/>
        </p:nvSpPr>
        <p:spPr>
          <a:xfrm>
            <a:off x="7289979" y="3490302"/>
            <a:ext cx="1701622" cy="215444"/>
          </a:xfrm>
          <a:prstGeom prst="rect">
            <a:avLst/>
          </a:prstGeom>
        </p:spPr>
        <p:txBody>
          <a:bodyPr wrap="square" lIns="0" tIns="0" rIns="0" bIns="0" rtlCol="0" anchor="t">
            <a:spAutoFit/>
          </a:bodyPr>
          <a:lstStyle/>
          <a:p>
            <a:pPr>
              <a:buClrTx/>
              <a:buFontTx/>
              <a:buNone/>
            </a:pPr>
            <a:r>
              <a:rPr lang="en-US" kern="1200">
                <a:solidFill>
                  <a:srgbClr val="9B6543"/>
                </a:solidFill>
                <a:latin typeface="Montserrat Medium" panose="00000600000000000000" pitchFamily="2" charset="0"/>
                <a:ea typeface="+mn-ea"/>
                <a:cs typeface="+mn-cs"/>
              </a:rPr>
              <a:t>Ba phẩy mười bốn</a:t>
            </a:r>
          </a:p>
        </p:txBody>
      </p:sp>
      <p:grpSp>
        <p:nvGrpSpPr>
          <p:cNvPr id="26" name="Group 25">
            <a:extLst>
              <a:ext uri="{FF2B5EF4-FFF2-40B4-BE49-F238E27FC236}">
                <a16:creationId xmlns="" xmlns:a16="http://schemas.microsoft.com/office/drawing/2014/main" id="{3F17E6AB-940F-CD77-BCAA-665C04B3CB2F}"/>
              </a:ext>
            </a:extLst>
          </p:cNvPr>
          <p:cNvGrpSpPr/>
          <p:nvPr/>
        </p:nvGrpSpPr>
        <p:grpSpPr>
          <a:xfrm>
            <a:off x="1499239" y="237316"/>
            <a:ext cx="1029012" cy="1192899"/>
            <a:chOff x="3396609" y="858340"/>
            <a:chExt cx="2058023" cy="2385797"/>
          </a:xfrm>
        </p:grpSpPr>
        <p:sp>
          <p:nvSpPr>
            <p:cNvPr id="27" name="Freeform 5">
              <a:extLst>
                <a:ext uri="{FF2B5EF4-FFF2-40B4-BE49-F238E27FC236}">
                  <a16:creationId xmlns=""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8" name="TextBox 11">
              <a:extLst>
                <a:ext uri="{FF2B5EF4-FFF2-40B4-BE49-F238E27FC236}">
                  <a16:creationId xmlns="" xmlns:a16="http://schemas.microsoft.com/office/drawing/2014/main" id="{F2E3F7AD-ADDC-11BC-804A-628097035EBD}"/>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b</a:t>
              </a:r>
            </a:p>
          </p:txBody>
        </p:sp>
      </p:grpSp>
    </p:spTree>
    <p:extLst>
      <p:ext uri="{BB962C8B-B14F-4D97-AF65-F5344CB8AC3E}">
        <p14:creationId xmlns:p14="http://schemas.microsoft.com/office/powerpoint/2010/main" val="3241073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2" presetClass="entr" presetSubtype="4"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 calcmode="lin" valueType="num">
                                      <p:cBhvr additive="base">
                                        <p:cTn id="18" dur="500" fill="hold"/>
                                        <p:tgtEl>
                                          <p:spTgt spid="13"/>
                                        </p:tgtEl>
                                        <p:attrNameLst>
                                          <p:attrName>ppt_x</p:attrName>
                                        </p:attrNameLst>
                                      </p:cBhvr>
                                      <p:tavLst>
                                        <p:tav tm="0">
                                          <p:val>
                                            <p:strVal val="#ppt_x"/>
                                          </p:val>
                                        </p:tav>
                                        <p:tav tm="100000">
                                          <p:val>
                                            <p:strVal val="#ppt_x"/>
                                          </p:val>
                                        </p:tav>
                                      </p:tavLst>
                                    </p:anim>
                                    <p:anim calcmode="lin" valueType="num">
                                      <p:cBhvr additive="base">
                                        <p:cTn id="19" dur="500" fill="hold"/>
                                        <p:tgtEl>
                                          <p:spTgt spid="13"/>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randombar(horizontal)">
                                      <p:cBhvr>
                                        <p:cTn id="36" dur="500"/>
                                        <p:tgtEl>
                                          <p:spTgt spid="7"/>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randombar(horizontal)">
                                      <p:cBhvr>
                                        <p:cTn id="39" dur="500"/>
                                        <p:tgtEl>
                                          <p:spTgt spid="2"/>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gtEl>
                                        <p:attrNameLst>
                                          <p:attrName>style.visibility</p:attrName>
                                        </p:attrNameLst>
                                      </p:cBhvr>
                                      <p:to>
                                        <p:strVal val="visible"/>
                                      </p:to>
                                    </p:set>
                                    <p:animEffect transition="in" filter="randombar(horizontal)">
                                      <p:cBhvr>
                                        <p:cTn id="44" dur="500"/>
                                        <p:tgtEl>
                                          <p:spTgt spid="6"/>
                                        </p:tgtEl>
                                      </p:cBhvr>
                                    </p:animEffect>
                                  </p:childTnLst>
                                </p:cTn>
                              </p:par>
                              <p:par>
                                <p:cTn id="45" presetID="14" presetClass="entr" presetSubtype="1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randombar(horizontal)">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randombar(horizontal)">
                                      <p:cBhvr>
                                        <p:cTn id="52" dur="500"/>
                                        <p:tgtEl>
                                          <p:spTgt spid="12"/>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randombar(horizontal)">
                                      <p:cBhvr>
                                        <p:cTn id="55" dur="500"/>
                                        <p:tgtEl>
                                          <p:spTgt spid="23"/>
                                        </p:tgtEl>
                                      </p:cBhvr>
                                    </p:animEffect>
                                  </p:childTnLst>
                                </p:cTn>
                              </p:par>
                            </p:childTnLst>
                          </p:cTn>
                        </p:par>
                      </p:childTnLst>
                    </p:cTn>
                  </p:par>
                  <p:par>
                    <p:cTn id="56" fill="hold">
                      <p:stCondLst>
                        <p:cond delay="indefinite"/>
                      </p:stCondLst>
                      <p:childTnLst>
                        <p:par>
                          <p:cTn id="57" fill="hold">
                            <p:stCondLst>
                              <p:cond delay="0"/>
                            </p:stCondLst>
                            <p:childTnLst>
                              <p:par>
                                <p:cTn id="58" presetID="14" presetClass="entr" presetSubtype="10" fill="hold" nodeType="clickEffect">
                                  <p:stCondLst>
                                    <p:cond delay="0"/>
                                  </p:stCondLst>
                                  <p:childTnLst>
                                    <p:set>
                                      <p:cBhvr>
                                        <p:cTn id="59" dur="1" fill="hold">
                                          <p:stCondLst>
                                            <p:cond delay="0"/>
                                          </p:stCondLst>
                                        </p:cTn>
                                        <p:tgtEl>
                                          <p:spTgt spid="24"/>
                                        </p:tgtEl>
                                        <p:attrNameLst>
                                          <p:attrName>style.visibility</p:attrName>
                                        </p:attrNameLst>
                                      </p:cBhvr>
                                      <p:to>
                                        <p:strVal val="visible"/>
                                      </p:to>
                                    </p:set>
                                    <p:animEffect transition="in" filter="randombar(horizontal)">
                                      <p:cBhvr>
                                        <p:cTn id="60" dur="500"/>
                                        <p:tgtEl>
                                          <p:spTgt spid="24"/>
                                        </p:tgtEl>
                                      </p:cBhvr>
                                    </p:animEffect>
                                  </p:childTnLst>
                                </p:cTn>
                              </p:par>
                              <p:par>
                                <p:cTn id="61" presetID="14" presetClass="entr" presetSubtype="10" fill="hold" grpId="0" nodeType="withEffect">
                                  <p:stCondLst>
                                    <p:cond delay="0"/>
                                  </p:stCondLst>
                                  <p:childTnLst>
                                    <p:set>
                                      <p:cBhvr>
                                        <p:cTn id="62" dur="1" fill="hold">
                                          <p:stCondLst>
                                            <p:cond delay="0"/>
                                          </p:stCondLst>
                                        </p:cTn>
                                        <p:tgtEl>
                                          <p:spTgt spid="25"/>
                                        </p:tgtEl>
                                        <p:attrNameLst>
                                          <p:attrName>style.visibility</p:attrName>
                                        </p:attrNameLst>
                                      </p:cBhvr>
                                      <p:to>
                                        <p:strVal val="visible"/>
                                      </p:to>
                                    </p:set>
                                    <p:animEffect transition="in" filter="randombar(horizontal)">
                                      <p:cBhvr>
                                        <p:cTn id="6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P spid="9" grpId="0"/>
      <p:bldP spid="23" grpId="0"/>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718485" y="721139"/>
            <a:ext cx="4536879" cy="603883"/>
          </a:xfrm>
          <a:prstGeom prst="rect">
            <a:avLst/>
          </a:prstGeom>
        </p:spPr>
        <p:txBody>
          <a:bodyPr wrap="square" lIns="0" tIns="0" rIns="0" bIns="0" rtlCol="0" anchor="t">
            <a:spAutoFit/>
          </a:bodyPr>
          <a:lstStyle/>
          <a:p>
            <a:pPr>
              <a:buClrTx/>
              <a:buFontTx/>
              <a:buNone/>
            </a:pPr>
            <a:r>
              <a:rPr lang="vi-VN" sz="1962" kern="1200">
                <a:solidFill>
                  <a:srgbClr val="9B6543"/>
                </a:solidFill>
                <a:latin typeface="Montserrat Medium" panose="00000600000000000000" pitchFamily="2" charset="0"/>
                <a:ea typeface="+mn-ea"/>
                <a:cs typeface="+mn-cs"/>
              </a:rPr>
              <a:t>Sắp xếp các số thập phân viết được theo thứ tự từ bé đến lớn</a:t>
            </a:r>
            <a:endParaRPr lang="en-US" sz="1962" kern="1200">
              <a:solidFill>
                <a:srgbClr val="9B6543"/>
              </a:solidFill>
              <a:latin typeface="Montserrat Medium" panose="00000600000000000000" pitchFamily="2" charset="0"/>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grpSp>
        <p:nvGrpSpPr>
          <p:cNvPr id="13" name="Group 12">
            <a:extLst>
              <a:ext uri="{FF2B5EF4-FFF2-40B4-BE49-F238E27FC236}">
                <a16:creationId xmlns="" xmlns:a16="http://schemas.microsoft.com/office/drawing/2014/main" id="{99671770-6C08-F2FD-7CA5-D6E700B8F1FE}"/>
              </a:ext>
            </a:extLst>
          </p:cNvPr>
          <p:cNvGrpSpPr/>
          <p:nvPr/>
        </p:nvGrpSpPr>
        <p:grpSpPr>
          <a:xfrm>
            <a:off x="-6569" y="1466850"/>
            <a:ext cx="1977254" cy="1781970"/>
            <a:chOff x="191823" y="4060643"/>
            <a:chExt cx="3954508" cy="3563940"/>
          </a:xfrm>
        </p:grpSpPr>
        <p:sp>
          <p:nvSpPr>
            <p:cNvPr id="10" name="Freeform 8">
              <a:extLst>
                <a:ext uri="{FF2B5EF4-FFF2-40B4-BE49-F238E27FC236}">
                  <a16:creationId xmlns="" xmlns:a16="http://schemas.microsoft.com/office/drawing/2014/main" id="{3137344D-9860-726A-C48A-8DEE54CC0F15}"/>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TextBox 11">
              <a:extLst>
                <a:ext uri="{FF2B5EF4-FFF2-40B4-BE49-F238E27FC236}">
                  <a16:creationId xmlns="" xmlns:a16="http://schemas.microsoft.com/office/drawing/2014/main" id="{0A22A18B-419B-3472-D150-7E11345AE9FC}"/>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12,45</a:t>
              </a:r>
            </a:p>
          </p:txBody>
        </p:sp>
      </p:grpSp>
      <p:grpSp>
        <p:nvGrpSpPr>
          <p:cNvPr id="14" name="Group 13">
            <a:extLst>
              <a:ext uri="{FF2B5EF4-FFF2-40B4-BE49-F238E27FC236}">
                <a16:creationId xmlns="" xmlns:a16="http://schemas.microsoft.com/office/drawing/2014/main" id="{DECE5518-9398-9076-5C99-728066A2349D}"/>
              </a:ext>
            </a:extLst>
          </p:cNvPr>
          <p:cNvGrpSpPr/>
          <p:nvPr/>
        </p:nvGrpSpPr>
        <p:grpSpPr>
          <a:xfrm>
            <a:off x="2305534" y="1581150"/>
            <a:ext cx="1977254" cy="1781970"/>
            <a:chOff x="191823" y="4060643"/>
            <a:chExt cx="3954508" cy="3563940"/>
          </a:xfrm>
        </p:grpSpPr>
        <p:sp>
          <p:nvSpPr>
            <p:cNvPr id="15" name="Freeform 8">
              <a:extLst>
                <a:ext uri="{FF2B5EF4-FFF2-40B4-BE49-F238E27FC236}">
                  <a16:creationId xmlns=""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11">
              <a:extLst>
                <a:ext uri="{FF2B5EF4-FFF2-40B4-BE49-F238E27FC236}">
                  <a16:creationId xmlns="" xmlns:a16="http://schemas.microsoft.com/office/drawing/2014/main" id="{A7A5B7D5-CD50-1E6D-F03C-59E33698E8C3}"/>
                </a:ext>
              </a:extLst>
            </p:cNvPr>
            <p:cNvSpPr txBox="1"/>
            <p:nvPr/>
          </p:nvSpPr>
          <p:spPr>
            <a:xfrm>
              <a:off x="1008481" y="5473281"/>
              <a:ext cx="244679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405,03</a:t>
              </a:r>
            </a:p>
          </p:txBody>
        </p:sp>
      </p:grpSp>
      <p:grpSp>
        <p:nvGrpSpPr>
          <p:cNvPr id="17" name="Group 16">
            <a:extLst>
              <a:ext uri="{FF2B5EF4-FFF2-40B4-BE49-F238E27FC236}">
                <a16:creationId xmlns="" xmlns:a16="http://schemas.microsoft.com/office/drawing/2014/main" id="{088F0250-823A-8BB5-4DE4-8586D24322FE}"/>
              </a:ext>
            </a:extLst>
          </p:cNvPr>
          <p:cNvGrpSpPr/>
          <p:nvPr/>
        </p:nvGrpSpPr>
        <p:grpSpPr>
          <a:xfrm>
            <a:off x="4761363" y="1581150"/>
            <a:ext cx="1977254" cy="1781970"/>
            <a:chOff x="191823" y="4060643"/>
            <a:chExt cx="3954508" cy="3563940"/>
          </a:xfrm>
        </p:grpSpPr>
        <p:sp>
          <p:nvSpPr>
            <p:cNvPr id="18" name="Freeform 8">
              <a:extLst>
                <a:ext uri="{FF2B5EF4-FFF2-40B4-BE49-F238E27FC236}">
                  <a16:creationId xmlns=""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11">
              <a:extLst>
                <a:ext uri="{FF2B5EF4-FFF2-40B4-BE49-F238E27FC236}">
                  <a16:creationId xmlns="" xmlns:a16="http://schemas.microsoft.com/office/drawing/2014/main" id="{A075C9C0-08BB-EDDF-8B9A-7CC29036D46E}"/>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0,008</a:t>
              </a:r>
            </a:p>
          </p:txBody>
        </p:sp>
      </p:grpSp>
      <p:grpSp>
        <p:nvGrpSpPr>
          <p:cNvPr id="20" name="Group 19">
            <a:extLst>
              <a:ext uri="{FF2B5EF4-FFF2-40B4-BE49-F238E27FC236}">
                <a16:creationId xmlns="" xmlns:a16="http://schemas.microsoft.com/office/drawing/2014/main" id="{2FE38CFC-15D1-D4C0-F5EA-AB5977BC328D}"/>
              </a:ext>
            </a:extLst>
          </p:cNvPr>
          <p:cNvGrpSpPr/>
          <p:nvPr/>
        </p:nvGrpSpPr>
        <p:grpSpPr>
          <a:xfrm>
            <a:off x="7086600" y="1581150"/>
            <a:ext cx="1977254" cy="1781970"/>
            <a:chOff x="191823" y="4060643"/>
            <a:chExt cx="3954508" cy="3563940"/>
          </a:xfrm>
        </p:grpSpPr>
        <p:sp>
          <p:nvSpPr>
            <p:cNvPr id="21" name="Freeform 8">
              <a:extLst>
                <a:ext uri="{FF2B5EF4-FFF2-40B4-BE49-F238E27FC236}">
                  <a16:creationId xmlns=""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2" name="TextBox 11">
              <a:extLst>
                <a:ext uri="{FF2B5EF4-FFF2-40B4-BE49-F238E27FC236}">
                  <a16:creationId xmlns="" xmlns:a16="http://schemas.microsoft.com/office/drawing/2014/main" id="{F116CBE3-AD85-726F-E4EA-30716FA50354}"/>
                </a:ext>
              </a:extLst>
            </p:cNvPr>
            <p:cNvSpPr txBox="1"/>
            <p:nvPr/>
          </p:nvSpPr>
          <p:spPr>
            <a:xfrm>
              <a:off x="1450171"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3,14</a:t>
              </a:r>
            </a:p>
          </p:txBody>
        </p:sp>
      </p:grpSp>
      <p:grpSp>
        <p:nvGrpSpPr>
          <p:cNvPr id="26" name="Group 25">
            <a:extLst>
              <a:ext uri="{FF2B5EF4-FFF2-40B4-BE49-F238E27FC236}">
                <a16:creationId xmlns="" xmlns:a16="http://schemas.microsoft.com/office/drawing/2014/main" id="{0020FFFF-E1BD-BC6F-FC8D-F97D95BE76EC}"/>
              </a:ext>
            </a:extLst>
          </p:cNvPr>
          <p:cNvGrpSpPr/>
          <p:nvPr/>
        </p:nvGrpSpPr>
        <p:grpSpPr>
          <a:xfrm>
            <a:off x="1455010" y="271093"/>
            <a:ext cx="1029012" cy="1192899"/>
            <a:chOff x="3396609" y="858340"/>
            <a:chExt cx="2058023" cy="2385797"/>
          </a:xfrm>
        </p:grpSpPr>
        <p:sp>
          <p:nvSpPr>
            <p:cNvPr id="27" name="Freeform 5">
              <a:extLst>
                <a:ext uri="{FF2B5EF4-FFF2-40B4-BE49-F238E27FC236}">
                  <a16:creationId xmlns="" xmlns:a16="http://schemas.microsoft.com/office/drawing/2014/main" id="{3BA81784-40B0-FC30-DD04-76CE3A1994F6}"/>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8" name="TextBox 11">
              <a:extLst>
                <a:ext uri="{FF2B5EF4-FFF2-40B4-BE49-F238E27FC236}">
                  <a16:creationId xmlns="" xmlns:a16="http://schemas.microsoft.com/office/drawing/2014/main" id="{9F777C52-2615-BA08-7F0E-F90BE40B7863}"/>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c</a:t>
              </a:r>
            </a:p>
          </p:txBody>
        </p:sp>
      </p:grpSp>
    </p:spTree>
    <p:extLst>
      <p:ext uri="{BB962C8B-B14F-4D97-AF65-F5344CB8AC3E}">
        <p14:creationId xmlns:p14="http://schemas.microsoft.com/office/powerpoint/2010/main" val="1503341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 presetClass="entr" presetSubtype="4"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additive="base">
                                        <p:cTn id="12" dur="500" fill="hold"/>
                                        <p:tgtEl>
                                          <p:spTgt spid="13"/>
                                        </p:tgtEl>
                                        <p:attrNameLst>
                                          <p:attrName>ppt_x</p:attrName>
                                        </p:attrNameLst>
                                      </p:cBhvr>
                                      <p:tavLst>
                                        <p:tav tm="0">
                                          <p:val>
                                            <p:strVal val="#ppt_x"/>
                                          </p:val>
                                        </p:tav>
                                        <p:tav tm="100000">
                                          <p:val>
                                            <p:strVal val="#ppt_x"/>
                                          </p:val>
                                        </p:tav>
                                      </p:tavLst>
                                    </p:anim>
                                    <p:anim calcmode="lin" valueType="num">
                                      <p:cBhvr additive="base">
                                        <p:cTn id="13" dur="500" fill="hold"/>
                                        <p:tgtEl>
                                          <p:spTgt spid="13"/>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 calcmode="lin" valueType="num">
                                      <p:cBhvr additive="base">
                                        <p:cTn id="16" dur="500" fill="hold"/>
                                        <p:tgtEl>
                                          <p:spTgt spid="14"/>
                                        </p:tgtEl>
                                        <p:attrNameLst>
                                          <p:attrName>ppt_x</p:attrName>
                                        </p:attrNameLst>
                                      </p:cBhvr>
                                      <p:tavLst>
                                        <p:tav tm="0">
                                          <p:val>
                                            <p:strVal val="#ppt_x"/>
                                          </p:val>
                                        </p:tav>
                                        <p:tav tm="100000">
                                          <p:val>
                                            <p:strVal val="#ppt_x"/>
                                          </p:val>
                                        </p:tav>
                                      </p:tavLst>
                                    </p:anim>
                                    <p:anim calcmode="lin" valueType="num">
                                      <p:cBhvr additive="base">
                                        <p:cTn id="17" dur="500" fill="hold"/>
                                        <p:tgtEl>
                                          <p:spTgt spid="14"/>
                                        </p:tgtEl>
                                        <p:attrNameLst>
                                          <p:attrName>ppt_y</p:attrName>
                                        </p:attrNameLst>
                                      </p:cBhvr>
                                      <p:tavLst>
                                        <p:tav tm="0">
                                          <p:val>
                                            <p:strVal val="1+#ppt_h/2"/>
                                          </p:val>
                                        </p:tav>
                                        <p:tav tm="100000">
                                          <p:val>
                                            <p:strVal val="#ppt_y"/>
                                          </p:val>
                                        </p:tav>
                                      </p:tavLst>
                                    </p:anim>
                                  </p:childTnLst>
                                </p:cTn>
                              </p:par>
                              <p:par>
                                <p:cTn id="18" presetID="2" presetClass="entr" presetSubtype="4"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fill="hold"/>
                                        <p:tgtEl>
                                          <p:spTgt spid="17"/>
                                        </p:tgtEl>
                                        <p:attrNameLst>
                                          <p:attrName>ppt_x</p:attrName>
                                        </p:attrNameLst>
                                      </p:cBhvr>
                                      <p:tavLst>
                                        <p:tav tm="0">
                                          <p:val>
                                            <p:strVal val="#ppt_x"/>
                                          </p:val>
                                        </p:tav>
                                        <p:tav tm="100000">
                                          <p:val>
                                            <p:strVal val="#ppt_x"/>
                                          </p:val>
                                        </p:tav>
                                      </p:tavLst>
                                    </p:anim>
                                    <p:anim calcmode="lin" valueType="num">
                                      <p:cBhvr additive="base">
                                        <p:cTn id="21" dur="500" fill="hold"/>
                                        <p:tgtEl>
                                          <p:spTgt spid="17"/>
                                        </p:tgtEl>
                                        <p:attrNameLst>
                                          <p:attrName>ppt_y</p:attrName>
                                        </p:attrNameLst>
                                      </p:cBhvr>
                                      <p:tavLst>
                                        <p:tav tm="0">
                                          <p:val>
                                            <p:strVal val="1+#ppt_h/2"/>
                                          </p:val>
                                        </p:tav>
                                        <p:tav tm="100000">
                                          <p:val>
                                            <p:strVal val="#ppt_y"/>
                                          </p:val>
                                        </p:tav>
                                      </p:tavLst>
                                    </p:anim>
                                  </p:childTnLst>
                                </p:cTn>
                              </p:par>
                              <p:par>
                                <p:cTn id="22" presetID="2" presetClass="entr" presetSubtype="4"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additive="base">
                                        <p:cTn id="24" dur="500" fill="hold"/>
                                        <p:tgtEl>
                                          <p:spTgt spid="20"/>
                                        </p:tgtEl>
                                        <p:attrNameLst>
                                          <p:attrName>ppt_x</p:attrName>
                                        </p:attrNameLst>
                                      </p:cBhvr>
                                      <p:tavLst>
                                        <p:tav tm="0">
                                          <p:val>
                                            <p:strVal val="#ppt_x"/>
                                          </p:val>
                                        </p:tav>
                                        <p:tav tm="100000">
                                          <p:val>
                                            <p:strVal val="#ppt_x"/>
                                          </p:val>
                                        </p:tav>
                                      </p:tavLst>
                                    </p:anim>
                                    <p:anim calcmode="lin" valueType="num">
                                      <p:cBhvr additive="base">
                                        <p:cTn id="25" dur="500" fill="hold"/>
                                        <p:tgtEl>
                                          <p:spTgt spid="20"/>
                                        </p:tgtEl>
                                        <p:attrNameLst>
                                          <p:attrName>ppt_y</p:attrName>
                                        </p:attrNameLst>
                                      </p:cBhvr>
                                      <p:tavLst>
                                        <p:tav tm="0">
                                          <p:val>
                                            <p:strVal val="1+#ppt_h/2"/>
                                          </p:val>
                                        </p:tav>
                                        <p:tav tm="100000">
                                          <p:val>
                                            <p:strVal val="#ppt_y"/>
                                          </p:val>
                                        </p:tav>
                                      </p:tavLst>
                                    </p:anim>
                                  </p:childTnLst>
                                </p:cTn>
                              </p:par>
                              <p:par>
                                <p:cTn id="26" presetID="3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anim calcmode="lin" valueType="num">
                                      <p:cBhvr>
                                        <p:cTn id="28" dur="1000" fill="hold"/>
                                        <p:tgtEl>
                                          <p:spTgt spid="26"/>
                                        </p:tgtEl>
                                        <p:attrNameLst>
                                          <p:attrName>ppt_w</p:attrName>
                                        </p:attrNameLst>
                                      </p:cBhvr>
                                      <p:tavLst>
                                        <p:tav tm="0">
                                          <p:val>
                                            <p:fltVal val="0"/>
                                          </p:val>
                                        </p:tav>
                                        <p:tav tm="100000">
                                          <p:val>
                                            <p:strVal val="#ppt_w"/>
                                          </p:val>
                                        </p:tav>
                                      </p:tavLst>
                                    </p:anim>
                                    <p:anim calcmode="lin" valueType="num">
                                      <p:cBhvr>
                                        <p:cTn id="29" dur="1000" fill="hold"/>
                                        <p:tgtEl>
                                          <p:spTgt spid="26"/>
                                        </p:tgtEl>
                                        <p:attrNameLst>
                                          <p:attrName>ppt_h</p:attrName>
                                        </p:attrNameLst>
                                      </p:cBhvr>
                                      <p:tavLst>
                                        <p:tav tm="0">
                                          <p:val>
                                            <p:fltVal val="0"/>
                                          </p:val>
                                        </p:tav>
                                        <p:tav tm="100000">
                                          <p:val>
                                            <p:strVal val="#ppt_h"/>
                                          </p:val>
                                        </p:tav>
                                      </p:tavLst>
                                    </p:anim>
                                    <p:anim calcmode="lin" valueType="num">
                                      <p:cBhvr>
                                        <p:cTn id="30" dur="1000" fill="hold"/>
                                        <p:tgtEl>
                                          <p:spTgt spid="26"/>
                                        </p:tgtEl>
                                        <p:attrNameLst>
                                          <p:attrName>style.rotation</p:attrName>
                                        </p:attrNameLst>
                                      </p:cBhvr>
                                      <p:tavLst>
                                        <p:tav tm="0">
                                          <p:val>
                                            <p:fltVal val="90"/>
                                          </p:val>
                                        </p:tav>
                                        <p:tav tm="100000">
                                          <p:val>
                                            <p:fltVal val="0"/>
                                          </p:val>
                                        </p:tav>
                                      </p:tavLst>
                                    </p:anim>
                                    <p:animEffect transition="in" filter="fade">
                                      <p:cBhvr>
                                        <p:cTn id="3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13"/>
                    </p:tgtEl>
                  </p:cond>
                </p:stCondLst>
                <p:endSync evt="end" delay="0">
                  <p:rtn val="all"/>
                </p:endSync>
                <p:childTnLst>
                  <p:par>
                    <p:cTn id="33" fill="hold">
                      <p:stCondLst>
                        <p:cond delay="0"/>
                      </p:stCondLst>
                      <p:childTnLst>
                        <p:par>
                          <p:cTn id="34" fill="hold">
                            <p:stCondLst>
                              <p:cond delay="0"/>
                            </p:stCondLst>
                            <p:childTnLst>
                              <p:par>
                                <p:cTn id="35" presetID="42" presetClass="path" presetSubtype="0" accel="50000" decel="50000" fill="hold" nodeType="clickEffect">
                                  <p:stCondLst>
                                    <p:cond delay="0"/>
                                  </p:stCondLst>
                                  <p:childTnLst>
                                    <p:animMotion origin="layout" path="M 1.52778E-6 -3.33333E-6 L 0.52179 0.19784 " pathEditMode="relative" rAng="0" ptsTypes="AA">
                                      <p:cBhvr>
                                        <p:cTn id="36" dur="2000" fill="hold"/>
                                        <p:tgtEl>
                                          <p:spTgt spid="13"/>
                                        </p:tgtEl>
                                        <p:attrNameLst>
                                          <p:attrName>ppt_x</p:attrName>
                                          <p:attrName>ppt_y</p:attrName>
                                        </p:attrNameLst>
                                      </p:cBhvr>
                                      <p:rCtr x="26085" y="9892"/>
                                    </p:animMotion>
                                  </p:childTnLst>
                                </p:cTn>
                              </p:par>
                            </p:childTnLst>
                          </p:cTn>
                        </p:par>
                      </p:childTnLst>
                    </p:cTn>
                  </p:par>
                </p:childTnLst>
              </p:cTn>
              <p:nextCondLst>
                <p:cond evt="onClick" delay="0">
                  <p:tgtEl>
                    <p:spTgt spid="13"/>
                  </p:tgtEl>
                </p:cond>
              </p:nextCondLst>
            </p:seq>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42" presetClass="path" presetSubtype="0" accel="50000" decel="50000" fill="hold" nodeType="clickEffect">
                                  <p:stCondLst>
                                    <p:cond delay="0"/>
                                  </p:stCondLst>
                                  <p:childTnLst>
                                    <p:animMotion origin="layout" path="M -3.05556E-6 4.44444E-6 L 0.52283 4.81481E-6 " pathEditMode="relative" rAng="0" ptsTypes="AA">
                                      <p:cBhvr>
                                        <p:cTn id="41" dur="2000" fill="hold"/>
                                        <p:tgtEl>
                                          <p:spTgt spid="14"/>
                                        </p:tgtEl>
                                        <p:attrNameLst>
                                          <p:attrName>ppt_x</p:attrName>
                                          <p:attrName>ppt_y</p:attrName>
                                        </p:attrNameLst>
                                      </p:cBhvr>
                                      <p:rCtr x="26155" y="231"/>
                                    </p:animMotion>
                                  </p:childTnLst>
                                </p:cTn>
                              </p:par>
                            </p:childTnLst>
                          </p:cTn>
                        </p:par>
                      </p:childTnLst>
                    </p:cTn>
                  </p:par>
                </p:childTnLst>
              </p:cTn>
              <p:nextCondLst>
                <p:cond evt="onClick" delay="0">
                  <p:tgtEl>
                    <p:spTgt spid="14"/>
                  </p:tgtEl>
                </p:cond>
              </p:nextCondLst>
            </p:seq>
            <p:seq concurrent="1" nextAc="seek">
              <p:cTn id="42" restart="whenNotActive" fill="hold" evtFilter="cancelBubble" nodeType="interactiveSeq">
                <p:stCondLst>
                  <p:cond evt="onClick" delay="0">
                    <p:tgtEl>
                      <p:spTgt spid="17"/>
                    </p:tgtEl>
                  </p:cond>
                </p:stCondLst>
                <p:endSync evt="end" delay="0">
                  <p:rtn val="all"/>
                </p:endSync>
                <p:childTnLst>
                  <p:par>
                    <p:cTn id="43" fill="hold">
                      <p:stCondLst>
                        <p:cond delay="0"/>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5.55556E-7 4.44444E-6 L -0.52049 0.32314 " pathEditMode="relative" rAng="0" ptsTypes="AA">
                                      <p:cBhvr>
                                        <p:cTn id="46" dur="2000" fill="hold"/>
                                        <p:tgtEl>
                                          <p:spTgt spid="17"/>
                                        </p:tgtEl>
                                        <p:attrNameLst>
                                          <p:attrName>ppt_x</p:attrName>
                                          <p:attrName>ppt_y</p:attrName>
                                        </p:attrNameLst>
                                      </p:cBhvr>
                                      <p:rCtr x="-26024" y="16157"/>
                                    </p:animMotion>
                                  </p:childTnLst>
                                </p:cTn>
                              </p:par>
                            </p:childTnLst>
                          </p:cTn>
                        </p:par>
                      </p:childTnLst>
                    </p:cTn>
                  </p:par>
                </p:childTnLst>
              </p:cTn>
              <p:nextCondLst>
                <p:cond evt="onClick" delay="0">
                  <p:tgtEl>
                    <p:spTgt spid="17"/>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42" presetClass="path" presetSubtype="0" accel="50000" decel="50000" fill="hold" nodeType="clickEffect">
                                  <p:stCondLst>
                                    <p:cond delay="0"/>
                                  </p:stCondLst>
                                  <p:childTnLst>
                                    <p:animMotion origin="layout" path="M -2.91667E-6 4.44444E-6 L -0.5164 0.26188 " pathEditMode="relative" rAng="0" ptsTypes="AA">
                                      <p:cBhvr>
                                        <p:cTn id="51" dur="2000" fill="hold"/>
                                        <p:tgtEl>
                                          <p:spTgt spid="20"/>
                                        </p:tgtEl>
                                        <p:attrNameLst>
                                          <p:attrName>ppt_x</p:attrName>
                                          <p:attrName>ppt_y</p:attrName>
                                        </p:attrNameLst>
                                      </p:cBhvr>
                                      <p:rCtr x="-25825" y="13086"/>
                                    </p:animMotion>
                                  </p:childTnLst>
                                </p:cTn>
                              </p:par>
                            </p:childTnLst>
                          </p:cTn>
                        </p:par>
                      </p:childTnLst>
                    </p:cTn>
                  </p:par>
                </p:childTnLst>
              </p:cTn>
              <p:nextCondLst>
                <p:cond evt="onClick" delay="0">
                  <p:tgtEl>
                    <p:spTgt spid="20"/>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986868" y="737079"/>
            <a:ext cx="4316875" cy="603883"/>
          </a:xfrm>
          <a:prstGeom prst="rect">
            <a:avLst/>
          </a:prstGeom>
        </p:spPr>
        <p:txBody>
          <a:bodyPr wrap="square" lIns="0" tIns="0" rIns="0" bIns="0" rtlCol="0" anchor="t">
            <a:spAutoFit/>
          </a:bodyPr>
          <a:lstStyle/>
          <a:p>
            <a:pPr>
              <a:buClrTx/>
              <a:buFontTx/>
              <a:buNone/>
            </a:pPr>
            <a:r>
              <a:rPr lang="en-US" sz="1962" kern="1200">
                <a:solidFill>
                  <a:srgbClr val="9B6543"/>
                </a:solidFill>
                <a:latin typeface="Montserrat Medium" panose="00000600000000000000" pitchFamily="2" charset="0"/>
                <a:ea typeface="+mn-ea"/>
                <a:cs typeface="+mn-cs"/>
              </a:rPr>
              <a:t>Nêu giá trị của từng chữ số trong mỗi số thập phân vừa viết.</a:t>
            </a:r>
          </a:p>
        </p:txBody>
      </p:sp>
      <p:sp>
        <p:nvSpPr>
          <p:cNvPr id="7" name="Freeform 7"/>
          <p:cNvSpPr/>
          <p:nvPr/>
        </p:nvSpPr>
        <p:spPr>
          <a:xfrm>
            <a:off x="7466410" y="4648200"/>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10" name="Freeform 8">
            <a:extLst>
              <a:ext uri="{FF2B5EF4-FFF2-40B4-BE49-F238E27FC236}">
                <a16:creationId xmlns="" xmlns:a16="http://schemas.microsoft.com/office/drawing/2014/main" id="{3137344D-9860-726A-C48A-8DEE54CC0F15}"/>
              </a:ext>
            </a:extLst>
          </p:cNvPr>
          <p:cNvSpPr/>
          <p:nvPr/>
        </p:nvSpPr>
        <p:spPr>
          <a:xfrm>
            <a:off x="-988627" y="4252515"/>
            <a:ext cx="1977254" cy="178197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grpSp>
        <p:nvGrpSpPr>
          <p:cNvPr id="26" name="Group 25">
            <a:extLst>
              <a:ext uri="{FF2B5EF4-FFF2-40B4-BE49-F238E27FC236}">
                <a16:creationId xmlns="" xmlns:a16="http://schemas.microsoft.com/office/drawing/2014/main" id="{3F17E6AB-940F-CD77-BCAA-665C04B3CB2F}"/>
              </a:ext>
            </a:extLst>
          </p:cNvPr>
          <p:cNvGrpSpPr/>
          <p:nvPr/>
        </p:nvGrpSpPr>
        <p:grpSpPr>
          <a:xfrm>
            <a:off x="1499239" y="237316"/>
            <a:ext cx="1029012" cy="1192899"/>
            <a:chOff x="3396609" y="858340"/>
            <a:chExt cx="2058023" cy="2385797"/>
          </a:xfrm>
        </p:grpSpPr>
        <p:sp>
          <p:nvSpPr>
            <p:cNvPr id="27" name="Freeform 5">
              <a:extLst>
                <a:ext uri="{FF2B5EF4-FFF2-40B4-BE49-F238E27FC236}">
                  <a16:creationId xmlns=""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8" name="TextBox 11">
              <a:extLst>
                <a:ext uri="{FF2B5EF4-FFF2-40B4-BE49-F238E27FC236}">
                  <a16:creationId xmlns="" xmlns:a16="http://schemas.microsoft.com/office/drawing/2014/main" id="{F2E3F7AD-ADDC-11BC-804A-628097035EBD}"/>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d</a:t>
              </a:r>
            </a:p>
          </p:txBody>
        </p:sp>
      </p:grpSp>
      <p:sp>
        <p:nvSpPr>
          <p:cNvPr id="29" name="Freeform 2">
            <a:extLst>
              <a:ext uri="{FF2B5EF4-FFF2-40B4-BE49-F238E27FC236}">
                <a16:creationId xmlns="" xmlns:a16="http://schemas.microsoft.com/office/drawing/2014/main" id="{6F743325-950B-9B60-7F19-8B2876171A43}"/>
              </a:ext>
            </a:extLst>
          </p:cNvPr>
          <p:cNvSpPr/>
          <p:nvPr/>
        </p:nvSpPr>
        <p:spPr>
          <a:xfrm>
            <a:off x="1042005" y="2139001"/>
            <a:ext cx="2286940" cy="1758424"/>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0" name="Freeform 3">
            <a:extLst>
              <a:ext uri="{FF2B5EF4-FFF2-40B4-BE49-F238E27FC236}">
                <a16:creationId xmlns="" xmlns:a16="http://schemas.microsoft.com/office/drawing/2014/main" id="{5E69A4EA-AE33-2DF8-932A-6A5EB837347E}"/>
              </a:ext>
            </a:extLst>
          </p:cNvPr>
          <p:cNvSpPr/>
          <p:nvPr/>
        </p:nvSpPr>
        <p:spPr>
          <a:xfrm>
            <a:off x="3536124" y="1698782"/>
            <a:ext cx="4316875" cy="281606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1" name="TextBox 5">
            <a:extLst>
              <a:ext uri="{FF2B5EF4-FFF2-40B4-BE49-F238E27FC236}">
                <a16:creationId xmlns="" xmlns:a16="http://schemas.microsoft.com/office/drawing/2014/main" id="{890C8CC2-8487-E649-00B2-DC9E80A1D4C5}"/>
              </a:ext>
            </a:extLst>
          </p:cNvPr>
          <p:cNvSpPr txBox="1"/>
          <p:nvPr/>
        </p:nvSpPr>
        <p:spPr>
          <a:xfrm>
            <a:off x="5393099" y="2102360"/>
            <a:ext cx="1128017"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Một chục</a:t>
            </a:r>
          </a:p>
        </p:txBody>
      </p:sp>
      <p:sp>
        <p:nvSpPr>
          <p:cNvPr id="33" name="TextBox 12">
            <a:extLst>
              <a:ext uri="{FF2B5EF4-FFF2-40B4-BE49-F238E27FC236}">
                <a16:creationId xmlns="" xmlns:a16="http://schemas.microsoft.com/office/drawing/2014/main" id="{F2C28BB3-8625-BB91-949D-2A40C2B7DB49}"/>
              </a:ext>
            </a:extLst>
          </p:cNvPr>
          <p:cNvSpPr txBox="1"/>
          <p:nvPr/>
        </p:nvSpPr>
        <p:spPr>
          <a:xfrm>
            <a:off x="1651605" y="2796998"/>
            <a:ext cx="1474993"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12,45</a:t>
            </a:r>
          </a:p>
        </p:txBody>
      </p:sp>
      <p:sp>
        <p:nvSpPr>
          <p:cNvPr id="34" name="TextBox 13">
            <a:extLst>
              <a:ext uri="{FF2B5EF4-FFF2-40B4-BE49-F238E27FC236}">
                <a16:creationId xmlns="" xmlns:a16="http://schemas.microsoft.com/office/drawing/2014/main" id="{4302E6EC-3FB1-AFB9-D7BD-C52A4A445ED4}"/>
              </a:ext>
            </a:extLst>
          </p:cNvPr>
          <p:cNvSpPr txBox="1"/>
          <p:nvPr/>
        </p:nvSpPr>
        <p:spPr>
          <a:xfrm>
            <a:off x="4081279" y="1999736"/>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1</a:t>
            </a:r>
          </a:p>
        </p:txBody>
      </p:sp>
      <p:sp>
        <p:nvSpPr>
          <p:cNvPr id="35" name="Arrow: Right 34">
            <a:extLst>
              <a:ext uri="{FF2B5EF4-FFF2-40B4-BE49-F238E27FC236}">
                <a16:creationId xmlns="" xmlns:a16="http://schemas.microsoft.com/office/drawing/2014/main" id="{AB0AD3AE-2C4A-AA73-F0B7-E0E03264AEAB}"/>
              </a:ext>
            </a:extLst>
          </p:cNvPr>
          <p:cNvSpPr/>
          <p:nvPr/>
        </p:nvSpPr>
        <p:spPr>
          <a:xfrm>
            <a:off x="3126598" y="2796998"/>
            <a:ext cx="692711" cy="57279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36" name="TextBox 13">
            <a:extLst>
              <a:ext uri="{FF2B5EF4-FFF2-40B4-BE49-F238E27FC236}">
                <a16:creationId xmlns="" xmlns:a16="http://schemas.microsoft.com/office/drawing/2014/main" id="{78DA09FC-F797-323C-CD98-F5CA617625DF}"/>
              </a:ext>
            </a:extLst>
          </p:cNvPr>
          <p:cNvSpPr txBox="1"/>
          <p:nvPr/>
        </p:nvSpPr>
        <p:spPr>
          <a:xfrm>
            <a:off x="4081279" y="2597741"/>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2</a:t>
            </a:r>
          </a:p>
        </p:txBody>
      </p:sp>
      <p:sp>
        <p:nvSpPr>
          <p:cNvPr id="37" name="TextBox 13">
            <a:extLst>
              <a:ext uri="{FF2B5EF4-FFF2-40B4-BE49-F238E27FC236}">
                <a16:creationId xmlns="" xmlns:a16="http://schemas.microsoft.com/office/drawing/2014/main" id="{EB1367D6-497D-30F6-BCB3-97C3FDAFA697}"/>
              </a:ext>
            </a:extLst>
          </p:cNvPr>
          <p:cNvSpPr txBox="1"/>
          <p:nvPr/>
        </p:nvSpPr>
        <p:spPr>
          <a:xfrm>
            <a:off x="4081279" y="3195746"/>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4</a:t>
            </a:r>
          </a:p>
        </p:txBody>
      </p:sp>
      <p:sp>
        <p:nvSpPr>
          <p:cNvPr id="38" name="TextBox 13">
            <a:extLst>
              <a:ext uri="{FF2B5EF4-FFF2-40B4-BE49-F238E27FC236}">
                <a16:creationId xmlns="" xmlns:a16="http://schemas.microsoft.com/office/drawing/2014/main" id="{3C33D322-016E-701E-E1B3-DC7B8DC6C46F}"/>
              </a:ext>
            </a:extLst>
          </p:cNvPr>
          <p:cNvSpPr txBox="1"/>
          <p:nvPr/>
        </p:nvSpPr>
        <p:spPr>
          <a:xfrm>
            <a:off x="4081279" y="3793751"/>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5</a:t>
            </a:r>
          </a:p>
        </p:txBody>
      </p:sp>
      <p:sp>
        <p:nvSpPr>
          <p:cNvPr id="39" name="TextBox 5">
            <a:extLst>
              <a:ext uri="{FF2B5EF4-FFF2-40B4-BE49-F238E27FC236}">
                <a16:creationId xmlns="" xmlns:a16="http://schemas.microsoft.com/office/drawing/2014/main" id="{E76D31A1-8BE5-3741-EC2A-1D0910880C4A}"/>
              </a:ext>
            </a:extLst>
          </p:cNvPr>
          <p:cNvSpPr txBox="1"/>
          <p:nvPr/>
        </p:nvSpPr>
        <p:spPr>
          <a:xfrm>
            <a:off x="5393099" y="2728148"/>
            <a:ext cx="1128017"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Hai đơn vị</a:t>
            </a:r>
          </a:p>
        </p:txBody>
      </p:sp>
      <p:sp>
        <p:nvSpPr>
          <p:cNvPr id="40" name="TextBox 5">
            <a:extLst>
              <a:ext uri="{FF2B5EF4-FFF2-40B4-BE49-F238E27FC236}">
                <a16:creationId xmlns="" xmlns:a16="http://schemas.microsoft.com/office/drawing/2014/main" id="{A0030A99-FE39-1FAD-D1F1-91A2A89C2047}"/>
              </a:ext>
            </a:extLst>
          </p:cNvPr>
          <p:cNvSpPr txBox="1"/>
          <p:nvPr/>
        </p:nvSpPr>
        <p:spPr>
          <a:xfrm>
            <a:off x="5393099" y="3326153"/>
            <a:ext cx="14268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Bốn phần mười</a:t>
            </a:r>
          </a:p>
        </p:txBody>
      </p:sp>
      <p:sp>
        <p:nvSpPr>
          <p:cNvPr id="41" name="TextBox 5">
            <a:extLst>
              <a:ext uri="{FF2B5EF4-FFF2-40B4-BE49-F238E27FC236}">
                <a16:creationId xmlns="" xmlns:a16="http://schemas.microsoft.com/office/drawing/2014/main" id="{33815876-1CDF-A84D-0115-5EF6CA8CA71D}"/>
              </a:ext>
            </a:extLst>
          </p:cNvPr>
          <p:cNvSpPr txBox="1"/>
          <p:nvPr/>
        </p:nvSpPr>
        <p:spPr>
          <a:xfrm>
            <a:off x="5393099" y="3897425"/>
            <a:ext cx="15411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Năm phần trăm</a:t>
            </a:r>
          </a:p>
        </p:txBody>
      </p:sp>
    </p:spTree>
    <p:extLst>
      <p:ext uri="{BB962C8B-B14F-4D97-AF65-F5344CB8AC3E}">
        <p14:creationId xmlns:p14="http://schemas.microsoft.com/office/powerpoint/2010/main" val="365181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8" grpId="0"/>
      <p:bldP spid="39" grpId="0"/>
      <p:bldP spid="40" grpId="0"/>
      <p:bldP spid="4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764688" y="4257821"/>
            <a:ext cx="8845200" cy="21343"/>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3" name="AutoShape 3"/>
          <p:cNvSpPr/>
          <p:nvPr/>
        </p:nvSpPr>
        <p:spPr>
          <a:xfrm flipV="1">
            <a:off x="8137727" y="-2656721"/>
            <a:ext cx="0" cy="8560445"/>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7834453" y="269448"/>
            <a:ext cx="625599" cy="625599"/>
          </a:xfrm>
          <a:custGeom>
            <a:avLst/>
            <a:gdLst/>
            <a:ahLst/>
            <a:cxnLst/>
            <a:rect l="l" t="t" r="r" b="b"/>
            <a:pathLst>
              <a:path w="1251197" h="1251197">
                <a:moveTo>
                  <a:pt x="0" y="0"/>
                </a:moveTo>
                <a:lnTo>
                  <a:pt x="1251197" y="0"/>
                </a:lnTo>
                <a:lnTo>
                  <a:pt x="1251197" y="1251197"/>
                </a:lnTo>
                <a:lnTo>
                  <a:pt x="0" y="12511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133527" y="2460552"/>
            <a:ext cx="2608063" cy="3077360"/>
          </a:xfrm>
          <a:custGeom>
            <a:avLst/>
            <a:gdLst/>
            <a:ahLst/>
            <a:cxnLst/>
            <a:rect l="l" t="t" r="r" b="b"/>
            <a:pathLst>
              <a:path w="5216125" h="6154720">
                <a:moveTo>
                  <a:pt x="0" y="0"/>
                </a:moveTo>
                <a:lnTo>
                  <a:pt x="5216126" y="0"/>
                </a:lnTo>
                <a:lnTo>
                  <a:pt x="5216126" y="6154720"/>
                </a:lnTo>
                <a:lnTo>
                  <a:pt x="0" y="6154720"/>
                </a:lnTo>
                <a:lnTo>
                  <a:pt x="0" y="0"/>
                </a:lnTo>
                <a:close/>
              </a:path>
            </a:pathLst>
          </a:custGeom>
          <a:blipFill>
            <a:blip r:embed="rId5"/>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a:off x="1514502" y="88524"/>
            <a:ext cx="1970685" cy="1055304"/>
          </a:xfrm>
          <a:custGeom>
            <a:avLst/>
            <a:gdLst/>
            <a:ahLst/>
            <a:cxnLst/>
            <a:rect l="l" t="t" r="r" b="b"/>
            <a:pathLst>
              <a:path w="4693731" h="3114931">
                <a:moveTo>
                  <a:pt x="0" y="0"/>
                </a:moveTo>
                <a:lnTo>
                  <a:pt x="4693731" y="0"/>
                </a:lnTo>
                <a:lnTo>
                  <a:pt x="4693731" y="3114931"/>
                </a:lnTo>
                <a:lnTo>
                  <a:pt x="0" y="3114931"/>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TextBox 7"/>
          <p:cNvSpPr txBox="1"/>
          <p:nvPr/>
        </p:nvSpPr>
        <p:spPr>
          <a:xfrm>
            <a:off x="668918" y="860975"/>
            <a:ext cx="6893436" cy="2769989"/>
          </a:xfrm>
          <a:prstGeom prst="rect">
            <a:avLst/>
          </a:prstGeom>
        </p:spPr>
        <p:txBody>
          <a:bodyPr wrap="square" lIns="0" tIns="0" rIns="0" bIns="0" rtlCol="0" anchor="t">
            <a:spAutoFit/>
          </a:bodyPr>
          <a:lstStyle/>
          <a:p>
            <a:pPr algn="ctr">
              <a:lnSpc>
                <a:spcPct val="150000"/>
              </a:lnSpc>
              <a:buClrTx/>
              <a:buFontTx/>
              <a:buNone/>
            </a:pPr>
            <a:r>
              <a:rPr lang="en-US" sz="4000" u="sng" kern="1200" dirty="0">
                <a:solidFill>
                  <a:srgbClr val="002060"/>
                </a:solidFill>
                <a:latin typeface="Pattaya" panose="00000500000000000000" pitchFamily="2" charset="-34"/>
                <a:ea typeface="+mn-ea"/>
                <a:cs typeface="Pattaya" panose="00000500000000000000" pitchFamily="2" charset="-34"/>
              </a:rPr>
              <a:t>BÀI HỌC STEM</a:t>
            </a:r>
            <a:r>
              <a:rPr lang="en-US" sz="4000" kern="1200" dirty="0">
                <a:solidFill>
                  <a:srgbClr val="002060"/>
                </a:solidFill>
                <a:latin typeface="Pattaya" panose="00000500000000000000" pitchFamily="2" charset="-34"/>
                <a:ea typeface="+mn-ea"/>
                <a:cs typeface="Pattaya" panose="00000500000000000000" pitchFamily="2" charset="-34"/>
              </a:rPr>
              <a:t>: </a:t>
            </a:r>
            <a:r>
              <a:rPr lang="en-US" sz="4000" kern="1200" dirty="0">
                <a:solidFill>
                  <a:srgbClr val="FF0000"/>
                </a:solidFill>
                <a:latin typeface="Pattaya" panose="00000500000000000000" pitchFamily="2" charset="-34"/>
                <a:ea typeface="+mn-ea"/>
                <a:cs typeface="Pattaya" panose="00000500000000000000" pitchFamily="2" charset="-34"/>
              </a:rPr>
              <a:t>DỤNG CỤ HỌC </a:t>
            </a:r>
          </a:p>
          <a:p>
            <a:pPr algn="ctr">
              <a:lnSpc>
                <a:spcPct val="150000"/>
              </a:lnSpc>
              <a:buClrTx/>
              <a:buFontTx/>
              <a:buNone/>
            </a:pPr>
            <a:r>
              <a:rPr lang="en-US" sz="4000" kern="1200" dirty="0">
                <a:solidFill>
                  <a:srgbClr val="FF0000"/>
                </a:solidFill>
                <a:latin typeface="Pattaya" panose="00000500000000000000" pitchFamily="2" charset="-34"/>
                <a:ea typeface="+mn-ea"/>
                <a:cs typeface="Pattaya" panose="00000500000000000000" pitchFamily="2" charset="-34"/>
              </a:rPr>
              <a:t>SỐ THẬP PHÂN</a:t>
            </a:r>
          </a:p>
        </p:txBody>
      </p:sp>
      <p:sp>
        <p:nvSpPr>
          <p:cNvPr id="8" name="Freeform 8"/>
          <p:cNvSpPr/>
          <p:nvPr/>
        </p:nvSpPr>
        <p:spPr>
          <a:xfrm>
            <a:off x="6712374" y="3467945"/>
            <a:ext cx="732187" cy="676275"/>
          </a:xfrm>
          <a:custGeom>
            <a:avLst/>
            <a:gdLst/>
            <a:ahLst/>
            <a:cxnLst/>
            <a:rect l="l" t="t" r="r" b="b"/>
            <a:pathLst>
              <a:path w="1464374" h="1352549">
                <a:moveTo>
                  <a:pt x="0" y="0"/>
                </a:moveTo>
                <a:lnTo>
                  <a:pt x="1464374" y="0"/>
                </a:lnTo>
                <a:lnTo>
                  <a:pt x="1464374" y="1352549"/>
                </a:lnTo>
                <a:lnTo>
                  <a:pt x="0" y="1352549"/>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a:off x="7495566" y="2314495"/>
            <a:ext cx="2114345" cy="3369474"/>
          </a:xfrm>
          <a:custGeom>
            <a:avLst/>
            <a:gdLst/>
            <a:ahLst/>
            <a:cxnLst/>
            <a:rect l="l" t="t" r="r" b="b"/>
            <a:pathLst>
              <a:path w="4228689" h="6738947">
                <a:moveTo>
                  <a:pt x="0" y="0"/>
                </a:moveTo>
                <a:lnTo>
                  <a:pt x="4228689" y="0"/>
                </a:lnTo>
                <a:lnTo>
                  <a:pt x="4228689" y="6738947"/>
                </a:lnTo>
                <a:lnTo>
                  <a:pt x="0" y="6738947"/>
                </a:lnTo>
                <a:lnTo>
                  <a:pt x="0" y="0"/>
                </a:lnTo>
                <a:close/>
              </a:path>
            </a:pathLst>
          </a:custGeom>
          <a:blipFill>
            <a:blip r:embed="rId10"/>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0" name="Freeform 10"/>
          <p:cNvSpPr/>
          <p:nvPr/>
        </p:nvSpPr>
        <p:spPr>
          <a:xfrm>
            <a:off x="-213917" y="-433898"/>
            <a:ext cx="1481594" cy="1328945"/>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Freeform 11"/>
          <p:cNvSpPr/>
          <p:nvPr/>
        </p:nvSpPr>
        <p:spPr>
          <a:xfrm>
            <a:off x="6546298" y="4288689"/>
            <a:ext cx="1767098" cy="1585034"/>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2" name="Freeform 12"/>
          <p:cNvSpPr/>
          <p:nvPr/>
        </p:nvSpPr>
        <p:spPr>
          <a:xfrm>
            <a:off x="636215" y="3004353"/>
            <a:ext cx="1343019" cy="2272802"/>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3" name="TextBox 12">
            <a:extLst>
              <a:ext uri="{FF2B5EF4-FFF2-40B4-BE49-F238E27FC236}">
                <a16:creationId xmlns="" xmlns:a16="http://schemas.microsoft.com/office/drawing/2014/main" id="{6E287752-35F9-4480-B7A3-3858B8C4735A}"/>
              </a:ext>
            </a:extLst>
          </p:cNvPr>
          <p:cNvSpPr txBox="1"/>
          <p:nvPr/>
        </p:nvSpPr>
        <p:spPr>
          <a:xfrm>
            <a:off x="3794334" y="241547"/>
            <a:ext cx="1402939" cy="507831"/>
          </a:xfrm>
          <a:prstGeom prst="rect">
            <a:avLst/>
          </a:prstGeom>
          <a:noFill/>
        </p:spPr>
        <p:txBody>
          <a:bodyPr wrap="square" rtlCol="0">
            <a:spAutoFit/>
          </a:bodyPr>
          <a:lstStyle>
            <a:defPPr>
              <a:defRPr lang="vi-VN"/>
            </a:defPPr>
            <a:lvl1pPr>
              <a:defRPr sz="2400" b="1">
                <a:solidFill>
                  <a:srgbClr val="00A77D"/>
                </a:solidFill>
                <a:latin typeface="Muli" panose="00000500000000000000" pitchFamily="2" charset="0"/>
              </a:defRPr>
            </a:lvl1pPr>
          </a:lstStyle>
          <a:p>
            <a:pPr algn="ctr">
              <a:buClrTx/>
              <a:buFontTx/>
              <a:buNone/>
              <a:defRPr/>
            </a:pPr>
            <a:r>
              <a:rPr lang="en-US" sz="2700" u="sng" kern="1200" dirty="0">
                <a:solidFill>
                  <a:srgbClr val="FF0000"/>
                </a:solidFill>
                <a:latin typeface="Roboto Black" panose="02000000000000000000" pitchFamily="2" charset="0"/>
                <a:ea typeface="Roboto Black" panose="02000000000000000000" pitchFamily="2" charset="0"/>
                <a:cs typeface="+mn-cs"/>
              </a:rPr>
              <a:t>TOÁN</a:t>
            </a:r>
          </a:p>
        </p:txBody>
      </p:sp>
      <p:sp>
        <p:nvSpPr>
          <p:cNvPr id="17" name="TextBox 7">
            <a:extLst>
              <a:ext uri="{FF2B5EF4-FFF2-40B4-BE49-F238E27FC236}">
                <a16:creationId xmlns="" xmlns:a16="http://schemas.microsoft.com/office/drawing/2014/main" id="{E4F8CDC1-D5E5-0530-A61A-36D0680BEB92}"/>
              </a:ext>
            </a:extLst>
          </p:cNvPr>
          <p:cNvSpPr txBox="1"/>
          <p:nvPr/>
        </p:nvSpPr>
        <p:spPr>
          <a:xfrm>
            <a:off x="-215914" y="616176"/>
            <a:ext cx="1177234" cy="923330"/>
          </a:xfrm>
          <a:prstGeom prst="rect">
            <a:avLst/>
          </a:prstGeom>
        </p:spPr>
        <p:txBody>
          <a:bodyPr wrap="square" lIns="0" tIns="0" rIns="0" bIns="0" rtlCol="0" anchor="t">
            <a:spAutoFit/>
          </a:bodyPr>
          <a:lstStyle/>
          <a:p>
            <a:pPr algn="ctr">
              <a:lnSpc>
                <a:spcPct val="150000"/>
              </a:lnSpc>
              <a:buClrTx/>
              <a:buFontTx/>
              <a:buNone/>
            </a:pPr>
            <a:r>
              <a:rPr lang="en-US" sz="4000" kern="1200" dirty="0">
                <a:solidFill>
                  <a:srgbClr val="9B6543"/>
                </a:solidFill>
                <a:latin typeface="Pattaya" panose="00000500000000000000" pitchFamily="2" charset="-34"/>
                <a:ea typeface="+mn-ea"/>
                <a:cs typeface="Pattaya" panose="00000500000000000000" pitchFamily="2" charset="-34"/>
              </a:rPr>
              <a:t>1,5</a:t>
            </a:r>
          </a:p>
        </p:txBody>
      </p:sp>
      <p:sp>
        <p:nvSpPr>
          <p:cNvPr id="18" name="TextBox 7">
            <a:extLst>
              <a:ext uri="{FF2B5EF4-FFF2-40B4-BE49-F238E27FC236}">
                <a16:creationId xmlns="" xmlns:a16="http://schemas.microsoft.com/office/drawing/2014/main" id="{BF305EF8-05E9-91B7-D093-0E77890765AC}"/>
              </a:ext>
            </a:extLst>
          </p:cNvPr>
          <p:cNvSpPr txBox="1"/>
          <p:nvPr/>
        </p:nvSpPr>
        <p:spPr>
          <a:xfrm>
            <a:off x="6240888" y="2786076"/>
            <a:ext cx="1177234" cy="923330"/>
          </a:xfrm>
          <a:prstGeom prst="rect">
            <a:avLst/>
          </a:prstGeom>
        </p:spPr>
        <p:txBody>
          <a:bodyPr wrap="square" lIns="0" tIns="0" rIns="0" bIns="0" rtlCol="0" anchor="t">
            <a:spAutoFit/>
          </a:bodyPr>
          <a:lstStyle/>
          <a:p>
            <a:pPr algn="ctr">
              <a:lnSpc>
                <a:spcPct val="150000"/>
              </a:lnSpc>
              <a:buClrTx/>
              <a:buFontTx/>
              <a:buNone/>
            </a:pPr>
            <a:r>
              <a:rPr lang="en-US" sz="4000" kern="1200" dirty="0">
                <a:solidFill>
                  <a:srgbClr val="9B6543"/>
                </a:solidFill>
                <a:latin typeface="Pattaya" panose="00000500000000000000" pitchFamily="2" charset="-34"/>
                <a:ea typeface="+mn-ea"/>
                <a:cs typeface="Pattaya" panose="00000500000000000000" pitchFamily="2" charset="-34"/>
              </a:rPr>
              <a:t>2,67</a:t>
            </a:r>
          </a:p>
        </p:txBody>
      </p:sp>
      <p:sp>
        <p:nvSpPr>
          <p:cNvPr id="19" name="TextBox 7">
            <a:extLst>
              <a:ext uri="{FF2B5EF4-FFF2-40B4-BE49-F238E27FC236}">
                <a16:creationId xmlns="" xmlns:a16="http://schemas.microsoft.com/office/drawing/2014/main" id="{727B8F44-33D2-C95A-CEDD-F43B377BFD97}"/>
              </a:ext>
            </a:extLst>
          </p:cNvPr>
          <p:cNvSpPr txBox="1"/>
          <p:nvPr/>
        </p:nvSpPr>
        <p:spPr>
          <a:xfrm>
            <a:off x="6838373" y="129703"/>
            <a:ext cx="1177234" cy="923330"/>
          </a:xfrm>
          <a:prstGeom prst="rect">
            <a:avLst/>
          </a:prstGeom>
        </p:spPr>
        <p:txBody>
          <a:bodyPr wrap="square" lIns="0" tIns="0" rIns="0" bIns="0" rtlCol="0" anchor="t">
            <a:spAutoFit/>
          </a:bodyPr>
          <a:lstStyle/>
          <a:p>
            <a:pPr algn="ctr">
              <a:lnSpc>
                <a:spcPct val="150000"/>
              </a:lnSpc>
              <a:buClrTx/>
              <a:buFontTx/>
              <a:buNone/>
            </a:pPr>
            <a:r>
              <a:rPr lang="en-US" sz="4000" kern="1200" dirty="0">
                <a:solidFill>
                  <a:srgbClr val="9B6543"/>
                </a:solidFill>
                <a:latin typeface="Pattaya" panose="00000500000000000000" pitchFamily="2" charset="-34"/>
                <a:ea typeface="+mn-ea"/>
                <a:cs typeface="Pattaya" panose="00000500000000000000" pitchFamily="2" charset="-34"/>
              </a:rPr>
              <a:t>8,3</a:t>
            </a:r>
          </a:p>
        </p:txBody>
      </p:sp>
      <p:sp>
        <p:nvSpPr>
          <p:cNvPr id="20" name="TextBox 7">
            <a:extLst>
              <a:ext uri="{FF2B5EF4-FFF2-40B4-BE49-F238E27FC236}">
                <a16:creationId xmlns="" xmlns:a16="http://schemas.microsoft.com/office/drawing/2014/main" id="{4D1089E3-1082-4FD2-2754-4B1B9161B446}"/>
              </a:ext>
            </a:extLst>
          </p:cNvPr>
          <p:cNvSpPr txBox="1"/>
          <p:nvPr/>
        </p:nvSpPr>
        <p:spPr>
          <a:xfrm>
            <a:off x="1553220" y="3415048"/>
            <a:ext cx="1177234" cy="923330"/>
          </a:xfrm>
          <a:prstGeom prst="rect">
            <a:avLst/>
          </a:prstGeom>
        </p:spPr>
        <p:txBody>
          <a:bodyPr wrap="square" lIns="0" tIns="0" rIns="0" bIns="0" rtlCol="0" anchor="t">
            <a:spAutoFit/>
          </a:bodyPr>
          <a:lstStyle/>
          <a:p>
            <a:pPr algn="ctr">
              <a:lnSpc>
                <a:spcPct val="150000"/>
              </a:lnSpc>
              <a:buClrTx/>
              <a:buFontTx/>
              <a:buNone/>
            </a:pPr>
            <a:r>
              <a:rPr lang="en-US" sz="4000" kern="1200">
                <a:solidFill>
                  <a:srgbClr val="9B6543"/>
                </a:solidFill>
                <a:latin typeface="Pattaya" panose="00000500000000000000" pitchFamily="2" charset="-34"/>
                <a:ea typeface="+mn-ea"/>
                <a:cs typeface="Pattaya" panose="00000500000000000000" pitchFamily="2" charset="-34"/>
              </a:rPr>
              <a:t>5,2</a:t>
            </a:r>
          </a:p>
        </p:txBody>
      </p:sp>
      <p:pic>
        <p:nvPicPr>
          <p:cNvPr id="21" name="Picture 20">
            <a:extLst>
              <a:ext uri="{FF2B5EF4-FFF2-40B4-BE49-F238E27FC236}">
                <a16:creationId xmlns="" xmlns:a16="http://schemas.microsoft.com/office/drawing/2014/main" id="{C4BFF78F-416E-5A1D-87D9-19A75B6998A4}"/>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10939" y="25841"/>
            <a:ext cx="1033062" cy="730030"/>
          </a:xfrm>
          <a:prstGeom prst="rect">
            <a:avLst/>
          </a:prstGeom>
        </p:spPr>
      </p:pic>
      <p:sp>
        <p:nvSpPr>
          <p:cNvPr id="22" name="Rectangle 10"/>
          <p:cNvSpPr>
            <a:spLocks noChangeArrowheads="1"/>
          </p:cNvSpPr>
          <p:nvPr/>
        </p:nvSpPr>
        <p:spPr bwMode="auto">
          <a:xfrm>
            <a:off x="2406827" y="2689009"/>
            <a:ext cx="3631747" cy="299675"/>
          </a:xfrm>
          <a:prstGeom prst="rect">
            <a:avLst/>
          </a:prstGeom>
          <a:noFill/>
          <a:ln w="9525">
            <a:noFill/>
            <a:miter lim="800000"/>
            <a:headEnd/>
            <a:tailEnd/>
          </a:ln>
          <a:effectLst/>
        </p:spPr>
        <p:txBody>
          <a:bodyPr vert="horz" wrap="square" lIns="68493" tIns="34247" rIns="68493" bIns="34247" numCol="1" anchor="ctr" anchorCtr="0" compatLnSpc="1">
            <a:prstTxWarp prst="textNoShape">
              <a:avLst/>
            </a:prstTxWarp>
            <a:spAutoFit/>
          </a:bodyPr>
          <a:lstStyle/>
          <a:p>
            <a:pPr algn="ctr" fontAlgn="base">
              <a:spcBef>
                <a:spcPct val="0"/>
              </a:spcBef>
              <a:spcAft>
                <a:spcPct val="0"/>
              </a:spcAft>
              <a:buClrTx/>
              <a:buFontTx/>
              <a:buNone/>
            </a:pPr>
            <a:r>
              <a:rPr lang="en-US" sz="1498" b="1" kern="1200" dirty="0">
                <a:solidFill>
                  <a:srgbClr val="002060"/>
                </a:solidFill>
                <a:latin typeface="Times New Roman" pitchFamily="18" charset="0"/>
                <a:ea typeface="+mn-ea"/>
                <a:cs typeface="Times New Roman" pitchFamily="18" charset="0"/>
              </a:rPr>
              <a:t>GIÁO VIÊN: HUỲNH THỊ MINH TÂM</a:t>
            </a:r>
            <a:endParaRPr lang="en-US" sz="1498" kern="1200" dirty="0">
              <a:solidFill>
                <a:srgbClr val="002060"/>
              </a:solidFill>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2112080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3" presetClass="emph" presetSubtype="2" repeatCount="indefinite" fill="hold" grpId="1" nodeType="withEffect">
                                  <p:stCondLst>
                                    <p:cond delay="0"/>
                                  </p:stCondLst>
                                  <p:childTnLst>
                                    <p:animClr clrSpc="rgb" dir="cw">
                                      <p:cBhvr override="childStyle">
                                        <p:cTn id="27" dur="2000" fill="hold"/>
                                        <p:tgtEl>
                                          <p:spTgt spid="17"/>
                                        </p:tgtEl>
                                        <p:attrNameLst>
                                          <p:attrName>style.color</p:attrName>
                                        </p:attrNameLst>
                                      </p:cBhvr>
                                      <p:to>
                                        <a:srgbClr val="00B050"/>
                                      </p:to>
                                    </p:animClr>
                                  </p:childTnLst>
                                </p:cTn>
                              </p:par>
                              <p:par>
                                <p:cTn id="28" presetID="3" presetClass="emph" presetSubtype="2" repeatCount="indefinite" fill="hold" grpId="1" nodeType="withEffect">
                                  <p:stCondLst>
                                    <p:cond delay="0"/>
                                  </p:stCondLst>
                                  <p:childTnLst>
                                    <p:animClr clrSpc="rgb" dir="cw">
                                      <p:cBhvr override="childStyle">
                                        <p:cTn id="29" dur="2000" fill="hold"/>
                                        <p:tgtEl>
                                          <p:spTgt spid="19"/>
                                        </p:tgtEl>
                                        <p:attrNameLst>
                                          <p:attrName>style.color</p:attrName>
                                        </p:attrNameLst>
                                      </p:cBhvr>
                                      <p:to>
                                        <a:schemeClr val="accent2"/>
                                      </p:to>
                                    </p:animClr>
                                  </p:childTnLst>
                                </p:cTn>
                              </p:par>
                              <p:par>
                                <p:cTn id="30" presetID="3" presetClass="emph" presetSubtype="2" repeatCount="indefinite" fill="hold" grpId="1" nodeType="withEffect">
                                  <p:stCondLst>
                                    <p:cond delay="0"/>
                                  </p:stCondLst>
                                  <p:childTnLst>
                                    <p:animClr clrSpc="rgb" dir="cw">
                                      <p:cBhvr override="childStyle">
                                        <p:cTn id="31" dur="2000" fill="hold"/>
                                        <p:tgtEl>
                                          <p:spTgt spid="20"/>
                                        </p:tgtEl>
                                        <p:attrNameLst>
                                          <p:attrName>style.color</p:attrName>
                                        </p:attrNameLst>
                                      </p:cBhvr>
                                      <p:to>
                                        <a:srgbClr val="00B0F0"/>
                                      </p:to>
                                    </p:animClr>
                                  </p:childTnLst>
                                </p:cTn>
                              </p:par>
                              <p:par>
                                <p:cTn id="32" presetID="3" presetClass="emph" presetSubtype="2" repeatCount="indefinite" fill="hold" grpId="1" nodeType="withEffect">
                                  <p:stCondLst>
                                    <p:cond delay="0"/>
                                  </p:stCondLst>
                                  <p:childTnLst>
                                    <p:animClr clrSpc="rgb" dir="cw">
                                      <p:cBhvr override="childStyle">
                                        <p:cTn id="33" dur="2000" fill="hold"/>
                                        <p:tgtEl>
                                          <p:spTgt spid="18"/>
                                        </p:tgtEl>
                                        <p:attrNameLst>
                                          <p:attrName>style.color</p:attrName>
                                        </p:attrNameLst>
                                      </p:cBhvr>
                                      <p:to>
                                        <a:srgbClr val="FFFF00"/>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7" grpId="0"/>
      <p:bldP spid="17" grpId="1"/>
      <p:bldP spid="18" grpId="0"/>
      <p:bldP spid="18" grpId="1"/>
      <p:bldP spid="19" grpId="0"/>
      <p:bldP spid="19" grpId="1"/>
      <p:bldP spid="20" grpId="0"/>
      <p:bldP spid="20" grpId="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986868" y="737079"/>
            <a:ext cx="4316875" cy="603883"/>
          </a:xfrm>
          <a:prstGeom prst="rect">
            <a:avLst/>
          </a:prstGeom>
        </p:spPr>
        <p:txBody>
          <a:bodyPr wrap="square" lIns="0" tIns="0" rIns="0" bIns="0" rtlCol="0" anchor="t">
            <a:spAutoFit/>
          </a:bodyPr>
          <a:lstStyle/>
          <a:p>
            <a:pPr>
              <a:buClrTx/>
              <a:buFontTx/>
              <a:buNone/>
            </a:pPr>
            <a:r>
              <a:rPr lang="en-US" sz="1962" kern="1200">
                <a:solidFill>
                  <a:srgbClr val="9B6543"/>
                </a:solidFill>
                <a:latin typeface="Montserrat Medium" panose="00000600000000000000" pitchFamily="2" charset="0"/>
                <a:ea typeface="+mn-ea"/>
                <a:cs typeface="+mn-cs"/>
              </a:rPr>
              <a:t>Nêu giá trị của từng chữ số trong mỗi số thập phân vừa viết.</a:t>
            </a:r>
          </a:p>
        </p:txBody>
      </p:sp>
      <p:sp>
        <p:nvSpPr>
          <p:cNvPr id="7" name="Freeform 7"/>
          <p:cNvSpPr/>
          <p:nvPr/>
        </p:nvSpPr>
        <p:spPr>
          <a:xfrm>
            <a:off x="7466410" y="4648200"/>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10" name="Freeform 8">
            <a:extLst>
              <a:ext uri="{FF2B5EF4-FFF2-40B4-BE49-F238E27FC236}">
                <a16:creationId xmlns="" xmlns:a16="http://schemas.microsoft.com/office/drawing/2014/main" id="{3137344D-9860-726A-C48A-8DEE54CC0F15}"/>
              </a:ext>
            </a:extLst>
          </p:cNvPr>
          <p:cNvSpPr/>
          <p:nvPr/>
        </p:nvSpPr>
        <p:spPr>
          <a:xfrm>
            <a:off x="-988627" y="4252515"/>
            <a:ext cx="1977254" cy="178197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grpSp>
        <p:nvGrpSpPr>
          <p:cNvPr id="26" name="Group 25">
            <a:extLst>
              <a:ext uri="{FF2B5EF4-FFF2-40B4-BE49-F238E27FC236}">
                <a16:creationId xmlns="" xmlns:a16="http://schemas.microsoft.com/office/drawing/2014/main" id="{3F17E6AB-940F-CD77-BCAA-665C04B3CB2F}"/>
              </a:ext>
            </a:extLst>
          </p:cNvPr>
          <p:cNvGrpSpPr/>
          <p:nvPr/>
        </p:nvGrpSpPr>
        <p:grpSpPr>
          <a:xfrm>
            <a:off x="1499239" y="237316"/>
            <a:ext cx="1029012" cy="1192899"/>
            <a:chOff x="3396609" y="858340"/>
            <a:chExt cx="2058023" cy="2385797"/>
          </a:xfrm>
        </p:grpSpPr>
        <p:sp>
          <p:nvSpPr>
            <p:cNvPr id="27" name="Freeform 5">
              <a:extLst>
                <a:ext uri="{FF2B5EF4-FFF2-40B4-BE49-F238E27FC236}">
                  <a16:creationId xmlns=""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8" name="TextBox 11">
              <a:extLst>
                <a:ext uri="{FF2B5EF4-FFF2-40B4-BE49-F238E27FC236}">
                  <a16:creationId xmlns="" xmlns:a16="http://schemas.microsoft.com/office/drawing/2014/main" id="{F2E3F7AD-ADDC-11BC-804A-628097035EBD}"/>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d</a:t>
              </a:r>
            </a:p>
          </p:txBody>
        </p:sp>
      </p:grpSp>
      <p:sp>
        <p:nvSpPr>
          <p:cNvPr id="29" name="Freeform 2">
            <a:extLst>
              <a:ext uri="{FF2B5EF4-FFF2-40B4-BE49-F238E27FC236}">
                <a16:creationId xmlns="" xmlns:a16="http://schemas.microsoft.com/office/drawing/2014/main" id="{6F743325-950B-9B60-7F19-8B2876171A43}"/>
              </a:ext>
            </a:extLst>
          </p:cNvPr>
          <p:cNvSpPr/>
          <p:nvPr/>
        </p:nvSpPr>
        <p:spPr>
          <a:xfrm>
            <a:off x="1042005" y="2139001"/>
            <a:ext cx="2286940" cy="1758424"/>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0" name="Freeform 3">
            <a:extLst>
              <a:ext uri="{FF2B5EF4-FFF2-40B4-BE49-F238E27FC236}">
                <a16:creationId xmlns="" xmlns:a16="http://schemas.microsoft.com/office/drawing/2014/main" id="{5E69A4EA-AE33-2DF8-932A-6A5EB837347E}"/>
              </a:ext>
            </a:extLst>
          </p:cNvPr>
          <p:cNvSpPr/>
          <p:nvPr/>
        </p:nvSpPr>
        <p:spPr>
          <a:xfrm>
            <a:off x="3536124" y="1698782"/>
            <a:ext cx="4316875" cy="281606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1" name="TextBox 5">
            <a:extLst>
              <a:ext uri="{FF2B5EF4-FFF2-40B4-BE49-F238E27FC236}">
                <a16:creationId xmlns="" xmlns:a16="http://schemas.microsoft.com/office/drawing/2014/main" id="{890C8CC2-8487-E649-00B2-DC9E80A1D4C5}"/>
              </a:ext>
            </a:extLst>
          </p:cNvPr>
          <p:cNvSpPr txBox="1"/>
          <p:nvPr/>
        </p:nvSpPr>
        <p:spPr>
          <a:xfrm>
            <a:off x="5383058" y="1907349"/>
            <a:ext cx="1128017"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Bốn trăm</a:t>
            </a:r>
          </a:p>
        </p:txBody>
      </p:sp>
      <p:sp>
        <p:nvSpPr>
          <p:cNvPr id="33" name="TextBox 12">
            <a:extLst>
              <a:ext uri="{FF2B5EF4-FFF2-40B4-BE49-F238E27FC236}">
                <a16:creationId xmlns="" xmlns:a16="http://schemas.microsoft.com/office/drawing/2014/main" id="{F2C28BB3-8625-BB91-949D-2A40C2B7DB49}"/>
              </a:ext>
            </a:extLst>
          </p:cNvPr>
          <p:cNvSpPr txBox="1"/>
          <p:nvPr/>
        </p:nvSpPr>
        <p:spPr>
          <a:xfrm>
            <a:off x="1447979" y="2796998"/>
            <a:ext cx="1474993"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405,03</a:t>
            </a:r>
          </a:p>
        </p:txBody>
      </p:sp>
      <p:sp>
        <p:nvSpPr>
          <p:cNvPr id="34" name="TextBox 13">
            <a:extLst>
              <a:ext uri="{FF2B5EF4-FFF2-40B4-BE49-F238E27FC236}">
                <a16:creationId xmlns="" xmlns:a16="http://schemas.microsoft.com/office/drawing/2014/main" id="{4302E6EC-3FB1-AFB9-D7BD-C52A4A445ED4}"/>
              </a:ext>
            </a:extLst>
          </p:cNvPr>
          <p:cNvSpPr txBox="1"/>
          <p:nvPr/>
        </p:nvSpPr>
        <p:spPr>
          <a:xfrm>
            <a:off x="4071238" y="1804725"/>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4</a:t>
            </a:r>
          </a:p>
        </p:txBody>
      </p:sp>
      <p:sp>
        <p:nvSpPr>
          <p:cNvPr id="35" name="Arrow: Right 34">
            <a:extLst>
              <a:ext uri="{FF2B5EF4-FFF2-40B4-BE49-F238E27FC236}">
                <a16:creationId xmlns="" xmlns:a16="http://schemas.microsoft.com/office/drawing/2014/main" id="{AB0AD3AE-2C4A-AA73-F0B7-E0E03264AEAB}"/>
              </a:ext>
            </a:extLst>
          </p:cNvPr>
          <p:cNvSpPr/>
          <p:nvPr/>
        </p:nvSpPr>
        <p:spPr>
          <a:xfrm>
            <a:off x="3126598" y="2796998"/>
            <a:ext cx="692711" cy="57279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36" name="TextBox 13">
            <a:extLst>
              <a:ext uri="{FF2B5EF4-FFF2-40B4-BE49-F238E27FC236}">
                <a16:creationId xmlns="" xmlns:a16="http://schemas.microsoft.com/office/drawing/2014/main" id="{78DA09FC-F797-323C-CD98-F5CA617625DF}"/>
              </a:ext>
            </a:extLst>
          </p:cNvPr>
          <p:cNvSpPr txBox="1"/>
          <p:nvPr/>
        </p:nvSpPr>
        <p:spPr>
          <a:xfrm>
            <a:off x="4071238" y="2363287"/>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0</a:t>
            </a:r>
          </a:p>
        </p:txBody>
      </p:sp>
      <p:sp>
        <p:nvSpPr>
          <p:cNvPr id="37" name="TextBox 13">
            <a:extLst>
              <a:ext uri="{FF2B5EF4-FFF2-40B4-BE49-F238E27FC236}">
                <a16:creationId xmlns="" xmlns:a16="http://schemas.microsoft.com/office/drawing/2014/main" id="{EB1367D6-497D-30F6-BCB3-97C3FDAFA697}"/>
              </a:ext>
            </a:extLst>
          </p:cNvPr>
          <p:cNvSpPr txBox="1"/>
          <p:nvPr/>
        </p:nvSpPr>
        <p:spPr>
          <a:xfrm>
            <a:off x="4071238" y="2921850"/>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5</a:t>
            </a:r>
          </a:p>
        </p:txBody>
      </p:sp>
      <p:sp>
        <p:nvSpPr>
          <p:cNvPr id="38" name="TextBox 13">
            <a:extLst>
              <a:ext uri="{FF2B5EF4-FFF2-40B4-BE49-F238E27FC236}">
                <a16:creationId xmlns="" xmlns:a16="http://schemas.microsoft.com/office/drawing/2014/main" id="{3C33D322-016E-701E-E1B3-DC7B8DC6C46F}"/>
              </a:ext>
            </a:extLst>
          </p:cNvPr>
          <p:cNvSpPr txBox="1"/>
          <p:nvPr/>
        </p:nvSpPr>
        <p:spPr>
          <a:xfrm>
            <a:off x="4071238" y="3480412"/>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0</a:t>
            </a:r>
          </a:p>
        </p:txBody>
      </p:sp>
      <p:sp>
        <p:nvSpPr>
          <p:cNvPr id="39" name="TextBox 5">
            <a:extLst>
              <a:ext uri="{FF2B5EF4-FFF2-40B4-BE49-F238E27FC236}">
                <a16:creationId xmlns="" xmlns:a16="http://schemas.microsoft.com/office/drawing/2014/main" id="{E76D31A1-8BE5-3741-EC2A-1D0910880C4A}"/>
              </a:ext>
            </a:extLst>
          </p:cNvPr>
          <p:cNvSpPr txBox="1"/>
          <p:nvPr/>
        </p:nvSpPr>
        <p:spPr>
          <a:xfrm>
            <a:off x="5383058" y="2466174"/>
            <a:ext cx="1128017"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Không chục</a:t>
            </a:r>
          </a:p>
        </p:txBody>
      </p:sp>
      <p:sp>
        <p:nvSpPr>
          <p:cNvPr id="40" name="TextBox 5">
            <a:extLst>
              <a:ext uri="{FF2B5EF4-FFF2-40B4-BE49-F238E27FC236}">
                <a16:creationId xmlns="" xmlns:a16="http://schemas.microsoft.com/office/drawing/2014/main" id="{A0030A99-FE39-1FAD-D1F1-91A2A89C2047}"/>
              </a:ext>
            </a:extLst>
          </p:cNvPr>
          <p:cNvSpPr txBox="1"/>
          <p:nvPr/>
        </p:nvSpPr>
        <p:spPr>
          <a:xfrm>
            <a:off x="5383058" y="3024999"/>
            <a:ext cx="14268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Năm đơn vị</a:t>
            </a:r>
          </a:p>
        </p:txBody>
      </p:sp>
      <p:sp>
        <p:nvSpPr>
          <p:cNvPr id="41" name="TextBox 5">
            <a:extLst>
              <a:ext uri="{FF2B5EF4-FFF2-40B4-BE49-F238E27FC236}">
                <a16:creationId xmlns="" xmlns:a16="http://schemas.microsoft.com/office/drawing/2014/main" id="{33815876-1CDF-A84D-0115-5EF6CA8CA71D}"/>
              </a:ext>
            </a:extLst>
          </p:cNvPr>
          <p:cNvSpPr txBox="1"/>
          <p:nvPr/>
        </p:nvSpPr>
        <p:spPr>
          <a:xfrm>
            <a:off x="5383058" y="3583824"/>
            <a:ext cx="181566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Không phần mười</a:t>
            </a:r>
          </a:p>
        </p:txBody>
      </p:sp>
      <p:sp>
        <p:nvSpPr>
          <p:cNvPr id="2" name="TextBox 13">
            <a:extLst>
              <a:ext uri="{FF2B5EF4-FFF2-40B4-BE49-F238E27FC236}">
                <a16:creationId xmlns="" xmlns:a16="http://schemas.microsoft.com/office/drawing/2014/main" id="{6C4B8F9B-E84F-97C1-B3A7-910D7C5CD375}"/>
              </a:ext>
            </a:extLst>
          </p:cNvPr>
          <p:cNvSpPr txBox="1"/>
          <p:nvPr/>
        </p:nvSpPr>
        <p:spPr>
          <a:xfrm>
            <a:off x="4071238" y="4038976"/>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3</a:t>
            </a:r>
          </a:p>
        </p:txBody>
      </p:sp>
      <p:sp>
        <p:nvSpPr>
          <p:cNvPr id="6" name="TextBox 5">
            <a:extLst>
              <a:ext uri="{FF2B5EF4-FFF2-40B4-BE49-F238E27FC236}">
                <a16:creationId xmlns="" xmlns:a16="http://schemas.microsoft.com/office/drawing/2014/main" id="{E0158A8F-E813-EBBE-29F3-F0FB326ECBEE}"/>
              </a:ext>
            </a:extLst>
          </p:cNvPr>
          <p:cNvSpPr txBox="1"/>
          <p:nvPr/>
        </p:nvSpPr>
        <p:spPr>
          <a:xfrm>
            <a:off x="5383058" y="4142649"/>
            <a:ext cx="15411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ba phần trăm</a:t>
            </a:r>
          </a:p>
        </p:txBody>
      </p:sp>
    </p:spTree>
    <p:extLst>
      <p:ext uri="{BB962C8B-B14F-4D97-AF65-F5344CB8AC3E}">
        <p14:creationId xmlns:p14="http://schemas.microsoft.com/office/powerpoint/2010/main" val="1130884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2"/>
                                        </p:tgtEl>
                                        <p:attrNameLst>
                                          <p:attrName>style.visibility</p:attrName>
                                        </p:attrNameLst>
                                      </p:cBhvr>
                                      <p:to>
                                        <p:strVal val="visible"/>
                                      </p:to>
                                    </p:set>
                                    <p:animEffect transition="in" filter="wipe(left)">
                                      <p:cBhvr>
                                        <p:cTn id="75" dur="500"/>
                                        <p:tgtEl>
                                          <p:spTgt spid="2"/>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6"/>
                                        </p:tgtEl>
                                        <p:attrNameLst>
                                          <p:attrName>style.visibility</p:attrName>
                                        </p:attrNameLst>
                                      </p:cBhvr>
                                      <p:to>
                                        <p:strVal val="visible"/>
                                      </p:to>
                                    </p:set>
                                    <p:animEffect transition="in" filter="wipe(left)">
                                      <p:cBhvr>
                                        <p:cTn id="8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8" grpId="0"/>
      <p:bldP spid="39" grpId="0"/>
      <p:bldP spid="40" grpId="0"/>
      <p:bldP spid="41" grpId="0"/>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986868" y="737079"/>
            <a:ext cx="4316875" cy="603883"/>
          </a:xfrm>
          <a:prstGeom prst="rect">
            <a:avLst/>
          </a:prstGeom>
        </p:spPr>
        <p:txBody>
          <a:bodyPr wrap="square" lIns="0" tIns="0" rIns="0" bIns="0" rtlCol="0" anchor="t">
            <a:spAutoFit/>
          </a:bodyPr>
          <a:lstStyle/>
          <a:p>
            <a:pPr>
              <a:buClrTx/>
              <a:buFontTx/>
              <a:buNone/>
            </a:pPr>
            <a:r>
              <a:rPr lang="en-US" sz="1962" kern="1200">
                <a:solidFill>
                  <a:srgbClr val="9B6543"/>
                </a:solidFill>
                <a:latin typeface="Montserrat Medium" panose="00000600000000000000" pitchFamily="2" charset="0"/>
                <a:ea typeface="+mn-ea"/>
                <a:cs typeface="+mn-cs"/>
              </a:rPr>
              <a:t>Nêu giá trị của từng chữ số trong mỗi số thập phân vừa viết.</a:t>
            </a:r>
          </a:p>
        </p:txBody>
      </p:sp>
      <p:sp>
        <p:nvSpPr>
          <p:cNvPr id="7" name="Freeform 7"/>
          <p:cNvSpPr/>
          <p:nvPr/>
        </p:nvSpPr>
        <p:spPr>
          <a:xfrm>
            <a:off x="7466410" y="4648200"/>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10" name="Freeform 8">
            <a:extLst>
              <a:ext uri="{FF2B5EF4-FFF2-40B4-BE49-F238E27FC236}">
                <a16:creationId xmlns="" xmlns:a16="http://schemas.microsoft.com/office/drawing/2014/main" id="{3137344D-9860-726A-C48A-8DEE54CC0F15}"/>
              </a:ext>
            </a:extLst>
          </p:cNvPr>
          <p:cNvSpPr/>
          <p:nvPr/>
        </p:nvSpPr>
        <p:spPr>
          <a:xfrm>
            <a:off x="-988627" y="4252515"/>
            <a:ext cx="1977254" cy="178197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grpSp>
        <p:nvGrpSpPr>
          <p:cNvPr id="26" name="Group 25">
            <a:extLst>
              <a:ext uri="{FF2B5EF4-FFF2-40B4-BE49-F238E27FC236}">
                <a16:creationId xmlns="" xmlns:a16="http://schemas.microsoft.com/office/drawing/2014/main" id="{3F17E6AB-940F-CD77-BCAA-665C04B3CB2F}"/>
              </a:ext>
            </a:extLst>
          </p:cNvPr>
          <p:cNvGrpSpPr/>
          <p:nvPr/>
        </p:nvGrpSpPr>
        <p:grpSpPr>
          <a:xfrm>
            <a:off x="1499239" y="237316"/>
            <a:ext cx="1029012" cy="1192899"/>
            <a:chOff x="3396609" y="858340"/>
            <a:chExt cx="2058023" cy="2385797"/>
          </a:xfrm>
        </p:grpSpPr>
        <p:sp>
          <p:nvSpPr>
            <p:cNvPr id="27" name="Freeform 5">
              <a:extLst>
                <a:ext uri="{FF2B5EF4-FFF2-40B4-BE49-F238E27FC236}">
                  <a16:creationId xmlns=""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8" name="TextBox 11">
              <a:extLst>
                <a:ext uri="{FF2B5EF4-FFF2-40B4-BE49-F238E27FC236}">
                  <a16:creationId xmlns="" xmlns:a16="http://schemas.microsoft.com/office/drawing/2014/main" id="{F2E3F7AD-ADDC-11BC-804A-628097035EBD}"/>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d</a:t>
              </a:r>
            </a:p>
          </p:txBody>
        </p:sp>
      </p:grpSp>
      <p:sp>
        <p:nvSpPr>
          <p:cNvPr id="29" name="Freeform 2">
            <a:extLst>
              <a:ext uri="{FF2B5EF4-FFF2-40B4-BE49-F238E27FC236}">
                <a16:creationId xmlns="" xmlns:a16="http://schemas.microsoft.com/office/drawing/2014/main" id="{6F743325-950B-9B60-7F19-8B2876171A43}"/>
              </a:ext>
            </a:extLst>
          </p:cNvPr>
          <p:cNvSpPr/>
          <p:nvPr/>
        </p:nvSpPr>
        <p:spPr>
          <a:xfrm>
            <a:off x="1042005" y="2139001"/>
            <a:ext cx="2286940" cy="1758424"/>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0" name="Freeform 3">
            <a:extLst>
              <a:ext uri="{FF2B5EF4-FFF2-40B4-BE49-F238E27FC236}">
                <a16:creationId xmlns="" xmlns:a16="http://schemas.microsoft.com/office/drawing/2014/main" id="{5E69A4EA-AE33-2DF8-932A-6A5EB837347E}"/>
              </a:ext>
            </a:extLst>
          </p:cNvPr>
          <p:cNvSpPr/>
          <p:nvPr/>
        </p:nvSpPr>
        <p:spPr>
          <a:xfrm>
            <a:off x="3536124" y="1698782"/>
            <a:ext cx="4316875" cy="281606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1" name="TextBox 5">
            <a:extLst>
              <a:ext uri="{FF2B5EF4-FFF2-40B4-BE49-F238E27FC236}">
                <a16:creationId xmlns="" xmlns:a16="http://schemas.microsoft.com/office/drawing/2014/main" id="{890C8CC2-8487-E649-00B2-DC9E80A1D4C5}"/>
              </a:ext>
            </a:extLst>
          </p:cNvPr>
          <p:cNvSpPr txBox="1"/>
          <p:nvPr/>
        </p:nvSpPr>
        <p:spPr>
          <a:xfrm>
            <a:off x="5393099" y="2102360"/>
            <a:ext cx="14649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Không đơn vị</a:t>
            </a:r>
          </a:p>
        </p:txBody>
      </p:sp>
      <p:sp>
        <p:nvSpPr>
          <p:cNvPr id="33" name="TextBox 12">
            <a:extLst>
              <a:ext uri="{FF2B5EF4-FFF2-40B4-BE49-F238E27FC236}">
                <a16:creationId xmlns="" xmlns:a16="http://schemas.microsoft.com/office/drawing/2014/main" id="{F2C28BB3-8625-BB91-949D-2A40C2B7DB49}"/>
              </a:ext>
            </a:extLst>
          </p:cNvPr>
          <p:cNvSpPr txBox="1"/>
          <p:nvPr/>
        </p:nvSpPr>
        <p:spPr>
          <a:xfrm>
            <a:off x="1466745" y="2862179"/>
            <a:ext cx="1474993"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0,008</a:t>
            </a:r>
          </a:p>
        </p:txBody>
      </p:sp>
      <p:sp>
        <p:nvSpPr>
          <p:cNvPr id="34" name="TextBox 13">
            <a:extLst>
              <a:ext uri="{FF2B5EF4-FFF2-40B4-BE49-F238E27FC236}">
                <a16:creationId xmlns="" xmlns:a16="http://schemas.microsoft.com/office/drawing/2014/main" id="{4302E6EC-3FB1-AFB9-D7BD-C52A4A445ED4}"/>
              </a:ext>
            </a:extLst>
          </p:cNvPr>
          <p:cNvSpPr txBox="1"/>
          <p:nvPr/>
        </p:nvSpPr>
        <p:spPr>
          <a:xfrm>
            <a:off x="4081279" y="1999736"/>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0</a:t>
            </a:r>
          </a:p>
        </p:txBody>
      </p:sp>
      <p:sp>
        <p:nvSpPr>
          <p:cNvPr id="35" name="Arrow: Right 34">
            <a:extLst>
              <a:ext uri="{FF2B5EF4-FFF2-40B4-BE49-F238E27FC236}">
                <a16:creationId xmlns="" xmlns:a16="http://schemas.microsoft.com/office/drawing/2014/main" id="{AB0AD3AE-2C4A-AA73-F0B7-E0E03264AEAB}"/>
              </a:ext>
            </a:extLst>
          </p:cNvPr>
          <p:cNvSpPr/>
          <p:nvPr/>
        </p:nvSpPr>
        <p:spPr>
          <a:xfrm>
            <a:off x="3126598" y="2796998"/>
            <a:ext cx="692711" cy="57279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36" name="TextBox 13">
            <a:extLst>
              <a:ext uri="{FF2B5EF4-FFF2-40B4-BE49-F238E27FC236}">
                <a16:creationId xmlns="" xmlns:a16="http://schemas.microsoft.com/office/drawing/2014/main" id="{78DA09FC-F797-323C-CD98-F5CA617625DF}"/>
              </a:ext>
            </a:extLst>
          </p:cNvPr>
          <p:cNvSpPr txBox="1"/>
          <p:nvPr/>
        </p:nvSpPr>
        <p:spPr>
          <a:xfrm>
            <a:off x="4081279" y="2597741"/>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0</a:t>
            </a:r>
          </a:p>
        </p:txBody>
      </p:sp>
      <p:sp>
        <p:nvSpPr>
          <p:cNvPr id="37" name="TextBox 13">
            <a:extLst>
              <a:ext uri="{FF2B5EF4-FFF2-40B4-BE49-F238E27FC236}">
                <a16:creationId xmlns="" xmlns:a16="http://schemas.microsoft.com/office/drawing/2014/main" id="{EB1367D6-497D-30F6-BCB3-97C3FDAFA697}"/>
              </a:ext>
            </a:extLst>
          </p:cNvPr>
          <p:cNvSpPr txBox="1"/>
          <p:nvPr/>
        </p:nvSpPr>
        <p:spPr>
          <a:xfrm>
            <a:off x="4081279" y="3195746"/>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0</a:t>
            </a:r>
          </a:p>
        </p:txBody>
      </p:sp>
      <p:sp>
        <p:nvSpPr>
          <p:cNvPr id="38" name="TextBox 13">
            <a:extLst>
              <a:ext uri="{FF2B5EF4-FFF2-40B4-BE49-F238E27FC236}">
                <a16:creationId xmlns="" xmlns:a16="http://schemas.microsoft.com/office/drawing/2014/main" id="{3C33D322-016E-701E-E1B3-DC7B8DC6C46F}"/>
              </a:ext>
            </a:extLst>
          </p:cNvPr>
          <p:cNvSpPr txBox="1"/>
          <p:nvPr/>
        </p:nvSpPr>
        <p:spPr>
          <a:xfrm>
            <a:off x="4081279" y="3793751"/>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8</a:t>
            </a:r>
          </a:p>
        </p:txBody>
      </p:sp>
      <p:sp>
        <p:nvSpPr>
          <p:cNvPr id="39" name="TextBox 5">
            <a:extLst>
              <a:ext uri="{FF2B5EF4-FFF2-40B4-BE49-F238E27FC236}">
                <a16:creationId xmlns="" xmlns:a16="http://schemas.microsoft.com/office/drawing/2014/main" id="{E76D31A1-8BE5-3741-EC2A-1D0910880C4A}"/>
              </a:ext>
            </a:extLst>
          </p:cNvPr>
          <p:cNvSpPr txBox="1"/>
          <p:nvPr/>
        </p:nvSpPr>
        <p:spPr>
          <a:xfrm>
            <a:off x="5393099" y="2728148"/>
            <a:ext cx="16935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Không phần mười</a:t>
            </a:r>
          </a:p>
        </p:txBody>
      </p:sp>
      <p:sp>
        <p:nvSpPr>
          <p:cNvPr id="40" name="TextBox 5">
            <a:extLst>
              <a:ext uri="{FF2B5EF4-FFF2-40B4-BE49-F238E27FC236}">
                <a16:creationId xmlns="" xmlns:a16="http://schemas.microsoft.com/office/drawing/2014/main" id="{A0030A99-FE39-1FAD-D1F1-91A2A89C2047}"/>
              </a:ext>
            </a:extLst>
          </p:cNvPr>
          <p:cNvSpPr txBox="1"/>
          <p:nvPr/>
        </p:nvSpPr>
        <p:spPr>
          <a:xfrm>
            <a:off x="5393099" y="3326153"/>
            <a:ext cx="19602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Không phần trăm</a:t>
            </a:r>
          </a:p>
        </p:txBody>
      </p:sp>
      <p:sp>
        <p:nvSpPr>
          <p:cNvPr id="41" name="TextBox 5">
            <a:extLst>
              <a:ext uri="{FF2B5EF4-FFF2-40B4-BE49-F238E27FC236}">
                <a16:creationId xmlns="" xmlns:a16="http://schemas.microsoft.com/office/drawing/2014/main" id="{33815876-1CDF-A84D-0115-5EF6CA8CA71D}"/>
              </a:ext>
            </a:extLst>
          </p:cNvPr>
          <p:cNvSpPr txBox="1"/>
          <p:nvPr/>
        </p:nvSpPr>
        <p:spPr>
          <a:xfrm>
            <a:off x="5393099" y="3897425"/>
            <a:ext cx="15411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Tám phần nghìn</a:t>
            </a:r>
          </a:p>
        </p:txBody>
      </p:sp>
    </p:spTree>
    <p:extLst>
      <p:ext uri="{BB962C8B-B14F-4D97-AF65-F5344CB8AC3E}">
        <p14:creationId xmlns:p14="http://schemas.microsoft.com/office/powerpoint/2010/main" val="2340582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38"/>
                                        </p:tgtEl>
                                        <p:attrNameLst>
                                          <p:attrName>style.visibility</p:attrName>
                                        </p:attrNameLst>
                                      </p:cBhvr>
                                      <p:to>
                                        <p:strVal val="visible"/>
                                      </p:to>
                                    </p:set>
                                    <p:animEffect transition="in" filter="wipe(left)">
                                      <p:cBhvr>
                                        <p:cTn id="65" dur="500"/>
                                        <p:tgtEl>
                                          <p:spTgt spid="38"/>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41"/>
                                        </p:tgtEl>
                                        <p:attrNameLst>
                                          <p:attrName>style.visibility</p:attrName>
                                        </p:attrNameLst>
                                      </p:cBhvr>
                                      <p:to>
                                        <p:strVal val="visible"/>
                                      </p:to>
                                    </p:set>
                                    <p:animEffect transition="in" filter="wipe(left)">
                                      <p:cBhvr>
                                        <p:cTn id="7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8"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986868" y="737079"/>
            <a:ext cx="4316875" cy="603883"/>
          </a:xfrm>
          <a:prstGeom prst="rect">
            <a:avLst/>
          </a:prstGeom>
        </p:spPr>
        <p:txBody>
          <a:bodyPr wrap="square" lIns="0" tIns="0" rIns="0" bIns="0" rtlCol="0" anchor="t">
            <a:spAutoFit/>
          </a:bodyPr>
          <a:lstStyle/>
          <a:p>
            <a:pPr>
              <a:buClrTx/>
              <a:buFontTx/>
              <a:buNone/>
            </a:pPr>
            <a:r>
              <a:rPr lang="en-US" sz="1962" kern="1200">
                <a:solidFill>
                  <a:srgbClr val="9B6543"/>
                </a:solidFill>
                <a:latin typeface="Montserrat Medium" panose="00000600000000000000" pitchFamily="2" charset="0"/>
                <a:ea typeface="+mn-ea"/>
                <a:cs typeface="+mn-cs"/>
              </a:rPr>
              <a:t>Nêu giá trị của từng chữ số trong mỗi số thập phân vừa viết.</a:t>
            </a:r>
          </a:p>
        </p:txBody>
      </p:sp>
      <p:sp>
        <p:nvSpPr>
          <p:cNvPr id="7" name="Freeform 7"/>
          <p:cNvSpPr/>
          <p:nvPr/>
        </p:nvSpPr>
        <p:spPr>
          <a:xfrm>
            <a:off x="7466410" y="4648200"/>
            <a:ext cx="1828800" cy="495300"/>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b="-89986"/>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10" name="Freeform 8">
            <a:extLst>
              <a:ext uri="{FF2B5EF4-FFF2-40B4-BE49-F238E27FC236}">
                <a16:creationId xmlns="" xmlns:a16="http://schemas.microsoft.com/office/drawing/2014/main" id="{3137344D-9860-726A-C48A-8DEE54CC0F15}"/>
              </a:ext>
            </a:extLst>
          </p:cNvPr>
          <p:cNvSpPr/>
          <p:nvPr/>
        </p:nvSpPr>
        <p:spPr>
          <a:xfrm>
            <a:off x="-988627" y="4252515"/>
            <a:ext cx="1977254" cy="178197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grpSp>
        <p:nvGrpSpPr>
          <p:cNvPr id="26" name="Group 25">
            <a:extLst>
              <a:ext uri="{FF2B5EF4-FFF2-40B4-BE49-F238E27FC236}">
                <a16:creationId xmlns="" xmlns:a16="http://schemas.microsoft.com/office/drawing/2014/main" id="{3F17E6AB-940F-CD77-BCAA-665C04B3CB2F}"/>
              </a:ext>
            </a:extLst>
          </p:cNvPr>
          <p:cNvGrpSpPr/>
          <p:nvPr/>
        </p:nvGrpSpPr>
        <p:grpSpPr>
          <a:xfrm>
            <a:off x="1499239" y="237316"/>
            <a:ext cx="1029012" cy="1192899"/>
            <a:chOff x="3396609" y="858340"/>
            <a:chExt cx="2058023" cy="2385797"/>
          </a:xfrm>
        </p:grpSpPr>
        <p:sp>
          <p:nvSpPr>
            <p:cNvPr id="27" name="Freeform 5">
              <a:extLst>
                <a:ext uri="{FF2B5EF4-FFF2-40B4-BE49-F238E27FC236}">
                  <a16:creationId xmlns="" xmlns:a16="http://schemas.microsoft.com/office/drawing/2014/main" id="{16E4B98D-1A12-AC5B-5892-24C462618CBB}"/>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8" name="TextBox 11">
              <a:extLst>
                <a:ext uri="{FF2B5EF4-FFF2-40B4-BE49-F238E27FC236}">
                  <a16:creationId xmlns="" xmlns:a16="http://schemas.microsoft.com/office/drawing/2014/main" id="{F2E3F7AD-ADDC-11BC-804A-628097035EBD}"/>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d</a:t>
              </a:r>
            </a:p>
          </p:txBody>
        </p:sp>
      </p:grpSp>
      <p:sp>
        <p:nvSpPr>
          <p:cNvPr id="29" name="Freeform 2">
            <a:extLst>
              <a:ext uri="{FF2B5EF4-FFF2-40B4-BE49-F238E27FC236}">
                <a16:creationId xmlns="" xmlns:a16="http://schemas.microsoft.com/office/drawing/2014/main" id="{6F743325-950B-9B60-7F19-8B2876171A43}"/>
              </a:ext>
            </a:extLst>
          </p:cNvPr>
          <p:cNvSpPr/>
          <p:nvPr/>
        </p:nvSpPr>
        <p:spPr>
          <a:xfrm>
            <a:off x="1042005" y="2139001"/>
            <a:ext cx="2286940" cy="1758424"/>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0" name="Freeform 3">
            <a:extLst>
              <a:ext uri="{FF2B5EF4-FFF2-40B4-BE49-F238E27FC236}">
                <a16:creationId xmlns="" xmlns:a16="http://schemas.microsoft.com/office/drawing/2014/main" id="{5E69A4EA-AE33-2DF8-932A-6A5EB837347E}"/>
              </a:ext>
            </a:extLst>
          </p:cNvPr>
          <p:cNvSpPr/>
          <p:nvPr/>
        </p:nvSpPr>
        <p:spPr>
          <a:xfrm>
            <a:off x="3536124" y="1698782"/>
            <a:ext cx="4316875" cy="2816068"/>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1" name="TextBox 5">
            <a:extLst>
              <a:ext uri="{FF2B5EF4-FFF2-40B4-BE49-F238E27FC236}">
                <a16:creationId xmlns="" xmlns:a16="http://schemas.microsoft.com/office/drawing/2014/main" id="{890C8CC2-8487-E649-00B2-DC9E80A1D4C5}"/>
              </a:ext>
            </a:extLst>
          </p:cNvPr>
          <p:cNvSpPr txBox="1"/>
          <p:nvPr/>
        </p:nvSpPr>
        <p:spPr>
          <a:xfrm>
            <a:off x="5393099" y="2352276"/>
            <a:ext cx="1128017"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Ba đơn vị</a:t>
            </a:r>
          </a:p>
        </p:txBody>
      </p:sp>
      <p:sp>
        <p:nvSpPr>
          <p:cNvPr id="33" name="TextBox 12">
            <a:extLst>
              <a:ext uri="{FF2B5EF4-FFF2-40B4-BE49-F238E27FC236}">
                <a16:creationId xmlns="" xmlns:a16="http://schemas.microsoft.com/office/drawing/2014/main" id="{F2C28BB3-8625-BB91-949D-2A40C2B7DB49}"/>
              </a:ext>
            </a:extLst>
          </p:cNvPr>
          <p:cNvSpPr txBox="1"/>
          <p:nvPr/>
        </p:nvSpPr>
        <p:spPr>
          <a:xfrm>
            <a:off x="1737805" y="2883724"/>
            <a:ext cx="1474993"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3,14</a:t>
            </a:r>
          </a:p>
        </p:txBody>
      </p:sp>
      <p:sp>
        <p:nvSpPr>
          <p:cNvPr id="34" name="TextBox 13">
            <a:extLst>
              <a:ext uri="{FF2B5EF4-FFF2-40B4-BE49-F238E27FC236}">
                <a16:creationId xmlns="" xmlns:a16="http://schemas.microsoft.com/office/drawing/2014/main" id="{4302E6EC-3FB1-AFB9-D7BD-C52A4A445ED4}"/>
              </a:ext>
            </a:extLst>
          </p:cNvPr>
          <p:cNvSpPr txBox="1"/>
          <p:nvPr/>
        </p:nvSpPr>
        <p:spPr>
          <a:xfrm>
            <a:off x="4081279" y="2249652"/>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3</a:t>
            </a:r>
          </a:p>
        </p:txBody>
      </p:sp>
      <p:sp>
        <p:nvSpPr>
          <p:cNvPr id="35" name="Arrow: Right 34">
            <a:extLst>
              <a:ext uri="{FF2B5EF4-FFF2-40B4-BE49-F238E27FC236}">
                <a16:creationId xmlns="" xmlns:a16="http://schemas.microsoft.com/office/drawing/2014/main" id="{AB0AD3AE-2C4A-AA73-F0B7-E0E03264AEAB}"/>
              </a:ext>
            </a:extLst>
          </p:cNvPr>
          <p:cNvSpPr/>
          <p:nvPr/>
        </p:nvSpPr>
        <p:spPr>
          <a:xfrm>
            <a:off x="3126598" y="2796998"/>
            <a:ext cx="692711" cy="572791"/>
          </a:xfrm>
          <a:prstGeom prst="rightArrow">
            <a:avLst/>
          </a:prstGeom>
          <a:solidFill>
            <a:srgbClr val="C26944"/>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36" name="TextBox 13">
            <a:extLst>
              <a:ext uri="{FF2B5EF4-FFF2-40B4-BE49-F238E27FC236}">
                <a16:creationId xmlns="" xmlns:a16="http://schemas.microsoft.com/office/drawing/2014/main" id="{78DA09FC-F797-323C-CD98-F5CA617625DF}"/>
              </a:ext>
            </a:extLst>
          </p:cNvPr>
          <p:cNvSpPr txBox="1"/>
          <p:nvPr/>
        </p:nvSpPr>
        <p:spPr>
          <a:xfrm>
            <a:off x="4081279" y="2847657"/>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1</a:t>
            </a:r>
          </a:p>
        </p:txBody>
      </p:sp>
      <p:sp>
        <p:nvSpPr>
          <p:cNvPr id="37" name="TextBox 13">
            <a:extLst>
              <a:ext uri="{FF2B5EF4-FFF2-40B4-BE49-F238E27FC236}">
                <a16:creationId xmlns="" xmlns:a16="http://schemas.microsoft.com/office/drawing/2014/main" id="{EB1367D6-497D-30F6-BCB3-97C3FDAFA697}"/>
              </a:ext>
            </a:extLst>
          </p:cNvPr>
          <p:cNvSpPr txBox="1"/>
          <p:nvPr/>
        </p:nvSpPr>
        <p:spPr>
          <a:xfrm>
            <a:off x="4081279" y="3445662"/>
            <a:ext cx="1001524" cy="436017"/>
          </a:xfrm>
          <a:prstGeom prst="rect">
            <a:avLst/>
          </a:prstGeom>
        </p:spPr>
        <p:txBody>
          <a:bodyPr wrap="square" lIns="0" tIns="0" rIns="0" bIns="0" rtlCol="0" anchor="t">
            <a:spAutoFit/>
          </a:bodyPr>
          <a:lstStyle/>
          <a:p>
            <a:pPr>
              <a:lnSpc>
                <a:spcPts val="3432"/>
              </a:lnSpc>
              <a:buClrTx/>
            </a:pPr>
            <a:r>
              <a:rPr lang="en-US" sz="3238" kern="1200">
                <a:solidFill>
                  <a:srgbClr val="FFFFFF"/>
                </a:solidFill>
                <a:latin typeface="Montserrat SemiBold" panose="00000700000000000000" pitchFamily="2" charset="0"/>
                <a:ea typeface="+mn-ea"/>
                <a:cs typeface="+mn-cs"/>
              </a:rPr>
              <a:t>Số 4</a:t>
            </a:r>
          </a:p>
        </p:txBody>
      </p:sp>
      <p:sp>
        <p:nvSpPr>
          <p:cNvPr id="39" name="TextBox 5">
            <a:extLst>
              <a:ext uri="{FF2B5EF4-FFF2-40B4-BE49-F238E27FC236}">
                <a16:creationId xmlns="" xmlns:a16="http://schemas.microsoft.com/office/drawing/2014/main" id="{E76D31A1-8BE5-3741-EC2A-1D0910880C4A}"/>
              </a:ext>
            </a:extLst>
          </p:cNvPr>
          <p:cNvSpPr txBox="1"/>
          <p:nvPr/>
        </p:nvSpPr>
        <p:spPr>
          <a:xfrm>
            <a:off x="5393099" y="2978064"/>
            <a:ext cx="15030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Một phần mười</a:t>
            </a:r>
          </a:p>
        </p:txBody>
      </p:sp>
      <p:sp>
        <p:nvSpPr>
          <p:cNvPr id="40" name="TextBox 5">
            <a:extLst>
              <a:ext uri="{FF2B5EF4-FFF2-40B4-BE49-F238E27FC236}">
                <a16:creationId xmlns="" xmlns:a16="http://schemas.microsoft.com/office/drawing/2014/main" id="{A0030A99-FE39-1FAD-D1F1-91A2A89C2047}"/>
              </a:ext>
            </a:extLst>
          </p:cNvPr>
          <p:cNvSpPr txBox="1"/>
          <p:nvPr/>
        </p:nvSpPr>
        <p:spPr>
          <a:xfrm>
            <a:off x="5393099" y="3576069"/>
            <a:ext cx="1426801" cy="192360"/>
          </a:xfrm>
          <a:prstGeom prst="rect">
            <a:avLst/>
          </a:prstGeom>
        </p:spPr>
        <p:txBody>
          <a:bodyPr wrap="square" lIns="0" tIns="0" rIns="0" bIns="0" rtlCol="0" anchor="t">
            <a:spAutoFit/>
          </a:bodyPr>
          <a:lstStyle/>
          <a:p>
            <a:pPr>
              <a:lnSpc>
                <a:spcPts val="1549"/>
              </a:lnSpc>
              <a:buClrTx/>
            </a:pPr>
            <a:r>
              <a:rPr lang="en-US" kern="1200">
                <a:solidFill>
                  <a:srgbClr val="FFFFFF"/>
                </a:solidFill>
                <a:latin typeface="Montserrat Medium" panose="00000600000000000000" pitchFamily="2" charset="0"/>
                <a:ea typeface="+mn-ea"/>
                <a:cs typeface="+mn-cs"/>
              </a:rPr>
              <a:t>Bốn phần trăm</a:t>
            </a:r>
          </a:p>
        </p:txBody>
      </p:sp>
    </p:spTree>
    <p:extLst>
      <p:ext uri="{BB962C8B-B14F-4D97-AF65-F5344CB8AC3E}">
        <p14:creationId xmlns:p14="http://schemas.microsoft.com/office/powerpoint/2010/main" val="317083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 calcmode="lin" valueType="num">
                                      <p:cBhvr>
                                        <p:cTn id="12" dur="1000" fill="hold"/>
                                        <p:tgtEl>
                                          <p:spTgt spid="26"/>
                                        </p:tgtEl>
                                        <p:attrNameLst>
                                          <p:attrName>ppt_w</p:attrName>
                                        </p:attrNameLst>
                                      </p:cBhvr>
                                      <p:tavLst>
                                        <p:tav tm="0">
                                          <p:val>
                                            <p:fltVal val="0"/>
                                          </p:val>
                                        </p:tav>
                                        <p:tav tm="100000">
                                          <p:val>
                                            <p:strVal val="#ppt_w"/>
                                          </p:val>
                                        </p:tav>
                                      </p:tavLst>
                                    </p:anim>
                                    <p:anim calcmode="lin" valueType="num">
                                      <p:cBhvr>
                                        <p:cTn id="13" dur="1000" fill="hold"/>
                                        <p:tgtEl>
                                          <p:spTgt spid="26"/>
                                        </p:tgtEl>
                                        <p:attrNameLst>
                                          <p:attrName>ppt_h</p:attrName>
                                        </p:attrNameLst>
                                      </p:cBhvr>
                                      <p:tavLst>
                                        <p:tav tm="0">
                                          <p:val>
                                            <p:fltVal val="0"/>
                                          </p:val>
                                        </p:tav>
                                        <p:tav tm="100000">
                                          <p:val>
                                            <p:strVal val="#ppt_h"/>
                                          </p:val>
                                        </p:tav>
                                      </p:tavLst>
                                    </p:anim>
                                    <p:anim calcmode="lin" valueType="num">
                                      <p:cBhvr>
                                        <p:cTn id="14" dur="1000" fill="hold"/>
                                        <p:tgtEl>
                                          <p:spTgt spid="26"/>
                                        </p:tgtEl>
                                        <p:attrNameLst>
                                          <p:attrName>style.rotation</p:attrName>
                                        </p:attrNameLst>
                                      </p:cBhvr>
                                      <p:tavLst>
                                        <p:tav tm="0">
                                          <p:val>
                                            <p:fltVal val="90"/>
                                          </p:val>
                                        </p:tav>
                                        <p:tav tm="100000">
                                          <p:val>
                                            <p:fltVal val="0"/>
                                          </p:val>
                                        </p:tav>
                                      </p:tavLst>
                                    </p:anim>
                                    <p:animEffect transition="in" filter="fade">
                                      <p:cBhvr>
                                        <p:cTn id="15" dur="1000"/>
                                        <p:tgtEl>
                                          <p:spTgt spid="26"/>
                                        </p:tgtEl>
                                      </p:cBhvr>
                                    </p:animEffect>
                                  </p:childTnLst>
                                </p:cTn>
                              </p:par>
                              <p:par>
                                <p:cTn id="16" presetID="14" presetClass="entr" presetSubtype="1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par>
                                <p:cTn id="19" presetID="22" presetClass="entr" presetSubtype="4"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wipe(down)">
                                      <p:cBhvr>
                                        <p:cTn id="21" dur="500"/>
                                        <p:tgtEl>
                                          <p:spTgt spid="29"/>
                                        </p:tgtEl>
                                      </p:cBhvr>
                                    </p:animEffect>
                                  </p:childTnLst>
                                </p:cTn>
                              </p:par>
                              <p:par>
                                <p:cTn id="22" presetID="22" presetClass="entr" presetSubtype="4" fill="hold" grpId="0"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par>
                                <p:cTn id="25" presetID="16" presetClass="entr" presetSubtype="21" fill="hold"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barn(inVertical)">
                                      <p:cBhvr>
                                        <p:cTn id="27" dur="500"/>
                                        <p:tgtEl>
                                          <p:spTgt spid="30"/>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35"/>
                                        </p:tgtEl>
                                        <p:attrNameLst>
                                          <p:attrName>style.visibility</p:attrName>
                                        </p:attrNameLst>
                                      </p:cBhvr>
                                      <p:to>
                                        <p:strVal val="visible"/>
                                      </p:to>
                                    </p:set>
                                    <p:animEffect transition="in" filter="wipe(left)">
                                      <p:cBhvr>
                                        <p:cTn id="30" dur="500"/>
                                        <p:tgtEl>
                                          <p:spTgt spid="35"/>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1"/>
                                        </p:tgtEl>
                                        <p:attrNameLst>
                                          <p:attrName>style.visibility</p:attrName>
                                        </p:attrNameLst>
                                      </p:cBhvr>
                                      <p:to>
                                        <p:strVal val="visible"/>
                                      </p:to>
                                    </p:set>
                                    <p:animEffect transition="in" filter="wipe(left)">
                                      <p:cBhvr>
                                        <p:cTn id="40" dur="500"/>
                                        <p:tgtEl>
                                          <p:spTgt spid="3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wipe(left)">
                                      <p:cBhvr>
                                        <p:cTn id="45" dur="500"/>
                                        <p:tgtEl>
                                          <p:spTgt spid="36"/>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9"/>
                                        </p:tgtEl>
                                        <p:attrNameLst>
                                          <p:attrName>style.visibility</p:attrName>
                                        </p:attrNameLst>
                                      </p:cBhvr>
                                      <p:to>
                                        <p:strVal val="visible"/>
                                      </p:to>
                                    </p:set>
                                    <p:animEffect transition="in" filter="wipe(left)">
                                      <p:cBhvr>
                                        <p:cTn id="50" dur="500"/>
                                        <p:tgtEl>
                                          <p:spTgt spid="3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40"/>
                                        </p:tgtEl>
                                        <p:attrNameLst>
                                          <p:attrName>style.visibility</p:attrName>
                                        </p:attrNameLst>
                                      </p:cBhvr>
                                      <p:to>
                                        <p:strVal val="visible"/>
                                      </p:to>
                                    </p:set>
                                    <p:animEffect transition="in" filter="wipe(left)">
                                      <p:cBhvr>
                                        <p:cTn id="6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p:bldP spid="33" grpId="0"/>
      <p:bldP spid="34" grpId="0"/>
      <p:bldP spid="35" grpId="0" animBg="1"/>
      <p:bldP spid="36" grpId="0"/>
      <p:bldP spid="37" grpId="0"/>
      <p:bldP spid="39" grpId="0"/>
      <p:bldP spid="4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823763" y="876260"/>
            <a:ext cx="3847133" cy="603883"/>
          </a:xfrm>
          <a:prstGeom prst="rect">
            <a:avLst/>
          </a:prstGeom>
        </p:spPr>
        <p:txBody>
          <a:bodyPr wrap="square" lIns="0" tIns="0" rIns="0" bIns="0" rtlCol="0" anchor="t">
            <a:spAutoFit/>
          </a:bodyPr>
          <a:lstStyle/>
          <a:p>
            <a:pPr>
              <a:buClrTx/>
              <a:buFontTx/>
              <a:buNone/>
            </a:pPr>
            <a:r>
              <a:rPr lang="vi-VN" sz="1962" kern="1200">
                <a:solidFill>
                  <a:srgbClr val="9B6543"/>
                </a:solidFill>
                <a:latin typeface="Montserrat Medium" panose="00000600000000000000" pitchFamily="2" charset="0"/>
                <a:ea typeface="+mn-ea"/>
                <a:cs typeface="+mn-cs"/>
              </a:rPr>
              <a:t>Làm tròn các số thập phân vừa viết tới hàng phần mười</a:t>
            </a:r>
            <a:endParaRPr lang="en-US" sz="1962" kern="1200">
              <a:solidFill>
                <a:srgbClr val="9B6543"/>
              </a:solidFill>
              <a:latin typeface="Montserrat Medium" panose="00000600000000000000" pitchFamily="2" charset="0"/>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70" y="157660"/>
            <a:ext cx="1033062" cy="730030"/>
          </a:xfrm>
          <a:prstGeom prst="rect">
            <a:avLst/>
          </a:prstGeom>
        </p:spPr>
      </p:pic>
      <p:sp>
        <p:nvSpPr>
          <p:cNvPr id="10" name="Freeform 8">
            <a:extLst>
              <a:ext uri="{FF2B5EF4-FFF2-40B4-BE49-F238E27FC236}">
                <a16:creationId xmlns="" xmlns:a16="http://schemas.microsoft.com/office/drawing/2014/main" id="{3137344D-9860-726A-C48A-8DEE54CC0F15}"/>
              </a:ext>
            </a:extLst>
          </p:cNvPr>
          <p:cNvSpPr/>
          <p:nvPr/>
        </p:nvSpPr>
        <p:spPr>
          <a:xfrm>
            <a:off x="-114300" y="1727403"/>
            <a:ext cx="3283170" cy="3397048"/>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12,45">
            <a:extLst>
              <a:ext uri="{FF2B5EF4-FFF2-40B4-BE49-F238E27FC236}">
                <a16:creationId xmlns="" xmlns:a16="http://schemas.microsoft.com/office/drawing/2014/main" id="{0A22A18B-419B-3472-D150-7E11345AE9FC}"/>
              </a:ext>
            </a:extLst>
          </p:cNvPr>
          <p:cNvSpPr txBox="1"/>
          <p:nvPr/>
        </p:nvSpPr>
        <p:spPr>
          <a:xfrm>
            <a:off x="1984528" y="2274102"/>
            <a:ext cx="1144297" cy="369332"/>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12,45</a:t>
            </a:r>
          </a:p>
        </p:txBody>
      </p:sp>
      <p:grpSp>
        <p:nvGrpSpPr>
          <p:cNvPr id="14" name="Group 13">
            <a:extLst>
              <a:ext uri="{FF2B5EF4-FFF2-40B4-BE49-F238E27FC236}">
                <a16:creationId xmlns="" xmlns:a16="http://schemas.microsoft.com/office/drawing/2014/main" id="{DECE5518-9398-9076-5C99-728066A2349D}"/>
              </a:ext>
            </a:extLst>
          </p:cNvPr>
          <p:cNvGrpSpPr/>
          <p:nvPr/>
        </p:nvGrpSpPr>
        <p:grpSpPr>
          <a:xfrm>
            <a:off x="4344037" y="1727402"/>
            <a:ext cx="1977254" cy="1781970"/>
            <a:chOff x="191823" y="4060643"/>
            <a:chExt cx="3954508" cy="3563940"/>
          </a:xfrm>
        </p:grpSpPr>
        <p:sp>
          <p:nvSpPr>
            <p:cNvPr id="15" name="Freeform 8">
              <a:extLst>
                <a:ext uri="{FF2B5EF4-FFF2-40B4-BE49-F238E27FC236}">
                  <a16:creationId xmlns=""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11">
              <a:extLst>
                <a:ext uri="{FF2B5EF4-FFF2-40B4-BE49-F238E27FC236}">
                  <a16:creationId xmlns="" xmlns:a16="http://schemas.microsoft.com/office/drawing/2014/main" id="{A7A5B7D5-CD50-1E6D-F03C-59E33698E8C3}"/>
                </a:ext>
              </a:extLst>
            </p:cNvPr>
            <p:cNvSpPr txBox="1"/>
            <p:nvPr/>
          </p:nvSpPr>
          <p:spPr>
            <a:xfrm>
              <a:off x="1008481" y="5473281"/>
              <a:ext cx="244679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405,0</a:t>
              </a:r>
            </a:p>
          </p:txBody>
        </p:sp>
      </p:grpSp>
      <p:grpSp>
        <p:nvGrpSpPr>
          <p:cNvPr id="17" name="Group 16">
            <a:extLst>
              <a:ext uri="{FF2B5EF4-FFF2-40B4-BE49-F238E27FC236}">
                <a16:creationId xmlns="" xmlns:a16="http://schemas.microsoft.com/office/drawing/2014/main" id="{088F0250-823A-8BB5-4DE4-8586D24322FE}"/>
              </a:ext>
            </a:extLst>
          </p:cNvPr>
          <p:cNvGrpSpPr/>
          <p:nvPr/>
        </p:nvGrpSpPr>
        <p:grpSpPr>
          <a:xfrm>
            <a:off x="4990993" y="3324706"/>
            <a:ext cx="1977254" cy="1781970"/>
            <a:chOff x="191823" y="4060643"/>
            <a:chExt cx="3954508" cy="3563940"/>
          </a:xfrm>
        </p:grpSpPr>
        <p:sp>
          <p:nvSpPr>
            <p:cNvPr id="18" name="Freeform 8">
              <a:extLst>
                <a:ext uri="{FF2B5EF4-FFF2-40B4-BE49-F238E27FC236}">
                  <a16:creationId xmlns=""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11">
              <a:extLst>
                <a:ext uri="{FF2B5EF4-FFF2-40B4-BE49-F238E27FC236}">
                  <a16:creationId xmlns="" xmlns:a16="http://schemas.microsoft.com/office/drawing/2014/main" id="{A075C9C0-08BB-EDDF-8B9A-7CC29036D46E}"/>
                </a:ext>
              </a:extLst>
            </p:cNvPr>
            <p:cNvSpPr txBox="1"/>
            <p:nvPr/>
          </p:nvSpPr>
          <p:spPr>
            <a:xfrm>
              <a:off x="2005855" y="5446671"/>
              <a:ext cx="875468"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0</a:t>
              </a:r>
            </a:p>
          </p:txBody>
        </p:sp>
      </p:grpSp>
      <p:grpSp>
        <p:nvGrpSpPr>
          <p:cNvPr id="20" name="Group 19">
            <a:extLst>
              <a:ext uri="{FF2B5EF4-FFF2-40B4-BE49-F238E27FC236}">
                <a16:creationId xmlns="" xmlns:a16="http://schemas.microsoft.com/office/drawing/2014/main" id="{2FE38CFC-15D1-D4C0-F5EA-AB5977BC328D}"/>
              </a:ext>
            </a:extLst>
          </p:cNvPr>
          <p:cNvGrpSpPr/>
          <p:nvPr/>
        </p:nvGrpSpPr>
        <p:grpSpPr>
          <a:xfrm>
            <a:off x="6987711" y="1865431"/>
            <a:ext cx="1977254" cy="1781970"/>
            <a:chOff x="191823" y="4060643"/>
            <a:chExt cx="3954508" cy="3563940"/>
          </a:xfrm>
        </p:grpSpPr>
        <p:sp>
          <p:nvSpPr>
            <p:cNvPr id="21" name="Freeform 8">
              <a:extLst>
                <a:ext uri="{FF2B5EF4-FFF2-40B4-BE49-F238E27FC236}">
                  <a16:creationId xmlns=""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2" name="TextBox 11">
              <a:extLst>
                <a:ext uri="{FF2B5EF4-FFF2-40B4-BE49-F238E27FC236}">
                  <a16:creationId xmlns="" xmlns:a16="http://schemas.microsoft.com/office/drawing/2014/main" id="{F116CBE3-AD85-726F-E4EA-30716FA50354}"/>
                </a:ext>
              </a:extLst>
            </p:cNvPr>
            <p:cNvSpPr txBox="1"/>
            <p:nvPr/>
          </p:nvSpPr>
          <p:spPr>
            <a:xfrm>
              <a:off x="1838033"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3,1</a:t>
              </a:r>
            </a:p>
          </p:txBody>
        </p:sp>
      </p:grpSp>
      <p:grpSp>
        <p:nvGrpSpPr>
          <p:cNvPr id="25" name="Group 24">
            <a:extLst>
              <a:ext uri="{FF2B5EF4-FFF2-40B4-BE49-F238E27FC236}">
                <a16:creationId xmlns="" xmlns:a16="http://schemas.microsoft.com/office/drawing/2014/main" id="{3EEA7281-8101-143A-D8B5-945BDE1A092C}"/>
              </a:ext>
            </a:extLst>
          </p:cNvPr>
          <p:cNvGrpSpPr/>
          <p:nvPr/>
        </p:nvGrpSpPr>
        <p:grpSpPr>
          <a:xfrm>
            <a:off x="1698305" y="429170"/>
            <a:ext cx="1029012" cy="1192899"/>
            <a:chOff x="3396609" y="858340"/>
            <a:chExt cx="2058023" cy="2385797"/>
          </a:xfrm>
        </p:grpSpPr>
        <p:sp>
          <p:nvSpPr>
            <p:cNvPr id="24" name="Freeform 5">
              <a:extLst>
                <a:ext uri="{FF2B5EF4-FFF2-40B4-BE49-F238E27FC236}">
                  <a16:creationId xmlns="" xmlns:a16="http://schemas.microsoft.com/office/drawing/2014/main" id="{9CB649D4-12EC-0769-F5D2-740691EDBD4F}"/>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4">
                <a:extLst>
                  <a:ext uri="{96DAC541-7B7A-43D3-8B79-37D633B846F1}">
                    <asvg:svgBlip xmlns="" xmlns:asvg="http://schemas.microsoft.com/office/drawing/2016/SVG/main" r:embed="rId15"/>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3" name="TextBox 11">
              <a:extLst>
                <a:ext uri="{FF2B5EF4-FFF2-40B4-BE49-F238E27FC236}">
                  <a16:creationId xmlns="" xmlns:a16="http://schemas.microsoft.com/office/drawing/2014/main" id="{4BD84362-DD89-8D4C-CC6D-BCECEA38EAFB}"/>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e</a:t>
              </a:r>
            </a:p>
          </p:txBody>
        </p:sp>
      </p:grpSp>
      <p:sp>
        <p:nvSpPr>
          <p:cNvPr id="6" name="405,03">
            <a:extLst>
              <a:ext uri="{FF2B5EF4-FFF2-40B4-BE49-F238E27FC236}">
                <a16:creationId xmlns="" xmlns:a16="http://schemas.microsoft.com/office/drawing/2014/main" id="{69580CC1-7E9B-3285-B1C0-80906A2DF30C}"/>
              </a:ext>
            </a:extLst>
          </p:cNvPr>
          <p:cNvSpPr txBox="1"/>
          <p:nvPr/>
        </p:nvSpPr>
        <p:spPr>
          <a:xfrm>
            <a:off x="1412380" y="2889687"/>
            <a:ext cx="1144297" cy="369332"/>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405,03</a:t>
            </a:r>
          </a:p>
        </p:txBody>
      </p:sp>
      <p:sp>
        <p:nvSpPr>
          <p:cNvPr id="9" name="0,008">
            <a:extLst>
              <a:ext uri="{FF2B5EF4-FFF2-40B4-BE49-F238E27FC236}">
                <a16:creationId xmlns="" xmlns:a16="http://schemas.microsoft.com/office/drawing/2014/main" id="{4A42AE93-E010-4F49-942B-046FFC1BDDA6}"/>
              </a:ext>
            </a:extLst>
          </p:cNvPr>
          <p:cNvSpPr txBox="1"/>
          <p:nvPr/>
        </p:nvSpPr>
        <p:spPr>
          <a:xfrm>
            <a:off x="955137" y="3462735"/>
            <a:ext cx="1144297" cy="369332"/>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0,008</a:t>
            </a:r>
          </a:p>
        </p:txBody>
      </p:sp>
      <p:sp>
        <p:nvSpPr>
          <p:cNvPr id="12" name="3,14">
            <a:extLst>
              <a:ext uri="{FF2B5EF4-FFF2-40B4-BE49-F238E27FC236}">
                <a16:creationId xmlns="" xmlns:a16="http://schemas.microsoft.com/office/drawing/2014/main" id="{30B66F7C-273D-EE4F-6CDD-815DB8BD6306}"/>
              </a:ext>
            </a:extLst>
          </p:cNvPr>
          <p:cNvSpPr txBox="1"/>
          <p:nvPr/>
        </p:nvSpPr>
        <p:spPr>
          <a:xfrm>
            <a:off x="482051" y="3991137"/>
            <a:ext cx="1144297" cy="369332"/>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3,14</a:t>
            </a:r>
          </a:p>
        </p:txBody>
      </p:sp>
      <p:grpSp>
        <p:nvGrpSpPr>
          <p:cNvPr id="26" name="Group 25">
            <a:extLst>
              <a:ext uri="{FF2B5EF4-FFF2-40B4-BE49-F238E27FC236}">
                <a16:creationId xmlns="" xmlns:a16="http://schemas.microsoft.com/office/drawing/2014/main" id="{8283231C-71F5-6E18-02DC-D6104CB68929}"/>
              </a:ext>
            </a:extLst>
          </p:cNvPr>
          <p:cNvGrpSpPr/>
          <p:nvPr/>
        </p:nvGrpSpPr>
        <p:grpSpPr>
          <a:xfrm>
            <a:off x="2598038" y="3422117"/>
            <a:ext cx="1977254" cy="1781970"/>
            <a:chOff x="191823" y="4060643"/>
            <a:chExt cx="3954508" cy="3563940"/>
          </a:xfrm>
        </p:grpSpPr>
        <p:sp>
          <p:nvSpPr>
            <p:cNvPr id="28" name="Freeform 8">
              <a:extLst>
                <a:ext uri="{FF2B5EF4-FFF2-40B4-BE49-F238E27FC236}">
                  <a16:creationId xmlns="" xmlns:a16="http://schemas.microsoft.com/office/drawing/2014/main" id="{13ADB7D9-FB37-2E91-AA7A-4CA0AF20D810}"/>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9" name="TextBox 11">
              <a:extLst>
                <a:ext uri="{FF2B5EF4-FFF2-40B4-BE49-F238E27FC236}">
                  <a16:creationId xmlns="" xmlns:a16="http://schemas.microsoft.com/office/drawing/2014/main" id="{A8E92F44-81D7-FD81-AF5F-95775BED126D}"/>
                </a:ext>
              </a:extLst>
            </p:cNvPr>
            <p:cNvSpPr txBox="1"/>
            <p:nvPr/>
          </p:nvSpPr>
          <p:spPr>
            <a:xfrm>
              <a:off x="1631043" y="5388723"/>
              <a:ext cx="1517710"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12,5</a:t>
              </a:r>
            </a:p>
          </p:txBody>
        </p:sp>
      </p:grpSp>
    </p:spTree>
    <p:extLst>
      <p:ext uri="{BB962C8B-B14F-4D97-AF65-F5344CB8AC3E}">
        <p14:creationId xmlns:p14="http://schemas.microsoft.com/office/powerpoint/2010/main" val="1086481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31"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 calcmode="lin" valueType="num">
                                      <p:cBhvr>
                                        <p:cTn id="17" dur="1000" fill="hold"/>
                                        <p:tgtEl>
                                          <p:spTgt spid="25"/>
                                        </p:tgtEl>
                                        <p:attrNameLst>
                                          <p:attrName>ppt_w</p:attrName>
                                        </p:attrNameLst>
                                      </p:cBhvr>
                                      <p:tavLst>
                                        <p:tav tm="0">
                                          <p:val>
                                            <p:fltVal val="0"/>
                                          </p:val>
                                        </p:tav>
                                        <p:tav tm="100000">
                                          <p:val>
                                            <p:strVal val="#ppt_w"/>
                                          </p:val>
                                        </p:tav>
                                      </p:tavLst>
                                    </p:anim>
                                    <p:anim calcmode="lin" valueType="num">
                                      <p:cBhvr>
                                        <p:cTn id="18" dur="1000" fill="hold"/>
                                        <p:tgtEl>
                                          <p:spTgt spid="25"/>
                                        </p:tgtEl>
                                        <p:attrNameLst>
                                          <p:attrName>ppt_h</p:attrName>
                                        </p:attrNameLst>
                                      </p:cBhvr>
                                      <p:tavLst>
                                        <p:tav tm="0">
                                          <p:val>
                                            <p:fltVal val="0"/>
                                          </p:val>
                                        </p:tav>
                                        <p:tav tm="100000">
                                          <p:val>
                                            <p:strVal val="#ppt_h"/>
                                          </p:val>
                                        </p:tav>
                                      </p:tavLst>
                                    </p:anim>
                                    <p:anim calcmode="lin" valueType="num">
                                      <p:cBhvr>
                                        <p:cTn id="19" dur="1000" fill="hold"/>
                                        <p:tgtEl>
                                          <p:spTgt spid="25"/>
                                        </p:tgtEl>
                                        <p:attrNameLst>
                                          <p:attrName>style.rotation</p:attrName>
                                        </p:attrNameLst>
                                      </p:cBhvr>
                                      <p:tavLst>
                                        <p:tav tm="0">
                                          <p:val>
                                            <p:fltVal val="90"/>
                                          </p:val>
                                        </p:tav>
                                        <p:tav tm="100000">
                                          <p:val>
                                            <p:fltVal val="0"/>
                                          </p:val>
                                        </p:tav>
                                      </p:tavLst>
                                    </p:anim>
                                    <p:animEffect transition="in" filter="fade">
                                      <p:cBhvr>
                                        <p:cTn id="20" dur="1000"/>
                                        <p:tgtEl>
                                          <p:spTgt spid="25"/>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500" fill="hold"/>
                                        <p:tgtEl>
                                          <p:spTgt spid="6"/>
                                        </p:tgtEl>
                                        <p:attrNameLst>
                                          <p:attrName>ppt_w</p:attrName>
                                        </p:attrNameLst>
                                      </p:cBhvr>
                                      <p:tavLst>
                                        <p:tav tm="0">
                                          <p:val>
                                            <p:fltVal val="0"/>
                                          </p:val>
                                        </p:tav>
                                        <p:tav tm="100000">
                                          <p:val>
                                            <p:strVal val="#ppt_w"/>
                                          </p:val>
                                        </p:tav>
                                      </p:tavLst>
                                    </p:anim>
                                    <p:anim calcmode="lin" valueType="num">
                                      <p:cBhvr>
                                        <p:cTn id="29" dur="500" fill="hold"/>
                                        <p:tgtEl>
                                          <p:spTgt spid="6"/>
                                        </p:tgtEl>
                                        <p:attrNameLst>
                                          <p:attrName>ppt_h</p:attrName>
                                        </p:attrNameLst>
                                      </p:cBhvr>
                                      <p:tavLst>
                                        <p:tav tm="0">
                                          <p:val>
                                            <p:fltVal val="0"/>
                                          </p:val>
                                        </p:tav>
                                        <p:tav tm="100000">
                                          <p:val>
                                            <p:strVal val="#ppt_h"/>
                                          </p:val>
                                        </p:tav>
                                      </p:tavLst>
                                    </p:anim>
                                    <p:animEffect transition="in" filter="fade">
                                      <p:cBhvr>
                                        <p:cTn id="30" dur="500"/>
                                        <p:tgtEl>
                                          <p:spTgt spid="6"/>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p:cTn id="33" dur="500" fill="hold"/>
                                        <p:tgtEl>
                                          <p:spTgt spid="9"/>
                                        </p:tgtEl>
                                        <p:attrNameLst>
                                          <p:attrName>ppt_w</p:attrName>
                                        </p:attrNameLst>
                                      </p:cBhvr>
                                      <p:tavLst>
                                        <p:tav tm="0">
                                          <p:val>
                                            <p:fltVal val="0"/>
                                          </p:val>
                                        </p:tav>
                                        <p:tav tm="100000">
                                          <p:val>
                                            <p:strVal val="#ppt_w"/>
                                          </p:val>
                                        </p:tav>
                                      </p:tavLst>
                                    </p:anim>
                                    <p:anim calcmode="lin" valueType="num">
                                      <p:cBhvr>
                                        <p:cTn id="34" dur="500" fill="hold"/>
                                        <p:tgtEl>
                                          <p:spTgt spid="9"/>
                                        </p:tgtEl>
                                        <p:attrNameLst>
                                          <p:attrName>ppt_h</p:attrName>
                                        </p:attrNameLst>
                                      </p:cBhvr>
                                      <p:tavLst>
                                        <p:tav tm="0">
                                          <p:val>
                                            <p:fltVal val="0"/>
                                          </p:val>
                                        </p:tav>
                                        <p:tav tm="100000">
                                          <p:val>
                                            <p:strVal val="#ppt_h"/>
                                          </p:val>
                                        </p:tav>
                                      </p:tavLst>
                                    </p:anim>
                                    <p:animEffect transition="in" filter="fade">
                                      <p:cBhvr>
                                        <p:cTn id="35" dur="500"/>
                                        <p:tgtEl>
                                          <p:spTgt spid="9"/>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1" restart="whenNotActive" fill="hold" evtFilter="cancelBubble" nodeType="interactiveSeq">
                <p:stCondLst>
                  <p:cond evt="onClick" delay="0">
                    <p:tgtEl>
                      <p:spTgt spid="11"/>
                    </p:tgtEl>
                  </p:cond>
                </p:stCondLst>
                <p:endSync evt="end" delay="0">
                  <p:rtn val="all"/>
                </p:endSync>
                <p:childTnLst>
                  <p:par>
                    <p:cTn id="42" fill="hold">
                      <p:stCondLst>
                        <p:cond delay="0"/>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26"/>
                                        </p:tgtEl>
                                        <p:attrNameLst>
                                          <p:attrName>style.visibility</p:attrName>
                                        </p:attrNameLst>
                                      </p:cBhvr>
                                      <p:to>
                                        <p:strVal val="visible"/>
                                      </p:to>
                                    </p:set>
                                    <p:anim calcmode="lin" valueType="num">
                                      <p:cBhvr additive="base">
                                        <p:cTn id="46" dur="500" fill="hold"/>
                                        <p:tgtEl>
                                          <p:spTgt spid="26"/>
                                        </p:tgtEl>
                                        <p:attrNameLst>
                                          <p:attrName>ppt_x</p:attrName>
                                        </p:attrNameLst>
                                      </p:cBhvr>
                                      <p:tavLst>
                                        <p:tav tm="0">
                                          <p:val>
                                            <p:strVal val="#ppt_x"/>
                                          </p:val>
                                        </p:tav>
                                        <p:tav tm="100000">
                                          <p:val>
                                            <p:strVal val="#ppt_x"/>
                                          </p:val>
                                        </p:tav>
                                      </p:tavLst>
                                    </p:anim>
                                    <p:anim calcmode="lin" valueType="num">
                                      <p:cBhvr additive="base">
                                        <p:cTn id="4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1"/>
                  </p:tgtEl>
                </p:cond>
              </p:nextCondLst>
            </p:seq>
            <p:seq concurrent="1" nextAc="seek">
              <p:cTn id="48" restart="whenNotActive" fill="hold" evtFilter="cancelBubble" nodeType="interactiveSeq">
                <p:stCondLst>
                  <p:cond evt="onClick" delay="0">
                    <p:tgtEl>
                      <p:spTgt spid="6"/>
                    </p:tgtEl>
                  </p:cond>
                </p:stCondLst>
                <p:endSync evt="end" delay="0">
                  <p:rtn val="all"/>
                </p:endSync>
                <p:childTnLst>
                  <p:par>
                    <p:cTn id="49" fill="hold">
                      <p:stCondLst>
                        <p:cond delay="0"/>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 calcmode="lin" valueType="num">
                                      <p:cBhvr additive="base">
                                        <p:cTn id="53" dur="500" fill="hold"/>
                                        <p:tgtEl>
                                          <p:spTgt spid="14"/>
                                        </p:tgtEl>
                                        <p:attrNameLst>
                                          <p:attrName>ppt_x</p:attrName>
                                        </p:attrNameLst>
                                      </p:cBhvr>
                                      <p:tavLst>
                                        <p:tav tm="0">
                                          <p:val>
                                            <p:strVal val="#ppt_x"/>
                                          </p:val>
                                        </p:tav>
                                        <p:tav tm="100000">
                                          <p:val>
                                            <p:strVal val="#ppt_x"/>
                                          </p:val>
                                        </p:tav>
                                      </p:tavLst>
                                    </p:anim>
                                    <p:anim calcmode="lin" valueType="num">
                                      <p:cBhvr additive="base">
                                        <p:cTn id="5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6"/>
                  </p:tgtEl>
                </p:cond>
              </p:nextCondLst>
            </p:seq>
            <p:seq concurrent="1" nextAc="seek">
              <p:cTn id="55" restart="whenNotActive" fill="hold" evtFilter="cancelBubble" nodeType="interactiveSeq">
                <p:stCondLst>
                  <p:cond evt="onClick" delay="0">
                    <p:tgtEl>
                      <p:spTgt spid="9"/>
                    </p:tgtEl>
                  </p:cond>
                </p:stCondLst>
                <p:endSync evt="end" delay="0">
                  <p:rtn val="all"/>
                </p:endSync>
                <p:childTnLst>
                  <p:par>
                    <p:cTn id="56" fill="hold">
                      <p:stCondLst>
                        <p:cond delay="0"/>
                      </p:stCondLst>
                      <p:childTnLst>
                        <p:par>
                          <p:cTn id="57" fill="hold">
                            <p:stCondLst>
                              <p:cond delay="0"/>
                            </p:stCondLst>
                            <p:childTnLst>
                              <p:par>
                                <p:cTn id="58" presetID="2" presetClass="entr" presetSubtype="4" fill="hold"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additive="base">
                                        <p:cTn id="60" dur="500" fill="hold"/>
                                        <p:tgtEl>
                                          <p:spTgt spid="17"/>
                                        </p:tgtEl>
                                        <p:attrNameLst>
                                          <p:attrName>ppt_x</p:attrName>
                                        </p:attrNameLst>
                                      </p:cBhvr>
                                      <p:tavLst>
                                        <p:tav tm="0">
                                          <p:val>
                                            <p:strVal val="#ppt_x"/>
                                          </p:val>
                                        </p:tav>
                                        <p:tav tm="100000">
                                          <p:val>
                                            <p:strVal val="#ppt_x"/>
                                          </p:val>
                                        </p:tav>
                                      </p:tavLst>
                                    </p:anim>
                                    <p:anim calcmode="lin" valueType="num">
                                      <p:cBhvr additive="base">
                                        <p:cTn id="61"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9"/>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nextCondLst>
                <p:cond evt="onClick" delay="0">
                  <p:tgtEl>
                    <p:spTgt spid="12"/>
                  </p:tgtEl>
                </p:cond>
              </p:nextCondLst>
            </p:seq>
          </p:childTnLst>
        </p:cTn>
      </p:par>
    </p:tnLst>
    <p:bldLst>
      <p:bldP spid="5" grpId="0"/>
      <p:bldP spid="11" grpId="0"/>
      <p:bldP spid="6" grpId="0"/>
      <p:bldP spid="9" grpId="0"/>
      <p:bldP spid="1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2823763" y="876260"/>
            <a:ext cx="4343328" cy="603883"/>
          </a:xfrm>
          <a:prstGeom prst="rect">
            <a:avLst/>
          </a:prstGeom>
        </p:spPr>
        <p:txBody>
          <a:bodyPr wrap="square" lIns="0" tIns="0" rIns="0" bIns="0" rtlCol="0" anchor="t">
            <a:spAutoFit/>
          </a:bodyPr>
          <a:lstStyle/>
          <a:p>
            <a:pPr>
              <a:buClrTx/>
              <a:buFontTx/>
              <a:buNone/>
            </a:pPr>
            <a:r>
              <a:rPr lang="vi-VN" sz="1962" kern="1200">
                <a:solidFill>
                  <a:srgbClr val="9B6543"/>
                </a:solidFill>
                <a:latin typeface="Montserrat Medium" panose="00000600000000000000" pitchFamily="2" charset="0"/>
                <a:ea typeface="+mn-ea"/>
                <a:cs typeface="+mn-cs"/>
              </a:rPr>
              <a:t>Làm tròn các số thập phân vừa viết tới số tự nhiên gần nhất</a:t>
            </a: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70" y="157660"/>
            <a:ext cx="1033062" cy="730030"/>
          </a:xfrm>
          <a:prstGeom prst="rect">
            <a:avLst/>
          </a:prstGeom>
        </p:spPr>
      </p:pic>
      <p:grpSp>
        <p:nvGrpSpPr>
          <p:cNvPr id="14" name="Group 13">
            <a:extLst>
              <a:ext uri="{FF2B5EF4-FFF2-40B4-BE49-F238E27FC236}">
                <a16:creationId xmlns="" xmlns:a16="http://schemas.microsoft.com/office/drawing/2014/main" id="{DECE5518-9398-9076-5C99-728066A2349D}"/>
              </a:ext>
            </a:extLst>
          </p:cNvPr>
          <p:cNvGrpSpPr/>
          <p:nvPr/>
        </p:nvGrpSpPr>
        <p:grpSpPr>
          <a:xfrm>
            <a:off x="2530923" y="1634129"/>
            <a:ext cx="1977254" cy="1781970"/>
            <a:chOff x="191823" y="4060643"/>
            <a:chExt cx="3954508" cy="3563940"/>
          </a:xfrm>
        </p:grpSpPr>
        <p:sp>
          <p:nvSpPr>
            <p:cNvPr id="15" name="Freeform 8">
              <a:extLst>
                <a:ext uri="{FF2B5EF4-FFF2-40B4-BE49-F238E27FC236}">
                  <a16:creationId xmlns="" xmlns:a16="http://schemas.microsoft.com/office/drawing/2014/main" id="{DF36C2F9-4743-6E6F-D6A3-9FD012F911B6}"/>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11">
              <a:extLst>
                <a:ext uri="{FF2B5EF4-FFF2-40B4-BE49-F238E27FC236}">
                  <a16:creationId xmlns="" xmlns:a16="http://schemas.microsoft.com/office/drawing/2014/main" id="{A7A5B7D5-CD50-1E6D-F03C-59E33698E8C3}"/>
                </a:ext>
              </a:extLst>
            </p:cNvPr>
            <p:cNvSpPr txBox="1"/>
            <p:nvPr/>
          </p:nvSpPr>
          <p:spPr>
            <a:xfrm>
              <a:off x="1008481" y="5473281"/>
              <a:ext cx="244679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405,03</a:t>
              </a:r>
            </a:p>
          </p:txBody>
        </p:sp>
      </p:grpSp>
      <p:grpSp>
        <p:nvGrpSpPr>
          <p:cNvPr id="17" name="Group 16">
            <a:extLst>
              <a:ext uri="{FF2B5EF4-FFF2-40B4-BE49-F238E27FC236}">
                <a16:creationId xmlns="" xmlns:a16="http://schemas.microsoft.com/office/drawing/2014/main" id="{088F0250-823A-8BB5-4DE4-8586D24322FE}"/>
              </a:ext>
            </a:extLst>
          </p:cNvPr>
          <p:cNvGrpSpPr/>
          <p:nvPr/>
        </p:nvGrpSpPr>
        <p:grpSpPr>
          <a:xfrm>
            <a:off x="6999877" y="1881387"/>
            <a:ext cx="1977254" cy="1781970"/>
            <a:chOff x="191823" y="4060643"/>
            <a:chExt cx="3954508" cy="3563940"/>
          </a:xfrm>
        </p:grpSpPr>
        <p:sp>
          <p:nvSpPr>
            <p:cNvPr id="18" name="Freeform 8">
              <a:extLst>
                <a:ext uri="{FF2B5EF4-FFF2-40B4-BE49-F238E27FC236}">
                  <a16:creationId xmlns="" xmlns:a16="http://schemas.microsoft.com/office/drawing/2014/main" id="{9178DCD2-0818-8A80-BE45-132C2C9236FD}"/>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11">
              <a:extLst>
                <a:ext uri="{FF2B5EF4-FFF2-40B4-BE49-F238E27FC236}">
                  <a16:creationId xmlns="" xmlns:a16="http://schemas.microsoft.com/office/drawing/2014/main" id="{A075C9C0-08BB-EDDF-8B9A-7CC29036D46E}"/>
                </a:ext>
              </a:extLst>
            </p:cNvPr>
            <p:cNvSpPr txBox="1"/>
            <p:nvPr/>
          </p:nvSpPr>
          <p:spPr>
            <a:xfrm>
              <a:off x="1057995" y="5446671"/>
              <a:ext cx="1823330"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0,008</a:t>
              </a:r>
            </a:p>
          </p:txBody>
        </p:sp>
      </p:grpSp>
      <p:grpSp>
        <p:nvGrpSpPr>
          <p:cNvPr id="20" name="Group 19">
            <a:extLst>
              <a:ext uri="{FF2B5EF4-FFF2-40B4-BE49-F238E27FC236}">
                <a16:creationId xmlns="" xmlns:a16="http://schemas.microsoft.com/office/drawing/2014/main" id="{2FE38CFC-15D1-D4C0-F5EA-AB5977BC328D}"/>
              </a:ext>
            </a:extLst>
          </p:cNvPr>
          <p:cNvGrpSpPr/>
          <p:nvPr/>
        </p:nvGrpSpPr>
        <p:grpSpPr>
          <a:xfrm>
            <a:off x="4635824" y="1881387"/>
            <a:ext cx="1977254" cy="1781970"/>
            <a:chOff x="191823" y="4060643"/>
            <a:chExt cx="3954508" cy="3563940"/>
          </a:xfrm>
        </p:grpSpPr>
        <p:sp>
          <p:nvSpPr>
            <p:cNvPr id="21" name="Freeform 8">
              <a:extLst>
                <a:ext uri="{FF2B5EF4-FFF2-40B4-BE49-F238E27FC236}">
                  <a16:creationId xmlns="" xmlns:a16="http://schemas.microsoft.com/office/drawing/2014/main" id="{6CAE0D33-98CA-E4B8-4EF1-088AF36416CF}"/>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2" name="TextBox 11">
              <a:extLst>
                <a:ext uri="{FF2B5EF4-FFF2-40B4-BE49-F238E27FC236}">
                  <a16:creationId xmlns="" xmlns:a16="http://schemas.microsoft.com/office/drawing/2014/main" id="{F116CBE3-AD85-726F-E4EA-30716FA50354}"/>
                </a:ext>
              </a:extLst>
            </p:cNvPr>
            <p:cNvSpPr txBox="1"/>
            <p:nvPr/>
          </p:nvSpPr>
          <p:spPr>
            <a:xfrm>
              <a:off x="1838033" y="5473281"/>
              <a:ext cx="2005106" cy="738664"/>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3,14</a:t>
              </a:r>
            </a:p>
          </p:txBody>
        </p:sp>
      </p:grpSp>
      <p:grpSp>
        <p:nvGrpSpPr>
          <p:cNvPr id="25" name="Group 24">
            <a:extLst>
              <a:ext uri="{FF2B5EF4-FFF2-40B4-BE49-F238E27FC236}">
                <a16:creationId xmlns="" xmlns:a16="http://schemas.microsoft.com/office/drawing/2014/main" id="{3EEA7281-8101-143A-D8B5-945BDE1A092C}"/>
              </a:ext>
            </a:extLst>
          </p:cNvPr>
          <p:cNvGrpSpPr/>
          <p:nvPr/>
        </p:nvGrpSpPr>
        <p:grpSpPr>
          <a:xfrm>
            <a:off x="1698305" y="429170"/>
            <a:ext cx="1029012" cy="1192899"/>
            <a:chOff x="3396609" y="858340"/>
            <a:chExt cx="2058023" cy="2385797"/>
          </a:xfrm>
        </p:grpSpPr>
        <p:sp>
          <p:nvSpPr>
            <p:cNvPr id="24" name="Freeform 5">
              <a:extLst>
                <a:ext uri="{FF2B5EF4-FFF2-40B4-BE49-F238E27FC236}">
                  <a16:creationId xmlns="" xmlns:a16="http://schemas.microsoft.com/office/drawing/2014/main" id="{9CB649D4-12EC-0769-F5D2-740691EDBD4F}"/>
                </a:ext>
              </a:extLst>
            </p:cNvPr>
            <p:cNvSpPr/>
            <p:nvPr/>
          </p:nvSpPr>
          <p:spPr>
            <a:xfrm rot="-4573699">
              <a:off x="3232722" y="1022227"/>
              <a:ext cx="2385797" cy="2058023"/>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12">
                <a:extLst>
                  <a:ext uri="{96DAC541-7B7A-43D3-8B79-37D633B846F1}">
                    <asvg:svgBlip xmlns="" xmlns:asvg="http://schemas.microsoft.com/office/drawing/2016/SVG/main" r:embed="rId13"/>
                  </a:ext>
                </a:extLst>
              </a:blip>
              <a:stretch>
                <a:fillRect l="-56381" r="1" b="-99940"/>
              </a:stretch>
            </a:blipFill>
          </p:spPr>
          <p:txBody>
            <a:bodyPr/>
            <a:lstStyle/>
            <a:p>
              <a:pPr>
                <a:buClrTx/>
                <a:buFontTx/>
                <a:buNone/>
              </a:pPr>
              <a:endParaRPr lang="en-US" sz="900" kern="1200">
                <a:solidFill>
                  <a:prstClr val="black"/>
                </a:solidFill>
                <a:latin typeface="Calibri"/>
                <a:ea typeface="+mn-ea"/>
                <a:cs typeface="+mn-cs"/>
              </a:endParaRPr>
            </a:p>
          </p:txBody>
        </p:sp>
        <p:sp>
          <p:nvSpPr>
            <p:cNvPr id="23" name="TextBox 11">
              <a:extLst>
                <a:ext uri="{FF2B5EF4-FFF2-40B4-BE49-F238E27FC236}">
                  <a16:creationId xmlns="" xmlns:a16="http://schemas.microsoft.com/office/drawing/2014/main" id="{4BD84362-DD89-8D4C-CC6D-BCECEA38EAFB}"/>
                </a:ext>
              </a:extLst>
            </p:cNvPr>
            <p:cNvSpPr txBox="1"/>
            <p:nvPr/>
          </p:nvSpPr>
          <p:spPr>
            <a:xfrm>
              <a:off x="3953819" y="1667532"/>
              <a:ext cx="815264" cy="923330"/>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g</a:t>
              </a:r>
            </a:p>
          </p:txBody>
        </p:sp>
      </p:grpSp>
      <p:grpSp>
        <p:nvGrpSpPr>
          <p:cNvPr id="26" name="Group 25">
            <a:extLst>
              <a:ext uri="{FF2B5EF4-FFF2-40B4-BE49-F238E27FC236}">
                <a16:creationId xmlns="" xmlns:a16="http://schemas.microsoft.com/office/drawing/2014/main" id="{8283231C-71F5-6E18-02DC-D6104CB68929}"/>
              </a:ext>
            </a:extLst>
          </p:cNvPr>
          <p:cNvGrpSpPr/>
          <p:nvPr/>
        </p:nvGrpSpPr>
        <p:grpSpPr>
          <a:xfrm>
            <a:off x="208142" y="1793930"/>
            <a:ext cx="1977254" cy="1781970"/>
            <a:chOff x="191823" y="4060643"/>
            <a:chExt cx="3954508" cy="3563940"/>
          </a:xfrm>
        </p:grpSpPr>
        <p:sp>
          <p:nvSpPr>
            <p:cNvPr id="28" name="Freeform 8">
              <a:extLst>
                <a:ext uri="{FF2B5EF4-FFF2-40B4-BE49-F238E27FC236}">
                  <a16:creationId xmlns="" xmlns:a16="http://schemas.microsoft.com/office/drawing/2014/main" id="{13ADB7D9-FB37-2E91-AA7A-4CA0AF20D810}"/>
                </a:ext>
              </a:extLst>
            </p:cNvPr>
            <p:cNvSpPr/>
            <p:nvPr/>
          </p:nvSpPr>
          <p:spPr>
            <a:xfrm>
              <a:off x="191823" y="4060643"/>
              <a:ext cx="3954508" cy="3563940"/>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9" name="TextBox 11">
              <a:extLst>
                <a:ext uri="{FF2B5EF4-FFF2-40B4-BE49-F238E27FC236}">
                  <a16:creationId xmlns="" xmlns:a16="http://schemas.microsoft.com/office/drawing/2014/main" id="{A8E92F44-81D7-FD81-AF5F-95775BED126D}"/>
                </a:ext>
              </a:extLst>
            </p:cNvPr>
            <p:cNvSpPr txBox="1"/>
            <p:nvPr/>
          </p:nvSpPr>
          <p:spPr>
            <a:xfrm>
              <a:off x="1631043" y="5388723"/>
              <a:ext cx="1517710" cy="1477328"/>
            </a:xfrm>
            <a:prstGeom prst="rect">
              <a:avLst/>
            </a:prstGeom>
          </p:spPr>
          <p:txBody>
            <a:bodyPr wrap="square" lIns="0" tIns="0" rIns="0" bIns="0" rtlCol="0" anchor="t">
              <a:spAutoFit/>
            </a:bodyPr>
            <a:lstStyle/>
            <a:p>
              <a:pPr>
                <a:buClrTx/>
                <a:buFontTx/>
                <a:buNone/>
              </a:pPr>
              <a:r>
                <a:rPr lang="en-US" sz="2400" kern="1200">
                  <a:solidFill>
                    <a:prstClr val="white"/>
                  </a:solidFill>
                  <a:latin typeface="Montserrat SemiBold" panose="00000700000000000000" pitchFamily="2" charset="0"/>
                  <a:ea typeface="+mn-ea"/>
                  <a:cs typeface="+mn-cs"/>
                </a:rPr>
                <a:t>12,45</a:t>
              </a:r>
            </a:p>
          </p:txBody>
        </p:sp>
      </p:grpSp>
      <p:grpSp>
        <p:nvGrpSpPr>
          <p:cNvPr id="7" name="Group 6">
            <a:extLst>
              <a:ext uri="{FF2B5EF4-FFF2-40B4-BE49-F238E27FC236}">
                <a16:creationId xmlns="" xmlns:a16="http://schemas.microsoft.com/office/drawing/2014/main" id="{26BAD6E0-586F-62D4-F6FF-B879704A0BCC}"/>
              </a:ext>
            </a:extLst>
          </p:cNvPr>
          <p:cNvGrpSpPr/>
          <p:nvPr/>
        </p:nvGrpSpPr>
        <p:grpSpPr>
          <a:xfrm>
            <a:off x="638648" y="3663357"/>
            <a:ext cx="1096016" cy="1037445"/>
            <a:chOff x="1677978" y="7939910"/>
            <a:chExt cx="2192032" cy="2074889"/>
          </a:xfrm>
        </p:grpSpPr>
        <p:sp>
          <p:nvSpPr>
            <p:cNvPr id="2" name="Freeform 8">
              <a:extLst>
                <a:ext uri="{FF2B5EF4-FFF2-40B4-BE49-F238E27FC236}">
                  <a16:creationId xmlns="" xmlns:a16="http://schemas.microsoft.com/office/drawing/2014/main" id="{B9BEB70E-B85B-2BBE-5DCB-B11DD3D374E6}"/>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11">
              <a:extLst>
                <a:ext uri="{FF2B5EF4-FFF2-40B4-BE49-F238E27FC236}">
                  <a16:creationId xmlns="" xmlns:a16="http://schemas.microsoft.com/office/drawing/2014/main" id="{809C5798-4AAC-4FE1-ECF2-D0E12EABF4E5}"/>
                </a:ext>
              </a:extLst>
            </p:cNvPr>
            <p:cNvSpPr txBox="1"/>
            <p:nvPr/>
          </p:nvSpPr>
          <p:spPr>
            <a:xfrm>
              <a:off x="1914032" y="7939910"/>
              <a:ext cx="1517710" cy="1015662"/>
            </a:xfrm>
            <a:prstGeom prst="rect">
              <a:avLst/>
            </a:prstGeom>
          </p:spPr>
          <p:txBody>
            <a:bodyPr wrap="square" lIns="0" tIns="0" rIns="0" bIns="0" rtlCol="0" anchor="t">
              <a:spAutoFit/>
            </a:bodyPr>
            <a:lstStyle/>
            <a:p>
              <a:pPr>
                <a:buClrTx/>
                <a:buFontTx/>
                <a:buNone/>
              </a:pPr>
              <a:r>
                <a:rPr lang="en-US" sz="3300" kern="1200">
                  <a:ln>
                    <a:solidFill>
                      <a:srgbClr val="002060"/>
                    </a:solidFill>
                  </a:ln>
                  <a:solidFill>
                    <a:srgbClr val="9B6543"/>
                  </a:solidFill>
                  <a:latin typeface="Montserrat SemiBold" panose="00000700000000000000" pitchFamily="2" charset="0"/>
                  <a:ea typeface="+mn-ea"/>
                  <a:cs typeface="+mn-cs"/>
                </a:rPr>
                <a:t>12</a:t>
              </a:r>
            </a:p>
          </p:txBody>
        </p:sp>
      </p:grpSp>
      <p:grpSp>
        <p:nvGrpSpPr>
          <p:cNvPr id="13" name="Group 12">
            <a:extLst>
              <a:ext uri="{FF2B5EF4-FFF2-40B4-BE49-F238E27FC236}">
                <a16:creationId xmlns="" xmlns:a16="http://schemas.microsoft.com/office/drawing/2014/main" id="{70DEE57A-900C-19CA-6CE7-8D93926D6308}"/>
              </a:ext>
            </a:extLst>
          </p:cNvPr>
          <p:cNvGrpSpPr/>
          <p:nvPr/>
        </p:nvGrpSpPr>
        <p:grpSpPr>
          <a:xfrm>
            <a:off x="2647632" y="3627377"/>
            <a:ext cx="1098933" cy="1059051"/>
            <a:chOff x="1672145" y="7896697"/>
            <a:chExt cx="2197865" cy="2118102"/>
          </a:xfrm>
        </p:grpSpPr>
        <p:sp>
          <p:nvSpPr>
            <p:cNvPr id="27" name="Freeform 8">
              <a:extLst>
                <a:ext uri="{FF2B5EF4-FFF2-40B4-BE49-F238E27FC236}">
                  <a16:creationId xmlns="" xmlns:a16="http://schemas.microsoft.com/office/drawing/2014/main" id="{168479B0-6E34-1AD8-1507-A8885AF30F59}"/>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0" name="TextBox 11">
              <a:extLst>
                <a:ext uri="{FF2B5EF4-FFF2-40B4-BE49-F238E27FC236}">
                  <a16:creationId xmlns="" xmlns:a16="http://schemas.microsoft.com/office/drawing/2014/main" id="{2D7B0D1A-1A21-8994-2551-AA3481B21157}"/>
                </a:ext>
              </a:extLst>
            </p:cNvPr>
            <p:cNvSpPr txBox="1"/>
            <p:nvPr/>
          </p:nvSpPr>
          <p:spPr>
            <a:xfrm>
              <a:off x="1672145" y="7896697"/>
              <a:ext cx="1823329" cy="1015662"/>
            </a:xfrm>
            <a:prstGeom prst="rect">
              <a:avLst/>
            </a:prstGeom>
          </p:spPr>
          <p:txBody>
            <a:bodyPr wrap="square" lIns="0" tIns="0" rIns="0" bIns="0" rtlCol="0" anchor="t">
              <a:spAutoFit/>
            </a:bodyPr>
            <a:lstStyle/>
            <a:p>
              <a:pPr>
                <a:buClrTx/>
                <a:buFontTx/>
                <a:buNone/>
              </a:pPr>
              <a:r>
                <a:rPr lang="en-US" sz="3300" kern="1200">
                  <a:ln>
                    <a:solidFill>
                      <a:srgbClr val="002060"/>
                    </a:solidFill>
                  </a:ln>
                  <a:solidFill>
                    <a:srgbClr val="9B6543"/>
                  </a:solidFill>
                  <a:latin typeface="Montserrat SemiBold" panose="00000700000000000000" pitchFamily="2" charset="0"/>
                  <a:ea typeface="+mn-ea"/>
                  <a:cs typeface="+mn-cs"/>
                </a:rPr>
                <a:t>405</a:t>
              </a:r>
            </a:p>
          </p:txBody>
        </p:sp>
      </p:grpSp>
      <p:grpSp>
        <p:nvGrpSpPr>
          <p:cNvPr id="31" name="Group 30">
            <a:extLst>
              <a:ext uri="{FF2B5EF4-FFF2-40B4-BE49-F238E27FC236}">
                <a16:creationId xmlns="" xmlns:a16="http://schemas.microsoft.com/office/drawing/2014/main" id="{7DBD9728-530F-D460-B1C8-2F486480ED34}"/>
              </a:ext>
            </a:extLst>
          </p:cNvPr>
          <p:cNvGrpSpPr/>
          <p:nvPr/>
        </p:nvGrpSpPr>
        <p:grpSpPr>
          <a:xfrm>
            <a:off x="5017075" y="3759409"/>
            <a:ext cx="1096016" cy="1031134"/>
            <a:chOff x="1677978" y="7952532"/>
            <a:chExt cx="2192032" cy="2062267"/>
          </a:xfrm>
        </p:grpSpPr>
        <p:sp>
          <p:nvSpPr>
            <p:cNvPr id="32" name="Freeform 8">
              <a:extLst>
                <a:ext uri="{FF2B5EF4-FFF2-40B4-BE49-F238E27FC236}">
                  <a16:creationId xmlns="" xmlns:a16="http://schemas.microsoft.com/office/drawing/2014/main" id="{E03DE9B9-B2EB-2F5A-2466-1CC2F830BF78}"/>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3" name="TextBox 11">
              <a:extLst>
                <a:ext uri="{FF2B5EF4-FFF2-40B4-BE49-F238E27FC236}">
                  <a16:creationId xmlns="" xmlns:a16="http://schemas.microsoft.com/office/drawing/2014/main" id="{69D45D95-4607-6EE5-FD46-8750EB13DAB3}"/>
                </a:ext>
              </a:extLst>
            </p:cNvPr>
            <p:cNvSpPr txBox="1"/>
            <p:nvPr/>
          </p:nvSpPr>
          <p:spPr>
            <a:xfrm>
              <a:off x="2046530" y="7952532"/>
              <a:ext cx="1517710" cy="1015662"/>
            </a:xfrm>
            <a:prstGeom prst="rect">
              <a:avLst/>
            </a:prstGeom>
          </p:spPr>
          <p:txBody>
            <a:bodyPr wrap="square" lIns="0" tIns="0" rIns="0" bIns="0" rtlCol="0" anchor="t">
              <a:spAutoFit/>
            </a:bodyPr>
            <a:lstStyle/>
            <a:p>
              <a:pPr>
                <a:buClrTx/>
                <a:buFontTx/>
                <a:buNone/>
              </a:pPr>
              <a:r>
                <a:rPr lang="en-US" sz="3300" kern="1200">
                  <a:ln>
                    <a:solidFill>
                      <a:srgbClr val="002060"/>
                    </a:solidFill>
                  </a:ln>
                  <a:solidFill>
                    <a:srgbClr val="9B6543"/>
                  </a:solidFill>
                  <a:latin typeface="Montserrat SemiBold" panose="00000700000000000000" pitchFamily="2" charset="0"/>
                  <a:ea typeface="+mn-ea"/>
                  <a:cs typeface="+mn-cs"/>
                </a:rPr>
                <a:t>3</a:t>
              </a:r>
            </a:p>
          </p:txBody>
        </p:sp>
      </p:grpSp>
      <p:grpSp>
        <p:nvGrpSpPr>
          <p:cNvPr id="34" name="Group 33">
            <a:extLst>
              <a:ext uri="{FF2B5EF4-FFF2-40B4-BE49-F238E27FC236}">
                <a16:creationId xmlns="" xmlns:a16="http://schemas.microsoft.com/office/drawing/2014/main" id="{CC04097B-DF86-2159-D8EF-51DB273BB1E4}"/>
              </a:ext>
            </a:extLst>
          </p:cNvPr>
          <p:cNvGrpSpPr/>
          <p:nvPr/>
        </p:nvGrpSpPr>
        <p:grpSpPr>
          <a:xfrm>
            <a:off x="7588576" y="3730040"/>
            <a:ext cx="1096016" cy="1060503"/>
            <a:chOff x="1677978" y="7893794"/>
            <a:chExt cx="2192032" cy="2121005"/>
          </a:xfrm>
        </p:grpSpPr>
        <p:sp>
          <p:nvSpPr>
            <p:cNvPr id="35" name="Freeform 8">
              <a:extLst>
                <a:ext uri="{FF2B5EF4-FFF2-40B4-BE49-F238E27FC236}">
                  <a16:creationId xmlns="" xmlns:a16="http://schemas.microsoft.com/office/drawing/2014/main" id="{158A59D1-27EF-1E5C-4537-1CB452F2A351}"/>
                </a:ext>
              </a:extLst>
            </p:cNvPr>
            <p:cNvSpPr/>
            <p:nvPr/>
          </p:nvSpPr>
          <p:spPr>
            <a:xfrm rot="-6018378">
              <a:off x="2034086" y="8178875"/>
              <a:ext cx="1479816" cy="2192032"/>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16">
                <a:extLst>
                  <a:ext uri="{96DAC541-7B7A-43D3-8B79-37D633B846F1}">
                    <asvg:svgBlip xmlns="" xmlns:asvg="http://schemas.microsoft.com/office/drawing/2016/SVG/main" r:embed="rId1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6" name="TextBox 11">
              <a:extLst>
                <a:ext uri="{FF2B5EF4-FFF2-40B4-BE49-F238E27FC236}">
                  <a16:creationId xmlns="" xmlns:a16="http://schemas.microsoft.com/office/drawing/2014/main" id="{F1966055-2F63-4BA7-0886-166705DA455D}"/>
                </a:ext>
              </a:extLst>
            </p:cNvPr>
            <p:cNvSpPr txBox="1"/>
            <p:nvPr/>
          </p:nvSpPr>
          <p:spPr>
            <a:xfrm>
              <a:off x="2108518" y="7893794"/>
              <a:ext cx="1517710" cy="1015662"/>
            </a:xfrm>
            <a:prstGeom prst="rect">
              <a:avLst/>
            </a:prstGeom>
          </p:spPr>
          <p:txBody>
            <a:bodyPr wrap="square" lIns="0" tIns="0" rIns="0" bIns="0" rtlCol="0" anchor="t">
              <a:spAutoFit/>
            </a:bodyPr>
            <a:lstStyle/>
            <a:p>
              <a:pPr>
                <a:buClrTx/>
                <a:buFontTx/>
                <a:buNone/>
              </a:pPr>
              <a:r>
                <a:rPr lang="en-US" sz="3300" kern="1200">
                  <a:ln>
                    <a:solidFill>
                      <a:srgbClr val="002060"/>
                    </a:solidFill>
                  </a:ln>
                  <a:solidFill>
                    <a:srgbClr val="9B6543"/>
                  </a:solidFill>
                  <a:latin typeface="Montserrat SemiBold" panose="00000700000000000000" pitchFamily="2" charset="0"/>
                  <a:ea typeface="+mn-ea"/>
                  <a:cs typeface="+mn-cs"/>
                </a:rPr>
                <a:t>0</a:t>
              </a:r>
            </a:p>
          </p:txBody>
        </p:sp>
      </p:grpSp>
    </p:spTree>
    <p:extLst>
      <p:ext uri="{BB962C8B-B14F-4D97-AF65-F5344CB8AC3E}">
        <p14:creationId xmlns:p14="http://schemas.microsoft.com/office/powerpoint/2010/main" val="133196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31" presetClass="entr" presetSubtype="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1000" fill="hold"/>
                                        <p:tgtEl>
                                          <p:spTgt spid="25"/>
                                        </p:tgtEl>
                                        <p:attrNameLst>
                                          <p:attrName>ppt_w</p:attrName>
                                        </p:attrNameLst>
                                      </p:cBhvr>
                                      <p:tavLst>
                                        <p:tav tm="0">
                                          <p:val>
                                            <p:fltVal val="0"/>
                                          </p:val>
                                        </p:tav>
                                        <p:tav tm="100000">
                                          <p:val>
                                            <p:strVal val="#ppt_w"/>
                                          </p:val>
                                        </p:tav>
                                      </p:tavLst>
                                    </p:anim>
                                    <p:anim calcmode="lin" valueType="num">
                                      <p:cBhvr>
                                        <p:cTn id="13" dur="1000" fill="hold"/>
                                        <p:tgtEl>
                                          <p:spTgt spid="25"/>
                                        </p:tgtEl>
                                        <p:attrNameLst>
                                          <p:attrName>ppt_h</p:attrName>
                                        </p:attrNameLst>
                                      </p:cBhvr>
                                      <p:tavLst>
                                        <p:tav tm="0">
                                          <p:val>
                                            <p:fltVal val="0"/>
                                          </p:val>
                                        </p:tav>
                                        <p:tav tm="100000">
                                          <p:val>
                                            <p:strVal val="#ppt_h"/>
                                          </p:val>
                                        </p:tav>
                                      </p:tavLst>
                                    </p:anim>
                                    <p:anim calcmode="lin" valueType="num">
                                      <p:cBhvr>
                                        <p:cTn id="14" dur="1000" fill="hold"/>
                                        <p:tgtEl>
                                          <p:spTgt spid="25"/>
                                        </p:tgtEl>
                                        <p:attrNameLst>
                                          <p:attrName>style.rotation</p:attrName>
                                        </p:attrNameLst>
                                      </p:cBhvr>
                                      <p:tavLst>
                                        <p:tav tm="0">
                                          <p:val>
                                            <p:fltVal val="90"/>
                                          </p:val>
                                        </p:tav>
                                        <p:tav tm="100000">
                                          <p:val>
                                            <p:fltVal val="0"/>
                                          </p:val>
                                        </p:tav>
                                      </p:tavLst>
                                    </p:anim>
                                    <p:animEffect transition="in" filter="fade">
                                      <p:cBhvr>
                                        <p:cTn id="15" dur="1000"/>
                                        <p:tgtEl>
                                          <p:spTgt spid="25"/>
                                        </p:tgtEl>
                                      </p:cBhvr>
                                    </p:animEffect>
                                  </p:childTnLst>
                                </p:cTn>
                              </p:par>
                              <p:par>
                                <p:cTn id="16" presetID="2" presetClass="entr" presetSubtype="4" fill="hold" nodeType="withEffect">
                                  <p:stCondLst>
                                    <p:cond delay="0"/>
                                  </p:stCondLst>
                                  <p:childTnLst>
                                    <p:set>
                                      <p:cBhvr>
                                        <p:cTn id="17" dur="1" fill="hold">
                                          <p:stCondLst>
                                            <p:cond delay="0"/>
                                          </p:stCondLst>
                                        </p:cTn>
                                        <p:tgtEl>
                                          <p:spTgt spid="26"/>
                                        </p:tgtEl>
                                        <p:attrNameLst>
                                          <p:attrName>style.visibility</p:attrName>
                                        </p:attrNameLst>
                                      </p:cBhvr>
                                      <p:to>
                                        <p:strVal val="visible"/>
                                      </p:to>
                                    </p:set>
                                    <p:anim calcmode="lin" valueType="num">
                                      <p:cBhvr additive="base">
                                        <p:cTn id="18" dur="500" fill="hold"/>
                                        <p:tgtEl>
                                          <p:spTgt spid="26"/>
                                        </p:tgtEl>
                                        <p:attrNameLst>
                                          <p:attrName>ppt_x</p:attrName>
                                        </p:attrNameLst>
                                      </p:cBhvr>
                                      <p:tavLst>
                                        <p:tav tm="0">
                                          <p:val>
                                            <p:strVal val="#ppt_x"/>
                                          </p:val>
                                        </p:tav>
                                        <p:tav tm="100000">
                                          <p:val>
                                            <p:strVal val="#ppt_x"/>
                                          </p:val>
                                        </p:tav>
                                      </p:tavLst>
                                    </p:anim>
                                    <p:anim calcmode="lin" valueType="num">
                                      <p:cBhvr additive="base">
                                        <p:cTn id="19" dur="500" fill="hold"/>
                                        <p:tgtEl>
                                          <p:spTgt spid="2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ppt_x"/>
                                          </p:val>
                                        </p:tav>
                                        <p:tav tm="100000">
                                          <p:val>
                                            <p:strVal val="#ppt_x"/>
                                          </p:val>
                                        </p:tav>
                                      </p:tavLst>
                                    </p:anim>
                                    <p:anim calcmode="lin" valueType="num">
                                      <p:cBhvr additive="base">
                                        <p:cTn id="23" dur="500" fill="hold"/>
                                        <p:tgtEl>
                                          <p:spTgt spid="14"/>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 calcmode="lin" valueType="num">
                                      <p:cBhvr additive="base">
                                        <p:cTn id="26" dur="500" fill="hold"/>
                                        <p:tgtEl>
                                          <p:spTgt spid="17"/>
                                        </p:tgtEl>
                                        <p:attrNameLst>
                                          <p:attrName>ppt_x</p:attrName>
                                        </p:attrNameLst>
                                      </p:cBhvr>
                                      <p:tavLst>
                                        <p:tav tm="0">
                                          <p:val>
                                            <p:strVal val="#ppt_x"/>
                                          </p:val>
                                        </p:tav>
                                        <p:tav tm="100000">
                                          <p:val>
                                            <p:strVal val="#ppt_x"/>
                                          </p:val>
                                        </p:tav>
                                      </p:tavLst>
                                    </p:anim>
                                    <p:anim calcmode="lin" valueType="num">
                                      <p:cBhvr additive="base">
                                        <p:cTn id="27" dur="500" fill="hold"/>
                                        <p:tgtEl>
                                          <p:spTgt spid="17"/>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additive="base">
                                        <p:cTn id="30" dur="500" fill="hold"/>
                                        <p:tgtEl>
                                          <p:spTgt spid="20"/>
                                        </p:tgtEl>
                                        <p:attrNameLst>
                                          <p:attrName>ppt_x</p:attrName>
                                        </p:attrNameLst>
                                      </p:cBhvr>
                                      <p:tavLst>
                                        <p:tav tm="0">
                                          <p:val>
                                            <p:strVal val="#ppt_x"/>
                                          </p:val>
                                        </p:tav>
                                        <p:tav tm="100000">
                                          <p:val>
                                            <p:strVal val="#ppt_x"/>
                                          </p:val>
                                        </p:tav>
                                      </p:tavLst>
                                    </p:anim>
                                    <p:anim calcmode="lin" valueType="num">
                                      <p:cBhvr additive="base">
                                        <p:cTn id="31"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2" restart="whenNotActive" fill="hold" evtFilter="cancelBubble" nodeType="interactiveSeq">
                <p:stCondLst>
                  <p:cond evt="onClick" delay="0">
                    <p:tgtEl>
                      <p:spTgt spid="26"/>
                    </p:tgtEl>
                  </p:cond>
                </p:stCondLst>
                <p:endSync evt="end" delay="0">
                  <p:rtn val="all"/>
                </p:endSync>
                <p:childTnLst>
                  <p:par>
                    <p:cTn id="33" fill="hold">
                      <p:stCondLst>
                        <p:cond delay="0"/>
                      </p:stCondLst>
                      <p:childTnLst>
                        <p:par>
                          <p:cTn id="34" fill="hold">
                            <p:stCondLst>
                              <p:cond delay="0"/>
                            </p:stCondLst>
                            <p:childTnLst>
                              <p:par>
                                <p:cTn id="35" presetID="26" presetClass="entr" presetSubtype="0"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14"/>
                    </p:tgtEl>
                  </p:cond>
                </p:stCondLst>
                <p:endSync evt="end" delay="0">
                  <p:rtn val="all"/>
                </p:endSync>
                <p:childTnLst>
                  <p:par>
                    <p:cTn id="52" fill="hold">
                      <p:stCondLst>
                        <p:cond delay="0"/>
                      </p:stCondLst>
                      <p:childTnLst>
                        <p:par>
                          <p:cTn id="53" fill="hold">
                            <p:stCondLst>
                              <p:cond delay="0"/>
                            </p:stCondLst>
                            <p:childTnLst>
                              <p:par>
                                <p:cTn id="54" presetID="26" presetClass="entr" presetSubtype="0" fill="hold" nodeType="clickEffect">
                                  <p:stCondLst>
                                    <p:cond delay="0"/>
                                  </p:stCondLst>
                                  <p:childTnLst>
                                    <p:set>
                                      <p:cBhvr>
                                        <p:cTn id="55" dur="1" fill="hold">
                                          <p:stCondLst>
                                            <p:cond delay="0"/>
                                          </p:stCondLst>
                                        </p:cTn>
                                        <p:tgtEl>
                                          <p:spTgt spid="13"/>
                                        </p:tgtEl>
                                        <p:attrNameLst>
                                          <p:attrName>style.visibility</p:attrName>
                                        </p:attrNameLst>
                                      </p:cBhvr>
                                      <p:to>
                                        <p:strVal val="visible"/>
                                      </p:to>
                                    </p:set>
                                    <p:animEffect transition="in" filter="wipe(down)">
                                      <p:cBhvr>
                                        <p:cTn id="56" dur="580">
                                          <p:stCondLst>
                                            <p:cond delay="0"/>
                                          </p:stCondLst>
                                        </p:cTn>
                                        <p:tgtEl>
                                          <p:spTgt spid="13"/>
                                        </p:tgtEl>
                                      </p:cBhvr>
                                    </p:animEffect>
                                    <p:anim calcmode="lin" valueType="num">
                                      <p:cBhvr>
                                        <p:cTn id="5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5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5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6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6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62" dur="26">
                                          <p:stCondLst>
                                            <p:cond delay="650"/>
                                          </p:stCondLst>
                                        </p:cTn>
                                        <p:tgtEl>
                                          <p:spTgt spid="13"/>
                                        </p:tgtEl>
                                      </p:cBhvr>
                                      <p:to x="100000" y="60000"/>
                                    </p:animScale>
                                    <p:animScale>
                                      <p:cBhvr>
                                        <p:cTn id="63" dur="166" decel="50000">
                                          <p:stCondLst>
                                            <p:cond delay="676"/>
                                          </p:stCondLst>
                                        </p:cTn>
                                        <p:tgtEl>
                                          <p:spTgt spid="13"/>
                                        </p:tgtEl>
                                      </p:cBhvr>
                                      <p:to x="100000" y="100000"/>
                                    </p:animScale>
                                    <p:animScale>
                                      <p:cBhvr>
                                        <p:cTn id="64" dur="26">
                                          <p:stCondLst>
                                            <p:cond delay="1312"/>
                                          </p:stCondLst>
                                        </p:cTn>
                                        <p:tgtEl>
                                          <p:spTgt spid="13"/>
                                        </p:tgtEl>
                                      </p:cBhvr>
                                      <p:to x="100000" y="80000"/>
                                    </p:animScale>
                                    <p:animScale>
                                      <p:cBhvr>
                                        <p:cTn id="65" dur="166" decel="50000">
                                          <p:stCondLst>
                                            <p:cond delay="1338"/>
                                          </p:stCondLst>
                                        </p:cTn>
                                        <p:tgtEl>
                                          <p:spTgt spid="13"/>
                                        </p:tgtEl>
                                      </p:cBhvr>
                                      <p:to x="100000" y="100000"/>
                                    </p:animScale>
                                    <p:animScale>
                                      <p:cBhvr>
                                        <p:cTn id="66" dur="26">
                                          <p:stCondLst>
                                            <p:cond delay="1642"/>
                                          </p:stCondLst>
                                        </p:cTn>
                                        <p:tgtEl>
                                          <p:spTgt spid="13"/>
                                        </p:tgtEl>
                                      </p:cBhvr>
                                      <p:to x="100000" y="90000"/>
                                    </p:animScale>
                                    <p:animScale>
                                      <p:cBhvr>
                                        <p:cTn id="67" dur="166" decel="50000">
                                          <p:stCondLst>
                                            <p:cond delay="1668"/>
                                          </p:stCondLst>
                                        </p:cTn>
                                        <p:tgtEl>
                                          <p:spTgt spid="13"/>
                                        </p:tgtEl>
                                      </p:cBhvr>
                                      <p:to x="100000" y="100000"/>
                                    </p:animScale>
                                    <p:animScale>
                                      <p:cBhvr>
                                        <p:cTn id="68" dur="26">
                                          <p:stCondLst>
                                            <p:cond delay="1808"/>
                                          </p:stCondLst>
                                        </p:cTn>
                                        <p:tgtEl>
                                          <p:spTgt spid="13"/>
                                        </p:tgtEl>
                                      </p:cBhvr>
                                      <p:to x="100000" y="95000"/>
                                    </p:animScale>
                                    <p:animScale>
                                      <p:cBhvr>
                                        <p:cTn id="69" dur="166" decel="50000">
                                          <p:stCondLst>
                                            <p:cond delay="1834"/>
                                          </p:stCondLst>
                                        </p:cTn>
                                        <p:tgtEl>
                                          <p:spTgt spid="13"/>
                                        </p:tgtEl>
                                      </p:cBhvr>
                                      <p:to x="100000" y="100000"/>
                                    </p:animScale>
                                  </p:childTnLst>
                                </p:cTn>
                              </p:par>
                            </p:childTnLst>
                          </p:cTn>
                        </p:par>
                      </p:childTnLst>
                    </p:cTn>
                  </p:par>
                </p:childTnLst>
              </p:cTn>
              <p:nextCondLst>
                <p:cond evt="onClick" delay="0">
                  <p:tgtEl>
                    <p:spTgt spid="14"/>
                  </p:tgtEl>
                </p:cond>
              </p:nextCondLst>
            </p:seq>
            <p:seq concurrent="1" nextAc="seek">
              <p:cTn id="70" restart="whenNotActive" fill="hold" evtFilter="cancelBubble" nodeType="interactiveSeq">
                <p:stCondLst>
                  <p:cond evt="onClick" delay="0">
                    <p:tgtEl>
                      <p:spTgt spid="20"/>
                    </p:tgtEl>
                  </p:cond>
                </p:stCondLst>
                <p:endSync evt="end" delay="0">
                  <p:rtn val="all"/>
                </p:endSync>
                <p:childTnLst>
                  <p:par>
                    <p:cTn id="71" fill="hold">
                      <p:stCondLst>
                        <p:cond delay="0"/>
                      </p:stCondLst>
                      <p:childTnLst>
                        <p:par>
                          <p:cTn id="72" fill="hold">
                            <p:stCondLst>
                              <p:cond delay="0"/>
                            </p:stCondLst>
                            <p:childTnLst>
                              <p:par>
                                <p:cTn id="73" presetID="26" presetClass="entr" presetSubtype="0" fill="hold" nodeType="clickEffect">
                                  <p:stCondLst>
                                    <p:cond delay="0"/>
                                  </p:stCondLst>
                                  <p:childTnLst>
                                    <p:set>
                                      <p:cBhvr>
                                        <p:cTn id="74" dur="1" fill="hold">
                                          <p:stCondLst>
                                            <p:cond delay="0"/>
                                          </p:stCondLst>
                                        </p:cTn>
                                        <p:tgtEl>
                                          <p:spTgt spid="31"/>
                                        </p:tgtEl>
                                        <p:attrNameLst>
                                          <p:attrName>style.visibility</p:attrName>
                                        </p:attrNameLst>
                                      </p:cBhvr>
                                      <p:to>
                                        <p:strVal val="visible"/>
                                      </p:to>
                                    </p:set>
                                    <p:animEffect transition="in" filter="wipe(down)">
                                      <p:cBhvr>
                                        <p:cTn id="75" dur="580">
                                          <p:stCondLst>
                                            <p:cond delay="0"/>
                                          </p:stCondLst>
                                        </p:cTn>
                                        <p:tgtEl>
                                          <p:spTgt spid="31"/>
                                        </p:tgtEl>
                                      </p:cBhvr>
                                    </p:animEffect>
                                    <p:anim calcmode="lin" valueType="num">
                                      <p:cBhvr>
                                        <p:cTn id="76" dur="1822" tmFilter="0,0; 0.14,0.36; 0.43,0.73; 0.71,0.91; 1.0,1.0">
                                          <p:stCondLst>
                                            <p:cond delay="0"/>
                                          </p:stCondLst>
                                        </p:cTn>
                                        <p:tgtEl>
                                          <p:spTgt spid="31"/>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31"/>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31"/>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31"/>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31"/>
                                        </p:tgtEl>
                                        <p:attrNameLst>
                                          <p:attrName>ppt_y</p:attrName>
                                        </p:attrNameLst>
                                      </p:cBhvr>
                                      <p:tavLst>
                                        <p:tav tm="0" fmla="#ppt_y-sin(pi*$)/81">
                                          <p:val>
                                            <p:fltVal val="0"/>
                                          </p:val>
                                        </p:tav>
                                        <p:tav tm="100000">
                                          <p:val>
                                            <p:fltVal val="1"/>
                                          </p:val>
                                        </p:tav>
                                      </p:tavLst>
                                    </p:anim>
                                    <p:animScale>
                                      <p:cBhvr>
                                        <p:cTn id="81" dur="26">
                                          <p:stCondLst>
                                            <p:cond delay="650"/>
                                          </p:stCondLst>
                                        </p:cTn>
                                        <p:tgtEl>
                                          <p:spTgt spid="31"/>
                                        </p:tgtEl>
                                      </p:cBhvr>
                                      <p:to x="100000" y="60000"/>
                                    </p:animScale>
                                    <p:animScale>
                                      <p:cBhvr>
                                        <p:cTn id="82" dur="166" decel="50000">
                                          <p:stCondLst>
                                            <p:cond delay="676"/>
                                          </p:stCondLst>
                                        </p:cTn>
                                        <p:tgtEl>
                                          <p:spTgt spid="31"/>
                                        </p:tgtEl>
                                      </p:cBhvr>
                                      <p:to x="100000" y="100000"/>
                                    </p:animScale>
                                    <p:animScale>
                                      <p:cBhvr>
                                        <p:cTn id="83" dur="26">
                                          <p:stCondLst>
                                            <p:cond delay="1312"/>
                                          </p:stCondLst>
                                        </p:cTn>
                                        <p:tgtEl>
                                          <p:spTgt spid="31"/>
                                        </p:tgtEl>
                                      </p:cBhvr>
                                      <p:to x="100000" y="80000"/>
                                    </p:animScale>
                                    <p:animScale>
                                      <p:cBhvr>
                                        <p:cTn id="84" dur="166" decel="50000">
                                          <p:stCondLst>
                                            <p:cond delay="1338"/>
                                          </p:stCondLst>
                                        </p:cTn>
                                        <p:tgtEl>
                                          <p:spTgt spid="31"/>
                                        </p:tgtEl>
                                      </p:cBhvr>
                                      <p:to x="100000" y="100000"/>
                                    </p:animScale>
                                    <p:animScale>
                                      <p:cBhvr>
                                        <p:cTn id="85" dur="26">
                                          <p:stCondLst>
                                            <p:cond delay="1642"/>
                                          </p:stCondLst>
                                        </p:cTn>
                                        <p:tgtEl>
                                          <p:spTgt spid="31"/>
                                        </p:tgtEl>
                                      </p:cBhvr>
                                      <p:to x="100000" y="90000"/>
                                    </p:animScale>
                                    <p:animScale>
                                      <p:cBhvr>
                                        <p:cTn id="86" dur="166" decel="50000">
                                          <p:stCondLst>
                                            <p:cond delay="1668"/>
                                          </p:stCondLst>
                                        </p:cTn>
                                        <p:tgtEl>
                                          <p:spTgt spid="31"/>
                                        </p:tgtEl>
                                      </p:cBhvr>
                                      <p:to x="100000" y="100000"/>
                                    </p:animScale>
                                    <p:animScale>
                                      <p:cBhvr>
                                        <p:cTn id="87" dur="26">
                                          <p:stCondLst>
                                            <p:cond delay="1808"/>
                                          </p:stCondLst>
                                        </p:cTn>
                                        <p:tgtEl>
                                          <p:spTgt spid="31"/>
                                        </p:tgtEl>
                                      </p:cBhvr>
                                      <p:to x="100000" y="95000"/>
                                    </p:animScale>
                                    <p:animScale>
                                      <p:cBhvr>
                                        <p:cTn id="88" dur="166" decel="50000">
                                          <p:stCondLst>
                                            <p:cond delay="1834"/>
                                          </p:stCondLst>
                                        </p:cTn>
                                        <p:tgtEl>
                                          <p:spTgt spid="31"/>
                                        </p:tgtEl>
                                      </p:cBhvr>
                                      <p:to x="100000" y="100000"/>
                                    </p:animScale>
                                  </p:childTnLst>
                                </p:cTn>
                              </p:par>
                            </p:childTnLst>
                          </p:cTn>
                        </p:par>
                      </p:childTnLst>
                    </p:cTn>
                  </p:par>
                </p:childTnLst>
              </p:cTn>
              <p:nextCondLst>
                <p:cond evt="onClick" delay="0">
                  <p:tgtEl>
                    <p:spTgt spid="20"/>
                  </p:tgtEl>
                </p:cond>
              </p:nextCondLst>
            </p:seq>
            <p:seq concurrent="1" nextAc="seek">
              <p:cTn id="89" restart="whenNotActive" fill="hold" evtFilter="cancelBubble" nodeType="interactiveSeq">
                <p:stCondLst>
                  <p:cond evt="onClick" delay="0">
                    <p:tgtEl>
                      <p:spTgt spid="17"/>
                    </p:tgtEl>
                  </p:cond>
                </p:stCondLst>
                <p:endSync evt="end" delay="0">
                  <p:rtn val="all"/>
                </p:endSync>
                <p:childTnLst>
                  <p:par>
                    <p:cTn id="90" fill="hold">
                      <p:stCondLst>
                        <p:cond delay="0"/>
                      </p:stCondLst>
                      <p:childTnLst>
                        <p:par>
                          <p:cTn id="91" fill="hold">
                            <p:stCondLst>
                              <p:cond delay="0"/>
                            </p:stCondLst>
                            <p:childTnLst>
                              <p:par>
                                <p:cTn id="92" presetID="26" presetClass="entr" presetSubtype="0" fill="hold" nodeType="clickEffect">
                                  <p:stCondLst>
                                    <p:cond delay="0"/>
                                  </p:stCondLst>
                                  <p:childTnLst>
                                    <p:set>
                                      <p:cBhvr>
                                        <p:cTn id="93" dur="1" fill="hold">
                                          <p:stCondLst>
                                            <p:cond delay="0"/>
                                          </p:stCondLst>
                                        </p:cTn>
                                        <p:tgtEl>
                                          <p:spTgt spid="34"/>
                                        </p:tgtEl>
                                        <p:attrNameLst>
                                          <p:attrName>style.visibility</p:attrName>
                                        </p:attrNameLst>
                                      </p:cBhvr>
                                      <p:to>
                                        <p:strVal val="visible"/>
                                      </p:to>
                                    </p:set>
                                    <p:animEffect transition="in" filter="wipe(down)">
                                      <p:cBhvr>
                                        <p:cTn id="94" dur="580">
                                          <p:stCondLst>
                                            <p:cond delay="0"/>
                                          </p:stCondLst>
                                        </p:cTn>
                                        <p:tgtEl>
                                          <p:spTgt spid="34"/>
                                        </p:tgtEl>
                                      </p:cBhvr>
                                    </p:animEffect>
                                    <p:anim calcmode="lin" valueType="num">
                                      <p:cBhvr>
                                        <p:cTn id="95" dur="1822" tmFilter="0,0; 0.14,0.36; 0.43,0.73; 0.71,0.91; 1.0,1.0">
                                          <p:stCondLst>
                                            <p:cond delay="0"/>
                                          </p:stCondLst>
                                        </p:cTn>
                                        <p:tgtEl>
                                          <p:spTgt spid="34"/>
                                        </p:tgtEl>
                                        <p:attrNameLst>
                                          <p:attrName>ppt_x</p:attrName>
                                        </p:attrNameLst>
                                      </p:cBhvr>
                                      <p:tavLst>
                                        <p:tav tm="0">
                                          <p:val>
                                            <p:strVal val="#ppt_x-0.25"/>
                                          </p:val>
                                        </p:tav>
                                        <p:tav tm="100000">
                                          <p:val>
                                            <p:strVal val="#ppt_x"/>
                                          </p:val>
                                        </p:tav>
                                      </p:tavLst>
                                    </p:anim>
                                    <p:anim calcmode="lin" valueType="num">
                                      <p:cBhvr>
                                        <p:cTn id="96" dur="664" tmFilter="0.0,0.0; 0.25,0.07; 0.50,0.2; 0.75,0.467; 1.0,1.0">
                                          <p:stCondLst>
                                            <p:cond delay="0"/>
                                          </p:stCondLst>
                                        </p:cTn>
                                        <p:tgtEl>
                                          <p:spTgt spid="34"/>
                                        </p:tgtEl>
                                        <p:attrNameLst>
                                          <p:attrName>ppt_y</p:attrName>
                                        </p:attrNameLst>
                                      </p:cBhvr>
                                      <p:tavLst>
                                        <p:tav tm="0" fmla="#ppt_y-sin(pi*$)/3">
                                          <p:val>
                                            <p:fltVal val="0.5"/>
                                          </p:val>
                                        </p:tav>
                                        <p:tav tm="100000">
                                          <p:val>
                                            <p:fltVal val="1"/>
                                          </p:val>
                                        </p:tav>
                                      </p:tavLst>
                                    </p:anim>
                                    <p:anim calcmode="lin" valueType="num">
                                      <p:cBhvr>
                                        <p:cTn id="97" dur="664" tmFilter="0, 0; 0.125,0.2665; 0.25,0.4; 0.375,0.465; 0.5,0.5;  0.625,0.535; 0.75,0.6; 0.875,0.7335; 1,1">
                                          <p:stCondLst>
                                            <p:cond delay="664"/>
                                          </p:stCondLst>
                                        </p:cTn>
                                        <p:tgtEl>
                                          <p:spTgt spid="34"/>
                                        </p:tgtEl>
                                        <p:attrNameLst>
                                          <p:attrName>ppt_y</p:attrName>
                                        </p:attrNameLst>
                                      </p:cBhvr>
                                      <p:tavLst>
                                        <p:tav tm="0" fmla="#ppt_y-sin(pi*$)/9">
                                          <p:val>
                                            <p:fltVal val="0"/>
                                          </p:val>
                                        </p:tav>
                                        <p:tav tm="100000">
                                          <p:val>
                                            <p:fltVal val="1"/>
                                          </p:val>
                                        </p:tav>
                                      </p:tavLst>
                                    </p:anim>
                                    <p:anim calcmode="lin" valueType="num">
                                      <p:cBhvr>
                                        <p:cTn id="98" dur="332" tmFilter="0, 0; 0.125,0.2665; 0.25,0.4; 0.375,0.465; 0.5,0.5;  0.625,0.535; 0.75,0.6; 0.875,0.7335; 1,1">
                                          <p:stCondLst>
                                            <p:cond delay="1324"/>
                                          </p:stCondLst>
                                        </p:cTn>
                                        <p:tgtEl>
                                          <p:spTgt spid="34"/>
                                        </p:tgtEl>
                                        <p:attrNameLst>
                                          <p:attrName>ppt_y</p:attrName>
                                        </p:attrNameLst>
                                      </p:cBhvr>
                                      <p:tavLst>
                                        <p:tav tm="0" fmla="#ppt_y-sin(pi*$)/27">
                                          <p:val>
                                            <p:fltVal val="0"/>
                                          </p:val>
                                        </p:tav>
                                        <p:tav tm="100000">
                                          <p:val>
                                            <p:fltVal val="1"/>
                                          </p:val>
                                        </p:tav>
                                      </p:tavLst>
                                    </p:anim>
                                    <p:anim calcmode="lin" valueType="num">
                                      <p:cBhvr>
                                        <p:cTn id="99" dur="164" tmFilter="0, 0; 0.125,0.2665; 0.25,0.4; 0.375,0.465; 0.5,0.5;  0.625,0.535; 0.75,0.6; 0.875,0.7335; 1,1">
                                          <p:stCondLst>
                                            <p:cond delay="1656"/>
                                          </p:stCondLst>
                                        </p:cTn>
                                        <p:tgtEl>
                                          <p:spTgt spid="34"/>
                                        </p:tgtEl>
                                        <p:attrNameLst>
                                          <p:attrName>ppt_y</p:attrName>
                                        </p:attrNameLst>
                                      </p:cBhvr>
                                      <p:tavLst>
                                        <p:tav tm="0" fmla="#ppt_y-sin(pi*$)/81">
                                          <p:val>
                                            <p:fltVal val="0"/>
                                          </p:val>
                                        </p:tav>
                                        <p:tav tm="100000">
                                          <p:val>
                                            <p:fltVal val="1"/>
                                          </p:val>
                                        </p:tav>
                                      </p:tavLst>
                                    </p:anim>
                                    <p:animScale>
                                      <p:cBhvr>
                                        <p:cTn id="100" dur="26">
                                          <p:stCondLst>
                                            <p:cond delay="650"/>
                                          </p:stCondLst>
                                        </p:cTn>
                                        <p:tgtEl>
                                          <p:spTgt spid="34"/>
                                        </p:tgtEl>
                                      </p:cBhvr>
                                      <p:to x="100000" y="60000"/>
                                    </p:animScale>
                                    <p:animScale>
                                      <p:cBhvr>
                                        <p:cTn id="101" dur="166" decel="50000">
                                          <p:stCondLst>
                                            <p:cond delay="676"/>
                                          </p:stCondLst>
                                        </p:cTn>
                                        <p:tgtEl>
                                          <p:spTgt spid="34"/>
                                        </p:tgtEl>
                                      </p:cBhvr>
                                      <p:to x="100000" y="100000"/>
                                    </p:animScale>
                                    <p:animScale>
                                      <p:cBhvr>
                                        <p:cTn id="102" dur="26">
                                          <p:stCondLst>
                                            <p:cond delay="1312"/>
                                          </p:stCondLst>
                                        </p:cTn>
                                        <p:tgtEl>
                                          <p:spTgt spid="34"/>
                                        </p:tgtEl>
                                      </p:cBhvr>
                                      <p:to x="100000" y="80000"/>
                                    </p:animScale>
                                    <p:animScale>
                                      <p:cBhvr>
                                        <p:cTn id="103" dur="166" decel="50000">
                                          <p:stCondLst>
                                            <p:cond delay="1338"/>
                                          </p:stCondLst>
                                        </p:cTn>
                                        <p:tgtEl>
                                          <p:spTgt spid="34"/>
                                        </p:tgtEl>
                                      </p:cBhvr>
                                      <p:to x="100000" y="100000"/>
                                    </p:animScale>
                                    <p:animScale>
                                      <p:cBhvr>
                                        <p:cTn id="104" dur="26">
                                          <p:stCondLst>
                                            <p:cond delay="1642"/>
                                          </p:stCondLst>
                                        </p:cTn>
                                        <p:tgtEl>
                                          <p:spTgt spid="34"/>
                                        </p:tgtEl>
                                      </p:cBhvr>
                                      <p:to x="100000" y="90000"/>
                                    </p:animScale>
                                    <p:animScale>
                                      <p:cBhvr>
                                        <p:cTn id="105" dur="166" decel="50000">
                                          <p:stCondLst>
                                            <p:cond delay="1668"/>
                                          </p:stCondLst>
                                        </p:cTn>
                                        <p:tgtEl>
                                          <p:spTgt spid="34"/>
                                        </p:tgtEl>
                                      </p:cBhvr>
                                      <p:to x="100000" y="100000"/>
                                    </p:animScale>
                                    <p:animScale>
                                      <p:cBhvr>
                                        <p:cTn id="106" dur="26">
                                          <p:stCondLst>
                                            <p:cond delay="1808"/>
                                          </p:stCondLst>
                                        </p:cTn>
                                        <p:tgtEl>
                                          <p:spTgt spid="34"/>
                                        </p:tgtEl>
                                      </p:cBhvr>
                                      <p:to x="100000" y="95000"/>
                                    </p:animScale>
                                    <p:animScale>
                                      <p:cBhvr>
                                        <p:cTn id="107" dur="166" decel="50000">
                                          <p:stCondLst>
                                            <p:cond delay="1834"/>
                                          </p:stCondLst>
                                        </p:cTn>
                                        <p:tgtEl>
                                          <p:spTgt spid="34"/>
                                        </p:tgtEl>
                                      </p:cBhvr>
                                      <p:to x="100000" y="100000"/>
                                    </p:animScale>
                                  </p:childTnLst>
                                </p:cTn>
                              </p:par>
                            </p:childTnLst>
                          </p:cTn>
                        </p:par>
                      </p:childTnLst>
                    </p:cTn>
                  </p:par>
                </p:childTnLst>
              </p:cTn>
              <p:nextCondLst>
                <p:cond evt="onClick" delay="0">
                  <p:tgtEl>
                    <p:spTgt spid="17"/>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717021" y="4231716"/>
            <a:ext cx="8845200" cy="21343"/>
          </a:xfrm>
          <a:prstGeom prst="line">
            <a:avLst/>
          </a:prstGeom>
          <a:ln w="38100" cap="flat">
            <a:solidFill>
              <a:srgbClr val="5A8D95"/>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3" name="AutoShape 3"/>
          <p:cNvSpPr/>
          <p:nvPr/>
        </p:nvSpPr>
        <p:spPr>
          <a:xfrm flipV="1">
            <a:off x="1073525" y="-2552673"/>
            <a:ext cx="0" cy="8560445"/>
          </a:xfrm>
          <a:prstGeom prst="line">
            <a:avLst/>
          </a:prstGeom>
          <a:ln w="38100" cap="flat">
            <a:solidFill>
              <a:srgbClr val="5A8D95"/>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736493" y="177319"/>
            <a:ext cx="693113" cy="693113"/>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a:off x="0" y="3193491"/>
            <a:ext cx="2850303" cy="20574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7694476" y="314543"/>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a:off x="6325357" y="2619936"/>
            <a:ext cx="3000076" cy="2703772"/>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2" name="Picture 11">
            <a:extLst>
              <a:ext uri="{FF2B5EF4-FFF2-40B4-BE49-F238E27FC236}">
                <a16:creationId xmlns="" xmlns:a16="http://schemas.microsoft.com/office/drawing/2014/main" id="{FBD1D798-F3F2-2B38-7688-1AAFE93C9965}"/>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992" y="57150"/>
            <a:ext cx="1033062" cy="730030"/>
          </a:xfrm>
          <a:prstGeom prst="rect">
            <a:avLst/>
          </a:prstGeom>
        </p:spPr>
      </p:pic>
      <p:sp>
        <p:nvSpPr>
          <p:cNvPr id="14" name="TextBox 11">
            <a:extLst>
              <a:ext uri="{FF2B5EF4-FFF2-40B4-BE49-F238E27FC236}">
                <a16:creationId xmlns="" xmlns:a16="http://schemas.microsoft.com/office/drawing/2014/main" id="{2B09641F-8FF6-28FD-0200-F0DBA0943268}"/>
              </a:ext>
            </a:extLst>
          </p:cNvPr>
          <p:cNvSpPr txBox="1"/>
          <p:nvPr/>
        </p:nvSpPr>
        <p:spPr>
          <a:xfrm>
            <a:off x="1438803" y="1196455"/>
            <a:ext cx="3771900" cy="1359346"/>
          </a:xfrm>
          <a:prstGeom prst="rect">
            <a:avLst/>
          </a:prstGeom>
        </p:spPr>
        <p:txBody>
          <a:bodyPr wrap="square" lIns="0" tIns="0" rIns="0" bIns="0" rtlCol="0" anchor="t">
            <a:spAutoFit/>
          </a:bodyPr>
          <a:lstStyle/>
          <a:p>
            <a:pPr>
              <a:lnSpc>
                <a:spcPts val="5259"/>
              </a:lnSpc>
              <a:buClrTx/>
            </a:pPr>
            <a:r>
              <a:rPr lang="en-US" sz="3600" kern="1200">
                <a:solidFill>
                  <a:srgbClr val="002060"/>
                </a:solidFill>
                <a:latin typeface="Montserrat SemiBold" panose="00000700000000000000" pitchFamily="2" charset="0"/>
                <a:ea typeface="+mn-ea"/>
                <a:cs typeface="+mn-cs"/>
              </a:rPr>
              <a:t>THỰC HÀNH -  VẬN DỤNG</a:t>
            </a:r>
          </a:p>
        </p:txBody>
      </p:sp>
      <p:grpSp>
        <p:nvGrpSpPr>
          <p:cNvPr id="15" name="Group 9">
            <a:extLst>
              <a:ext uri="{FF2B5EF4-FFF2-40B4-BE49-F238E27FC236}">
                <a16:creationId xmlns="" xmlns:a16="http://schemas.microsoft.com/office/drawing/2014/main" id="{99F45326-B1B8-D81E-47F3-1A499B04105E}"/>
              </a:ext>
            </a:extLst>
          </p:cNvPr>
          <p:cNvGrpSpPr/>
          <p:nvPr/>
        </p:nvGrpSpPr>
        <p:grpSpPr>
          <a:xfrm>
            <a:off x="5784588" y="1881899"/>
            <a:ext cx="2623484" cy="2623185"/>
            <a:chOff x="0" y="0"/>
            <a:chExt cx="6350013" cy="6349289"/>
          </a:xfrm>
        </p:grpSpPr>
        <p:sp>
          <p:nvSpPr>
            <p:cNvPr id="16" name="Freeform 10">
              <a:extLst>
                <a:ext uri="{FF2B5EF4-FFF2-40B4-BE49-F238E27FC236}">
                  <a16:creationId xmlns="" xmlns:a16="http://schemas.microsoft.com/office/drawing/2014/main" id="{56FCD783-E5D0-8B74-3AB9-1ABD38687B4F}"/>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2"/>
              <a:stretch>
                <a:fillRect l="-25321" r="-25321"/>
              </a:stretch>
            </a:blipFill>
          </p:spPr>
          <p:txBody>
            <a:bodyPr/>
            <a:lstStyle/>
            <a:p>
              <a:pPr>
                <a:buClrTx/>
                <a:buFontTx/>
                <a:buNone/>
              </a:pPr>
              <a:endParaRPr lang="en-US" sz="900" kern="1200">
                <a:solidFill>
                  <a:prstClr val="black"/>
                </a:solidFill>
                <a:latin typeface="Calibri"/>
                <a:ea typeface="+mn-ea"/>
                <a:cs typeface="+mn-cs"/>
              </a:endParaRPr>
            </a:p>
          </p:txBody>
        </p:sp>
      </p:grpSp>
      <p:pic>
        <p:nvPicPr>
          <p:cNvPr id="13" name="Picture 12">
            <a:extLst>
              <a:ext uri="{FF2B5EF4-FFF2-40B4-BE49-F238E27FC236}">
                <a16:creationId xmlns="" xmlns:a16="http://schemas.microsoft.com/office/drawing/2014/main" id="{2FC3DE39-FB64-EAC1-96DB-8C7D43A3F24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972708" y="483532"/>
            <a:ext cx="2330215" cy="1479772"/>
          </a:xfrm>
          <a:prstGeom prst="rect">
            <a:avLst/>
          </a:prstGeom>
        </p:spPr>
      </p:pic>
    </p:spTree>
    <p:extLst>
      <p:ext uri="{BB962C8B-B14F-4D97-AF65-F5344CB8AC3E}">
        <p14:creationId xmlns:p14="http://schemas.microsoft.com/office/powerpoint/2010/main" val="145354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2000" fill="hold"/>
                                        <p:tgtEl>
                                          <p:spTgt spid="15"/>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outVertical)">
                                      <p:cBhvr>
                                        <p:cTn id="13" dur="500"/>
                                        <p:tgtEl>
                                          <p:spTgt spid="14"/>
                                        </p:tgtEl>
                                      </p:cBhvr>
                                    </p:animEffect>
                                  </p:childTnLst>
                                </p:cTn>
                              </p:par>
                              <p:par>
                                <p:cTn id="14" presetID="31"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p:cTn id="16" dur="1000" fill="hold"/>
                                        <p:tgtEl>
                                          <p:spTgt spid="13"/>
                                        </p:tgtEl>
                                        <p:attrNameLst>
                                          <p:attrName>ppt_w</p:attrName>
                                        </p:attrNameLst>
                                      </p:cBhvr>
                                      <p:tavLst>
                                        <p:tav tm="0">
                                          <p:val>
                                            <p:fltVal val="0"/>
                                          </p:val>
                                        </p:tav>
                                        <p:tav tm="100000">
                                          <p:val>
                                            <p:strVal val="#ppt_w"/>
                                          </p:val>
                                        </p:tav>
                                      </p:tavLst>
                                    </p:anim>
                                    <p:anim calcmode="lin" valueType="num">
                                      <p:cBhvr>
                                        <p:cTn id="17" dur="1000" fill="hold"/>
                                        <p:tgtEl>
                                          <p:spTgt spid="13"/>
                                        </p:tgtEl>
                                        <p:attrNameLst>
                                          <p:attrName>ppt_h</p:attrName>
                                        </p:attrNameLst>
                                      </p:cBhvr>
                                      <p:tavLst>
                                        <p:tav tm="0">
                                          <p:val>
                                            <p:fltVal val="0"/>
                                          </p:val>
                                        </p:tav>
                                        <p:tav tm="100000">
                                          <p:val>
                                            <p:strVal val="#ppt_h"/>
                                          </p:val>
                                        </p:tav>
                                      </p:tavLst>
                                    </p:anim>
                                    <p:anim calcmode="lin" valueType="num">
                                      <p:cBhvr>
                                        <p:cTn id="18" dur="1000" fill="hold"/>
                                        <p:tgtEl>
                                          <p:spTgt spid="13"/>
                                        </p:tgtEl>
                                        <p:attrNameLst>
                                          <p:attrName>style.rotation</p:attrName>
                                        </p:attrNameLst>
                                      </p:cBhvr>
                                      <p:tavLst>
                                        <p:tav tm="0">
                                          <p:val>
                                            <p:fltVal val="90"/>
                                          </p:val>
                                        </p:tav>
                                        <p:tav tm="100000">
                                          <p:val>
                                            <p:fltVal val="0"/>
                                          </p:val>
                                        </p:tav>
                                      </p:tavLst>
                                    </p:anim>
                                    <p:animEffect transition="in" filter="fade">
                                      <p:cBhvr>
                                        <p:cTn id="19"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TextBox 6"/>
          <p:cNvSpPr txBox="1"/>
          <p:nvPr/>
        </p:nvSpPr>
        <p:spPr>
          <a:xfrm>
            <a:off x="2087109" y="1405434"/>
            <a:ext cx="5334000" cy="738664"/>
          </a:xfrm>
          <a:prstGeom prst="rect">
            <a:avLst/>
          </a:prstGeom>
        </p:spPr>
        <p:txBody>
          <a:bodyPr wrap="square" lIns="0" tIns="0" rIns="0" bIns="0" rtlCol="0" anchor="t">
            <a:spAutoFit/>
          </a:bodyPr>
          <a:lstStyle/>
          <a:p>
            <a:pPr>
              <a:buClrTx/>
              <a:buFontTx/>
              <a:buNone/>
            </a:pPr>
            <a:r>
              <a:rPr lang="vi-VN" sz="2400" kern="1200">
                <a:solidFill>
                  <a:srgbClr val="002060"/>
                </a:solidFill>
                <a:latin typeface="Montserrat SemiBold" panose="00000700000000000000" pitchFamily="2" charset="0"/>
                <a:ea typeface="+mn-ea"/>
                <a:cs typeface="+mn-cs"/>
              </a:rPr>
              <a:t>Đề xuất ý tưởng và cách làm "Dụng cụ học số thập phân"</a:t>
            </a:r>
            <a:endParaRPr lang="en-US" sz="2400" kern="1200">
              <a:solidFill>
                <a:srgbClr val="002060"/>
              </a:solidFill>
              <a:latin typeface="Montserrat SemiBold" panose="00000700000000000000" pitchFamily="2" charset="0"/>
              <a:ea typeface="+mn-ea"/>
              <a:cs typeface="+mn-cs"/>
            </a:endParaRP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9" name="TextBox 11">
            <a:extLst>
              <a:ext uri="{FF2B5EF4-FFF2-40B4-BE49-F238E27FC236}">
                <a16:creationId xmlns="" xmlns:a16="http://schemas.microsoft.com/office/drawing/2014/main" id="{E8EE4D65-8DBB-21E9-7190-152873C18CBD}"/>
              </a:ext>
            </a:extLst>
          </p:cNvPr>
          <p:cNvSpPr txBox="1"/>
          <p:nvPr/>
        </p:nvSpPr>
        <p:spPr>
          <a:xfrm>
            <a:off x="1066800" y="833766"/>
            <a:ext cx="2374740" cy="369332"/>
          </a:xfrm>
          <a:prstGeom prst="rect">
            <a:avLst/>
          </a:prstGeom>
        </p:spPr>
        <p:txBody>
          <a:bodyPr wrap="square" lIns="0" tIns="0" rIns="0" bIns="0" rtlCol="0" anchor="t">
            <a:spAutoFit/>
          </a:bodyPr>
          <a:lstStyle/>
          <a:p>
            <a:pPr>
              <a:buClrTx/>
              <a:buFontTx/>
              <a:buNone/>
            </a:pPr>
            <a:r>
              <a:rPr lang="en-US" sz="2400" kern="1200">
                <a:solidFill>
                  <a:srgbClr val="7030A0"/>
                </a:solidFill>
                <a:latin typeface="Montserrat SemiBold" panose="00000700000000000000" pitchFamily="2" charset="0"/>
                <a:ea typeface="+mn-ea"/>
                <a:cs typeface="+mn-cs"/>
              </a:rPr>
              <a:t>HOẠT ĐỘNG 3:</a:t>
            </a:r>
          </a:p>
        </p:txBody>
      </p:sp>
      <p:pic>
        <p:nvPicPr>
          <p:cNvPr id="11" name="Picture 10">
            <a:extLst>
              <a:ext uri="{FF2B5EF4-FFF2-40B4-BE49-F238E27FC236}">
                <a16:creationId xmlns="" xmlns:a16="http://schemas.microsoft.com/office/drawing/2014/main" id="{E0985476-89D4-029B-5642-2AD337409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61189" y="1779288"/>
            <a:ext cx="1988295" cy="2491535"/>
          </a:xfrm>
          <a:prstGeom prst="rect">
            <a:avLst/>
          </a:prstGeom>
        </p:spPr>
      </p:pic>
      <p:sp>
        <p:nvSpPr>
          <p:cNvPr id="14" name="TextBox 5">
            <a:extLst>
              <a:ext uri="{FF2B5EF4-FFF2-40B4-BE49-F238E27FC236}">
                <a16:creationId xmlns="" xmlns:a16="http://schemas.microsoft.com/office/drawing/2014/main" id="{F34A0DE1-D0DF-FFDF-F481-C4408DBE4688}"/>
              </a:ext>
            </a:extLst>
          </p:cNvPr>
          <p:cNvSpPr txBox="1"/>
          <p:nvPr/>
        </p:nvSpPr>
        <p:spPr>
          <a:xfrm>
            <a:off x="4136117" y="4831017"/>
            <a:ext cx="1235984" cy="184666"/>
          </a:xfrm>
          <a:prstGeom prst="rect">
            <a:avLst/>
          </a:prstGeom>
        </p:spPr>
        <p:txBody>
          <a:bodyPr wrap="square" lIns="0" tIns="0" rIns="0" bIns="0" rtlCol="0" anchor="t">
            <a:spAutoFit/>
          </a:bodyPr>
          <a:lstStyle/>
          <a:p>
            <a:pPr>
              <a:buClrTx/>
              <a:buFontTx/>
              <a:buNone/>
            </a:pPr>
            <a:r>
              <a:rPr lang="en-US" sz="1200" kern="1200">
                <a:solidFill>
                  <a:srgbClr val="9B6543"/>
                </a:solidFill>
                <a:latin typeface="Montserrat Medium" panose="00000600000000000000" pitchFamily="2" charset="0"/>
                <a:ea typeface="+mn-ea"/>
                <a:cs typeface="+mn-cs"/>
              </a:rPr>
              <a:t>Trang 13 SGK</a:t>
            </a:r>
          </a:p>
        </p:txBody>
      </p:sp>
      <p:pic>
        <p:nvPicPr>
          <p:cNvPr id="10" name="Picture 9">
            <a:extLst>
              <a:ext uri="{FF2B5EF4-FFF2-40B4-BE49-F238E27FC236}">
                <a16:creationId xmlns="" xmlns:a16="http://schemas.microsoft.com/office/drawing/2014/main" id="{69C51F3B-64B2-D2B2-3675-9D050E4A3A8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81000" y="3509724"/>
            <a:ext cx="1574180" cy="2020376"/>
          </a:xfrm>
          <a:prstGeom prst="rect">
            <a:avLst/>
          </a:prstGeom>
        </p:spPr>
      </p:pic>
    </p:spTree>
    <p:extLst>
      <p:ext uri="{BB962C8B-B14F-4D97-AF65-F5344CB8AC3E}">
        <p14:creationId xmlns:p14="http://schemas.microsoft.com/office/powerpoint/2010/main" val="4243689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7694476" y="973615"/>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1626233" y="887980"/>
            <a:ext cx="6335663" cy="1038746"/>
          </a:xfrm>
          <a:prstGeom prst="rect">
            <a:avLst/>
          </a:prstGeom>
        </p:spPr>
        <p:txBody>
          <a:bodyPr lIns="0" tIns="0" rIns="0" bIns="0" rtlCol="0" anchor="t">
            <a:spAutoFit/>
          </a:bodyPr>
          <a:lstStyle/>
          <a:p>
            <a:pPr algn="ctr">
              <a:lnSpc>
                <a:spcPts val="2747"/>
              </a:lnSpc>
              <a:buClrTx/>
            </a:pPr>
            <a:r>
              <a:rPr lang="vi-VN" sz="1962" kern="1200">
                <a:solidFill>
                  <a:srgbClr val="002060"/>
                </a:solidFill>
                <a:latin typeface="Montserrat Medium" panose="00000600000000000000" pitchFamily="2" charset="0"/>
                <a:ea typeface="+mn-ea"/>
                <a:cs typeface="+mn-cs"/>
              </a:rPr>
              <a:t>Dựa vào tiêu chí của nhóm, hãy thảo luận </a:t>
            </a:r>
            <a:endParaRPr lang="en-US" sz="1962" kern="1200">
              <a:solidFill>
                <a:srgbClr val="002060"/>
              </a:solidFill>
              <a:latin typeface="Montserrat Medium" panose="00000600000000000000" pitchFamily="2" charset="0"/>
              <a:ea typeface="+mn-ea"/>
              <a:cs typeface="+mn-cs"/>
            </a:endParaRPr>
          </a:p>
          <a:p>
            <a:pPr algn="ctr">
              <a:lnSpc>
                <a:spcPts val="2747"/>
              </a:lnSpc>
              <a:buClrTx/>
            </a:pPr>
            <a:r>
              <a:rPr lang="vi-VN" sz="1962" kern="1200">
                <a:solidFill>
                  <a:srgbClr val="002060"/>
                </a:solidFill>
                <a:latin typeface="Montserrat Medium" panose="00000600000000000000" pitchFamily="2" charset="0"/>
                <a:ea typeface="+mn-ea"/>
                <a:cs typeface="+mn-cs"/>
              </a:rPr>
              <a:t>và chia sẻ ý tưởng làm </a:t>
            </a:r>
            <a:r>
              <a:rPr lang="en-US" sz="1962" kern="1200">
                <a:solidFill>
                  <a:srgbClr val="002060"/>
                </a:solidFill>
                <a:latin typeface="Montserrat Medium" panose="00000600000000000000" pitchFamily="2" charset="0"/>
                <a:ea typeface="+mn-ea"/>
                <a:cs typeface="+mn-cs"/>
              </a:rPr>
              <a:t>“</a:t>
            </a:r>
            <a:r>
              <a:rPr lang="vi-VN" sz="1962" kern="1200">
                <a:solidFill>
                  <a:srgbClr val="002060"/>
                </a:solidFill>
                <a:latin typeface="Montserrat Medium" panose="00000600000000000000" pitchFamily="2" charset="0"/>
                <a:ea typeface="+mn-ea"/>
                <a:cs typeface="+mn-cs"/>
              </a:rPr>
              <a:t>Dụng cụ học </a:t>
            </a:r>
            <a:endParaRPr lang="en-US" sz="1962" kern="1200">
              <a:solidFill>
                <a:srgbClr val="002060"/>
              </a:solidFill>
              <a:latin typeface="Montserrat Medium" panose="00000600000000000000" pitchFamily="2" charset="0"/>
              <a:ea typeface="+mn-ea"/>
              <a:cs typeface="+mn-cs"/>
            </a:endParaRPr>
          </a:p>
          <a:p>
            <a:pPr algn="ctr">
              <a:lnSpc>
                <a:spcPts val="2747"/>
              </a:lnSpc>
              <a:buClrTx/>
            </a:pPr>
            <a:r>
              <a:rPr lang="vi-VN" sz="1962" kern="1200">
                <a:solidFill>
                  <a:srgbClr val="002060"/>
                </a:solidFill>
                <a:latin typeface="Montserrat Medium" panose="00000600000000000000" pitchFamily="2" charset="0"/>
                <a:ea typeface="+mn-ea"/>
                <a:cs typeface="+mn-cs"/>
              </a:rPr>
              <a:t>số thập phân</a:t>
            </a:r>
            <a:r>
              <a:rPr lang="en-US" sz="1962" kern="1200">
                <a:solidFill>
                  <a:srgbClr val="002060"/>
                </a:solidFill>
                <a:latin typeface="Montserrat Medium" panose="00000600000000000000" pitchFamily="2" charset="0"/>
                <a:ea typeface="+mn-ea"/>
                <a:cs typeface="+mn-cs"/>
              </a:rPr>
              <a:t>”</a:t>
            </a:r>
          </a:p>
        </p:txBody>
      </p:sp>
      <p:sp>
        <p:nvSpPr>
          <p:cNvPr id="6" name="Freeform 6"/>
          <p:cNvSpPr/>
          <p:nvPr/>
        </p:nvSpPr>
        <p:spPr>
          <a:xfrm flipH="1">
            <a:off x="-369609" y="2188822"/>
            <a:ext cx="1630957" cy="20574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7" name="Picture 6">
            <a:extLst>
              <a:ext uri="{FF2B5EF4-FFF2-40B4-BE49-F238E27FC236}">
                <a16:creationId xmlns=""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12" name="Picture 11">
            <a:extLst>
              <a:ext uri="{FF2B5EF4-FFF2-40B4-BE49-F238E27FC236}">
                <a16:creationId xmlns="" xmlns:a16="http://schemas.microsoft.com/office/drawing/2014/main" id="{6601D054-72F4-948D-7B39-234E7E7F5EDD}"/>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53534" y="379828"/>
            <a:ext cx="1290638" cy="1409700"/>
          </a:xfrm>
          <a:prstGeom prst="rect">
            <a:avLst/>
          </a:prstGeom>
        </p:spPr>
      </p:pic>
      <p:sp>
        <p:nvSpPr>
          <p:cNvPr id="10" name="TextBox 11">
            <a:extLst>
              <a:ext uri="{FF2B5EF4-FFF2-40B4-BE49-F238E27FC236}">
                <a16:creationId xmlns="" xmlns:a16="http://schemas.microsoft.com/office/drawing/2014/main" id="{3903A6B2-0EA5-E444-7513-3B2783F2B54C}"/>
              </a:ext>
            </a:extLst>
          </p:cNvPr>
          <p:cNvSpPr txBox="1"/>
          <p:nvPr/>
        </p:nvSpPr>
        <p:spPr>
          <a:xfrm>
            <a:off x="1218602" y="922414"/>
            <a:ext cx="407632" cy="461665"/>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a</a:t>
            </a:r>
          </a:p>
        </p:txBody>
      </p:sp>
      <p:pic>
        <p:nvPicPr>
          <p:cNvPr id="17" name="Picture 16">
            <a:extLst>
              <a:ext uri="{FF2B5EF4-FFF2-40B4-BE49-F238E27FC236}">
                <a16:creationId xmlns="" xmlns:a16="http://schemas.microsoft.com/office/drawing/2014/main" id="{989750A7-9569-5BF2-10E0-285548866398}"/>
              </a:ext>
            </a:extLst>
          </p:cNvPr>
          <p:cNvPicPr>
            <a:picLocks noChangeAspect="1"/>
          </p:cNvPicPr>
          <p:nvPr/>
        </p:nvPicPr>
        <p:blipFill>
          <a:blip r:embed="rId9"/>
          <a:stretch>
            <a:fillRect/>
          </a:stretch>
        </p:blipFill>
        <p:spPr>
          <a:xfrm>
            <a:off x="1259289" y="1929443"/>
            <a:ext cx="2523868" cy="2588194"/>
          </a:xfrm>
          <a:prstGeom prst="rect">
            <a:avLst/>
          </a:prstGeom>
        </p:spPr>
      </p:pic>
      <p:pic>
        <p:nvPicPr>
          <p:cNvPr id="8" name="Picture 7">
            <a:extLst>
              <a:ext uri="{FF2B5EF4-FFF2-40B4-BE49-F238E27FC236}">
                <a16:creationId xmlns="" xmlns:a16="http://schemas.microsoft.com/office/drawing/2014/main" id="{E9C44B1F-2AD5-6EC0-D1D7-93AFD9A30E40}"/>
              </a:ext>
            </a:extLst>
          </p:cNvPr>
          <p:cNvPicPr>
            <a:picLocks noChangeAspect="1"/>
          </p:cNvPicPr>
          <p:nvPr/>
        </p:nvPicPr>
        <p:blipFill>
          <a:blip r:embed="rId10"/>
          <a:stretch>
            <a:fillRect/>
          </a:stretch>
        </p:blipFill>
        <p:spPr>
          <a:xfrm>
            <a:off x="4596575" y="2758540"/>
            <a:ext cx="3107154" cy="1742106"/>
          </a:xfrm>
          <a:prstGeom prst="rect">
            <a:avLst/>
          </a:prstGeom>
        </p:spPr>
      </p:pic>
    </p:spTree>
    <p:extLst>
      <p:ext uri="{BB962C8B-B14F-4D97-AF65-F5344CB8AC3E}">
        <p14:creationId xmlns:p14="http://schemas.microsoft.com/office/powerpoint/2010/main" val="172049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randombar(horizontal)">
                                      <p:cBhvr>
                                        <p:cTn id="13" dur="500"/>
                                        <p:tgtEl>
                                          <p:spTgt spid="4"/>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7694476" y="973615"/>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2601970" y="947460"/>
            <a:ext cx="4083723" cy="692497"/>
          </a:xfrm>
          <a:prstGeom prst="rect">
            <a:avLst/>
          </a:prstGeom>
        </p:spPr>
        <p:txBody>
          <a:bodyPr wrap="square" lIns="0" tIns="0" rIns="0" bIns="0" rtlCol="0" anchor="t">
            <a:spAutoFit/>
          </a:bodyPr>
          <a:lstStyle/>
          <a:p>
            <a:pPr>
              <a:lnSpc>
                <a:spcPts val="2747"/>
              </a:lnSpc>
              <a:buClrTx/>
            </a:pPr>
            <a:r>
              <a:rPr lang="vi-VN" sz="1962" kern="1200">
                <a:solidFill>
                  <a:srgbClr val="002060"/>
                </a:solidFill>
                <a:latin typeface="Montserrat Medium" panose="00000600000000000000" pitchFamily="2" charset="0"/>
                <a:ea typeface="+mn-ea"/>
                <a:cs typeface="+mn-cs"/>
              </a:rPr>
              <a:t>Lựa chọn ý tưởng và phác thảo "Dụng cụ học số thập phân"</a:t>
            </a:r>
            <a:endParaRPr lang="en-US" sz="1962" kern="1200">
              <a:solidFill>
                <a:srgbClr val="002060"/>
              </a:solidFill>
              <a:latin typeface="Montserrat Medium" panose="00000600000000000000" pitchFamily="2" charset="0"/>
              <a:ea typeface="+mn-ea"/>
              <a:cs typeface="+mn-cs"/>
            </a:endParaRPr>
          </a:p>
        </p:txBody>
      </p:sp>
      <p:sp>
        <p:nvSpPr>
          <p:cNvPr id="6" name="Freeform 6"/>
          <p:cNvSpPr/>
          <p:nvPr/>
        </p:nvSpPr>
        <p:spPr>
          <a:xfrm flipH="1">
            <a:off x="-369609" y="2188822"/>
            <a:ext cx="1630957" cy="20574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7" name="Picture 6">
            <a:extLst>
              <a:ext uri="{FF2B5EF4-FFF2-40B4-BE49-F238E27FC236}">
                <a16:creationId xmlns=""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12" name="Picture 11">
            <a:extLst>
              <a:ext uri="{FF2B5EF4-FFF2-40B4-BE49-F238E27FC236}">
                <a16:creationId xmlns="" xmlns:a16="http://schemas.microsoft.com/office/drawing/2014/main" id="{6601D054-72F4-948D-7B39-234E7E7F5EDD}"/>
              </a:ext>
            </a:extLst>
          </p:cNvPr>
          <p:cNvPicPr>
            <a:picLocks noChangeAspect="1"/>
          </p:cNvPicPr>
          <p:nvPr/>
        </p:nvPicPr>
        <p:blipFill>
          <a:blip r:embed="rId8">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311333" y="404874"/>
            <a:ext cx="1290638" cy="1409700"/>
          </a:xfrm>
          <a:prstGeom prst="rect">
            <a:avLst/>
          </a:prstGeom>
        </p:spPr>
      </p:pic>
      <p:sp>
        <p:nvSpPr>
          <p:cNvPr id="10" name="TextBox 11">
            <a:extLst>
              <a:ext uri="{FF2B5EF4-FFF2-40B4-BE49-F238E27FC236}">
                <a16:creationId xmlns="" xmlns:a16="http://schemas.microsoft.com/office/drawing/2014/main" id="{3903A6B2-0EA5-E444-7513-3B2783F2B54C}"/>
              </a:ext>
            </a:extLst>
          </p:cNvPr>
          <p:cNvSpPr txBox="1"/>
          <p:nvPr/>
        </p:nvSpPr>
        <p:spPr>
          <a:xfrm>
            <a:off x="1676400" y="947460"/>
            <a:ext cx="407632" cy="461665"/>
          </a:xfrm>
          <a:prstGeom prst="rect">
            <a:avLst/>
          </a:prstGeom>
          <a:noFill/>
        </p:spPr>
        <p:txBody>
          <a:bodyPr wrap="square" lIns="0" tIns="0" rIns="0" bIns="0" rtlCol="0" anchor="t">
            <a:spAutoFit/>
          </a:bodyPr>
          <a:lstStyle/>
          <a:p>
            <a:pPr algn="ctr">
              <a:buClrTx/>
              <a:buFontTx/>
              <a:buNone/>
            </a:pPr>
            <a:r>
              <a:rPr lang="en-US" sz="3000" kern="1200">
                <a:solidFill>
                  <a:prstClr val="white"/>
                </a:solidFill>
                <a:latin typeface="Montserrat SemiBold" panose="00000700000000000000" pitchFamily="2" charset="0"/>
                <a:ea typeface="+mn-ea"/>
                <a:cs typeface="+mn-cs"/>
              </a:rPr>
              <a:t>b</a:t>
            </a:r>
          </a:p>
        </p:txBody>
      </p:sp>
      <p:pic>
        <p:nvPicPr>
          <p:cNvPr id="9" name="Picture 8">
            <a:extLst>
              <a:ext uri="{FF2B5EF4-FFF2-40B4-BE49-F238E27FC236}">
                <a16:creationId xmlns="" xmlns:a16="http://schemas.microsoft.com/office/drawing/2014/main" id="{AAEA06EC-0B19-233F-FBA3-85AF3579CC4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5855039" y="1636372"/>
            <a:ext cx="1785938" cy="3162300"/>
          </a:xfrm>
          <a:prstGeom prst="rect">
            <a:avLst/>
          </a:prstGeom>
        </p:spPr>
      </p:pic>
      <p:sp>
        <p:nvSpPr>
          <p:cNvPr id="13" name="Freeform 2">
            <a:extLst>
              <a:ext uri="{FF2B5EF4-FFF2-40B4-BE49-F238E27FC236}">
                <a16:creationId xmlns="" xmlns:a16="http://schemas.microsoft.com/office/drawing/2014/main" id="{97906228-DFC6-6C41-9742-AD282A6CC597}"/>
              </a:ext>
            </a:extLst>
          </p:cNvPr>
          <p:cNvSpPr/>
          <p:nvPr/>
        </p:nvSpPr>
        <p:spPr>
          <a:xfrm rot="-5503936">
            <a:off x="4342822" y="1107671"/>
            <a:ext cx="1016642" cy="2118437"/>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8">
            <a:extLst>
              <a:ext uri="{FF2B5EF4-FFF2-40B4-BE49-F238E27FC236}">
                <a16:creationId xmlns="" xmlns:a16="http://schemas.microsoft.com/office/drawing/2014/main" id="{B003C3E4-99DC-8F01-0AEC-35A05FBE356D}"/>
              </a:ext>
            </a:extLst>
          </p:cNvPr>
          <p:cNvSpPr txBox="1"/>
          <p:nvPr/>
        </p:nvSpPr>
        <p:spPr>
          <a:xfrm>
            <a:off x="4277419" y="1876078"/>
            <a:ext cx="1361381" cy="369332"/>
          </a:xfrm>
          <a:prstGeom prst="rect">
            <a:avLst/>
          </a:prstGeom>
        </p:spPr>
        <p:txBody>
          <a:bodyPr wrap="square" lIns="0" tIns="0" rIns="0" bIns="0" rtlCol="0" anchor="t">
            <a:spAutoFit/>
          </a:bodyPr>
          <a:lstStyle/>
          <a:p>
            <a:pPr>
              <a:buClrTx/>
              <a:buFontTx/>
              <a:buNone/>
            </a:pPr>
            <a:r>
              <a:rPr lang="vi-VN" sz="1200" kern="1200">
                <a:solidFill>
                  <a:srgbClr val="002060"/>
                </a:solidFill>
                <a:latin typeface="Montserrat Medium" panose="00000600000000000000" pitchFamily="2" charset="0"/>
                <a:ea typeface="+mn-ea"/>
                <a:cs typeface="+mn-cs"/>
              </a:rPr>
              <a:t>Đây là bản thiết kế của nhóm tớ</a:t>
            </a:r>
            <a:endParaRPr lang="en-US" sz="1200" kern="1200">
              <a:solidFill>
                <a:srgbClr val="002060"/>
              </a:solidFill>
              <a:latin typeface="Montserrat Medium" panose="00000600000000000000" pitchFamily="2" charset="0"/>
              <a:ea typeface="+mn-ea"/>
              <a:cs typeface="+mn-cs"/>
            </a:endParaRPr>
          </a:p>
        </p:txBody>
      </p:sp>
    </p:spTree>
    <p:extLst>
      <p:ext uri="{BB962C8B-B14F-4D97-AF65-F5344CB8AC3E}">
        <p14:creationId xmlns:p14="http://schemas.microsoft.com/office/powerpoint/2010/main" val="1519075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par>
                                <p:cTn id="12" presetID="2" presetClass="entr" presetSubtype="2"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1+#ppt_w/2"/>
                                          </p:val>
                                        </p:tav>
                                        <p:tav tm="100000">
                                          <p:val>
                                            <p:strVal val="#ppt_x"/>
                                          </p:val>
                                        </p:tav>
                                      </p:tavLst>
                                    </p:anim>
                                    <p:anim calcmode="lin" valueType="num">
                                      <p:cBhvr additive="base">
                                        <p:cTn id="15" dur="500" fill="hold"/>
                                        <p:tgtEl>
                                          <p:spTgt spid="9"/>
                                        </p:tgtEl>
                                        <p:attrNameLst>
                                          <p:attrName>ppt_y</p:attrName>
                                        </p:attrNameLst>
                                      </p:cBhvr>
                                      <p:tavLst>
                                        <p:tav tm="0">
                                          <p:val>
                                            <p:strVal val="#ppt_y"/>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par>
                                <p:cTn id="19" presetID="16" presetClass="entr" presetSubtype="21"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barn(inVertical)">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6"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11" name="Freeform 2">
            <a:extLst>
              <a:ext uri="{FF2B5EF4-FFF2-40B4-BE49-F238E27FC236}">
                <a16:creationId xmlns="" xmlns:a16="http://schemas.microsoft.com/office/drawing/2014/main" id="{33390FE9-09CA-CBDA-54B2-C2876C6DB0EA}"/>
              </a:ext>
            </a:extLst>
          </p:cNvPr>
          <p:cNvSpPr/>
          <p:nvPr/>
        </p:nvSpPr>
        <p:spPr>
          <a:xfrm>
            <a:off x="834153" y="1432485"/>
            <a:ext cx="3318747" cy="3082365"/>
          </a:xfrm>
          <a:custGeom>
            <a:avLst/>
            <a:gdLst/>
            <a:ahLst/>
            <a:cxnLst/>
            <a:rect l="l" t="t" r="r" b="b"/>
            <a:pathLst>
              <a:path w="6895412" h="4024996">
                <a:moveTo>
                  <a:pt x="0" y="0"/>
                </a:moveTo>
                <a:lnTo>
                  <a:pt x="6895412" y="0"/>
                </a:lnTo>
                <a:lnTo>
                  <a:pt x="6895412" y="4024997"/>
                </a:lnTo>
                <a:lnTo>
                  <a:pt x="0" y="40249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 name="Freeform 2"/>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7694476" y="973615"/>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a:off x="-369609" y="2188822"/>
            <a:ext cx="1630957" cy="20574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7" name="Picture 6">
            <a:extLst>
              <a:ext uri="{FF2B5EF4-FFF2-40B4-BE49-F238E27FC236}">
                <a16:creationId xmlns="" xmlns:a16="http://schemas.microsoft.com/office/drawing/2014/main" id="{C002E51E-B895-71BA-5E26-1FA3DB8440A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10" name="TextBox 11">
            <a:extLst>
              <a:ext uri="{FF2B5EF4-FFF2-40B4-BE49-F238E27FC236}">
                <a16:creationId xmlns="" xmlns:a16="http://schemas.microsoft.com/office/drawing/2014/main" id="{3903A6B2-0EA5-E444-7513-3B2783F2B54C}"/>
              </a:ext>
            </a:extLst>
          </p:cNvPr>
          <p:cNvSpPr txBox="1"/>
          <p:nvPr/>
        </p:nvSpPr>
        <p:spPr>
          <a:xfrm>
            <a:off x="708595" y="1549747"/>
            <a:ext cx="3569863" cy="615553"/>
          </a:xfrm>
          <a:prstGeom prst="rect">
            <a:avLst/>
          </a:prstGeom>
          <a:noFill/>
        </p:spPr>
        <p:txBody>
          <a:bodyPr wrap="square" lIns="0" tIns="0" rIns="0" bIns="0" rtlCol="0" anchor="t">
            <a:spAutoFit/>
          </a:bodyPr>
          <a:lstStyle/>
          <a:p>
            <a:pPr algn="ctr">
              <a:buClrTx/>
              <a:buFontTx/>
              <a:buNone/>
            </a:pPr>
            <a:r>
              <a:rPr lang="en-US" sz="2000" kern="1200">
                <a:solidFill>
                  <a:srgbClr val="002060"/>
                </a:solidFill>
                <a:latin typeface="Montserrat SemiBold" panose="00000700000000000000" pitchFamily="2" charset="0"/>
                <a:ea typeface="+mn-ea"/>
                <a:cs typeface="+mn-cs"/>
              </a:rPr>
              <a:t>Phác thảo ý tưởng </a:t>
            </a:r>
          </a:p>
          <a:p>
            <a:pPr algn="ctr">
              <a:buClrTx/>
              <a:buFontTx/>
              <a:buNone/>
            </a:pPr>
            <a:r>
              <a:rPr lang="en-US" sz="2000" kern="1200">
                <a:solidFill>
                  <a:srgbClr val="002060"/>
                </a:solidFill>
                <a:latin typeface="Montserrat SemiBold" panose="00000700000000000000" pitchFamily="2" charset="0"/>
                <a:ea typeface="+mn-ea"/>
                <a:cs typeface="+mn-cs"/>
              </a:rPr>
              <a:t>của nhóm</a:t>
            </a:r>
          </a:p>
        </p:txBody>
      </p:sp>
      <p:sp>
        <p:nvSpPr>
          <p:cNvPr id="8" name="TextBox 7">
            <a:extLst>
              <a:ext uri="{FF2B5EF4-FFF2-40B4-BE49-F238E27FC236}">
                <a16:creationId xmlns="" xmlns:a16="http://schemas.microsoft.com/office/drawing/2014/main" id="{2D7D9D13-B5DB-5C40-50E4-4A47F825A394}"/>
              </a:ext>
            </a:extLst>
          </p:cNvPr>
          <p:cNvSpPr txBox="1"/>
          <p:nvPr/>
        </p:nvSpPr>
        <p:spPr>
          <a:xfrm>
            <a:off x="2857500" y="751020"/>
            <a:ext cx="3989307" cy="1015663"/>
          </a:xfrm>
          <a:prstGeom prst="rect">
            <a:avLst/>
          </a:prstGeom>
          <a:noFill/>
        </p:spPr>
        <p:txBody>
          <a:bodyPr wrap="square" rtlCol="0">
            <a:spAutoFit/>
          </a:bodyPr>
          <a:lstStyle/>
          <a:p>
            <a:pPr algn="ctr">
              <a:buClrTx/>
              <a:buFontTx/>
              <a:buNone/>
              <a:defRPr/>
            </a:pPr>
            <a:r>
              <a:rPr lang="en-US" altLang="zh-CN" sz="3000" b="1" kern="1200">
                <a:solidFill>
                  <a:srgbClr val="C00000"/>
                </a:solidFill>
                <a:latin typeface="Pangolin" panose="00000500000000000000" pitchFamily="2" charset="0"/>
                <a:ea typeface="Roboto" panose="02000000000000000000" pitchFamily="2" charset="0"/>
                <a:cs typeface="+mn-cs"/>
              </a:rPr>
              <a:t>PHIẾU HỌC TẬP SỐ 3</a:t>
            </a:r>
            <a:endParaRPr lang="en-US" altLang="zh-CN" sz="3000" b="1" kern="1200" dirty="0">
              <a:solidFill>
                <a:srgbClr val="C00000"/>
              </a:solidFill>
              <a:latin typeface="Pangolin" panose="00000500000000000000" pitchFamily="2" charset="0"/>
              <a:ea typeface="Roboto" panose="02000000000000000000" pitchFamily="2" charset="0"/>
              <a:cs typeface="+mn-cs"/>
            </a:endParaRPr>
          </a:p>
        </p:txBody>
      </p:sp>
      <p:sp>
        <p:nvSpPr>
          <p:cNvPr id="9" name="TextBox 8">
            <a:extLst>
              <a:ext uri="{FF2B5EF4-FFF2-40B4-BE49-F238E27FC236}">
                <a16:creationId xmlns="" xmlns:a16="http://schemas.microsoft.com/office/drawing/2014/main" id="{090E933A-1063-7C27-481D-F58148F8404B}"/>
              </a:ext>
            </a:extLst>
          </p:cNvPr>
          <p:cNvSpPr txBox="1"/>
          <p:nvPr/>
        </p:nvSpPr>
        <p:spPr>
          <a:xfrm>
            <a:off x="4278458" y="1737843"/>
            <a:ext cx="3989307" cy="4278094"/>
          </a:xfrm>
          <a:prstGeom prst="rect">
            <a:avLst/>
          </a:prstGeom>
          <a:noFill/>
        </p:spPr>
        <p:txBody>
          <a:bodyPr wrap="square" rtlCol="0">
            <a:spAutoFit/>
          </a:bodyPr>
          <a:lstStyle/>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Mô tả ngắn gọn cách làm sản phẩm</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en-US" altLang="zh-CN" sz="1600" kern="1200">
                <a:solidFill>
                  <a:srgbClr val="002060"/>
                </a:solidFill>
                <a:latin typeface="Montserrat Medium" panose="00000600000000000000" pitchFamily="2" charset="0"/>
                <a:ea typeface="宋体" panose="02010600030101010101" pitchFamily="2" charset="-122"/>
                <a:cs typeface="+mn-cs"/>
              </a:rPr>
              <a:t>Công dụng của s</a:t>
            </a:r>
            <a:r>
              <a:rPr lang="vi-VN" altLang="zh-CN" sz="1600" kern="1200">
                <a:solidFill>
                  <a:srgbClr val="002060"/>
                </a:solidFill>
                <a:latin typeface="Montserrat Medium" panose="00000600000000000000" pitchFamily="2" charset="0"/>
                <a:ea typeface="宋体" panose="02010600030101010101" pitchFamily="2" charset="-122"/>
                <a:cs typeface="+mn-cs"/>
              </a:rPr>
              <a:t>ản phẩm</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p>
          <a:p>
            <a:pPr>
              <a:buClrTx/>
              <a:buFontTx/>
              <a:buNone/>
              <a:defRPr/>
            </a:pPr>
            <a:endParaRPr lang="vi-VN" altLang="zh-CN" sz="1600" kern="1200">
              <a:solidFill>
                <a:srgbClr val="002060"/>
              </a:solidFill>
              <a:latin typeface="Montserrat Medium" panose="00000600000000000000" pitchFamily="2" charset="0"/>
              <a:ea typeface="宋体" panose="02010600030101010101" pitchFamily="2" charset="-122"/>
              <a:cs typeface="+mn-cs"/>
            </a:endParaRPr>
          </a:p>
        </p:txBody>
      </p:sp>
      <p:pic>
        <p:nvPicPr>
          <p:cNvPr id="4" name="Picture 3">
            <a:extLst>
              <a:ext uri="{FF2B5EF4-FFF2-40B4-BE49-F238E27FC236}">
                <a16:creationId xmlns="" xmlns:a16="http://schemas.microsoft.com/office/drawing/2014/main" id="{99D3A3D7-6AA5-B993-AE12-5BB4EAFBB3C1}"/>
              </a:ext>
            </a:extLst>
          </p:cNvPr>
          <p:cNvPicPr>
            <a:picLocks noChangeAspect="1"/>
          </p:cNvPicPr>
          <p:nvPr/>
        </p:nvPicPr>
        <p:blipFill>
          <a:blip r:embed="rId10"/>
          <a:stretch>
            <a:fillRect/>
          </a:stretch>
        </p:blipFill>
        <p:spPr>
          <a:xfrm>
            <a:off x="1185202" y="2180560"/>
            <a:ext cx="2624384" cy="1457991"/>
          </a:xfrm>
          <a:prstGeom prst="rect">
            <a:avLst/>
          </a:prstGeom>
        </p:spPr>
      </p:pic>
    </p:spTree>
    <p:extLst>
      <p:ext uri="{BB962C8B-B14F-4D97-AF65-F5344CB8AC3E}">
        <p14:creationId xmlns:p14="http://schemas.microsoft.com/office/powerpoint/2010/main" val="1666886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717021" y="4231716"/>
            <a:ext cx="8845200" cy="21343"/>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3" name="AutoShape 3"/>
          <p:cNvSpPr/>
          <p:nvPr/>
        </p:nvSpPr>
        <p:spPr>
          <a:xfrm flipV="1">
            <a:off x="1073525" y="-2552673"/>
            <a:ext cx="0" cy="8560445"/>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736493" y="177319"/>
            <a:ext cx="693113" cy="693113"/>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a:off x="0" y="3193491"/>
            <a:ext cx="2850303" cy="20574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7694476" y="314543"/>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a:off x="6325357" y="2619936"/>
            <a:ext cx="3000076" cy="2703772"/>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grpSp>
        <p:nvGrpSpPr>
          <p:cNvPr id="9" name="Group 9"/>
          <p:cNvGrpSpPr/>
          <p:nvPr/>
        </p:nvGrpSpPr>
        <p:grpSpPr>
          <a:xfrm>
            <a:off x="5784588" y="1881899"/>
            <a:ext cx="2623484" cy="2623185"/>
            <a:chOff x="0" y="0"/>
            <a:chExt cx="6350013" cy="6349289"/>
          </a:xfrm>
        </p:grpSpPr>
        <p:sp>
          <p:nvSpPr>
            <p:cNvPr id="10" name="Freeform 10"/>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1"/>
              <a:stretch>
                <a:fillRect l="-25321" r="-25321"/>
              </a:stretch>
            </a:blipFill>
          </p:spPr>
          <p:txBody>
            <a:bodyPr/>
            <a:lstStyle/>
            <a:p>
              <a:pPr>
                <a:buClrTx/>
                <a:buFontTx/>
                <a:buNone/>
              </a:pPr>
              <a:endParaRPr lang="en-US" sz="900" kern="1200">
                <a:solidFill>
                  <a:prstClr val="black"/>
                </a:solidFill>
                <a:latin typeface="Calibri"/>
                <a:ea typeface="+mn-ea"/>
                <a:cs typeface="+mn-cs"/>
              </a:endParaRPr>
            </a:p>
          </p:txBody>
        </p:sp>
      </p:grpSp>
      <p:sp>
        <p:nvSpPr>
          <p:cNvPr id="11" name="TextBox 11"/>
          <p:cNvSpPr txBox="1"/>
          <p:nvPr/>
        </p:nvSpPr>
        <p:spPr>
          <a:xfrm>
            <a:off x="1438026" y="1108534"/>
            <a:ext cx="5281830" cy="679673"/>
          </a:xfrm>
          <a:prstGeom prst="rect">
            <a:avLst/>
          </a:prstGeom>
        </p:spPr>
        <p:txBody>
          <a:bodyPr lIns="0" tIns="0" rIns="0" bIns="0" rtlCol="0" anchor="t">
            <a:spAutoFit/>
          </a:bodyPr>
          <a:lstStyle/>
          <a:p>
            <a:pPr>
              <a:lnSpc>
                <a:spcPts val="5259"/>
              </a:lnSpc>
              <a:buClrTx/>
            </a:pPr>
            <a:r>
              <a:rPr lang="en-US" sz="3600" kern="1200">
                <a:solidFill>
                  <a:srgbClr val="9B6543"/>
                </a:solidFill>
                <a:latin typeface="Montserrat SemiBold" panose="00000700000000000000" pitchFamily="2" charset="0"/>
                <a:ea typeface="+mn-ea"/>
                <a:cs typeface="+mn-cs"/>
              </a:rPr>
              <a:t>KHỞI ĐỘNG TIẾT HỌC</a:t>
            </a:r>
          </a:p>
        </p:txBody>
      </p:sp>
      <p:pic>
        <p:nvPicPr>
          <p:cNvPr id="4" name="Picture 3">
            <a:extLst>
              <a:ext uri="{FF2B5EF4-FFF2-40B4-BE49-F238E27FC236}">
                <a16:creationId xmlns="" xmlns:a16="http://schemas.microsoft.com/office/drawing/2014/main" id="{8F5F0B5B-422C-7136-3E95-03ED052C46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0"/>
            <a:ext cx="1033062" cy="730030"/>
          </a:xfrm>
          <a:prstGeom prst="rect">
            <a:avLst/>
          </a:prstGeom>
        </p:spPr>
      </p:pic>
      <p:pic>
        <p:nvPicPr>
          <p:cNvPr id="12" name="Picture 11">
            <a:extLst>
              <a:ext uri="{FF2B5EF4-FFF2-40B4-BE49-F238E27FC236}">
                <a16:creationId xmlns="" xmlns:a16="http://schemas.microsoft.com/office/drawing/2014/main" id="{AB34E8D7-77F2-7479-05B6-7112A6F29EE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686847" y="2669629"/>
            <a:ext cx="1188679" cy="1489535"/>
          </a:xfrm>
          <a:prstGeom prst="rect">
            <a:avLst/>
          </a:prstGeom>
        </p:spPr>
      </p:pic>
    </p:spTree>
    <p:extLst>
      <p:ext uri="{BB962C8B-B14F-4D97-AF65-F5344CB8AC3E}">
        <p14:creationId xmlns:p14="http://schemas.microsoft.com/office/powerpoint/2010/main" val="2237395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Vertical)">
                                      <p:cBhvr>
                                        <p:cTn id="7" dur="500"/>
                                        <p:tgtEl>
                                          <p:spTgt spid="11"/>
                                        </p:tgtEl>
                                      </p:cBhvr>
                                    </p:animEffect>
                                  </p:childTnLst>
                                </p:cTn>
                              </p:par>
                              <p:par>
                                <p:cTn id="8" presetID="2" presetClass="entr" presetSubtype="8"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0-#ppt_w/2"/>
                                          </p:val>
                                        </p:tav>
                                        <p:tav tm="100000">
                                          <p:val>
                                            <p:strVal val="#ppt_x"/>
                                          </p:val>
                                        </p:tav>
                                      </p:tavLst>
                                    </p:anim>
                                    <p:anim calcmode="lin" valueType="num">
                                      <p:cBhvr additive="base">
                                        <p:cTn id="11" dur="500" fill="hold"/>
                                        <p:tgtEl>
                                          <p:spTgt spid="9"/>
                                        </p:tgtEl>
                                        <p:attrNameLst>
                                          <p:attrName>ppt_y</p:attrName>
                                        </p:attrNameLst>
                                      </p:cBhvr>
                                      <p:tavLst>
                                        <p:tav tm="0">
                                          <p:val>
                                            <p:strVal val="#ppt_y"/>
                                          </p:val>
                                        </p:tav>
                                        <p:tav tm="100000">
                                          <p:val>
                                            <p:strVal val="#ppt_y"/>
                                          </p:val>
                                        </p:tav>
                                      </p:tavLst>
                                    </p:anim>
                                  </p:childTnLst>
                                </p:cTn>
                              </p:par>
                              <p:par>
                                <p:cTn id="12" presetID="8" presetClass="emph" presetSubtype="0" repeatCount="2000" fill="hold" nodeType="withEffect">
                                  <p:stCondLst>
                                    <p:cond delay="0"/>
                                  </p:stCondLst>
                                  <p:childTnLst>
                                    <p:animRot by="21600000">
                                      <p:cBhvr>
                                        <p:cTn id="13" dur="2000" fill="hold"/>
                                        <p:tgtEl>
                                          <p:spTgt spid="9"/>
                                        </p:tgtEl>
                                        <p:attrNameLst>
                                          <p:attrName>r</p:attrName>
                                        </p:attrNameLst>
                                      </p:cBhvr>
                                    </p:animRot>
                                  </p:childTnLst>
                                </p:cTn>
                              </p:par>
                              <p:par>
                                <p:cTn id="14" presetID="14" presetClass="entr" presetSubtype="1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randombar(horizontal)">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TextBox 6"/>
          <p:cNvSpPr txBox="1"/>
          <p:nvPr/>
        </p:nvSpPr>
        <p:spPr>
          <a:xfrm>
            <a:off x="2402808" y="1089738"/>
            <a:ext cx="5312442" cy="369332"/>
          </a:xfrm>
          <a:prstGeom prst="rect">
            <a:avLst/>
          </a:prstGeom>
        </p:spPr>
        <p:txBody>
          <a:bodyPr wrap="square" lIns="0" tIns="0" rIns="0" bIns="0" rtlCol="0" anchor="t">
            <a:spAutoFit/>
          </a:bodyPr>
          <a:lstStyle/>
          <a:p>
            <a:pPr>
              <a:buClrTx/>
              <a:buFontTx/>
              <a:buNone/>
            </a:pPr>
            <a:r>
              <a:rPr lang="vi-VN" sz="2400" kern="1200">
                <a:solidFill>
                  <a:srgbClr val="002060"/>
                </a:solidFill>
                <a:latin typeface="Montserrat SemiBold" panose="00000700000000000000" pitchFamily="2" charset="0"/>
                <a:ea typeface="+mn-ea"/>
                <a:cs typeface="+mn-cs"/>
              </a:rPr>
              <a:t>Làm "Dụng cụ học số thập phân"</a:t>
            </a:r>
            <a:endParaRPr lang="en-US" sz="2400" kern="1200">
              <a:solidFill>
                <a:srgbClr val="002060"/>
              </a:solidFill>
              <a:latin typeface="Montserrat SemiBold" panose="00000700000000000000" pitchFamily="2" charset="0"/>
              <a:ea typeface="+mn-ea"/>
              <a:cs typeface="+mn-cs"/>
            </a:endParaRP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9" name="TextBox 11">
            <a:extLst>
              <a:ext uri="{FF2B5EF4-FFF2-40B4-BE49-F238E27FC236}">
                <a16:creationId xmlns="" xmlns:a16="http://schemas.microsoft.com/office/drawing/2014/main" id="{E8EE4D65-8DBB-21E9-7190-152873C18CBD}"/>
              </a:ext>
            </a:extLst>
          </p:cNvPr>
          <p:cNvSpPr txBox="1"/>
          <p:nvPr/>
        </p:nvSpPr>
        <p:spPr>
          <a:xfrm>
            <a:off x="1679287" y="485914"/>
            <a:ext cx="2374740" cy="369332"/>
          </a:xfrm>
          <a:prstGeom prst="rect">
            <a:avLst/>
          </a:prstGeom>
        </p:spPr>
        <p:txBody>
          <a:bodyPr wrap="square" lIns="0" tIns="0" rIns="0" bIns="0" rtlCol="0" anchor="t">
            <a:spAutoFit/>
          </a:bodyPr>
          <a:lstStyle/>
          <a:p>
            <a:pPr>
              <a:buClrTx/>
              <a:buFontTx/>
              <a:buNone/>
            </a:pPr>
            <a:r>
              <a:rPr lang="en-US" sz="2400" kern="1200">
                <a:solidFill>
                  <a:srgbClr val="7030A0"/>
                </a:solidFill>
                <a:latin typeface="Montserrat SemiBold" panose="00000700000000000000" pitchFamily="2" charset="0"/>
                <a:ea typeface="+mn-ea"/>
                <a:cs typeface="+mn-cs"/>
              </a:rPr>
              <a:t>HOẠT ĐỘNG 4:</a:t>
            </a:r>
          </a:p>
        </p:txBody>
      </p:sp>
      <p:pic>
        <p:nvPicPr>
          <p:cNvPr id="11" name="Picture 10">
            <a:extLst>
              <a:ext uri="{FF2B5EF4-FFF2-40B4-BE49-F238E27FC236}">
                <a16:creationId xmlns="" xmlns:a16="http://schemas.microsoft.com/office/drawing/2014/main" id="{E0985476-89D4-029B-5642-2AD337409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4100" y="1773376"/>
            <a:ext cx="1988295" cy="2491535"/>
          </a:xfrm>
          <a:prstGeom prst="rect">
            <a:avLst/>
          </a:prstGeom>
        </p:spPr>
      </p:pic>
      <p:sp>
        <p:nvSpPr>
          <p:cNvPr id="14" name="TextBox 5">
            <a:extLst>
              <a:ext uri="{FF2B5EF4-FFF2-40B4-BE49-F238E27FC236}">
                <a16:creationId xmlns="" xmlns:a16="http://schemas.microsoft.com/office/drawing/2014/main" id="{F34A0DE1-D0DF-FFDF-F481-C4408DBE4688}"/>
              </a:ext>
            </a:extLst>
          </p:cNvPr>
          <p:cNvSpPr txBox="1"/>
          <p:nvPr/>
        </p:nvSpPr>
        <p:spPr>
          <a:xfrm>
            <a:off x="4136117" y="4831017"/>
            <a:ext cx="1235984" cy="184666"/>
          </a:xfrm>
          <a:prstGeom prst="rect">
            <a:avLst/>
          </a:prstGeom>
        </p:spPr>
        <p:txBody>
          <a:bodyPr wrap="square" lIns="0" tIns="0" rIns="0" bIns="0" rtlCol="0" anchor="t">
            <a:spAutoFit/>
          </a:bodyPr>
          <a:lstStyle/>
          <a:p>
            <a:pPr>
              <a:buClrTx/>
              <a:buFontTx/>
              <a:buNone/>
            </a:pPr>
            <a:r>
              <a:rPr lang="en-US" sz="1200" kern="1200">
                <a:solidFill>
                  <a:srgbClr val="9B6543"/>
                </a:solidFill>
                <a:latin typeface="Montserrat Medium" panose="00000600000000000000" pitchFamily="2" charset="0"/>
                <a:ea typeface="+mn-ea"/>
                <a:cs typeface="+mn-cs"/>
              </a:rPr>
              <a:t>Trang 14 SGK</a:t>
            </a:r>
          </a:p>
        </p:txBody>
      </p:sp>
      <p:pic>
        <p:nvPicPr>
          <p:cNvPr id="10" name="Picture 9">
            <a:extLst>
              <a:ext uri="{FF2B5EF4-FFF2-40B4-BE49-F238E27FC236}">
                <a16:creationId xmlns="" xmlns:a16="http://schemas.microsoft.com/office/drawing/2014/main" id="{69C51F3B-64B2-D2B2-3675-9D050E4A3A8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81000" y="3509724"/>
            <a:ext cx="1574180" cy="2020376"/>
          </a:xfrm>
          <a:prstGeom prst="rect">
            <a:avLst/>
          </a:prstGeom>
        </p:spPr>
      </p:pic>
      <p:pic>
        <p:nvPicPr>
          <p:cNvPr id="15" name="Picture 14">
            <a:extLst>
              <a:ext uri="{FF2B5EF4-FFF2-40B4-BE49-F238E27FC236}">
                <a16:creationId xmlns="" xmlns:a16="http://schemas.microsoft.com/office/drawing/2014/main" id="{5871741E-96B1-0846-C569-8E9656E181CF}"/>
              </a:ext>
            </a:extLst>
          </p:cNvPr>
          <p:cNvPicPr>
            <a:picLocks noChangeAspect="1"/>
          </p:cNvPicPr>
          <p:nvPr/>
        </p:nvPicPr>
        <p:blipFill>
          <a:blip r:embed="rId10"/>
          <a:stretch>
            <a:fillRect/>
          </a:stretch>
        </p:blipFill>
        <p:spPr>
          <a:xfrm>
            <a:off x="386038" y="1884305"/>
            <a:ext cx="2480619" cy="1226852"/>
          </a:xfrm>
          <a:prstGeom prst="rect">
            <a:avLst/>
          </a:prstGeom>
        </p:spPr>
      </p:pic>
      <p:pic>
        <p:nvPicPr>
          <p:cNvPr id="17" name="Picture 16">
            <a:extLst>
              <a:ext uri="{FF2B5EF4-FFF2-40B4-BE49-F238E27FC236}">
                <a16:creationId xmlns="" xmlns:a16="http://schemas.microsoft.com/office/drawing/2014/main" id="{989750A7-9569-5BF2-10E0-285548866398}"/>
              </a:ext>
            </a:extLst>
          </p:cNvPr>
          <p:cNvPicPr>
            <a:picLocks noChangeAspect="1"/>
          </p:cNvPicPr>
          <p:nvPr/>
        </p:nvPicPr>
        <p:blipFill>
          <a:blip r:embed="rId11"/>
          <a:stretch>
            <a:fillRect/>
          </a:stretch>
        </p:blipFill>
        <p:spPr>
          <a:xfrm rot="984514">
            <a:off x="3143679" y="2197622"/>
            <a:ext cx="2225469" cy="2282190"/>
          </a:xfrm>
          <a:prstGeom prst="rect">
            <a:avLst/>
          </a:prstGeom>
        </p:spPr>
      </p:pic>
    </p:spTree>
    <p:extLst>
      <p:ext uri="{BB962C8B-B14F-4D97-AF65-F5344CB8AC3E}">
        <p14:creationId xmlns:p14="http://schemas.microsoft.com/office/powerpoint/2010/main" val="3168750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47"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1000"/>
                                        <p:tgtEl>
                                          <p:spTgt spid="14"/>
                                        </p:tgtEl>
                                      </p:cBhvr>
                                    </p:animEffect>
                                    <p:anim calcmode="lin" valueType="num">
                                      <p:cBhvr>
                                        <p:cTn id="19" dur="1000" fill="hold"/>
                                        <p:tgtEl>
                                          <p:spTgt spid="14"/>
                                        </p:tgtEl>
                                        <p:attrNameLst>
                                          <p:attrName>ppt_x</p:attrName>
                                        </p:attrNameLst>
                                      </p:cBhvr>
                                      <p:tavLst>
                                        <p:tav tm="0">
                                          <p:val>
                                            <p:strVal val="#ppt_x"/>
                                          </p:val>
                                        </p:tav>
                                        <p:tav tm="100000">
                                          <p:val>
                                            <p:strVal val="#ppt_x"/>
                                          </p:val>
                                        </p:tav>
                                      </p:tavLst>
                                    </p:anim>
                                    <p:anim calcmode="lin" valueType="num">
                                      <p:cBhvr>
                                        <p:cTn id="20" dur="1000" fill="hold"/>
                                        <p:tgtEl>
                                          <p:spTgt spid="14"/>
                                        </p:tgtEl>
                                        <p:attrNameLst>
                                          <p:attrName>ppt_y</p:attrName>
                                        </p:attrNameLst>
                                      </p:cBhvr>
                                      <p:tavLst>
                                        <p:tav tm="0">
                                          <p:val>
                                            <p:strVal val="#ppt_y-.1"/>
                                          </p:val>
                                        </p:tav>
                                        <p:tav tm="100000">
                                          <p:val>
                                            <p:strVal val="#ppt_y"/>
                                          </p:val>
                                        </p:tav>
                                      </p:tavLst>
                                    </p:anim>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81726">
            <a:off x="564903" y="2333152"/>
            <a:ext cx="2468823" cy="1978780"/>
          </a:xfrm>
          <a:custGeom>
            <a:avLst/>
            <a:gdLst/>
            <a:ahLst/>
            <a:cxnLst/>
            <a:rect l="l" t="t" r="r" b="b"/>
            <a:pathLst>
              <a:path w="4937646" h="3957560">
                <a:moveTo>
                  <a:pt x="0" y="0"/>
                </a:moveTo>
                <a:lnTo>
                  <a:pt x="4937645" y="0"/>
                </a:lnTo>
                <a:lnTo>
                  <a:pt x="4937645" y="3957560"/>
                </a:lnTo>
                <a:lnTo>
                  <a:pt x="0" y="3957560"/>
                </a:lnTo>
                <a:lnTo>
                  <a:pt x="0" y="0"/>
                </a:lnTo>
                <a:close/>
              </a:path>
            </a:pathLst>
          </a:custGeom>
          <a:solidFill>
            <a:srgbClr val="D4AF71"/>
          </a:solidFill>
        </p:spPr>
        <p:txBody>
          <a:bodyPr/>
          <a:lstStyle/>
          <a:p>
            <a:pPr>
              <a:buClrTx/>
              <a:buFontTx/>
              <a:buNone/>
            </a:pPr>
            <a:endParaRPr lang="en-US" sz="900" kern="1200">
              <a:solidFill>
                <a:prstClr val="black"/>
              </a:solidFill>
              <a:latin typeface="Calibri"/>
              <a:ea typeface="+mn-ea"/>
              <a:cs typeface="+mn-cs"/>
            </a:endParaRPr>
          </a:p>
        </p:txBody>
      </p:sp>
      <p:sp>
        <p:nvSpPr>
          <p:cNvPr id="25" name="Rectangle 24">
            <a:extLst>
              <a:ext uri="{FF2B5EF4-FFF2-40B4-BE49-F238E27FC236}">
                <a16:creationId xmlns="" xmlns:a16="http://schemas.microsoft.com/office/drawing/2014/main" id="{4D464B6E-720E-273B-3092-BC2EF20DD881}"/>
              </a:ext>
            </a:extLst>
          </p:cNvPr>
          <p:cNvSpPr/>
          <p:nvPr/>
        </p:nvSpPr>
        <p:spPr>
          <a:xfrm rot="186015">
            <a:off x="704018" y="2552242"/>
            <a:ext cx="2151290" cy="1586071"/>
          </a:xfrm>
          <a:prstGeom prst="rect">
            <a:avLst/>
          </a:prstGeom>
          <a:solidFill>
            <a:srgbClr val="4C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5" name="Freeform 5"/>
          <p:cNvSpPr/>
          <p:nvPr/>
        </p:nvSpPr>
        <p:spPr>
          <a:xfrm>
            <a:off x="3480917" y="2433629"/>
            <a:ext cx="2468823" cy="1978780"/>
          </a:xfrm>
          <a:custGeom>
            <a:avLst/>
            <a:gdLst/>
            <a:ahLst/>
            <a:cxnLst/>
            <a:rect l="l" t="t" r="r" b="b"/>
            <a:pathLst>
              <a:path w="4937646" h="3957560">
                <a:moveTo>
                  <a:pt x="0" y="0"/>
                </a:moveTo>
                <a:lnTo>
                  <a:pt x="4937645" y="0"/>
                </a:lnTo>
                <a:lnTo>
                  <a:pt x="4937645" y="3957560"/>
                </a:lnTo>
                <a:lnTo>
                  <a:pt x="0" y="3957560"/>
                </a:lnTo>
                <a:lnTo>
                  <a:pt x="0" y="0"/>
                </a:lnTo>
                <a:close/>
              </a:path>
            </a:pathLst>
          </a:custGeom>
          <a:solidFill>
            <a:srgbClr val="D4AF71"/>
          </a:solid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rot="-181359">
            <a:off x="6293416" y="2355887"/>
            <a:ext cx="2468823" cy="1978780"/>
          </a:xfrm>
          <a:custGeom>
            <a:avLst/>
            <a:gdLst/>
            <a:ahLst/>
            <a:cxnLst/>
            <a:rect l="l" t="t" r="r" b="b"/>
            <a:pathLst>
              <a:path w="4937646" h="3957560">
                <a:moveTo>
                  <a:pt x="0" y="0"/>
                </a:moveTo>
                <a:lnTo>
                  <a:pt x="4937646" y="0"/>
                </a:lnTo>
                <a:lnTo>
                  <a:pt x="4937646" y="3957560"/>
                </a:lnTo>
                <a:lnTo>
                  <a:pt x="0" y="3957560"/>
                </a:lnTo>
                <a:lnTo>
                  <a:pt x="0" y="0"/>
                </a:lnTo>
                <a:close/>
              </a:path>
            </a:pathLst>
          </a:custGeom>
          <a:solidFill>
            <a:srgbClr val="D4AF71"/>
          </a:solid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a:off x="-475437" y="1813883"/>
            <a:ext cx="1653402" cy="20574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rot="-551789">
            <a:off x="7614047" y="2908327"/>
            <a:ext cx="1653402" cy="2057400"/>
          </a:xfrm>
          <a:custGeom>
            <a:avLst/>
            <a:gdLst/>
            <a:ahLst/>
            <a:cxnLst/>
            <a:rect l="l" t="t" r="r" b="b"/>
            <a:pathLst>
              <a:path w="3306803" h="4114800">
                <a:moveTo>
                  <a:pt x="0" y="0"/>
                </a:moveTo>
                <a:lnTo>
                  <a:pt x="3306803" y="0"/>
                </a:lnTo>
                <a:lnTo>
                  <a:pt x="3306803"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0" name="Freeform 10"/>
          <p:cNvSpPr/>
          <p:nvPr/>
        </p:nvSpPr>
        <p:spPr>
          <a:xfrm>
            <a:off x="-207581" y="4375647"/>
            <a:ext cx="1443861" cy="2300974"/>
          </a:xfrm>
          <a:custGeom>
            <a:avLst/>
            <a:gdLst/>
            <a:ahLst/>
            <a:cxnLst/>
            <a:rect l="l" t="t" r="r" b="b"/>
            <a:pathLst>
              <a:path w="2887722" h="4601947">
                <a:moveTo>
                  <a:pt x="0" y="0"/>
                </a:moveTo>
                <a:lnTo>
                  <a:pt x="2887722" y="0"/>
                </a:lnTo>
                <a:lnTo>
                  <a:pt x="2887722" y="4601948"/>
                </a:lnTo>
                <a:lnTo>
                  <a:pt x="0" y="4601948"/>
                </a:lnTo>
                <a:lnTo>
                  <a:pt x="0" y="0"/>
                </a:lnTo>
                <a:close/>
              </a:path>
            </a:pathLst>
          </a:custGeom>
          <a:blipFill>
            <a:blip r:embed="rId5">
              <a:duotone>
                <a:prstClr val="black"/>
                <a:schemeClr val="accent5">
                  <a:tint val="45000"/>
                  <a:satMod val="400000"/>
                </a:schemeClr>
              </a:duotone>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Freeform 11"/>
          <p:cNvSpPr/>
          <p:nvPr/>
        </p:nvSpPr>
        <p:spPr>
          <a:xfrm flipV="1">
            <a:off x="8169637" y="-1150487"/>
            <a:ext cx="1443861" cy="2300974"/>
          </a:xfrm>
          <a:custGeom>
            <a:avLst/>
            <a:gdLst/>
            <a:ahLst/>
            <a:cxnLst/>
            <a:rect l="l" t="t" r="r" b="b"/>
            <a:pathLst>
              <a:path w="2887722" h="4601947">
                <a:moveTo>
                  <a:pt x="0" y="4601948"/>
                </a:moveTo>
                <a:lnTo>
                  <a:pt x="2887722" y="4601948"/>
                </a:lnTo>
                <a:lnTo>
                  <a:pt x="2887722" y="0"/>
                </a:lnTo>
                <a:lnTo>
                  <a:pt x="0" y="0"/>
                </a:lnTo>
                <a:lnTo>
                  <a:pt x="0" y="4601948"/>
                </a:lnTo>
                <a:close/>
              </a:path>
            </a:pathLst>
          </a:custGeom>
          <a:blipFill>
            <a:blip r:embed="rId5">
              <a:duotone>
                <a:prstClr val="black"/>
                <a:schemeClr val="accent5">
                  <a:tint val="45000"/>
                  <a:satMod val="400000"/>
                </a:schemeClr>
              </a:duotone>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2" name="Freeform 12"/>
          <p:cNvSpPr/>
          <p:nvPr/>
        </p:nvSpPr>
        <p:spPr>
          <a:xfrm flipV="1">
            <a:off x="-106608" y="-185620"/>
            <a:ext cx="1443861" cy="1495139"/>
          </a:xfrm>
          <a:custGeom>
            <a:avLst/>
            <a:gdLst/>
            <a:ahLst/>
            <a:cxnLst/>
            <a:rect l="l" t="t" r="r" b="b"/>
            <a:pathLst>
              <a:path w="2887722" h="2990277">
                <a:moveTo>
                  <a:pt x="0" y="2990276"/>
                </a:moveTo>
                <a:lnTo>
                  <a:pt x="2887722" y="2990276"/>
                </a:lnTo>
                <a:lnTo>
                  <a:pt x="2887722" y="0"/>
                </a:lnTo>
                <a:lnTo>
                  <a:pt x="0" y="0"/>
                </a:lnTo>
                <a:lnTo>
                  <a:pt x="0" y="2990276"/>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3" name="TextBox 13"/>
          <p:cNvSpPr txBox="1"/>
          <p:nvPr/>
        </p:nvSpPr>
        <p:spPr>
          <a:xfrm>
            <a:off x="2586704" y="961338"/>
            <a:ext cx="4873562" cy="338554"/>
          </a:xfrm>
          <a:prstGeom prst="rect">
            <a:avLst/>
          </a:prstGeom>
        </p:spPr>
        <p:txBody>
          <a:bodyPr wrap="square" lIns="0" tIns="0" rIns="0" bIns="0" rtlCol="0" anchor="t">
            <a:spAutoFit/>
          </a:bodyPr>
          <a:lstStyle/>
          <a:p>
            <a:pPr algn="ctr">
              <a:buClrTx/>
              <a:buFontTx/>
              <a:buNone/>
            </a:pPr>
            <a:r>
              <a:rPr lang="en-US" sz="2200" kern="1200">
                <a:solidFill>
                  <a:srgbClr val="002060"/>
                </a:solidFill>
                <a:latin typeface="Montserrat SemiBold" panose="00000700000000000000" pitchFamily="2" charset="0"/>
                <a:ea typeface="+mn-ea"/>
                <a:cs typeface="+mn-cs"/>
              </a:rPr>
              <a:t>a. Lựa chọn dụng cụ và vật liệu</a:t>
            </a:r>
          </a:p>
        </p:txBody>
      </p:sp>
      <p:pic>
        <p:nvPicPr>
          <p:cNvPr id="14" name="Picture 13">
            <a:extLst>
              <a:ext uri="{FF2B5EF4-FFF2-40B4-BE49-F238E27FC236}">
                <a16:creationId xmlns="" xmlns:a16="http://schemas.microsoft.com/office/drawing/2014/main" id="{97EF17F2-1FDC-7AE7-C409-2402198E124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37254" y="36193"/>
            <a:ext cx="1033062" cy="730030"/>
          </a:xfrm>
          <a:prstGeom prst="rect">
            <a:avLst/>
          </a:prstGeom>
        </p:spPr>
      </p:pic>
      <p:sp>
        <p:nvSpPr>
          <p:cNvPr id="15" name="TextBox 4">
            <a:extLst>
              <a:ext uri="{FF2B5EF4-FFF2-40B4-BE49-F238E27FC236}">
                <a16:creationId xmlns="" xmlns:a16="http://schemas.microsoft.com/office/drawing/2014/main" id="{53CCC02F-E846-858E-0F28-3A58169A41B5}"/>
              </a:ext>
            </a:extLst>
          </p:cNvPr>
          <p:cNvSpPr txBox="1"/>
          <p:nvPr/>
        </p:nvSpPr>
        <p:spPr>
          <a:xfrm>
            <a:off x="2095500" y="1517030"/>
            <a:ext cx="5578977" cy="215444"/>
          </a:xfrm>
          <a:prstGeom prst="rect">
            <a:avLst/>
          </a:prstGeom>
        </p:spPr>
        <p:txBody>
          <a:bodyPr wrap="square" lIns="0" tIns="0" rIns="0" bIns="0" rtlCol="0" anchor="t">
            <a:spAutoFit/>
          </a:bodyPr>
          <a:lstStyle/>
          <a:p>
            <a:pPr>
              <a:buClrTx/>
              <a:buFontTx/>
              <a:buNone/>
            </a:pPr>
            <a:r>
              <a:rPr lang="vi-VN" kern="1200">
                <a:solidFill>
                  <a:srgbClr val="002060"/>
                </a:solidFill>
                <a:latin typeface="Montserrat Medium" panose="00000600000000000000" pitchFamily="2" charset="0"/>
                <a:ea typeface="+mn-ea"/>
                <a:cs typeface="+mn-cs"/>
              </a:rPr>
              <a:t>Bìa trắng, bìa màu, bìa các-tông, keo dán, dập ghim, kéo,...</a:t>
            </a:r>
            <a:endParaRPr lang="en-US" kern="1200">
              <a:solidFill>
                <a:srgbClr val="002060"/>
              </a:solidFill>
              <a:latin typeface="Montserrat Medium" panose="00000600000000000000" pitchFamily="2" charset="0"/>
              <a:ea typeface="+mn-ea"/>
              <a:cs typeface="+mn-cs"/>
            </a:endParaRPr>
          </a:p>
        </p:txBody>
      </p:sp>
      <p:pic>
        <p:nvPicPr>
          <p:cNvPr id="18" name="Picture 17">
            <a:extLst>
              <a:ext uri="{FF2B5EF4-FFF2-40B4-BE49-F238E27FC236}">
                <a16:creationId xmlns="" xmlns:a16="http://schemas.microsoft.com/office/drawing/2014/main" id="{9738C751-A281-E4BE-AC94-6906F448CBA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74381" y="2584111"/>
            <a:ext cx="857370" cy="809738"/>
          </a:xfrm>
          <a:prstGeom prst="rect">
            <a:avLst/>
          </a:prstGeom>
          <a:effectLst>
            <a:outerShdw blurRad="63500" sx="102000" sy="102000" algn="ctr" rotWithShape="0">
              <a:prstClr val="black">
                <a:alpha val="40000"/>
              </a:prstClr>
            </a:outerShdw>
          </a:effectLst>
        </p:spPr>
      </p:pic>
      <p:pic>
        <p:nvPicPr>
          <p:cNvPr id="19" name="Picture 18">
            <a:extLst>
              <a:ext uri="{FF2B5EF4-FFF2-40B4-BE49-F238E27FC236}">
                <a16:creationId xmlns="" xmlns:a16="http://schemas.microsoft.com/office/drawing/2014/main" id="{B76D3BF0-7149-1B0F-25FA-C821B67A975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6281" y="3537549"/>
            <a:ext cx="1049375" cy="535943"/>
          </a:xfrm>
          <a:prstGeom prst="rect">
            <a:avLst/>
          </a:prstGeom>
          <a:effectLst>
            <a:outerShdw blurRad="63500" sx="102000" sy="102000" algn="ctr" rotWithShape="0">
              <a:prstClr val="black">
                <a:alpha val="40000"/>
              </a:prstClr>
            </a:outerShdw>
          </a:effectLst>
        </p:spPr>
      </p:pic>
      <p:sp>
        <p:nvSpPr>
          <p:cNvPr id="23" name="Rectangle 22">
            <a:extLst>
              <a:ext uri="{FF2B5EF4-FFF2-40B4-BE49-F238E27FC236}">
                <a16:creationId xmlns="" xmlns:a16="http://schemas.microsoft.com/office/drawing/2014/main" id="{6933D5B7-1636-826D-CEB8-E252EBB7A2C5}"/>
              </a:ext>
            </a:extLst>
          </p:cNvPr>
          <p:cNvSpPr/>
          <p:nvPr/>
        </p:nvSpPr>
        <p:spPr>
          <a:xfrm>
            <a:off x="2215160" y="2703230"/>
            <a:ext cx="408277" cy="5715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24" name="Rectangle 23">
            <a:extLst>
              <a:ext uri="{FF2B5EF4-FFF2-40B4-BE49-F238E27FC236}">
                <a16:creationId xmlns="" xmlns:a16="http://schemas.microsoft.com/office/drawing/2014/main" id="{4DE750D6-D27B-84FE-ADB0-927949F33F1A}"/>
              </a:ext>
            </a:extLst>
          </p:cNvPr>
          <p:cNvSpPr/>
          <p:nvPr/>
        </p:nvSpPr>
        <p:spPr>
          <a:xfrm>
            <a:off x="2406811" y="2851519"/>
            <a:ext cx="408277" cy="571500"/>
          </a:xfrm>
          <a:prstGeom prst="rect">
            <a:avLst/>
          </a:prstGeom>
          <a:solidFill>
            <a:schemeClr val="bg1"/>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26" name="Rectangle 25">
            <a:extLst>
              <a:ext uri="{FF2B5EF4-FFF2-40B4-BE49-F238E27FC236}">
                <a16:creationId xmlns="" xmlns:a16="http://schemas.microsoft.com/office/drawing/2014/main" id="{DEDC2C56-722E-D4D5-E8D5-A5DFDCFE0FCB}"/>
              </a:ext>
            </a:extLst>
          </p:cNvPr>
          <p:cNvSpPr/>
          <p:nvPr/>
        </p:nvSpPr>
        <p:spPr>
          <a:xfrm>
            <a:off x="3627699" y="2609256"/>
            <a:ext cx="2151290" cy="1586071"/>
          </a:xfrm>
          <a:prstGeom prst="rect">
            <a:avLst/>
          </a:prstGeom>
          <a:solidFill>
            <a:srgbClr val="4C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sp>
        <p:nvSpPr>
          <p:cNvPr id="27" name="Rectangle 26">
            <a:extLst>
              <a:ext uri="{FF2B5EF4-FFF2-40B4-BE49-F238E27FC236}">
                <a16:creationId xmlns="" xmlns:a16="http://schemas.microsoft.com/office/drawing/2014/main" id="{7BF27874-9AC1-8C79-4EC1-804D88A5B91C}"/>
              </a:ext>
            </a:extLst>
          </p:cNvPr>
          <p:cNvSpPr/>
          <p:nvPr/>
        </p:nvSpPr>
        <p:spPr>
          <a:xfrm rot="21356196">
            <a:off x="6461011" y="2527649"/>
            <a:ext cx="2151290" cy="1586071"/>
          </a:xfrm>
          <a:prstGeom prst="rect">
            <a:avLst/>
          </a:prstGeom>
          <a:solidFill>
            <a:srgbClr val="4C3E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pPr>
            <a:endParaRPr lang="en-US" sz="900" kern="1200">
              <a:solidFill>
                <a:prstClr val="white"/>
              </a:solidFill>
            </a:endParaRPr>
          </a:p>
        </p:txBody>
      </p:sp>
      <p:pic>
        <p:nvPicPr>
          <p:cNvPr id="17" name="Picture 16">
            <a:extLst>
              <a:ext uri="{FF2B5EF4-FFF2-40B4-BE49-F238E27FC236}">
                <a16:creationId xmlns="" xmlns:a16="http://schemas.microsoft.com/office/drawing/2014/main" id="{161636C6-3B91-642C-A86C-F466E10C4DA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172975" y="3136575"/>
            <a:ext cx="595710" cy="734708"/>
          </a:xfrm>
          <a:prstGeom prst="rect">
            <a:avLst/>
          </a:prstGeom>
          <a:effectLst>
            <a:outerShdw blurRad="63500" sx="102000" sy="102000" algn="ctr" rotWithShape="0">
              <a:prstClr val="black">
                <a:alpha val="40000"/>
              </a:prstClr>
            </a:outerShdw>
          </a:effectLst>
        </p:spPr>
      </p:pic>
      <p:pic>
        <p:nvPicPr>
          <p:cNvPr id="20" name="Picture 19">
            <a:extLst>
              <a:ext uri="{FF2B5EF4-FFF2-40B4-BE49-F238E27FC236}">
                <a16:creationId xmlns="" xmlns:a16="http://schemas.microsoft.com/office/drawing/2014/main" id="{F4BE9AE1-120E-DA83-A4C1-FEF947974EBD}"/>
              </a:ext>
            </a:extLst>
          </p:cNvPr>
          <p:cNvPicPr>
            <a:picLocks noChangeAspect="1"/>
          </p:cNvPicPr>
          <p:nvPr/>
        </p:nvPicPr>
        <p:blipFill rotWithShape="1">
          <a:blip r:embed="rId12">
            <a:extLst>
              <a:ext uri="{28A0092B-C50C-407E-A947-70E740481C1C}">
                <a14:useLocalDpi xmlns:a14="http://schemas.microsoft.com/office/drawing/2010/main" val="0"/>
              </a:ext>
            </a:extLst>
          </a:blip>
          <a:srcRect l="16228" r="13090"/>
          <a:stretch/>
        </p:blipFill>
        <p:spPr>
          <a:xfrm>
            <a:off x="4669951" y="2909842"/>
            <a:ext cx="691982" cy="895679"/>
          </a:xfrm>
          <a:prstGeom prst="rect">
            <a:avLst/>
          </a:prstGeom>
          <a:effectLst>
            <a:outerShdw blurRad="63500" sx="102000" sy="102000" algn="ctr" rotWithShape="0">
              <a:prstClr val="black">
                <a:alpha val="40000"/>
              </a:prstClr>
            </a:outerShdw>
          </a:effectLst>
        </p:spPr>
      </p:pic>
      <p:pic>
        <p:nvPicPr>
          <p:cNvPr id="16" name="Picture 15">
            <a:extLst>
              <a:ext uri="{FF2B5EF4-FFF2-40B4-BE49-F238E27FC236}">
                <a16:creationId xmlns="" xmlns:a16="http://schemas.microsoft.com/office/drawing/2014/main" id="{36D50E49-1EEC-6DEF-3467-9DE77702E07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0" b="97170" l="0" r="100000">
                        <a14:foregroundMark x1="32948" y1="37736" x2="18497" y2="30189"/>
                        <a14:foregroundMark x1="43931" y1="59434" x2="32948" y2="71698"/>
                        <a14:foregroundMark x1="45087" y1="46226" x2="34104" y2="37736"/>
                      </a14:backgroundRemoval>
                    </a14:imgEffect>
                  </a14:imgLayer>
                </a14:imgProps>
              </a:ext>
            </a:extLst>
          </a:blip>
          <a:stretch>
            <a:fillRect/>
          </a:stretch>
        </p:blipFill>
        <p:spPr>
          <a:xfrm rot="21313440">
            <a:off x="6767166" y="3256022"/>
            <a:ext cx="1057174" cy="647748"/>
          </a:xfrm>
          <a:prstGeom prst="rect">
            <a:avLst/>
          </a:prstGeom>
          <a:effectLst>
            <a:outerShdw blurRad="63500" sx="102000" sy="102000" algn="ctr" rotWithShape="0">
              <a:prstClr val="black">
                <a:alpha val="40000"/>
              </a:prstClr>
            </a:outerShdw>
          </a:effectLst>
        </p:spPr>
      </p:pic>
      <p:pic>
        <p:nvPicPr>
          <p:cNvPr id="22" name="Picture 21">
            <a:extLst>
              <a:ext uri="{FF2B5EF4-FFF2-40B4-BE49-F238E27FC236}">
                <a16:creationId xmlns="" xmlns:a16="http://schemas.microsoft.com/office/drawing/2014/main" id="{74D44A81-6CF5-88FC-CD11-114BDE0F4AE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090076" y="2667695"/>
            <a:ext cx="893160" cy="687975"/>
          </a:xfrm>
          <a:prstGeom prst="rect">
            <a:avLst/>
          </a:prstGeom>
        </p:spPr>
      </p:pic>
    </p:spTree>
    <p:extLst>
      <p:ext uri="{BB962C8B-B14F-4D97-AF65-F5344CB8AC3E}">
        <p14:creationId xmlns:p14="http://schemas.microsoft.com/office/powerpoint/2010/main" val="3177556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53"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par>
                                <p:cTn id="16" presetID="53" presetClass="entr" presetSubtype="16"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 calcmode="lin" valueType="num">
                                      <p:cBhvr>
                                        <p:cTn id="18" dur="500" fill="hold"/>
                                        <p:tgtEl>
                                          <p:spTgt spid="17"/>
                                        </p:tgtEl>
                                        <p:attrNameLst>
                                          <p:attrName>ppt_w</p:attrName>
                                        </p:attrNameLst>
                                      </p:cBhvr>
                                      <p:tavLst>
                                        <p:tav tm="0">
                                          <p:val>
                                            <p:fltVal val="0"/>
                                          </p:val>
                                        </p:tav>
                                        <p:tav tm="100000">
                                          <p:val>
                                            <p:strVal val="#ppt_w"/>
                                          </p:val>
                                        </p:tav>
                                      </p:tavLst>
                                    </p:anim>
                                    <p:anim calcmode="lin" valueType="num">
                                      <p:cBhvr>
                                        <p:cTn id="19" dur="500" fill="hold"/>
                                        <p:tgtEl>
                                          <p:spTgt spid="17"/>
                                        </p:tgtEl>
                                        <p:attrNameLst>
                                          <p:attrName>ppt_h</p:attrName>
                                        </p:attrNameLst>
                                      </p:cBhvr>
                                      <p:tavLst>
                                        <p:tav tm="0">
                                          <p:val>
                                            <p:fltVal val="0"/>
                                          </p:val>
                                        </p:tav>
                                        <p:tav tm="100000">
                                          <p:val>
                                            <p:strVal val="#ppt_h"/>
                                          </p:val>
                                        </p:tav>
                                      </p:tavLst>
                                    </p:anim>
                                    <p:animEffect transition="in" filter="fade">
                                      <p:cBhvr>
                                        <p:cTn id="20" dur="500"/>
                                        <p:tgtEl>
                                          <p:spTgt spid="17"/>
                                        </p:tgtEl>
                                      </p:cBhvr>
                                    </p:animEffect>
                                  </p:childTnLst>
                                </p:cTn>
                              </p:par>
                              <p:par>
                                <p:cTn id="21" presetID="53" presetClass="entr" presetSubtype="16"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500" fill="hold"/>
                                        <p:tgtEl>
                                          <p:spTgt spid="18"/>
                                        </p:tgtEl>
                                        <p:attrNameLst>
                                          <p:attrName>ppt_w</p:attrName>
                                        </p:attrNameLst>
                                      </p:cBhvr>
                                      <p:tavLst>
                                        <p:tav tm="0">
                                          <p:val>
                                            <p:fltVal val="0"/>
                                          </p:val>
                                        </p:tav>
                                        <p:tav tm="100000">
                                          <p:val>
                                            <p:strVal val="#ppt_w"/>
                                          </p:val>
                                        </p:tav>
                                      </p:tavLst>
                                    </p:anim>
                                    <p:anim calcmode="lin" valueType="num">
                                      <p:cBhvr>
                                        <p:cTn id="24" dur="500" fill="hold"/>
                                        <p:tgtEl>
                                          <p:spTgt spid="18"/>
                                        </p:tgtEl>
                                        <p:attrNameLst>
                                          <p:attrName>ppt_h</p:attrName>
                                        </p:attrNameLst>
                                      </p:cBhvr>
                                      <p:tavLst>
                                        <p:tav tm="0">
                                          <p:val>
                                            <p:fltVal val="0"/>
                                          </p:val>
                                        </p:tav>
                                        <p:tav tm="100000">
                                          <p:val>
                                            <p:strVal val="#ppt_h"/>
                                          </p:val>
                                        </p:tav>
                                      </p:tavLst>
                                    </p:anim>
                                    <p:animEffect transition="in" filter="fade">
                                      <p:cBhvr>
                                        <p:cTn id="25" dur="500"/>
                                        <p:tgtEl>
                                          <p:spTgt spid="18"/>
                                        </p:tgtEl>
                                      </p:cBhvr>
                                    </p:animEffect>
                                  </p:childTnLst>
                                </p:cTn>
                              </p:par>
                              <p:par>
                                <p:cTn id="26" presetID="53" presetClass="entr" presetSubtype="16"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par>
                                <p:cTn id="31" presetID="53" presetClass="entr" presetSubtype="16"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p:cTn id="33" dur="500" fill="hold"/>
                                        <p:tgtEl>
                                          <p:spTgt spid="20"/>
                                        </p:tgtEl>
                                        <p:attrNameLst>
                                          <p:attrName>ppt_w</p:attrName>
                                        </p:attrNameLst>
                                      </p:cBhvr>
                                      <p:tavLst>
                                        <p:tav tm="0">
                                          <p:val>
                                            <p:fltVal val="0"/>
                                          </p:val>
                                        </p:tav>
                                        <p:tav tm="100000">
                                          <p:val>
                                            <p:strVal val="#ppt_w"/>
                                          </p:val>
                                        </p:tav>
                                      </p:tavLst>
                                    </p:anim>
                                    <p:anim calcmode="lin" valueType="num">
                                      <p:cBhvr>
                                        <p:cTn id="34" dur="500" fill="hold"/>
                                        <p:tgtEl>
                                          <p:spTgt spid="20"/>
                                        </p:tgtEl>
                                        <p:attrNameLst>
                                          <p:attrName>ppt_h</p:attrName>
                                        </p:attrNameLst>
                                      </p:cBhvr>
                                      <p:tavLst>
                                        <p:tav tm="0">
                                          <p:val>
                                            <p:fltVal val="0"/>
                                          </p:val>
                                        </p:tav>
                                        <p:tav tm="100000">
                                          <p:val>
                                            <p:strVal val="#ppt_h"/>
                                          </p:val>
                                        </p:tav>
                                      </p:tavLst>
                                    </p:anim>
                                    <p:animEffect transition="in" filter="fade">
                                      <p:cBhvr>
                                        <p:cTn id="35"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7694476" y="973615"/>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TextBox 5"/>
          <p:cNvSpPr txBox="1"/>
          <p:nvPr/>
        </p:nvSpPr>
        <p:spPr>
          <a:xfrm>
            <a:off x="1757378" y="2002315"/>
            <a:ext cx="5790233" cy="677108"/>
          </a:xfrm>
          <a:prstGeom prst="rect">
            <a:avLst/>
          </a:prstGeom>
        </p:spPr>
        <p:txBody>
          <a:bodyPr wrap="square" lIns="0" tIns="0" rIns="0" bIns="0" rtlCol="0" anchor="t">
            <a:spAutoFit/>
          </a:bodyPr>
          <a:lstStyle/>
          <a:p>
            <a:pPr>
              <a:buClrTx/>
              <a:buFontTx/>
              <a:buNone/>
            </a:pPr>
            <a:r>
              <a:rPr lang="en-US" sz="2200" kern="1200">
                <a:solidFill>
                  <a:srgbClr val="002060"/>
                </a:solidFill>
                <a:latin typeface="Montserrat SemiBold" panose="00000700000000000000" pitchFamily="2" charset="0"/>
                <a:ea typeface="+mn-ea"/>
                <a:cs typeface="+mn-cs"/>
              </a:rPr>
              <a:t>b. Làm "Dụng cụ học số thập phân" </a:t>
            </a:r>
          </a:p>
          <a:p>
            <a:pPr>
              <a:buClrTx/>
              <a:buFontTx/>
              <a:buNone/>
            </a:pPr>
            <a:r>
              <a:rPr lang="en-US" sz="2200" kern="1200">
                <a:solidFill>
                  <a:srgbClr val="002060"/>
                </a:solidFill>
                <a:latin typeface="Montserrat SemiBold" panose="00000700000000000000" pitchFamily="2" charset="0"/>
                <a:ea typeface="+mn-ea"/>
                <a:cs typeface="+mn-cs"/>
              </a:rPr>
              <a:t>theo giải pháp của em hoặc nhóm em</a:t>
            </a:r>
          </a:p>
        </p:txBody>
      </p:sp>
      <p:sp>
        <p:nvSpPr>
          <p:cNvPr id="6" name="Freeform 6"/>
          <p:cNvSpPr/>
          <p:nvPr/>
        </p:nvSpPr>
        <p:spPr>
          <a:xfrm flipH="1">
            <a:off x="-369609" y="2188822"/>
            <a:ext cx="1630957" cy="20574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7" name="Picture 6">
            <a:extLst>
              <a:ext uri="{FF2B5EF4-FFF2-40B4-BE49-F238E27FC236}">
                <a16:creationId xmlns=""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Tree>
    <p:extLst>
      <p:ext uri="{BB962C8B-B14F-4D97-AF65-F5344CB8AC3E}">
        <p14:creationId xmlns:p14="http://schemas.microsoft.com/office/powerpoint/2010/main" val="4285592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5503936">
            <a:off x="1566601" y="1152026"/>
            <a:ext cx="1564121" cy="3413755"/>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rot="-4573699">
            <a:off x="-168289" y="3620279"/>
            <a:ext cx="1865470" cy="20574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979549" flipH="1">
            <a:off x="7689021" y="-519979"/>
            <a:ext cx="1865470" cy="20574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157160" y="-247200"/>
            <a:ext cx="1343019" cy="2272802"/>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rot="-6018378">
            <a:off x="2972567" y="3977337"/>
            <a:ext cx="564510" cy="714116"/>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TextBox 9"/>
          <p:cNvSpPr txBox="1"/>
          <p:nvPr/>
        </p:nvSpPr>
        <p:spPr>
          <a:xfrm>
            <a:off x="1371600" y="2857404"/>
            <a:ext cx="1884904" cy="384721"/>
          </a:xfrm>
          <a:prstGeom prst="rect">
            <a:avLst/>
          </a:prstGeom>
        </p:spPr>
        <p:txBody>
          <a:bodyPr wrap="square" lIns="0" tIns="0" rIns="0" bIns="0" rtlCol="0" anchor="t">
            <a:spAutoFit/>
          </a:bodyPr>
          <a:lstStyle/>
          <a:p>
            <a:pPr>
              <a:lnSpc>
                <a:spcPts val="1549"/>
              </a:lnSpc>
              <a:buClrTx/>
            </a:pPr>
            <a:r>
              <a:rPr lang="en-US" kern="1200">
                <a:solidFill>
                  <a:srgbClr val="002060"/>
                </a:solidFill>
                <a:latin typeface="Montserrat Medium" panose="00000600000000000000" pitchFamily="2" charset="0"/>
                <a:ea typeface="+mn-ea"/>
                <a:cs typeface="+mn-cs"/>
              </a:rPr>
              <a:t>Tạo 6 bộ thẻ ghi các chữ số từ 0 đến 9</a:t>
            </a:r>
          </a:p>
        </p:txBody>
      </p:sp>
      <p:sp>
        <p:nvSpPr>
          <p:cNvPr id="10" name="TextBox 10"/>
          <p:cNvSpPr txBox="1"/>
          <p:nvPr/>
        </p:nvSpPr>
        <p:spPr>
          <a:xfrm>
            <a:off x="3484436" y="590119"/>
            <a:ext cx="2737740" cy="743793"/>
          </a:xfrm>
          <a:prstGeom prst="rect">
            <a:avLst/>
          </a:prstGeom>
        </p:spPr>
        <p:txBody>
          <a:bodyPr wrap="square" lIns="0" tIns="0" rIns="0" bIns="0" rtlCol="0" anchor="t">
            <a:spAutoFit/>
          </a:bodyPr>
          <a:lstStyle/>
          <a:p>
            <a:pPr algn="ctr">
              <a:lnSpc>
                <a:spcPts val="5845"/>
              </a:lnSpc>
              <a:buClrTx/>
            </a:pPr>
            <a:r>
              <a:rPr lang="en-US" sz="3600" kern="1200">
                <a:solidFill>
                  <a:srgbClr val="002060"/>
                </a:solidFill>
                <a:latin typeface="Montserrat SemiBold" panose="00000700000000000000" pitchFamily="2" charset="0"/>
                <a:ea typeface="+mn-ea"/>
                <a:cs typeface="+mn-cs"/>
              </a:rPr>
              <a:t>GỢI Ý</a:t>
            </a:r>
          </a:p>
        </p:txBody>
      </p:sp>
      <p:sp>
        <p:nvSpPr>
          <p:cNvPr id="11" name="TextBox 11"/>
          <p:cNvSpPr txBox="1"/>
          <p:nvPr/>
        </p:nvSpPr>
        <p:spPr>
          <a:xfrm>
            <a:off x="1797886" y="2300028"/>
            <a:ext cx="1032083" cy="436017"/>
          </a:xfrm>
          <a:prstGeom prst="rect">
            <a:avLst/>
          </a:prstGeom>
        </p:spPr>
        <p:txBody>
          <a:bodyPr lIns="0" tIns="0" rIns="0" bIns="0" rtlCol="0" anchor="t">
            <a:spAutoFit/>
          </a:bodyPr>
          <a:lstStyle/>
          <a:p>
            <a:pPr algn="ctr">
              <a:lnSpc>
                <a:spcPts val="3432"/>
              </a:lnSpc>
              <a:buClrTx/>
            </a:pPr>
            <a:r>
              <a:rPr lang="en-US" sz="3238" kern="1200">
                <a:solidFill>
                  <a:srgbClr val="002060"/>
                </a:solidFill>
                <a:latin typeface="Montserrat SemiBold" panose="00000700000000000000" pitchFamily="2" charset="0"/>
                <a:ea typeface="+mn-ea"/>
                <a:cs typeface="+mn-cs"/>
              </a:rPr>
              <a:t>01</a:t>
            </a:r>
          </a:p>
        </p:txBody>
      </p:sp>
      <p:sp>
        <p:nvSpPr>
          <p:cNvPr id="14" name="Freeform 14"/>
          <p:cNvSpPr/>
          <p:nvPr/>
        </p:nvSpPr>
        <p:spPr>
          <a:xfrm rot="-7830990" flipH="1" flipV="1">
            <a:off x="6699736" y="702702"/>
            <a:ext cx="564510" cy="714116"/>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5" name="Picture 14">
            <a:extLst>
              <a:ext uri="{FF2B5EF4-FFF2-40B4-BE49-F238E27FC236}">
                <a16:creationId xmlns="" xmlns:a16="http://schemas.microsoft.com/office/drawing/2014/main" id="{604D8F46-B555-6276-9D75-26906EC293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pic>
        <p:nvPicPr>
          <p:cNvPr id="17" name="Picture 16">
            <a:extLst>
              <a:ext uri="{FF2B5EF4-FFF2-40B4-BE49-F238E27FC236}">
                <a16:creationId xmlns="" xmlns:a16="http://schemas.microsoft.com/office/drawing/2014/main" id="{2EADFBCC-D49B-15BA-0337-2619A7F92A00}"/>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25000"/>
                    </a14:imgEffect>
                    <a14:imgEffect>
                      <a14:saturation sat="300000"/>
                    </a14:imgEffect>
                    <a14:imgEffect>
                      <a14:brightnessContrast contrast="-40000"/>
                    </a14:imgEffect>
                  </a14:imgLayer>
                </a14:imgProps>
              </a:ext>
            </a:extLst>
          </a:blip>
          <a:stretch>
            <a:fillRect/>
          </a:stretch>
        </p:blipFill>
        <p:spPr>
          <a:xfrm>
            <a:off x="4381500" y="1576377"/>
            <a:ext cx="4398058" cy="3277623"/>
          </a:xfrm>
          <a:prstGeom prst="rect">
            <a:avLst/>
          </a:prstGeom>
          <a:ln w="190500" cap="sq">
            <a:solidFill>
              <a:schemeClr val="tx2">
                <a:lumMod val="75000"/>
              </a:schemeClr>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18" name="Freeform 4">
            <a:extLst>
              <a:ext uri="{FF2B5EF4-FFF2-40B4-BE49-F238E27FC236}">
                <a16:creationId xmlns="" xmlns:a16="http://schemas.microsoft.com/office/drawing/2014/main" id="{8F11AD22-0B8F-FFEF-ACD0-DB1041FB8C61}"/>
              </a:ext>
            </a:extLst>
          </p:cNvPr>
          <p:cNvSpPr/>
          <p:nvPr/>
        </p:nvSpPr>
        <p:spPr>
          <a:xfrm rot="12877816" flipH="1">
            <a:off x="2738163" y="972188"/>
            <a:ext cx="1187844" cy="1526434"/>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4">
              <a:extLst>
                <a:ext uri="{96DAC541-7B7A-43D3-8B79-37D633B846F1}">
                  <asvg:svgBlip xmlns="" xmlns:asvg="http://schemas.microsoft.com/office/drawing/2016/SVG/main" r:embed="rId15"/>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2686744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circle(in)">
                                      <p:cBhvr>
                                        <p:cTn id="14" dur="2000"/>
                                        <p:tgtEl>
                                          <p:spTgt spid="2"/>
                                        </p:tgtEl>
                                      </p:cBhvr>
                                    </p:animEffect>
                                  </p:childTnLst>
                                </p:cTn>
                              </p:par>
                              <p:par>
                                <p:cTn id="15" presetID="6" presetClass="entr" presetSubtype="16"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par>
                                <p:cTn id="18" presetID="6" presetClass="entr" presetSubtype="16"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par>
                                <p:cTn id="21" presetID="16" presetClass="entr" presetSubtype="21"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barn(inVertical)">
                                      <p:cBhvr>
                                        <p:cTn id="23" dur="500"/>
                                        <p:tgtEl>
                                          <p:spTgt spid="17"/>
                                        </p:tgtEl>
                                      </p:cBhvr>
                                    </p:animEffect>
                                  </p:childTnLst>
                                </p:cTn>
                              </p:par>
                              <p:par>
                                <p:cTn id="24" presetID="22" presetClass="entr" presetSubtype="4" fill="hold"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down)">
                                      <p:cBhvr>
                                        <p:cTn id="2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5503936">
            <a:off x="1463150" y="1258651"/>
            <a:ext cx="1883622" cy="3516745"/>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rot="-4573699">
            <a:off x="-168289" y="3620279"/>
            <a:ext cx="1865470" cy="20574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979549" flipH="1">
            <a:off x="7689021" y="-519979"/>
            <a:ext cx="1865470" cy="20574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157160" y="-247200"/>
            <a:ext cx="1343019" cy="2272802"/>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rot="-6018378">
            <a:off x="2972567" y="3977337"/>
            <a:ext cx="564510" cy="714116"/>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TextBox 9"/>
          <p:cNvSpPr txBox="1"/>
          <p:nvPr/>
        </p:nvSpPr>
        <p:spPr>
          <a:xfrm>
            <a:off x="1285227" y="2765378"/>
            <a:ext cx="2057401" cy="961802"/>
          </a:xfrm>
          <a:prstGeom prst="rect">
            <a:avLst/>
          </a:prstGeom>
        </p:spPr>
        <p:txBody>
          <a:bodyPr wrap="square" lIns="0" tIns="0" rIns="0" bIns="0" rtlCol="0" anchor="t">
            <a:spAutoFit/>
          </a:bodyPr>
          <a:lstStyle/>
          <a:p>
            <a:pPr algn="ctr">
              <a:lnSpc>
                <a:spcPts val="1549"/>
              </a:lnSpc>
              <a:buClrTx/>
            </a:pPr>
            <a:r>
              <a:rPr lang="en-US" kern="1200">
                <a:solidFill>
                  <a:srgbClr val="002060"/>
                </a:solidFill>
                <a:latin typeface="Montserrat Medium" panose="00000600000000000000" pitchFamily="2" charset="0"/>
                <a:ea typeface="+mn-ea"/>
                <a:cs typeface="+mn-cs"/>
              </a:rPr>
              <a:t>Tạo giá gắn thẻ </a:t>
            </a:r>
          </a:p>
          <a:p>
            <a:pPr algn="ctr">
              <a:lnSpc>
                <a:spcPts val="1549"/>
              </a:lnSpc>
              <a:buClrTx/>
            </a:pPr>
            <a:r>
              <a:rPr lang="en-US" kern="1200">
                <a:solidFill>
                  <a:srgbClr val="002060"/>
                </a:solidFill>
                <a:latin typeface="Montserrat Medium" panose="00000600000000000000" pitchFamily="2" charset="0"/>
                <a:ea typeface="+mn-ea"/>
                <a:cs typeface="+mn-cs"/>
              </a:rPr>
              <a:t>(Đục  lỗ trên giá để gắn thẻ: 3 vị trí phần nguyên, dấu phẩy, 3 vị trí phần thập phân)</a:t>
            </a:r>
          </a:p>
        </p:txBody>
      </p:sp>
      <p:sp>
        <p:nvSpPr>
          <p:cNvPr id="10" name="TextBox 10"/>
          <p:cNvSpPr txBox="1"/>
          <p:nvPr/>
        </p:nvSpPr>
        <p:spPr>
          <a:xfrm>
            <a:off x="3135608" y="431527"/>
            <a:ext cx="2737740" cy="743793"/>
          </a:xfrm>
          <a:prstGeom prst="rect">
            <a:avLst/>
          </a:prstGeom>
        </p:spPr>
        <p:txBody>
          <a:bodyPr wrap="square" lIns="0" tIns="0" rIns="0" bIns="0" rtlCol="0" anchor="t">
            <a:spAutoFit/>
          </a:bodyPr>
          <a:lstStyle/>
          <a:p>
            <a:pPr algn="ctr">
              <a:lnSpc>
                <a:spcPts val="5845"/>
              </a:lnSpc>
              <a:buClrTx/>
            </a:pPr>
            <a:r>
              <a:rPr lang="en-US" sz="3600" kern="1200">
                <a:solidFill>
                  <a:srgbClr val="002060"/>
                </a:solidFill>
                <a:latin typeface="Montserrat SemiBold" panose="00000700000000000000" pitchFamily="2" charset="0"/>
                <a:ea typeface="+mn-ea"/>
                <a:cs typeface="+mn-cs"/>
              </a:rPr>
              <a:t>GỢI Ý</a:t>
            </a:r>
          </a:p>
        </p:txBody>
      </p:sp>
      <p:sp>
        <p:nvSpPr>
          <p:cNvPr id="11" name="TextBox 11"/>
          <p:cNvSpPr txBox="1"/>
          <p:nvPr/>
        </p:nvSpPr>
        <p:spPr>
          <a:xfrm>
            <a:off x="1797886" y="2300028"/>
            <a:ext cx="1032083" cy="436017"/>
          </a:xfrm>
          <a:prstGeom prst="rect">
            <a:avLst/>
          </a:prstGeom>
        </p:spPr>
        <p:txBody>
          <a:bodyPr lIns="0" tIns="0" rIns="0" bIns="0" rtlCol="0" anchor="t">
            <a:spAutoFit/>
          </a:bodyPr>
          <a:lstStyle/>
          <a:p>
            <a:pPr algn="ctr">
              <a:lnSpc>
                <a:spcPts val="3432"/>
              </a:lnSpc>
              <a:buClrTx/>
            </a:pPr>
            <a:r>
              <a:rPr lang="en-US" sz="3238" kern="1200">
                <a:solidFill>
                  <a:srgbClr val="002060"/>
                </a:solidFill>
                <a:latin typeface="Montserrat SemiBold" panose="00000700000000000000" pitchFamily="2" charset="0"/>
                <a:ea typeface="+mn-ea"/>
                <a:cs typeface="+mn-cs"/>
              </a:rPr>
              <a:t>02</a:t>
            </a:r>
          </a:p>
        </p:txBody>
      </p:sp>
      <p:sp>
        <p:nvSpPr>
          <p:cNvPr id="14" name="Freeform 14"/>
          <p:cNvSpPr/>
          <p:nvPr/>
        </p:nvSpPr>
        <p:spPr>
          <a:xfrm rot="-7830990" flipH="1" flipV="1">
            <a:off x="6699736" y="702702"/>
            <a:ext cx="564510" cy="714116"/>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5" name="Picture 14">
            <a:extLst>
              <a:ext uri="{FF2B5EF4-FFF2-40B4-BE49-F238E27FC236}">
                <a16:creationId xmlns="" xmlns:a16="http://schemas.microsoft.com/office/drawing/2014/main" id="{604D8F46-B555-6276-9D75-26906EC293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3" name="Freeform 4">
            <a:extLst>
              <a:ext uri="{FF2B5EF4-FFF2-40B4-BE49-F238E27FC236}">
                <a16:creationId xmlns="" xmlns:a16="http://schemas.microsoft.com/office/drawing/2014/main" id="{FE5D681E-5894-2FFE-955B-CCCC55C5D179}"/>
              </a:ext>
            </a:extLst>
          </p:cNvPr>
          <p:cNvSpPr/>
          <p:nvPr/>
        </p:nvSpPr>
        <p:spPr>
          <a:xfrm rot="5400000">
            <a:off x="4635121" y="1896966"/>
            <a:ext cx="1187844" cy="1349569"/>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6" name="Picture 15">
            <a:extLst>
              <a:ext uri="{FF2B5EF4-FFF2-40B4-BE49-F238E27FC236}">
                <a16:creationId xmlns="" xmlns:a16="http://schemas.microsoft.com/office/drawing/2014/main" id="{D1778403-81E3-DB84-C2F0-AB57E55C96E8}"/>
              </a:ext>
            </a:extLst>
          </p:cNvPr>
          <p:cNvPicPr>
            <a:picLocks noChangeAspect="1"/>
          </p:cNvPicPr>
          <p:nvPr/>
        </p:nvPicPr>
        <p:blipFill>
          <a:blip r:embed="rId14"/>
          <a:stretch>
            <a:fillRect/>
          </a:stretch>
        </p:blipFill>
        <p:spPr>
          <a:xfrm rot="15964140">
            <a:off x="6343600" y="1178100"/>
            <a:ext cx="1436898" cy="2184912"/>
          </a:xfrm>
          <a:prstGeom prst="rect">
            <a:avLst/>
          </a:prstGeom>
          <a:ln w="88900" cap="sq" cmpd="thickThin">
            <a:solidFill>
              <a:schemeClr val="tx2">
                <a:lumMod val="75000"/>
              </a:schemeClr>
            </a:solidFill>
            <a:prstDash val="solid"/>
            <a:miter lim="800000"/>
          </a:ln>
          <a:effectLst>
            <a:innerShdw blurRad="76200">
              <a:srgbClr val="000000"/>
            </a:innerShdw>
          </a:effectLst>
        </p:spPr>
      </p:pic>
      <p:pic>
        <p:nvPicPr>
          <p:cNvPr id="20" name="Picture 19">
            <a:extLst>
              <a:ext uri="{FF2B5EF4-FFF2-40B4-BE49-F238E27FC236}">
                <a16:creationId xmlns="" xmlns:a16="http://schemas.microsoft.com/office/drawing/2014/main" id="{61883008-FF14-94CA-E654-FC4F04A83895}"/>
              </a:ext>
            </a:extLst>
          </p:cNvPr>
          <p:cNvPicPr>
            <a:picLocks noChangeAspect="1"/>
          </p:cNvPicPr>
          <p:nvPr/>
        </p:nvPicPr>
        <p:blipFill>
          <a:blip r:embed="rId15"/>
          <a:stretch>
            <a:fillRect/>
          </a:stretch>
        </p:blipFill>
        <p:spPr>
          <a:xfrm rot="479836">
            <a:off x="4397580" y="3383290"/>
            <a:ext cx="2486714" cy="1538864"/>
          </a:xfrm>
          <a:prstGeom prst="rect">
            <a:avLst/>
          </a:prstGeom>
          <a:ln w="88900" cap="sq" cmpd="thickThin">
            <a:solidFill>
              <a:schemeClr val="tx2">
                <a:lumMod val="75000"/>
              </a:schemeClr>
            </a:solidFill>
            <a:prstDash val="solid"/>
            <a:miter lim="800000"/>
          </a:ln>
          <a:effectLst>
            <a:innerShdw blurRad="76200">
              <a:srgbClr val="000000"/>
            </a:innerShdw>
          </a:effectLst>
        </p:spPr>
      </p:pic>
      <p:sp>
        <p:nvSpPr>
          <p:cNvPr id="21" name="Freeform 4">
            <a:extLst>
              <a:ext uri="{FF2B5EF4-FFF2-40B4-BE49-F238E27FC236}">
                <a16:creationId xmlns="" xmlns:a16="http://schemas.microsoft.com/office/drawing/2014/main" id="{ADD6CB99-F059-AE09-FE8B-ADCD678C651B}"/>
              </a:ext>
            </a:extLst>
          </p:cNvPr>
          <p:cNvSpPr/>
          <p:nvPr/>
        </p:nvSpPr>
        <p:spPr>
          <a:xfrm rot="13810301" flipH="1">
            <a:off x="4277595" y="691176"/>
            <a:ext cx="1187844" cy="1760698"/>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1604557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14" presetClass="entr" presetSubtype="10" fill="hold"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randombar(horizontal)">
                                      <p:cBhvr>
                                        <p:cTn id="21" dur="500"/>
                                        <p:tgtEl>
                                          <p:spTgt spid="16"/>
                                        </p:tgtEl>
                                      </p:cBhvr>
                                    </p:animEffect>
                                  </p:childTnLst>
                                </p:cTn>
                              </p:par>
                            </p:childTnLst>
                          </p:cTn>
                        </p:par>
                        <p:par>
                          <p:cTn id="22" fill="hold">
                            <p:stCondLst>
                              <p:cond delay="2000"/>
                            </p:stCondLst>
                            <p:childTnLst>
                              <p:par>
                                <p:cTn id="23" presetID="21" presetClass="entr" presetSubtype="1"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wheel(1)">
                                      <p:cBhvr>
                                        <p:cTn id="25"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5503936">
            <a:off x="1463150" y="1258651"/>
            <a:ext cx="1883622" cy="3516745"/>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rot="-4573699">
            <a:off x="-168289" y="3620279"/>
            <a:ext cx="1865470" cy="20574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979549" flipH="1">
            <a:off x="7689021" y="-519979"/>
            <a:ext cx="1865470" cy="20574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157160" y="-247200"/>
            <a:ext cx="1343019" cy="2272802"/>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rot="-6018378">
            <a:off x="2972567" y="3977337"/>
            <a:ext cx="564510" cy="714116"/>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TextBox 9"/>
          <p:cNvSpPr txBox="1"/>
          <p:nvPr/>
        </p:nvSpPr>
        <p:spPr>
          <a:xfrm>
            <a:off x="1285227" y="2968968"/>
            <a:ext cx="2057401" cy="384721"/>
          </a:xfrm>
          <a:prstGeom prst="rect">
            <a:avLst/>
          </a:prstGeom>
        </p:spPr>
        <p:txBody>
          <a:bodyPr wrap="square" lIns="0" tIns="0" rIns="0" bIns="0" rtlCol="0" anchor="t">
            <a:spAutoFit/>
          </a:bodyPr>
          <a:lstStyle/>
          <a:p>
            <a:pPr algn="ctr">
              <a:lnSpc>
                <a:spcPts val="1549"/>
              </a:lnSpc>
              <a:buClrTx/>
            </a:pPr>
            <a:r>
              <a:rPr lang="en-US" kern="1200">
                <a:solidFill>
                  <a:srgbClr val="002060"/>
                </a:solidFill>
                <a:latin typeface="Montserrat Medium" panose="00000600000000000000" pitchFamily="2" charset="0"/>
                <a:ea typeface="+mn-ea"/>
                <a:cs typeface="+mn-cs"/>
              </a:rPr>
              <a:t>Gắn các thẻ lên giá và hoàn thiện sản phẩm</a:t>
            </a:r>
          </a:p>
        </p:txBody>
      </p:sp>
      <p:sp>
        <p:nvSpPr>
          <p:cNvPr id="10" name="TextBox 10"/>
          <p:cNvSpPr txBox="1"/>
          <p:nvPr/>
        </p:nvSpPr>
        <p:spPr>
          <a:xfrm>
            <a:off x="3484436" y="590119"/>
            <a:ext cx="2737740" cy="743793"/>
          </a:xfrm>
          <a:prstGeom prst="rect">
            <a:avLst/>
          </a:prstGeom>
        </p:spPr>
        <p:txBody>
          <a:bodyPr wrap="square" lIns="0" tIns="0" rIns="0" bIns="0" rtlCol="0" anchor="t">
            <a:spAutoFit/>
          </a:bodyPr>
          <a:lstStyle/>
          <a:p>
            <a:pPr algn="ctr">
              <a:lnSpc>
                <a:spcPts val="5845"/>
              </a:lnSpc>
              <a:buClrTx/>
            </a:pPr>
            <a:r>
              <a:rPr lang="en-US" sz="3600" kern="1200">
                <a:solidFill>
                  <a:srgbClr val="002060"/>
                </a:solidFill>
                <a:latin typeface="Montserrat SemiBold" panose="00000700000000000000" pitchFamily="2" charset="0"/>
                <a:ea typeface="+mn-ea"/>
                <a:cs typeface="+mn-cs"/>
              </a:rPr>
              <a:t>GỢI Ý</a:t>
            </a:r>
          </a:p>
        </p:txBody>
      </p:sp>
      <p:sp>
        <p:nvSpPr>
          <p:cNvPr id="11" name="TextBox 11"/>
          <p:cNvSpPr txBox="1"/>
          <p:nvPr/>
        </p:nvSpPr>
        <p:spPr>
          <a:xfrm>
            <a:off x="1797886" y="2300028"/>
            <a:ext cx="1032083" cy="436017"/>
          </a:xfrm>
          <a:prstGeom prst="rect">
            <a:avLst/>
          </a:prstGeom>
        </p:spPr>
        <p:txBody>
          <a:bodyPr lIns="0" tIns="0" rIns="0" bIns="0" rtlCol="0" anchor="t">
            <a:spAutoFit/>
          </a:bodyPr>
          <a:lstStyle/>
          <a:p>
            <a:pPr algn="ctr">
              <a:lnSpc>
                <a:spcPts val="3432"/>
              </a:lnSpc>
              <a:buClrTx/>
            </a:pPr>
            <a:r>
              <a:rPr lang="en-US" sz="3238" kern="1200">
                <a:solidFill>
                  <a:srgbClr val="002060"/>
                </a:solidFill>
                <a:latin typeface="Montserrat SemiBold" panose="00000700000000000000" pitchFamily="2" charset="0"/>
                <a:ea typeface="+mn-ea"/>
                <a:cs typeface="+mn-cs"/>
              </a:rPr>
              <a:t>03</a:t>
            </a:r>
          </a:p>
        </p:txBody>
      </p:sp>
      <p:sp>
        <p:nvSpPr>
          <p:cNvPr id="14" name="Freeform 14"/>
          <p:cNvSpPr/>
          <p:nvPr/>
        </p:nvSpPr>
        <p:spPr>
          <a:xfrm rot="-7830990" flipH="1" flipV="1">
            <a:off x="6699736" y="702702"/>
            <a:ext cx="564510" cy="714116"/>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5" name="Picture 14">
            <a:extLst>
              <a:ext uri="{FF2B5EF4-FFF2-40B4-BE49-F238E27FC236}">
                <a16:creationId xmlns="" xmlns:a16="http://schemas.microsoft.com/office/drawing/2014/main" id="{604D8F46-B555-6276-9D75-26906EC293AC}"/>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3" name="Freeform 4">
            <a:extLst>
              <a:ext uri="{FF2B5EF4-FFF2-40B4-BE49-F238E27FC236}">
                <a16:creationId xmlns="" xmlns:a16="http://schemas.microsoft.com/office/drawing/2014/main" id="{FE5D681E-5894-2FFE-955B-CCCC55C5D179}"/>
              </a:ext>
            </a:extLst>
          </p:cNvPr>
          <p:cNvSpPr/>
          <p:nvPr/>
        </p:nvSpPr>
        <p:spPr>
          <a:xfrm rot="14738622" flipH="1">
            <a:off x="3481277" y="952713"/>
            <a:ext cx="1187844" cy="1526434"/>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2">
              <a:extLst>
                <a:ext uri="{96DAC541-7B7A-43D3-8B79-37D633B846F1}">
                  <asvg:svgBlip xmlns="" xmlns:asvg="http://schemas.microsoft.com/office/drawing/2016/SVG/main" r:embed="rId1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2" name="Picture 11">
            <a:extLst>
              <a:ext uri="{FF2B5EF4-FFF2-40B4-BE49-F238E27FC236}">
                <a16:creationId xmlns="" xmlns:a16="http://schemas.microsoft.com/office/drawing/2014/main" id="{73AAEB07-F8CB-E4CD-0037-96263866BE45}"/>
              </a:ext>
            </a:extLst>
          </p:cNvPr>
          <p:cNvPicPr>
            <a:picLocks noChangeAspect="1"/>
          </p:cNvPicPr>
          <p:nvPr/>
        </p:nvPicPr>
        <p:blipFill>
          <a:blip r:embed="rId14"/>
          <a:stretch>
            <a:fillRect/>
          </a:stretch>
        </p:blipFill>
        <p:spPr>
          <a:xfrm>
            <a:off x="4779079" y="2116032"/>
            <a:ext cx="3924547" cy="2437350"/>
          </a:xfrm>
          <a:prstGeom prst="rect">
            <a:avLst/>
          </a:prstGeom>
          <a:ln w="88900" cap="sq" cmpd="thickThin">
            <a:solidFill>
              <a:schemeClr val="tx2">
                <a:lumMod val="75000"/>
              </a:schemeClr>
            </a:solidFill>
            <a:prstDash val="solid"/>
            <a:miter lim="800000"/>
          </a:ln>
          <a:effectLst>
            <a:innerShdw blurRad="76200">
              <a:srgbClr val="000000"/>
            </a:innerShdw>
          </a:effectLst>
        </p:spPr>
      </p:pic>
    </p:spTree>
    <p:extLst>
      <p:ext uri="{BB962C8B-B14F-4D97-AF65-F5344CB8AC3E}">
        <p14:creationId xmlns:p14="http://schemas.microsoft.com/office/powerpoint/2010/main" val="3759212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circle(in)">
                                      <p:cBhvr>
                                        <p:cTn id="18" dur="2000"/>
                                        <p:tgtEl>
                                          <p:spTgt spid="11"/>
                                        </p:tgtEl>
                                      </p:cBhvr>
                                    </p:animEffec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TextBox 6"/>
          <p:cNvSpPr txBox="1"/>
          <p:nvPr/>
        </p:nvSpPr>
        <p:spPr>
          <a:xfrm>
            <a:off x="2324100" y="1135904"/>
            <a:ext cx="4762500" cy="276999"/>
          </a:xfrm>
          <a:prstGeom prst="rect">
            <a:avLst/>
          </a:prstGeom>
        </p:spPr>
        <p:txBody>
          <a:bodyPr wrap="square" lIns="0" tIns="0" rIns="0" bIns="0" rtlCol="0" anchor="t">
            <a:spAutoFit/>
          </a:bodyPr>
          <a:lstStyle/>
          <a:p>
            <a:pPr>
              <a:buClrTx/>
              <a:buFontTx/>
              <a:buNone/>
            </a:pPr>
            <a:r>
              <a:rPr lang="vi-VN" sz="1800" kern="1200">
                <a:solidFill>
                  <a:srgbClr val="002060"/>
                </a:solidFill>
                <a:latin typeface="Montserrat SemiBold" panose="00000700000000000000" pitchFamily="2" charset="0"/>
                <a:ea typeface="+mn-ea"/>
                <a:cs typeface="+mn-cs"/>
              </a:rPr>
              <a:t>Sử dụng "Dụng cụ học số thập phân"</a:t>
            </a:r>
            <a:endParaRPr lang="en-US" sz="1800" kern="1200">
              <a:solidFill>
                <a:srgbClr val="002060"/>
              </a:solidFill>
              <a:latin typeface="Montserrat SemiBold" panose="00000700000000000000" pitchFamily="2" charset="0"/>
              <a:ea typeface="+mn-ea"/>
              <a:cs typeface="+mn-cs"/>
            </a:endParaRP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9" name="TextBox 11">
            <a:extLst>
              <a:ext uri="{FF2B5EF4-FFF2-40B4-BE49-F238E27FC236}">
                <a16:creationId xmlns="" xmlns:a16="http://schemas.microsoft.com/office/drawing/2014/main" id="{E8EE4D65-8DBB-21E9-7190-152873C18CBD}"/>
              </a:ext>
            </a:extLst>
          </p:cNvPr>
          <p:cNvSpPr txBox="1"/>
          <p:nvPr/>
        </p:nvSpPr>
        <p:spPr>
          <a:xfrm>
            <a:off x="3136980" y="436050"/>
            <a:ext cx="2374740" cy="369332"/>
          </a:xfrm>
          <a:prstGeom prst="rect">
            <a:avLst/>
          </a:prstGeom>
        </p:spPr>
        <p:txBody>
          <a:bodyPr wrap="square" lIns="0" tIns="0" rIns="0" bIns="0" rtlCol="0" anchor="t">
            <a:spAutoFit/>
          </a:bodyPr>
          <a:lstStyle/>
          <a:p>
            <a:pPr>
              <a:buClrTx/>
              <a:buFontTx/>
              <a:buNone/>
            </a:pPr>
            <a:r>
              <a:rPr lang="en-US" sz="2400" kern="1200">
                <a:solidFill>
                  <a:srgbClr val="7030A0"/>
                </a:solidFill>
                <a:latin typeface="Montserrat SemiBold" panose="00000700000000000000" pitchFamily="2" charset="0"/>
                <a:ea typeface="+mn-ea"/>
                <a:cs typeface="+mn-cs"/>
              </a:rPr>
              <a:t>HOẠT ĐỘNG 5</a:t>
            </a:r>
          </a:p>
        </p:txBody>
      </p:sp>
      <p:pic>
        <p:nvPicPr>
          <p:cNvPr id="11" name="Picture 10">
            <a:extLst>
              <a:ext uri="{FF2B5EF4-FFF2-40B4-BE49-F238E27FC236}">
                <a16:creationId xmlns="" xmlns:a16="http://schemas.microsoft.com/office/drawing/2014/main" id="{E0985476-89D4-029B-5642-2AD33740933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771662" y="2575560"/>
            <a:ext cx="1988295" cy="2491535"/>
          </a:xfrm>
          <a:prstGeom prst="rect">
            <a:avLst/>
          </a:prstGeom>
        </p:spPr>
      </p:pic>
      <p:pic>
        <p:nvPicPr>
          <p:cNvPr id="10" name="Picture 9">
            <a:extLst>
              <a:ext uri="{FF2B5EF4-FFF2-40B4-BE49-F238E27FC236}">
                <a16:creationId xmlns="" xmlns:a16="http://schemas.microsoft.com/office/drawing/2014/main" id="{69C51F3B-64B2-D2B2-3675-9D050E4A3A89}"/>
              </a:ext>
            </a:extLst>
          </p:cNvPr>
          <p:cNvPicPr>
            <a:picLocks noChangeAspect="1"/>
          </p:cNvPicPr>
          <p:nvPr/>
        </p:nvPicPr>
        <p:blipFill>
          <a:blip r:embed="rId9">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81000" y="3509724"/>
            <a:ext cx="1574180" cy="2020376"/>
          </a:xfrm>
          <a:prstGeom prst="rect">
            <a:avLst/>
          </a:prstGeom>
        </p:spPr>
      </p:pic>
      <p:pic>
        <p:nvPicPr>
          <p:cNvPr id="15" name="Picture 14">
            <a:extLst>
              <a:ext uri="{FF2B5EF4-FFF2-40B4-BE49-F238E27FC236}">
                <a16:creationId xmlns="" xmlns:a16="http://schemas.microsoft.com/office/drawing/2014/main" id="{5871741E-96B1-0846-C569-8E9656E181CF}"/>
              </a:ext>
            </a:extLst>
          </p:cNvPr>
          <p:cNvPicPr>
            <a:picLocks noChangeAspect="1"/>
          </p:cNvPicPr>
          <p:nvPr/>
        </p:nvPicPr>
        <p:blipFill>
          <a:blip r:embed="rId10"/>
          <a:stretch>
            <a:fillRect/>
          </a:stretch>
        </p:blipFill>
        <p:spPr>
          <a:xfrm>
            <a:off x="3031101" y="2267632"/>
            <a:ext cx="2480619" cy="1226852"/>
          </a:xfrm>
          <a:prstGeom prst="rect">
            <a:avLst/>
          </a:prstGeom>
        </p:spPr>
      </p:pic>
      <p:pic>
        <p:nvPicPr>
          <p:cNvPr id="17" name="Picture 16">
            <a:extLst>
              <a:ext uri="{FF2B5EF4-FFF2-40B4-BE49-F238E27FC236}">
                <a16:creationId xmlns="" xmlns:a16="http://schemas.microsoft.com/office/drawing/2014/main" id="{989750A7-9569-5BF2-10E0-285548866398}"/>
              </a:ext>
            </a:extLst>
          </p:cNvPr>
          <p:cNvPicPr>
            <a:picLocks noChangeAspect="1"/>
          </p:cNvPicPr>
          <p:nvPr/>
        </p:nvPicPr>
        <p:blipFill>
          <a:blip r:embed="rId11"/>
          <a:stretch>
            <a:fillRect/>
          </a:stretch>
        </p:blipFill>
        <p:spPr>
          <a:xfrm rot="984514">
            <a:off x="5869848" y="1849006"/>
            <a:ext cx="2225469" cy="2282190"/>
          </a:xfrm>
          <a:prstGeom prst="rect">
            <a:avLst/>
          </a:prstGeom>
        </p:spPr>
      </p:pic>
    </p:spTree>
    <p:extLst>
      <p:ext uri="{BB962C8B-B14F-4D97-AF65-F5344CB8AC3E}">
        <p14:creationId xmlns:p14="http://schemas.microsoft.com/office/powerpoint/2010/main" val="1720780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par>
                                <p:cTn id="8" presetID="14" presetClass="entr" presetSubtype="1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randombar(horizontal)">
                                      <p:cBhvr>
                                        <p:cTn id="10" dur="500"/>
                                        <p:tgtEl>
                                          <p:spTgt spid="11"/>
                                        </p:tgtEl>
                                      </p:cBhvr>
                                    </p:animEffect>
                                  </p:childTnLst>
                                </p:cTn>
                              </p:par>
                              <p:par>
                                <p:cTn id="11" presetID="47"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par>
                                <p:cTn id="16" presetID="16" presetClass="entr" presetSubtype="21" fill="hold" nodeType="with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barn(inVertical)">
                                      <p:cBhvr>
                                        <p:cTn id="18" dur="500"/>
                                        <p:tgtEl>
                                          <p:spTgt spid="17"/>
                                        </p:tgtEl>
                                      </p:cBhvr>
                                    </p:animEffect>
                                  </p:childTnLst>
                                </p:cTn>
                              </p:par>
                              <p:par>
                                <p:cTn id="19" presetID="16" presetClass="entr" presetSubtype="21" fill="hold"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arn(inVertical)">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514350" y="203097"/>
            <a:ext cx="8115300" cy="4737307"/>
          </a:xfrm>
          <a:custGeom>
            <a:avLst/>
            <a:gdLst/>
            <a:ahLst/>
            <a:cxnLst/>
            <a:rect l="l" t="t" r="r" b="b"/>
            <a:pathLst>
              <a:path w="16230600" h="9474613">
                <a:moveTo>
                  <a:pt x="0" y="0"/>
                </a:moveTo>
                <a:lnTo>
                  <a:pt x="16230600" y="0"/>
                </a:lnTo>
                <a:lnTo>
                  <a:pt x="16230600" y="9474612"/>
                </a:lnTo>
                <a:lnTo>
                  <a:pt x="0" y="9474612"/>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815688" y="1141564"/>
            <a:ext cx="4929364" cy="553998"/>
          </a:xfrm>
          <a:prstGeom prst="rect">
            <a:avLst/>
          </a:prstGeom>
        </p:spPr>
        <p:txBody>
          <a:bodyPr wrap="square" lIns="0" tIns="0" rIns="0" bIns="0" rtlCol="0" anchor="t">
            <a:spAutoFit/>
          </a:bodyPr>
          <a:lstStyle/>
          <a:p>
            <a:pPr>
              <a:buClrTx/>
              <a:buFontTx/>
              <a:buNone/>
            </a:pPr>
            <a:r>
              <a:rPr lang="vi-VN" sz="3600" kern="1200">
                <a:solidFill>
                  <a:srgbClr val="002060"/>
                </a:solidFill>
                <a:latin typeface="Montserrat SemiBold" panose="00000700000000000000" pitchFamily="2" charset="0"/>
                <a:ea typeface="+mn-ea"/>
                <a:cs typeface="+mn-cs"/>
              </a:rPr>
              <a:t>TRÒ CHƠI: TÔI CẦN</a:t>
            </a:r>
            <a:endParaRPr lang="en-US" sz="3600" kern="1200">
              <a:solidFill>
                <a:srgbClr val="002060"/>
              </a:solidFill>
              <a:latin typeface="Montserrat SemiBold" panose="00000700000000000000" pitchFamily="2" charset="0"/>
              <a:ea typeface="+mn-ea"/>
              <a:cs typeface="+mn-cs"/>
            </a:endParaRPr>
          </a:p>
        </p:txBody>
      </p:sp>
      <p:sp>
        <p:nvSpPr>
          <p:cNvPr id="5" name="Freeform 5"/>
          <p:cNvSpPr/>
          <p:nvPr/>
        </p:nvSpPr>
        <p:spPr>
          <a:xfrm rot="630381" flipV="1">
            <a:off x="-1143382" y="-236251"/>
            <a:ext cx="2931529" cy="2057400"/>
          </a:xfrm>
          <a:custGeom>
            <a:avLst/>
            <a:gdLst/>
            <a:ahLst/>
            <a:cxnLst/>
            <a:rect l="l" t="t" r="r" b="b"/>
            <a:pathLst>
              <a:path w="5863057" h="4114800">
                <a:moveTo>
                  <a:pt x="0" y="4114800"/>
                </a:moveTo>
                <a:lnTo>
                  <a:pt x="5863057" y="4114800"/>
                </a:lnTo>
                <a:lnTo>
                  <a:pt x="5863057" y="0"/>
                </a:lnTo>
                <a:lnTo>
                  <a:pt x="0" y="0"/>
                </a:lnTo>
                <a:lnTo>
                  <a:pt x="0" y="411480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456141" flipH="1">
            <a:off x="7500025" y="3268712"/>
            <a:ext cx="2931529" cy="20574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8163946" y="740596"/>
            <a:ext cx="1361381" cy="700493"/>
          </a:xfrm>
          <a:custGeom>
            <a:avLst/>
            <a:gdLst/>
            <a:ahLst/>
            <a:cxnLst/>
            <a:rect l="l" t="t" r="r" b="b"/>
            <a:pathLst>
              <a:path w="2722762" h="1400985">
                <a:moveTo>
                  <a:pt x="0" y="0"/>
                </a:moveTo>
                <a:lnTo>
                  <a:pt x="2722762" y="0"/>
                </a:lnTo>
                <a:lnTo>
                  <a:pt x="2722762" y="1400985"/>
                </a:lnTo>
                <a:lnTo>
                  <a:pt x="0" y="1400985"/>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TextBox 8"/>
          <p:cNvSpPr txBox="1"/>
          <p:nvPr/>
        </p:nvSpPr>
        <p:spPr>
          <a:xfrm>
            <a:off x="889746" y="1806903"/>
            <a:ext cx="1509244" cy="294953"/>
          </a:xfrm>
          <a:prstGeom prst="rect">
            <a:avLst/>
          </a:prstGeom>
        </p:spPr>
        <p:txBody>
          <a:bodyPr wrap="square" lIns="0" tIns="0" rIns="0" bIns="0" rtlCol="0" anchor="t">
            <a:spAutoFit/>
          </a:bodyPr>
          <a:lstStyle/>
          <a:p>
            <a:pPr>
              <a:lnSpc>
                <a:spcPts val="2281"/>
              </a:lnSpc>
              <a:buClrTx/>
            </a:pPr>
            <a:r>
              <a:rPr lang="vi-VN" sz="1629" kern="1200">
                <a:solidFill>
                  <a:srgbClr val="002060"/>
                </a:solidFill>
                <a:latin typeface="Montserrat Medium" panose="00000600000000000000" pitchFamily="2" charset="0"/>
                <a:ea typeface="+mn-ea"/>
                <a:cs typeface="+mn-cs"/>
              </a:rPr>
              <a:t>Cách chơi:</a:t>
            </a:r>
            <a:endParaRPr lang="en-US" sz="1629" kern="1200">
              <a:solidFill>
                <a:srgbClr val="002060"/>
              </a:solidFill>
              <a:latin typeface="Montserrat Medium" panose="00000600000000000000" pitchFamily="2" charset="0"/>
              <a:ea typeface="+mn-ea"/>
              <a:cs typeface="+mn-cs"/>
            </a:endParaRPr>
          </a:p>
        </p:txBody>
      </p:sp>
      <p:sp>
        <p:nvSpPr>
          <p:cNvPr id="9" name="Freeform 9"/>
          <p:cNvSpPr/>
          <p:nvPr/>
        </p:nvSpPr>
        <p:spPr>
          <a:xfrm flipH="1">
            <a:off x="564610" y="2234416"/>
            <a:ext cx="218716" cy="155931"/>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 xmlns:asvg="http://schemas.microsoft.com/office/drawing/2016/SVG/main" r:embed="rId8"/>
                </a:ext>
              </a:extLst>
            </a:blip>
            <a:stretch>
              <a:fillRect t="-1" b="-102203"/>
            </a:stretch>
          </a:blipFill>
        </p:spPr>
        <p:txBody>
          <a:bodyPr/>
          <a:lstStyle/>
          <a:p>
            <a:pPr>
              <a:buClrTx/>
              <a:buFontTx/>
              <a:buNone/>
            </a:pPr>
            <a:endParaRPr lang="en-US" sz="900" kern="1200">
              <a:solidFill>
                <a:prstClr val="black"/>
              </a:solidFill>
              <a:latin typeface="Calibri"/>
              <a:ea typeface="+mn-ea"/>
              <a:cs typeface="+mn-cs"/>
            </a:endParaRPr>
          </a:p>
        </p:txBody>
      </p:sp>
      <p:pic>
        <p:nvPicPr>
          <p:cNvPr id="10" name="Picture 9">
            <a:extLst>
              <a:ext uri="{FF2B5EF4-FFF2-40B4-BE49-F238E27FC236}">
                <a16:creationId xmlns="" xmlns:a16="http://schemas.microsoft.com/office/drawing/2014/main" id="{27E818EF-B8D9-F4AF-0026-377BBB6F489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11" name="TextBox 8">
            <a:extLst>
              <a:ext uri="{FF2B5EF4-FFF2-40B4-BE49-F238E27FC236}">
                <a16:creationId xmlns="" xmlns:a16="http://schemas.microsoft.com/office/drawing/2014/main" id="{A9C03DAA-6908-5700-0F5D-E3E429BF9CC9}"/>
              </a:ext>
            </a:extLst>
          </p:cNvPr>
          <p:cNvSpPr txBox="1"/>
          <p:nvPr/>
        </p:nvSpPr>
        <p:spPr>
          <a:xfrm>
            <a:off x="833585" y="2192117"/>
            <a:ext cx="3058689" cy="646331"/>
          </a:xfrm>
          <a:prstGeom prst="rect">
            <a:avLst/>
          </a:prstGeom>
        </p:spPr>
        <p:txBody>
          <a:bodyPr wrap="square" lIns="0" tIns="0" rIns="0" bIns="0" rtlCol="0" anchor="t">
            <a:spAutoFit/>
          </a:bodyPr>
          <a:lstStyle/>
          <a:p>
            <a:pPr>
              <a:buClrTx/>
              <a:buFontTx/>
              <a:buNone/>
            </a:pPr>
            <a:r>
              <a:rPr lang="vi-VN" kern="1200">
                <a:solidFill>
                  <a:srgbClr val="002060"/>
                </a:solidFill>
                <a:latin typeface="Montserrat Medium" panose="00000600000000000000" pitchFamily="2" charset="0"/>
                <a:ea typeface="+mn-ea"/>
                <a:cs typeface="+mn-cs"/>
              </a:rPr>
              <a:t>Qu</a:t>
            </a:r>
            <a:r>
              <a:rPr lang="en-US" kern="1200">
                <a:solidFill>
                  <a:srgbClr val="002060"/>
                </a:solidFill>
                <a:latin typeface="Montserrat Medium" panose="00000600000000000000" pitchFamily="2" charset="0"/>
                <a:ea typeface="+mn-ea"/>
                <a:cs typeface="+mn-cs"/>
              </a:rPr>
              <a:t>ả</a:t>
            </a:r>
            <a:r>
              <a:rPr lang="vi-VN" kern="1200">
                <a:solidFill>
                  <a:srgbClr val="002060"/>
                </a:solidFill>
                <a:latin typeface="Montserrat Medium" panose="00000600000000000000" pitchFamily="2" charset="0"/>
                <a:ea typeface="+mn-ea"/>
                <a:cs typeface="+mn-cs"/>
              </a:rPr>
              <a:t>n trò nêu một yêu cầu liên quan đến lập số thập phân hoặc làm tròn số thập phân theo một điều kiện nào đó. </a:t>
            </a:r>
            <a:endParaRPr lang="en-US" kern="1200">
              <a:solidFill>
                <a:srgbClr val="002060"/>
              </a:solidFill>
              <a:latin typeface="Montserrat Medium" panose="00000600000000000000" pitchFamily="2" charset="0"/>
              <a:ea typeface="+mn-ea"/>
              <a:cs typeface="+mn-cs"/>
            </a:endParaRPr>
          </a:p>
        </p:txBody>
      </p:sp>
      <p:sp>
        <p:nvSpPr>
          <p:cNvPr id="12" name="TextBox 8">
            <a:extLst>
              <a:ext uri="{FF2B5EF4-FFF2-40B4-BE49-F238E27FC236}">
                <a16:creationId xmlns="" xmlns:a16="http://schemas.microsoft.com/office/drawing/2014/main" id="{5838265C-2074-D383-C97E-DD16F6BC2446}"/>
              </a:ext>
            </a:extLst>
          </p:cNvPr>
          <p:cNvSpPr txBox="1"/>
          <p:nvPr/>
        </p:nvSpPr>
        <p:spPr>
          <a:xfrm>
            <a:off x="996563" y="3181224"/>
            <a:ext cx="2924508" cy="861774"/>
          </a:xfrm>
          <a:prstGeom prst="rect">
            <a:avLst/>
          </a:prstGeom>
        </p:spPr>
        <p:txBody>
          <a:bodyPr wrap="square" lIns="0" tIns="0" rIns="0" bIns="0" rtlCol="0" anchor="t">
            <a:spAutoFit/>
          </a:bodyPr>
          <a:lstStyle/>
          <a:p>
            <a:pPr>
              <a:buClrTx/>
              <a:buFontTx/>
              <a:buNone/>
            </a:pPr>
            <a:r>
              <a:rPr lang="vi-VN" kern="1200">
                <a:solidFill>
                  <a:srgbClr val="002060"/>
                </a:solidFill>
                <a:latin typeface="Montserrat Medium" panose="00000600000000000000" pitchFamily="2" charset="0"/>
                <a:ea typeface="+mn-ea"/>
                <a:cs typeface="+mn-cs"/>
              </a:rPr>
              <a:t>Người chơi sử dụng "Dụng cụ học số thập phân" để thực hiện yêu cầu, ai thực hiện nhanh và </a:t>
            </a:r>
            <a:r>
              <a:rPr lang="en-US" kern="1200">
                <a:solidFill>
                  <a:srgbClr val="002060"/>
                </a:solidFill>
                <a:latin typeface="Montserrat Medium" panose="00000600000000000000" pitchFamily="2" charset="0"/>
                <a:ea typeface="+mn-ea"/>
                <a:cs typeface="+mn-cs"/>
              </a:rPr>
              <a:t>đú</a:t>
            </a:r>
            <a:r>
              <a:rPr lang="vi-VN" kern="1200">
                <a:solidFill>
                  <a:srgbClr val="002060"/>
                </a:solidFill>
                <a:latin typeface="Montserrat Medium" panose="00000600000000000000" pitchFamily="2" charset="0"/>
                <a:ea typeface="+mn-ea"/>
                <a:cs typeface="+mn-cs"/>
              </a:rPr>
              <a:t>ng được thưởng điểm. </a:t>
            </a:r>
            <a:endParaRPr lang="en-US" kern="1200">
              <a:solidFill>
                <a:srgbClr val="002060"/>
              </a:solidFill>
              <a:latin typeface="Montserrat Medium" panose="00000600000000000000" pitchFamily="2" charset="0"/>
              <a:ea typeface="+mn-ea"/>
              <a:cs typeface="+mn-cs"/>
            </a:endParaRPr>
          </a:p>
        </p:txBody>
      </p:sp>
      <p:sp>
        <p:nvSpPr>
          <p:cNvPr id="13" name="TextBox 8">
            <a:extLst>
              <a:ext uri="{FF2B5EF4-FFF2-40B4-BE49-F238E27FC236}">
                <a16:creationId xmlns="" xmlns:a16="http://schemas.microsoft.com/office/drawing/2014/main" id="{AFF69F34-8150-3110-4048-A9A54C828F9C}"/>
              </a:ext>
            </a:extLst>
          </p:cNvPr>
          <p:cNvSpPr txBox="1"/>
          <p:nvPr/>
        </p:nvSpPr>
        <p:spPr>
          <a:xfrm>
            <a:off x="1185202" y="4206236"/>
            <a:ext cx="2620699" cy="430887"/>
          </a:xfrm>
          <a:prstGeom prst="rect">
            <a:avLst/>
          </a:prstGeom>
        </p:spPr>
        <p:txBody>
          <a:bodyPr wrap="square" lIns="0" tIns="0" rIns="0" bIns="0" rtlCol="0" anchor="t">
            <a:spAutoFit/>
          </a:bodyPr>
          <a:lstStyle/>
          <a:p>
            <a:pPr>
              <a:buClrTx/>
              <a:buFontTx/>
              <a:buNone/>
            </a:pPr>
            <a:r>
              <a:rPr lang="vi-VN" kern="1200">
                <a:solidFill>
                  <a:srgbClr val="002060"/>
                </a:solidFill>
                <a:latin typeface="Montserrat Medium" panose="00000600000000000000" pitchFamily="2" charset="0"/>
                <a:ea typeface="+mn-ea"/>
                <a:cs typeface="+mn-cs"/>
              </a:rPr>
              <a:t>Kết thúc trò chơi, ai có nhiều điểm hơn thì thắng cuộc.</a:t>
            </a:r>
            <a:endParaRPr lang="en-US" kern="1200">
              <a:solidFill>
                <a:srgbClr val="002060"/>
              </a:solidFill>
              <a:latin typeface="Montserrat Medium" panose="00000600000000000000" pitchFamily="2" charset="0"/>
              <a:ea typeface="+mn-ea"/>
              <a:cs typeface="+mn-cs"/>
            </a:endParaRPr>
          </a:p>
        </p:txBody>
      </p:sp>
      <p:pic>
        <p:nvPicPr>
          <p:cNvPr id="15" name="Picture 14">
            <a:extLst>
              <a:ext uri="{FF2B5EF4-FFF2-40B4-BE49-F238E27FC236}">
                <a16:creationId xmlns="" xmlns:a16="http://schemas.microsoft.com/office/drawing/2014/main" id="{69DA29C4-244E-A8EC-C0AC-97F18A86405E}"/>
              </a:ext>
            </a:extLst>
          </p:cNvPr>
          <p:cNvPicPr>
            <a:picLocks noChangeAspect="1"/>
          </p:cNvPicPr>
          <p:nvPr/>
        </p:nvPicPr>
        <p:blipFill>
          <a:blip r:embed="rId10"/>
          <a:stretch>
            <a:fillRect/>
          </a:stretch>
        </p:blipFill>
        <p:spPr>
          <a:xfrm>
            <a:off x="4403283" y="1909171"/>
            <a:ext cx="3796736" cy="2544105"/>
          </a:xfrm>
          <a:prstGeom prst="rect">
            <a:avLst/>
          </a:prstGeom>
          <a:ln w="38100" cap="sq">
            <a:solidFill>
              <a:schemeClr val="tx2">
                <a:lumMod val="75000"/>
              </a:schemeClr>
            </a:solidFill>
            <a:prstDash val="solid"/>
            <a:miter lim="800000"/>
          </a:ln>
          <a:effectLst>
            <a:outerShdw blurRad="50800" dist="38100" dir="2700000" algn="tl" rotWithShape="0">
              <a:srgbClr val="000000">
                <a:alpha val="43000"/>
              </a:srgbClr>
            </a:outerShdw>
          </a:effectLst>
        </p:spPr>
      </p:pic>
      <p:sp>
        <p:nvSpPr>
          <p:cNvPr id="16" name="Freeform 9">
            <a:extLst>
              <a:ext uri="{FF2B5EF4-FFF2-40B4-BE49-F238E27FC236}">
                <a16:creationId xmlns="" xmlns:a16="http://schemas.microsoft.com/office/drawing/2014/main" id="{604FA2F9-F640-480B-C765-E778DD61B269}"/>
              </a:ext>
            </a:extLst>
          </p:cNvPr>
          <p:cNvSpPr/>
          <p:nvPr/>
        </p:nvSpPr>
        <p:spPr>
          <a:xfrm flipH="1">
            <a:off x="649031" y="3456180"/>
            <a:ext cx="218716" cy="155931"/>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 xmlns:asvg="http://schemas.microsoft.com/office/drawing/2016/SVG/main" r:embed="rId8"/>
                </a:ext>
              </a:extLst>
            </a:blip>
            <a:stretch>
              <a:fillRect t="-1" b="-102203"/>
            </a:stretch>
          </a:blipFill>
        </p:spPr>
        <p:txBody>
          <a:bodyPr/>
          <a:lstStyle/>
          <a:p>
            <a:pPr>
              <a:buClrTx/>
              <a:buFontTx/>
              <a:buNone/>
            </a:pPr>
            <a:endParaRPr lang="en-US" sz="900" kern="1200">
              <a:solidFill>
                <a:prstClr val="black"/>
              </a:solidFill>
              <a:latin typeface="Calibri"/>
              <a:ea typeface="+mn-ea"/>
              <a:cs typeface="+mn-cs"/>
            </a:endParaRPr>
          </a:p>
        </p:txBody>
      </p:sp>
      <p:sp>
        <p:nvSpPr>
          <p:cNvPr id="17" name="Freeform 9">
            <a:extLst>
              <a:ext uri="{FF2B5EF4-FFF2-40B4-BE49-F238E27FC236}">
                <a16:creationId xmlns="" xmlns:a16="http://schemas.microsoft.com/office/drawing/2014/main" id="{45D8873B-02D3-D818-3C76-CA33E8A209E8}"/>
              </a:ext>
            </a:extLst>
          </p:cNvPr>
          <p:cNvSpPr/>
          <p:nvPr/>
        </p:nvSpPr>
        <p:spPr>
          <a:xfrm flipH="1">
            <a:off x="859525" y="4343714"/>
            <a:ext cx="218716" cy="155931"/>
          </a:xfrm>
          <a:custGeom>
            <a:avLst/>
            <a:gdLst/>
            <a:ahLst/>
            <a:cxnLst/>
            <a:rect l="l" t="t" r="r" b="b"/>
            <a:pathLst>
              <a:path w="2722762" h="1400985">
                <a:moveTo>
                  <a:pt x="2722763" y="0"/>
                </a:moveTo>
                <a:lnTo>
                  <a:pt x="0" y="0"/>
                </a:lnTo>
                <a:lnTo>
                  <a:pt x="0" y="1400985"/>
                </a:lnTo>
                <a:lnTo>
                  <a:pt x="2722763" y="1400985"/>
                </a:lnTo>
                <a:lnTo>
                  <a:pt x="2722763" y="0"/>
                </a:lnTo>
                <a:close/>
              </a:path>
            </a:pathLst>
          </a:custGeom>
          <a:blipFill>
            <a:blip r:embed="rId7">
              <a:extLst>
                <a:ext uri="{96DAC541-7B7A-43D3-8B79-37D633B846F1}">
                  <asvg:svgBlip xmlns="" xmlns:asvg="http://schemas.microsoft.com/office/drawing/2016/SVG/main" r:embed="rId8"/>
                </a:ext>
              </a:extLst>
            </a:blip>
            <a:stretch>
              <a:fillRect t="-1" b="-102203"/>
            </a:stretch>
          </a:blipFill>
        </p:spPr>
        <p:txBody>
          <a:bodyPr/>
          <a:lstStyle/>
          <a:p>
            <a:pPr>
              <a:buClrTx/>
              <a:buFontTx/>
              <a:buNone/>
            </a:pPr>
            <a:endParaRPr lang="en-US" sz="900" kern="1200">
              <a:solidFill>
                <a:prstClr val="black"/>
              </a:solidFill>
              <a:latin typeface="Calibri"/>
              <a:ea typeface="+mn-ea"/>
              <a:cs typeface="+mn-cs"/>
            </a:endParaRPr>
          </a:p>
        </p:txBody>
      </p:sp>
      <p:sp>
        <p:nvSpPr>
          <p:cNvPr id="18" name="Freeform 2">
            <a:extLst>
              <a:ext uri="{FF2B5EF4-FFF2-40B4-BE49-F238E27FC236}">
                <a16:creationId xmlns="" xmlns:a16="http://schemas.microsoft.com/office/drawing/2014/main" id="{51EF94EA-070A-DD13-210A-656EAC2266F3}"/>
              </a:ext>
            </a:extLst>
          </p:cNvPr>
          <p:cNvSpPr/>
          <p:nvPr/>
        </p:nvSpPr>
        <p:spPr>
          <a:xfrm rot="-5503936">
            <a:off x="6547091" y="245943"/>
            <a:ext cx="1067018" cy="1986274"/>
          </a:xfrm>
          <a:custGeom>
            <a:avLst/>
            <a:gdLst/>
            <a:ahLst/>
            <a:cxnLst/>
            <a:rect l="l" t="t" r="r" b="b"/>
            <a:pathLst>
              <a:path w="3128241" h="6827510">
                <a:moveTo>
                  <a:pt x="0" y="0"/>
                </a:moveTo>
                <a:lnTo>
                  <a:pt x="3128241" y="0"/>
                </a:lnTo>
                <a:lnTo>
                  <a:pt x="3128241" y="6827510"/>
                </a:lnTo>
                <a:lnTo>
                  <a:pt x="0" y="6827510"/>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8">
            <a:extLst>
              <a:ext uri="{FF2B5EF4-FFF2-40B4-BE49-F238E27FC236}">
                <a16:creationId xmlns="" xmlns:a16="http://schemas.microsoft.com/office/drawing/2014/main" id="{E0B76775-760F-83A2-E435-2F69F5056899}"/>
              </a:ext>
            </a:extLst>
          </p:cNvPr>
          <p:cNvSpPr txBox="1"/>
          <p:nvPr/>
        </p:nvSpPr>
        <p:spPr>
          <a:xfrm>
            <a:off x="6496492" y="869748"/>
            <a:ext cx="1361381" cy="553998"/>
          </a:xfrm>
          <a:prstGeom prst="rect">
            <a:avLst/>
          </a:prstGeom>
        </p:spPr>
        <p:txBody>
          <a:bodyPr wrap="square" lIns="0" tIns="0" rIns="0" bIns="0" rtlCol="0" anchor="t">
            <a:spAutoFit/>
          </a:bodyPr>
          <a:lstStyle/>
          <a:p>
            <a:pPr>
              <a:buClrTx/>
              <a:buFontTx/>
              <a:buNone/>
            </a:pPr>
            <a:r>
              <a:rPr lang="vi-VN" sz="1200" kern="1200">
                <a:solidFill>
                  <a:srgbClr val="002060"/>
                </a:solidFill>
                <a:latin typeface="Montserrat Medium" panose="00000600000000000000" pitchFamily="2" charset="0"/>
                <a:ea typeface="+mn-ea"/>
                <a:cs typeface="+mn-cs"/>
              </a:rPr>
              <a:t>Tôi cần số hai trăm mười bốn ph</a:t>
            </a:r>
            <a:r>
              <a:rPr lang="en-US" sz="1200" kern="1200">
                <a:solidFill>
                  <a:srgbClr val="002060"/>
                </a:solidFill>
                <a:latin typeface="Montserrat Medium" panose="00000600000000000000" pitchFamily="2" charset="0"/>
                <a:ea typeface="+mn-ea"/>
                <a:cs typeface="+mn-cs"/>
              </a:rPr>
              <a:t>ẩ</a:t>
            </a:r>
            <a:r>
              <a:rPr lang="vi-VN" sz="1200" kern="1200">
                <a:solidFill>
                  <a:srgbClr val="002060"/>
                </a:solidFill>
                <a:latin typeface="Montserrat Medium" panose="00000600000000000000" pitchFamily="2" charset="0"/>
                <a:ea typeface="+mn-ea"/>
                <a:cs typeface="+mn-cs"/>
              </a:rPr>
              <a:t>y một trăm sáu mươi ba</a:t>
            </a:r>
            <a:endParaRPr lang="en-US" sz="1200" kern="1200">
              <a:solidFill>
                <a:srgbClr val="002060"/>
              </a:solidFill>
              <a:latin typeface="Montserrat Medium" panose="00000600000000000000" pitchFamily="2" charset="0"/>
              <a:ea typeface="+mn-ea"/>
              <a:cs typeface="+mn-cs"/>
            </a:endParaRPr>
          </a:p>
        </p:txBody>
      </p:sp>
      <p:sp>
        <p:nvSpPr>
          <p:cNvPr id="20" name="Freeform 4">
            <a:extLst>
              <a:ext uri="{FF2B5EF4-FFF2-40B4-BE49-F238E27FC236}">
                <a16:creationId xmlns="" xmlns:a16="http://schemas.microsoft.com/office/drawing/2014/main" id="{A262759E-EBF7-F220-0906-EAE684229FA5}"/>
              </a:ext>
            </a:extLst>
          </p:cNvPr>
          <p:cNvSpPr/>
          <p:nvPr/>
        </p:nvSpPr>
        <p:spPr>
          <a:xfrm rot="925593" flipH="1">
            <a:off x="6613377" y="1202388"/>
            <a:ext cx="1187844" cy="1526434"/>
          </a:xfrm>
          <a:custGeom>
            <a:avLst/>
            <a:gdLst/>
            <a:ahLst/>
            <a:cxnLst/>
            <a:rect l="l" t="t" r="r" b="b"/>
            <a:pathLst>
              <a:path w="2375687" h="3052868">
                <a:moveTo>
                  <a:pt x="2375686" y="0"/>
                </a:moveTo>
                <a:lnTo>
                  <a:pt x="0" y="0"/>
                </a:lnTo>
                <a:lnTo>
                  <a:pt x="0" y="3052868"/>
                </a:lnTo>
                <a:lnTo>
                  <a:pt x="2375686" y="3052868"/>
                </a:lnTo>
                <a:lnTo>
                  <a:pt x="2375686" y="0"/>
                </a:lnTo>
                <a:close/>
              </a:path>
            </a:pathLst>
          </a:custGeom>
          <a:blipFill>
            <a:blip r:embed="rId13">
              <a:extLst>
                <a:ext uri="{96DAC541-7B7A-43D3-8B79-37D633B846F1}">
                  <asvg:svgBlip xmlns="" xmlns:asvg="http://schemas.microsoft.com/office/drawing/2016/SVG/main" r:embed="rId1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Tree>
    <p:extLst>
      <p:ext uri="{BB962C8B-B14F-4D97-AF65-F5344CB8AC3E}">
        <p14:creationId xmlns:p14="http://schemas.microsoft.com/office/powerpoint/2010/main" val="313604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1000"/>
                                        <p:tgtEl>
                                          <p:spTgt spid="12"/>
                                        </p:tgtEl>
                                      </p:cBhvr>
                                    </p:animEffect>
                                    <p:anim calcmode="lin" valueType="num">
                                      <p:cBhvr>
                                        <p:cTn id="34" dur="1000" fill="hold"/>
                                        <p:tgtEl>
                                          <p:spTgt spid="12"/>
                                        </p:tgtEl>
                                        <p:attrNameLst>
                                          <p:attrName>ppt_x</p:attrName>
                                        </p:attrNameLst>
                                      </p:cBhvr>
                                      <p:tavLst>
                                        <p:tav tm="0">
                                          <p:val>
                                            <p:strVal val="#ppt_x"/>
                                          </p:val>
                                        </p:tav>
                                        <p:tav tm="100000">
                                          <p:val>
                                            <p:strVal val="#ppt_x"/>
                                          </p:val>
                                        </p:tav>
                                      </p:tavLst>
                                    </p:anim>
                                    <p:anim calcmode="lin" valueType="num">
                                      <p:cBhvr>
                                        <p:cTn id="35" dur="1000" fill="hold"/>
                                        <p:tgtEl>
                                          <p:spTgt spid="1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1000"/>
                                        <p:tgtEl>
                                          <p:spTgt spid="13"/>
                                        </p:tgtEl>
                                      </p:cBhvr>
                                    </p:animEffect>
                                    <p:anim calcmode="lin" valueType="num">
                                      <p:cBhvr>
                                        <p:cTn id="46" dur="1000" fill="hold"/>
                                        <p:tgtEl>
                                          <p:spTgt spid="13"/>
                                        </p:tgtEl>
                                        <p:attrNameLst>
                                          <p:attrName>ppt_x</p:attrName>
                                        </p:attrNameLst>
                                      </p:cBhvr>
                                      <p:tavLst>
                                        <p:tav tm="0">
                                          <p:val>
                                            <p:strVal val="#ppt_x"/>
                                          </p:val>
                                        </p:tav>
                                        <p:tav tm="100000">
                                          <p:val>
                                            <p:strVal val="#ppt_x"/>
                                          </p:val>
                                        </p:tav>
                                      </p:tavLst>
                                    </p:anim>
                                    <p:anim calcmode="lin" valueType="num">
                                      <p:cBhvr>
                                        <p:cTn id="47" dur="1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fade">
                                      <p:cBhvr>
                                        <p:cTn id="50" dur="1000"/>
                                        <p:tgtEl>
                                          <p:spTgt spid="17"/>
                                        </p:tgtEl>
                                      </p:cBhvr>
                                    </p:animEffect>
                                    <p:anim calcmode="lin" valueType="num">
                                      <p:cBhvr>
                                        <p:cTn id="51" dur="1000" fill="hold"/>
                                        <p:tgtEl>
                                          <p:spTgt spid="17"/>
                                        </p:tgtEl>
                                        <p:attrNameLst>
                                          <p:attrName>ppt_x</p:attrName>
                                        </p:attrNameLst>
                                      </p:cBhvr>
                                      <p:tavLst>
                                        <p:tav tm="0">
                                          <p:val>
                                            <p:strVal val="#ppt_x"/>
                                          </p:val>
                                        </p:tav>
                                        <p:tav tm="100000">
                                          <p:val>
                                            <p:strVal val="#ppt_x"/>
                                          </p:val>
                                        </p:tav>
                                      </p:tavLst>
                                    </p:anim>
                                    <p:anim calcmode="lin" valueType="num">
                                      <p:cBhvr>
                                        <p:cTn id="52"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P spid="12" grpId="0"/>
      <p:bldP spid="13" grpId="0"/>
      <p:bldP spid="19"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7694476" y="973615"/>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a:off x="-369609" y="2188822"/>
            <a:ext cx="1630957" cy="2057400"/>
          </a:xfrm>
          <a:custGeom>
            <a:avLst/>
            <a:gdLst/>
            <a:ahLst/>
            <a:cxnLst/>
            <a:rect l="l" t="t" r="r" b="b"/>
            <a:pathLst>
              <a:path w="3261914" h="4114800">
                <a:moveTo>
                  <a:pt x="3261914" y="0"/>
                </a:moveTo>
                <a:lnTo>
                  <a:pt x="0" y="0"/>
                </a:lnTo>
                <a:lnTo>
                  <a:pt x="0" y="4114800"/>
                </a:lnTo>
                <a:lnTo>
                  <a:pt x="3261914" y="4114800"/>
                </a:lnTo>
                <a:lnTo>
                  <a:pt x="3261914"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7" name="Picture 6">
            <a:extLst>
              <a:ext uri="{FF2B5EF4-FFF2-40B4-BE49-F238E27FC236}">
                <a16:creationId xmlns="" xmlns:a16="http://schemas.microsoft.com/office/drawing/2014/main" id="{C002E51E-B895-71BA-5E26-1FA3DB8440A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8" name="TextBox 7">
            <a:extLst>
              <a:ext uri="{FF2B5EF4-FFF2-40B4-BE49-F238E27FC236}">
                <a16:creationId xmlns="" xmlns:a16="http://schemas.microsoft.com/office/drawing/2014/main" id="{2D7D9D13-B5DB-5C40-50E4-4A47F825A394}"/>
              </a:ext>
            </a:extLst>
          </p:cNvPr>
          <p:cNvSpPr txBox="1"/>
          <p:nvPr/>
        </p:nvSpPr>
        <p:spPr>
          <a:xfrm>
            <a:off x="2857500" y="751020"/>
            <a:ext cx="3989307" cy="1015663"/>
          </a:xfrm>
          <a:prstGeom prst="rect">
            <a:avLst/>
          </a:prstGeom>
          <a:noFill/>
        </p:spPr>
        <p:txBody>
          <a:bodyPr wrap="square" rtlCol="0">
            <a:spAutoFit/>
          </a:bodyPr>
          <a:lstStyle/>
          <a:p>
            <a:pPr algn="ctr">
              <a:buClrTx/>
              <a:buFontTx/>
              <a:buNone/>
              <a:defRPr/>
            </a:pPr>
            <a:r>
              <a:rPr lang="en-US" altLang="zh-CN" sz="3000" b="1" kern="1200">
                <a:solidFill>
                  <a:srgbClr val="C00000"/>
                </a:solidFill>
                <a:latin typeface="Pangolin" panose="00000500000000000000" pitchFamily="2" charset="0"/>
                <a:ea typeface="Roboto" panose="02000000000000000000" pitchFamily="2" charset="0"/>
                <a:cs typeface="+mn-cs"/>
              </a:rPr>
              <a:t>PHIẾU HỌC TẬP SỐ 4</a:t>
            </a:r>
            <a:endParaRPr lang="en-US" altLang="zh-CN" sz="3000" b="1" kern="1200" dirty="0">
              <a:solidFill>
                <a:srgbClr val="C00000"/>
              </a:solidFill>
              <a:latin typeface="Pangolin" panose="00000500000000000000" pitchFamily="2" charset="0"/>
              <a:ea typeface="Roboto" panose="02000000000000000000" pitchFamily="2" charset="0"/>
              <a:cs typeface="+mn-cs"/>
            </a:endParaRPr>
          </a:p>
        </p:txBody>
      </p:sp>
      <p:sp>
        <p:nvSpPr>
          <p:cNvPr id="9" name="TextBox 8">
            <a:extLst>
              <a:ext uri="{FF2B5EF4-FFF2-40B4-BE49-F238E27FC236}">
                <a16:creationId xmlns="" xmlns:a16="http://schemas.microsoft.com/office/drawing/2014/main" id="{090E933A-1063-7C27-481D-F58148F8404B}"/>
              </a:ext>
            </a:extLst>
          </p:cNvPr>
          <p:cNvSpPr txBox="1"/>
          <p:nvPr/>
        </p:nvSpPr>
        <p:spPr>
          <a:xfrm>
            <a:off x="1261348" y="1258851"/>
            <a:ext cx="6892052" cy="3380926"/>
          </a:xfrm>
          <a:prstGeom prst="rect">
            <a:avLst/>
          </a:prstGeom>
          <a:noFill/>
        </p:spPr>
        <p:txBody>
          <a:bodyPr wrap="square" rtlCol="0">
            <a:spAutoFit/>
          </a:bodyPr>
          <a:lstStyle/>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Sử dụng dụng cụ học số thập phân thực hiện các nhiệm vụ sau: </a:t>
            </a:r>
          </a:p>
          <a:p>
            <a:pPr>
              <a:lnSpc>
                <a:spcPct val="120000"/>
              </a:lnSpc>
              <a:spcAft>
                <a:spcPts val="300"/>
              </a:spcAft>
              <a:buClrTx/>
              <a:defRPr/>
            </a:pPr>
            <a:r>
              <a:rPr lang="vi-VN" altLang="zh-CN" sz="1600" kern="1200">
                <a:solidFill>
                  <a:srgbClr val="002060"/>
                </a:solidFill>
                <a:latin typeface="Montserrat Medium" panose="00000600000000000000" pitchFamily="2" charset="0"/>
                <a:ea typeface="宋体" panose="02010600030101010101" pitchFamily="2" charset="-122"/>
                <a:cs typeface="+mn-cs"/>
              </a:rPr>
              <a:t>1. Lập các số thập phân sau</a:t>
            </a:r>
            <a:r>
              <a:rPr lang="en-US" altLang="zh-CN" sz="1600" kern="1200">
                <a:solidFill>
                  <a:srgbClr val="002060"/>
                </a:solidFill>
                <a:latin typeface="Montserrat Medium" panose="00000600000000000000" pitchFamily="2" charset="0"/>
                <a:ea typeface="宋体" panose="02010600030101010101" pitchFamily="2" charset="-122"/>
                <a:cs typeface="+mn-cs"/>
              </a:rPr>
              <a:t>: </a:t>
            </a:r>
            <a:r>
              <a:rPr lang="vi-VN" altLang="zh-CN" sz="1600" b="1" kern="1200">
                <a:solidFill>
                  <a:srgbClr val="002060"/>
                </a:solidFill>
                <a:latin typeface="Montserrat Medium" panose="00000600000000000000" pitchFamily="2" charset="0"/>
                <a:ea typeface="宋体" panose="02010600030101010101" pitchFamily="2" charset="-122"/>
                <a:cs typeface="+mn-cs"/>
              </a:rPr>
              <a:t>277,426</a:t>
            </a:r>
            <a:r>
              <a:rPr lang="en-US" altLang="zh-CN" sz="1600" b="1" kern="1200">
                <a:solidFill>
                  <a:srgbClr val="002060"/>
                </a:solidFill>
                <a:latin typeface="Montserrat Medium" panose="00000600000000000000" pitchFamily="2" charset="0"/>
                <a:ea typeface="宋体" panose="02010600030101010101" pitchFamily="2" charset="-122"/>
                <a:cs typeface="+mn-cs"/>
              </a:rPr>
              <a:t>  </a:t>
            </a:r>
            <a:r>
              <a:rPr lang="en-US" altLang="zh-CN" sz="1600" kern="1200">
                <a:solidFill>
                  <a:srgbClr val="002060"/>
                </a:solidFill>
                <a:latin typeface="Montserrat Medium" panose="00000600000000000000" pitchFamily="2" charset="0"/>
                <a:ea typeface="宋体" panose="02010600030101010101" pitchFamily="2" charset="-122"/>
                <a:cs typeface="+mn-cs"/>
              </a:rPr>
              <a:t>;  </a:t>
            </a:r>
            <a:r>
              <a:rPr lang="vi-VN" altLang="zh-CN" sz="1600" b="1" kern="1200">
                <a:solidFill>
                  <a:srgbClr val="002060"/>
                </a:solidFill>
                <a:latin typeface="Montserrat Medium" panose="00000600000000000000" pitchFamily="2" charset="0"/>
                <a:ea typeface="宋体" panose="02010600030101010101" pitchFamily="2" charset="-122"/>
                <a:cs typeface="+mn-cs"/>
              </a:rPr>
              <a:t>253,201</a:t>
            </a:r>
            <a:r>
              <a:rPr lang="en-US" altLang="zh-CN" sz="1600" b="1" kern="1200">
                <a:solidFill>
                  <a:srgbClr val="002060"/>
                </a:solidFill>
                <a:latin typeface="Montserrat Medium" panose="00000600000000000000" pitchFamily="2" charset="0"/>
                <a:ea typeface="宋体" panose="02010600030101010101" pitchFamily="2" charset="-122"/>
                <a:cs typeface="+mn-cs"/>
              </a:rPr>
              <a:t>  </a:t>
            </a:r>
            <a:r>
              <a:rPr lang="en-US" altLang="zh-CN" sz="1600" kern="1200">
                <a:solidFill>
                  <a:srgbClr val="002060"/>
                </a:solidFill>
                <a:latin typeface="Montserrat Medium" panose="00000600000000000000" pitchFamily="2" charset="0"/>
                <a:ea typeface="宋体" panose="02010600030101010101" pitchFamily="2" charset="-122"/>
                <a:cs typeface="+mn-cs"/>
              </a:rPr>
              <a:t>;  </a:t>
            </a:r>
            <a:r>
              <a:rPr lang="vi-VN" altLang="zh-CN" sz="1600" b="1" kern="1200">
                <a:solidFill>
                  <a:srgbClr val="002060"/>
                </a:solidFill>
                <a:latin typeface="Montserrat Medium" panose="00000600000000000000" pitchFamily="2" charset="0"/>
                <a:ea typeface="宋体" panose="02010600030101010101" pitchFamily="2" charset="-122"/>
                <a:cs typeface="+mn-cs"/>
              </a:rPr>
              <a:t>359,603</a:t>
            </a:r>
          </a:p>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2. Làm tròn các số </a:t>
            </a:r>
            <a:r>
              <a:rPr lang="en-US" altLang="zh-CN" sz="1600" kern="1200">
                <a:solidFill>
                  <a:srgbClr val="002060"/>
                </a:solidFill>
                <a:latin typeface="Montserrat Medium" panose="00000600000000000000" pitchFamily="2" charset="0"/>
                <a:ea typeface="宋体" panose="02010600030101010101" pitchFamily="2" charset="-122"/>
                <a:cs typeface="+mn-cs"/>
              </a:rPr>
              <a:t>thập phân ở mục 1</a:t>
            </a:r>
            <a:r>
              <a:rPr lang="vi-VN" altLang="zh-CN" sz="1600" kern="1200">
                <a:solidFill>
                  <a:srgbClr val="002060"/>
                </a:solidFill>
                <a:latin typeface="Montserrat Medium" panose="00000600000000000000" pitchFamily="2" charset="0"/>
                <a:ea typeface="宋体" panose="02010600030101010101" pitchFamily="2" charset="-122"/>
                <a:cs typeface="+mn-cs"/>
              </a:rPr>
              <a:t> đến hàng phần </a:t>
            </a:r>
            <a:r>
              <a:rPr lang="en-US" altLang="zh-CN" sz="1600" kern="1200">
                <a:solidFill>
                  <a:srgbClr val="002060"/>
                </a:solidFill>
                <a:latin typeface="Montserrat Medium" panose="00000600000000000000" pitchFamily="2" charset="0"/>
                <a:ea typeface="宋体" panose="02010600030101010101" pitchFamily="2" charset="-122"/>
                <a:cs typeface="+mn-cs"/>
              </a:rPr>
              <a:t>trăm.</a:t>
            </a:r>
            <a:endParaRPr lang="vi-VN" altLang="zh-CN" sz="1600" kern="1200">
              <a:solidFill>
                <a:srgbClr val="002060"/>
              </a:solidFill>
              <a:latin typeface="Montserrat Medium" panose="00000600000000000000" pitchFamily="2" charset="0"/>
              <a:ea typeface="宋体" panose="02010600030101010101" pitchFamily="2" charset="-122"/>
              <a:cs typeface="+mn-cs"/>
            </a:endParaRPr>
          </a:p>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3. </a:t>
            </a:r>
            <a:r>
              <a:rPr lang="en-US" altLang="zh-CN" sz="1600" kern="1200">
                <a:solidFill>
                  <a:srgbClr val="002060"/>
                </a:solidFill>
                <a:latin typeface="Montserrat Medium" panose="00000600000000000000" pitchFamily="2" charset="0"/>
                <a:ea typeface="宋体" panose="02010600030101010101" pitchFamily="2" charset="-122"/>
                <a:cs typeface="+mn-cs"/>
              </a:rPr>
              <a:t>Làm tròn các số thập phân ở mục 1 đến hàng phần mười.</a:t>
            </a:r>
            <a:endParaRPr lang="vi-VN" altLang="zh-CN" sz="1600" kern="1200">
              <a:solidFill>
                <a:srgbClr val="002060"/>
              </a:solidFill>
              <a:latin typeface="Montserrat Medium" panose="00000600000000000000" pitchFamily="2" charset="0"/>
              <a:ea typeface="宋体" panose="02010600030101010101" pitchFamily="2" charset="-122"/>
              <a:cs typeface="+mn-cs"/>
            </a:endParaRPr>
          </a:p>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4. Làm tròn các số thập phân ở mục 1 </a:t>
            </a:r>
            <a:r>
              <a:rPr lang="en-US" altLang="zh-CN" sz="1600" kern="1200">
                <a:solidFill>
                  <a:srgbClr val="002060"/>
                </a:solidFill>
                <a:latin typeface="Montserrat Medium" panose="00000600000000000000" pitchFamily="2" charset="0"/>
                <a:ea typeface="宋体" panose="02010600030101010101" pitchFamily="2" charset="-122"/>
                <a:cs typeface="+mn-cs"/>
              </a:rPr>
              <a:t>tới số tự nhiên gần nhất.</a:t>
            </a:r>
            <a:endParaRPr lang="vi-VN" altLang="zh-CN" sz="1600" kern="1200">
              <a:solidFill>
                <a:srgbClr val="002060"/>
              </a:solidFill>
              <a:latin typeface="Montserrat Medium" panose="00000600000000000000" pitchFamily="2" charset="0"/>
              <a:ea typeface="宋体" panose="02010600030101010101" pitchFamily="2" charset="-122"/>
              <a:cs typeface="+mn-cs"/>
            </a:endParaRPr>
          </a:p>
          <a:p>
            <a:pPr>
              <a:lnSpc>
                <a:spcPct val="120000"/>
              </a:lnSpc>
              <a:buClrTx/>
              <a:buFontTx/>
              <a:buNone/>
              <a:defRPr/>
            </a:pPr>
            <a:r>
              <a:rPr lang="vi-VN" altLang="zh-CN" sz="1600" kern="1200">
                <a:solidFill>
                  <a:srgbClr val="002060"/>
                </a:solidFill>
                <a:latin typeface="Montserrat Medium" panose="00000600000000000000" pitchFamily="2" charset="0"/>
                <a:ea typeface="宋体" panose="02010600030101010101" pitchFamily="2" charset="-122"/>
                <a:cs typeface="+mn-cs"/>
              </a:rPr>
              <a:t>…………………………………………………………………………………………………</a:t>
            </a:r>
            <a:endParaRPr lang="en-US" altLang="zh-CN" sz="1600" kern="1200">
              <a:solidFill>
                <a:srgbClr val="002060"/>
              </a:solidFill>
              <a:latin typeface="Montserrat Medium" panose="00000600000000000000" pitchFamily="2" charset="0"/>
              <a:ea typeface="宋体" panose="02010600030101010101" pitchFamily="2" charset="-122"/>
              <a:cs typeface="+mn-cs"/>
            </a:endParaRPr>
          </a:p>
        </p:txBody>
      </p:sp>
      <p:sp>
        <p:nvSpPr>
          <p:cNvPr id="4" name="TextBox 8">
            <a:extLst>
              <a:ext uri="{FF2B5EF4-FFF2-40B4-BE49-F238E27FC236}">
                <a16:creationId xmlns="" xmlns:a16="http://schemas.microsoft.com/office/drawing/2014/main" id="{C593C1B4-41BF-164C-8478-69E67D84FCCD}"/>
              </a:ext>
            </a:extLst>
          </p:cNvPr>
          <p:cNvSpPr txBox="1"/>
          <p:nvPr/>
        </p:nvSpPr>
        <p:spPr>
          <a:xfrm>
            <a:off x="2171700" y="2152650"/>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277,4</a:t>
            </a:r>
            <a:r>
              <a:rPr lang="en-US" sz="1629" b="1" kern="1200">
                <a:solidFill>
                  <a:srgbClr val="C00000"/>
                </a:solidFill>
                <a:latin typeface="Montserrat Medium" panose="00000600000000000000" pitchFamily="2" charset="0"/>
                <a:ea typeface="+mn-ea"/>
                <a:cs typeface="+mn-cs"/>
              </a:rPr>
              <a:t>3</a:t>
            </a:r>
          </a:p>
        </p:txBody>
      </p:sp>
      <p:sp>
        <p:nvSpPr>
          <p:cNvPr id="5" name="TextBox 8">
            <a:extLst>
              <a:ext uri="{FF2B5EF4-FFF2-40B4-BE49-F238E27FC236}">
                <a16:creationId xmlns="" xmlns:a16="http://schemas.microsoft.com/office/drawing/2014/main" id="{989A60BF-8CE5-82A8-9C3B-0F8B173F3CF2}"/>
              </a:ext>
            </a:extLst>
          </p:cNvPr>
          <p:cNvSpPr txBox="1"/>
          <p:nvPr/>
        </p:nvSpPr>
        <p:spPr>
          <a:xfrm>
            <a:off x="3505200" y="2152650"/>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253,2</a:t>
            </a:r>
            <a:endParaRPr lang="en-US" sz="1629" b="1" kern="1200">
              <a:solidFill>
                <a:srgbClr val="C00000"/>
              </a:solidFill>
              <a:latin typeface="Montserrat Medium" panose="00000600000000000000" pitchFamily="2" charset="0"/>
              <a:ea typeface="+mn-ea"/>
              <a:cs typeface="+mn-cs"/>
            </a:endParaRPr>
          </a:p>
        </p:txBody>
      </p:sp>
      <p:sp>
        <p:nvSpPr>
          <p:cNvPr id="12" name="TextBox 8">
            <a:extLst>
              <a:ext uri="{FF2B5EF4-FFF2-40B4-BE49-F238E27FC236}">
                <a16:creationId xmlns="" xmlns:a16="http://schemas.microsoft.com/office/drawing/2014/main" id="{8BE6E1B1-C2B1-4CC3-35B4-279DFBDFFDA0}"/>
              </a:ext>
            </a:extLst>
          </p:cNvPr>
          <p:cNvSpPr txBox="1"/>
          <p:nvPr/>
        </p:nvSpPr>
        <p:spPr>
          <a:xfrm>
            <a:off x="4852154" y="2152650"/>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359,6</a:t>
            </a:r>
            <a:endParaRPr lang="en-US" sz="1629" b="1" kern="1200">
              <a:solidFill>
                <a:srgbClr val="C00000"/>
              </a:solidFill>
              <a:latin typeface="Montserrat Medium" panose="00000600000000000000" pitchFamily="2" charset="0"/>
              <a:ea typeface="+mn-ea"/>
              <a:cs typeface="+mn-cs"/>
            </a:endParaRPr>
          </a:p>
        </p:txBody>
      </p:sp>
      <p:sp>
        <p:nvSpPr>
          <p:cNvPr id="10" name="TextBox 8">
            <a:extLst>
              <a:ext uri="{FF2B5EF4-FFF2-40B4-BE49-F238E27FC236}">
                <a16:creationId xmlns="" xmlns:a16="http://schemas.microsoft.com/office/drawing/2014/main" id="{632C62ED-7056-39BE-79C4-3E65370F0112}"/>
              </a:ext>
            </a:extLst>
          </p:cNvPr>
          <p:cNvSpPr txBox="1"/>
          <p:nvPr/>
        </p:nvSpPr>
        <p:spPr>
          <a:xfrm>
            <a:off x="2120147" y="2724150"/>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277,4</a:t>
            </a:r>
            <a:endParaRPr lang="en-US" sz="1629" b="1" kern="1200">
              <a:solidFill>
                <a:srgbClr val="C00000"/>
              </a:solidFill>
              <a:latin typeface="Montserrat Medium" panose="00000600000000000000" pitchFamily="2" charset="0"/>
              <a:ea typeface="+mn-ea"/>
              <a:cs typeface="+mn-cs"/>
            </a:endParaRPr>
          </a:p>
        </p:txBody>
      </p:sp>
      <p:sp>
        <p:nvSpPr>
          <p:cNvPr id="11" name="TextBox 8">
            <a:extLst>
              <a:ext uri="{FF2B5EF4-FFF2-40B4-BE49-F238E27FC236}">
                <a16:creationId xmlns="" xmlns:a16="http://schemas.microsoft.com/office/drawing/2014/main" id="{9EE7A817-94FF-7E79-37CF-996518F7E316}"/>
              </a:ext>
            </a:extLst>
          </p:cNvPr>
          <p:cNvSpPr txBox="1"/>
          <p:nvPr/>
        </p:nvSpPr>
        <p:spPr>
          <a:xfrm>
            <a:off x="3453647" y="2724150"/>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253,2</a:t>
            </a:r>
            <a:endParaRPr lang="en-US" sz="1629" b="1" kern="1200">
              <a:solidFill>
                <a:srgbClr val="C00000"/>
              </a:solidFill>
              <a:latin typeface="Montserrat Medium" panose="00000600000000000000" pitchFamily="2" charset="0"/>
              <a:ea typeface="+mn-ea"/>
              <a:cs typeface="+mn-cs"/>
            </a:endParaRPr>
          </a:p>
        </p:txBody>
      </p:sp>
      <p:sp>
        <p:nvSpPr>
          <p:cNvPr id="13" name="TextBox 8">
            <a:extLst>
              <a:ext uri="{FF2B5EF4-FFF2-40B4-BE49-F238E27FC236}">
                <a16:creationId xmlns="" xmlns:a16="http://schemas.microsoft.com/office/drawing/2014/main" id="{86BE35EE-9B60-9085-2AC5-5E9176251ABB}"/>
              </a:ext>
            </a:extLst>
          </p:cNvPr>
          <p:cNvSpPr txBox="1"/>
          <p:nvPr/>
        </p:nvSpPr>
        <p:spPr>
          <a:xfrm>
            <a:off x="4800600" y="2724150"/>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359,6</a:t>
            </a:r>
            <a:endParaRPr lang="en-US" sz="1629" b="1" kern="1200">
              <a:solidFill>
                <a:srgbClr val="C00000"/>
              </a:solidFill>
              <a:latin typeface="Montserrat Medium" panose="00000600000000000000" pitchFamily="2" charset="0"/>
              <a:ea typeface="+mn-ea"/>
              <a:cs typeface="+mn-cs"/>
            </a:endParaRPr>
          </a:p>
        </p:txBody>
      </p:sp>
      <p:sp>
        <p:nvSpPr>
          <p:cNvPr id="16" name="TextBox 8">
            <a:extLst>
              <a:ext uri="{FF2B5EF4-FFF2-40B4-BE49-F238E27FC236}">
                <a16:creationId xmlns="" xmlns:a16="http://schemas.microsoft.com/office/drawing/2014/main" id="{020EBBD5-0B51-7FA6-D4F9-A0FF94AF1E53}"/>
              </a:ext>
            </a:extLst>
          </p:cNvPr>
          <p:cNvSpPr txBox="1"/>
          <p:nvPr/>
        </p:nvSpPr>
        <p:spPr>
          <a:xfrm>
            <a:off x="2126497" y="3346816"/>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277</a:t>
            </a:r>
            <a:endParaRPr lang="en-US" sz="1629" b="1" kern="1200">
              <a:solidFill>
                <a:srgbClr val="C00000"/>
              </a:solidFill>
              <a:latin typeface="Montserrat Medium" panose="00000600000000000000" pitchFamily="2" charset="0"/>
              <a:ea typeface="+mn-ea"/>
              <a:cs typeface="+mn-cs"/>
            </a:endParaRPr>
          </a:p>
        </p:txBody>
      </p:sp>
      <p:sp>
        <p:nvSpPr>
          <p:cNvPr id="17" name="TextBox 8">
            <a:extLst>
              <a:ext uri="{FF2B5EF4-FFF2-40B4-BE49-F238E27FC236}">
                <a16:creationId xmlns="" xmlns:a16="http://schemas.microsoft.com/office/drawing/2014/main" id="{28F18CA2-EEEB-770D-9112-CEA9A2CAA977}"/>
              </a:ext>
            </a:extLst>
          </p:cNvPr>
          <p:cNvSpPr txBox="1"/>
          <p:nvPr/>
        </p:nvSpPr>
        <p:spPr>
          <a:xfrm>
            <a:off x="3459997" y="3346816"/>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253</a:t>
            </a:r>
            <a:endParaRPr lang="en-US" sz="1629" b="1" kern="1200">
              <a:solidFill>
                <a:srgbClr val="C00000"/>
              </a:solidFill>
              <a:latin typeface="Montserrat Medium" panose="00000600000000000000" pitchFamily="2" charset="0"/>
              <a:ea typeface="+mn-ea"/>
              <a:cs typeface="+mn-cs"/>
            </a:endParaRPr>
          </a:p>
        </p:txBody>
      </p:sp>
      <p:sp>
        <p:nvSpPr>
          <p:cNvPr id="18" name="TextBox 8">
            <a:extLst>
              <a:ext uri="{FF2B5EF4-FFF2-40B4-BE49-F238E27FC236}">
                <a16:creationId xmlns="" xmlns:a16="http://schemas.microsoft.com/office/drawing/2014/main" id="{12C6E096-EB93-BFFD-2D94-67ACA599DA11}"/>
              </a:ext>
            </a:extLst>
          </p:cNvPr>
          <p:cNvSpPr txBox="1"/>
          <p:nvPr/>
        </p:nvSpPr>
        <p:spPr>
          <a:xfrm>
            <a:off x="4806950" y="3346816"/>
            <a:ext cx="862784" cy="294953"/>
          </a:xfrm>
          <a:prstGeom prst="rect">
            <a:avLst/>
          </a:prstGeom>
        </p:spPr>
        <p:txBody>
          <a:bodyPr wrap="square" lIns="0" tIns="0" rIns="0" bIns="0" rtlCol="0" anchor="t">
            <a:spAutoFit/>
          </a:bodyPr>
          <a:lstStyle/>
          <a:p>
            <a:pPr>
              <a:lnSpc>
                <a:spcPts val="2281"/>
              </a:lnSpc>
              <a:buClrTx/>
            </a:pPr>
            <a:r>
              <a:rPr lang="vi-VN" sz="1629" b="1" kern="1200">
                <a:solidFill>
                  <a:srgbClr val="C00000"/>
                </a:solidFill>
                <a:latin typeface="Montserrat Medium" panose="00000600000000000000" pitchFamily="2" charset="0"/>
                <a:ea typeface="+mn-ea"/>
                <a:cs typeface="+mn-cs"/>
              </a:rPr>
              <a:t>3</a:t>
            </a:r>
            <a:r>
              <a:rPr lang="en-US" sz="1629" b="1" kern="1200">
                <a:solidFill>
                  <a:srgbClr val="C00000"/>
                </a:solidFill>
                <a:latin typeface="Montserrat Medium" panose="00000600000000000000" pitchFamily="2" charset="0"/>
                <a:ea typeface="+mn-ea"/>
                <a:cs typeface="+mn-cs"/>
              </a:rPr>
              <a:t>60</a:t>
            </a:r>
          </a:p>
        </p:txBody>
      </p:sp>
    </p:spTree>
    <p:extLst>
      <p:ext uri="{BB962C8B-B14F-4D97-AF65-F5344CB8AC3E}">
        <p14:creationId xmlns:p14="http://schemas.microsoft.com/office/powerpoint/2010/main" val="1332724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14" presetClass="entr" presetSubtype="1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1000"/>
                                        <p:tgtEl>
                                          <p:spTgt spid="5"/>
                                        </p:tgtEl>
                                      </p:cBhvr>
                                    </p:animEffect>
                                    <p:anim calcmode="lin" valueType="num">
                                      <p:cBhvr>
                                        <p:cTn id="25" dur="1000" fill="hold"/>
                                        <p:tgtEl>
                                          <p:spTgt spid="5"/>
                                        </p:tgtEl>
                                        <p:attrNameLst>
                                          <p:attrName>ppt_x</p:attrName>
                                        </p:attrNameLst>
                                      </p:cBhvr>
                                      <p:tavLst>
                                        <p:tav tm="0">
                                          <p:val>
                                            <p:strVal val="#ppt_x"/>
                                          </p:val>
                                        </p:tav>
                                        <p:tav tm="100000">
                                          <p:val>
                                            <p:strVal val="#ppt_x"/>
                                          </p:val>
                                        </p:tav>
                                      </p:tavLst>
                                    </p:anim>
                                    <p:anim calcmode="lin" valueType="num">
                                      <p:cBhvr>
                                        <p:cTn id="2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0"/>
                                        <p:tgtEl>
                                          <p:spTgt spid="10"/>
                                        </p:tgtEl>
                                      </p:cBhvr>
                                    </p:animEffect>
                                    <p:anim calcmode="lin" valueType="num">
                                      <p:cBhvr>
                                        <p:cTn id="39" dur="1000" fill="hold"/>
                                        <p:tgtEl>
                                          <p:spTgt spid="10"/>
                                        </p:tgtEl>
                                        <p:attrNameLst>
                                          <p:attrName>ppt_x</p:attrName>
                                        </p:attrNameLst>
                                      </p:cBhvr>
                                      <p:tavLst>
                                        <p:tav tm="0">
                                          <p:val>
                                            <p:strVal val="#ppt_x"/>
                                          </p:val>
                                        </p:tav>
                                        <p:tav tm="100000">
                                          <p:val>
                                            <p:strVal val="#ppt_x"/>
                                          </p:val>
                                        </p:tav>
                                      </p:tavLst>
                                    </p:anim>
                                    <p:anim calcmode="lin" valueType="num">
                                      <p:cBhvr>
                                        <p:cTn id="4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1000"/>
                                        <p:tgtEl>
                                          <p:spTgt spid="11"/>
                                        </p:tgtEl>
                                      </p:cBhvr>
                                    </p:animEffect>
                                    <p:anim calcmode="lin" valueType="num">
                                      <p:cBhvr>
                                        <p:cTn id="46" dur="1000" fill="hold"/>
                                        <p:tgtEl>
                                          <p:spTgt spid="11"/>
                                        </p:tgtEl>
                                        <p:attrNameLst>
                                          <p:attrName>ppt_x</p:attrName>
                                        </p:attrNameLst>
                                      </p:cBhvr>
                                      <p:tavLst>
                                        <p:tav tm="0">
                                          <p:val>
                                            <p:strVal val="#ppt_x"/>
                                          </p:val>
                                        </p:tav>
                                        <p:tav tm="100000">
                                          <p:val>
                                            <p:strVal val="#ppt_x"/>
                                          </p:val>
                                        </p:tav>
                                      </p:tavLst>
                                    </p:anim>
                                    <p:anim calcmode="lin" valueType="num">
                                      <p:cBhvr>
                                        <p:cTn id="4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42" presetClass="entr" presetSubtype="0"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1000"/>
                                        <p:tgtEl>
                                          <p:spTgt spid="16"/>
                                        </p:tgtEl>
                                      </p:cBhvr>
                                    </p:animEffect>
                                    <p:anim calcmode="lin" valueType="num">
                                      <p:cBhvr>
                                        <p:cTn id="60" dur="1000" fill="hold"/>
                                        <p:tgtEl>
                                          <p:spTgt spid="16"/>
                                        </p:tgtEl>
                                        <p:attrNameLst>
                                          <p:attrName>ppt_x</p:attrName>
                                        </p:attrNameLst>
                                      </p:cBhvr>
                                      <p:tavLst>
                                        <p:tav tm="0">
                                          <p:val>
                                            <p:strVal val="#ppt_x"/>
                                          </p:val>
                                        </p:tav>
                                        <p:tav tm="100000">
                                          <p:val>
                                            <p:strVal val="#ppt_x"/>
                                          </p:val>
                                        </p:tav>
                                      </p:tavLst>
                                    </p:anim>
                                    <p:anim calcmode="lin" valueType="num">
                                      <p:cBhvr>
                                        <p:cTn id="6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grpId="0" nodeType="clickEffect">
                                  <p:stCondLst>
                                    <p:cond delay="0"/>
                                  </p:stCondLst>
                                  <p:childTnLst>
                                    <p:set>
                                      <p:cBhvr>
                                        <p:cTn id="65" dur="1" fill="hold">
                                          <p:stCondLst>
                                            <p:cond delay="0"/>
                                          </p:stCondLst>
                                        </p:cTn>
                                        <p:tgtEl>
                                          <p:spTgt spid="17"/>
                                        </p:tgtEl>
                                        <p:attrNameLst>
                                          <p:attrName>style.visibility</p:attrName>
                                        </p:attrNameLst>
                                      </p:cBhvr>
                                      <p:to>
                                        <p:strVal val="visible"/>
                                      </p:to>
                                    </p:set>
                                    <p:animEffect transition="in" filter="fade">
                                      <p:cBhvr>
                                        <p:cTn id="66" dur="1000"/>
                                        <p:tgtEl>
                                          <p:spTgt spid="17"/>
                                        </p:tgtEl>
                                      </p:cBhvr>
                                    </p:animEffect>
                                    <p:anim calcmode="lin" valueType="num">
                                      <p:cBhvr>
                                        <p:cTn id="67" dur="1000" fill="hold"/>
                                        <p:tgtEl>
                                          <p:spTgt spid="17"/>
                                        </p:tgtEl>
                                        <p:attrNameLst>
                                          <p:attrName>ppt_x</p:attrName>
                                        </p:attrNameLst>
                                      </p:cBhvr>
                                      <p:tavLst>
                                        <p:tav tm="0">
                                          <p:val>
                                            <p:strVal val="#ppt_x"/>
                                          </p:val>
                                        </p:tav>
                                        <p:tav tm="100000">
                                          <p:val>
                                            <p:strVal val="#ppt_x"/>
                                          </p:val>
                                        </p:tav>
                                      </p:tavLst>
                                    </p:anim>
                                    <p:anim calcmode="lin" valueType="num">
                                      <p:cBhvr>
                                        <p:cTn id="6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fade">
                                      <p:cBhvr>
                                        <p:cTn id="73" dur="1000"/>
                                        <p:tgtEl>
                                          <p:spTgt spid="18"/>
                                        </p:tgtEl>
                                      </p:cBhvr>
                                    </p:animEffect>
                                    <p:anim calcmode="lin" valueType="num">
                                      <p:cBhvr>
                                        <p:cTn id="74" dur="1000" fill="hold"/>
                                        <p:tgtEl>
                                          <p:spTgt spid="18"/>
                                        </p:tgtEl>
                                        <p:attrNameLst>
                                          <p:attrName>ppt_x</p:attrName>
                                        </p:attrNameLst>
                                      </p:cBhvr>
                                      <p:tavLst>
                                        <p:tav tm="0">
                                          <p:val>
                                            <p:strVal val="#ppt_x"/>
                                          </p:val>
                                        </p:tav>
                                        <p:tav tm="100000">
                                          <p:val>
                                            <p:strVal val="#ppt_x"/>
                                          </p:val>
                                        </p:tav>
                                      </p:tavLst>
                                    </p:anim>
                                    <p:anim calcmode="lin" valueType="num">
                                      <p:cBhvr>
                                        <p:cTn id="75"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4" grpId="0"/>
      <p:bldP spid="5" grpId="0"/>
      <p:bldP spid="12" grpId="0"/>
      <p:bldP spid="10" grpId="0"/>
      <p:bldP spid="11" grpId="0"/>
      <p:bldP spid="13" grpId="0"/>
      <p:bldP spid="16" grpId="0"/>
      <p:bldP spid="17" grpId="0"/>
      <p:bldP spid="18"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pic>
        <p:nvPicPr>
          <p:cNvPr id="24" name="Picture 23">
            <a:extLst>
              <a:ext uri="{FF2B5EF4-FFF2-40B4-BE49-F238E27FC236}">
                <a16:creationId xmlns="" xmlns:a16="http://schemas.microsoft.com/office/drawing/2014/main" id="{E17952B7-EBCD-3032-26B2-78FCB0CB8487}"/>
              </a:ext>
            </a:extLst>
          </p:cNvPr>
          <p:cNvPicPr>
            <a:picLocks noChangeAspect="1"/>
          </p:cNvPicPr>
          <p:nvPr/>
        </p:nvPicPr>
        <p:blipFill>
          <a:blip r:embed="rId3"/>
          <a:stretch>
            <a:fillRect/>
          </a:stretch>
        </p:blipFill>
        <p:spPr>
          <a:xfrm>
            <a:off x="1185202" y="1181100"/>
            <a:ext cx="6856532" cy="3494877"/>
          </a:xfrm>
          <a:prstGeom prst="rect">
            <a:avLst/>
          </a:prstGeom>
          <a:effectLst>
            <a:outerShdw blurRad="63500" sx="102000" sy="102000" algn="ctr" rotWithShape="0">
              <a:prstClr val="black">
                <a:alpha val="40000"/>
              </a:prstClr>
            </a:outerShdw>
          </a:effectLst>
        </p:spPr>
      </p:pic>
      <p:sp>
        <p:nvSpPr>
          <p:cNvPr id="5" name="Freeform 5"/>
          <p:cNvSpPr/>
          <p:nvPr/>
        </p:nvSpPr>
        <p:spPr>
          <a:xfrm rot="-4573699">
            <a:off x="-168289" y="3620279"/>
            <a:ext cx="1865470" cy="2057400"/>
          </a:xfrm>
          <a:custGeom>
            <a:avLst/>
            <a:gdLst/>
            <a:ahLst/>
            <a:cxnLst/>
            <a:rect l="l" t="t" r="r" b="b"/>
            <a:pathLst>
              <a:path w="3730939" h="4114800">
                <a:moveTo>
                  <a:pt x="0" y="0"/>
                </a:moveTo>
                <a:lnTo>
                  <a:pt x="3730939" y="0"/>
                </a:lnTo>
                <a:lnTo>
                  <a:pt x="373093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rot="-979549" flipH="1">
            <a:off x="7689021" y="-519979"/>
            <a:ext cx="1865470" cy="2057400"/>
          </a:xfrm>
          <a:custGeom>
            <a:avLst/>
            <a:gdLst/>
            <a:ahLst/>
            <a:cxnLst/>
            <a:rect l="l" t="t" r="r" b="b"/>
            <a:pathLst>
              <a:path w="3730939" h="4114800">
                <a:moveTo>
                  <a:pt x="3730940" y="0"/>
                </a:moveTo>
                <a:lnTo>
                  <a:pt x="0" y="0"/>
                </a:lnTo>
                <a:lnTo>
                  <a:pt x="0" y="4114800"/>
                </a:lnTo>
                <a:lnTo>
                  <a:pt x="3730940" y="4114800"/>
                </a:lnTo>
                <a:lnTo>
                  <a:pt x="373094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81429" y="251342"/>
            <a:ext cx="1343019" cy="2272802"/>
          </a:xfrm>
          <a:custGeom>
            <a:avLst/>
            <a:gdLst/>
            <a:ahLst/>
            <a:cxnLst/>
            <a:rect l="l" t="t" r="r" b="b"/>
            <a:pathLst>
              <a:path w="2686038" h="4545603">
                <a:moveTo>
                  <a:pt x="0" y="0"/>
                </a:moveTo>
                <a:lnTo>
                  <a:pt x="2686038" y="0"/>
                </a:lnTo>
                <a:lnTo>
                  <a:pt x="2686038" y="4545604"/>
                </a:lnTo>
                <a:lnTo>
                  <a:pt x="0" y="454560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rot="-6018378">
            <a:off x="4617207" y="4178608"/>
            <a:ext cx="564510" cy="714116"/>
          </a:xfrm>
          <a:custGeom>
            <a:avLst/>
            <a:gdLst/>
            <a:ahLst/>
            <a:cxnLst/>
            <a:rect l="l" t="t" r="r" b="b"/>
            <a:pathLst>
              <a:path w="1129019" h="1428231">
                <a:moveTo>
                  <a:pt x="0" y="0"/>
                </a:moveTo>
                <a:lnTo>
                  <a:pt x="1129019" y="0"/>
                </a:lnTo>
                <a:lnTo>
                  <a:pt x="1129019" y="1428231"/>
                </a:lnTo>
                <a:lnTo>
                  <a:pt x="0" y="1428231"/>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4" name="Freeform 14"/>
          <p:cNvSpPr/>
          <p:nvPr/>
        </p:nvSpPr>
        <p:spPr>
          <a:xfrm rot="-7830990" flipH="1" flipV="1">
            <a:off x="7602402" y="1270268"/>
            <a:ext cx="564510" cy="714116"/>
          </a:xfrm>
          <a:custGeom>
            <a:avLst/>
            <a:gdLst/>
            <a:ahLst/>
            <a:cxnLst/>
            <a:rect l="l" t="t" r="r" b="b"/>
            <a:pathLst>
              <a:path w="1129019" h="1428231">
                <a:moveTo>
                  <a:pt x="1129019" y="1428232"/>
                </a:moveTo>
                <a:lnTo>
                  <a:pt x="0" y="1428232"/>
                </a:lnTo>
                <a:lnTo>
                  <a:pt x="0" y="0"/>
                </a:lnTo>
                <a:lnTo>
                  <a:pt x="1129019" y="0"/>
                </a:lnTo>
                <a:lnTo>
                  <a:pt x="1129019" y="1428232"/>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5" name="Picture 14">
            <a:extLst>
              <a:ext uri="{FF2B5EF4-FFF2-40B4-BE49-F238E27FC236}">
                <a16:creationId xmlns="" xmlns:a16="http://schemas.microsoft.com/office/drawing/2014/main" id="{604D8F46-B555-6276-9D75-26906EC293A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16" name="TextBox 15">
            <a:extLst>
              <a:ext uri="{FF2B5EF4-FFF2-40B4-BE49-F238E27FC236}">
                <a16:creationId xmlns="" xmlns:a16="http://schemas.microsoft.com/office/drawing/2014/main" id="{D1F0DB66-AB0B-3D5C-F5A5-829977C3B181}"/>
              </a:ext>
            </a:extLst>
          </p:cNvPr>
          <p:cNvSpPr txBox="1"/>
          <p:nvPr/>
        </p:nvSpPr>
        <p:spPr>
          <a:xfrm>
            <a:off x="2385104" y="361028"/>
            <a:ext cx="4915089" cy="461665"/>
          </a:xfrm>
          <a:prstGeom prst="rect">
            <a:avLst/>
          </a:prstGeom>
        </p:spPr>
        <p:txBody>
          <a:bodyPr wrap="square" lIns="0" tIns="0" rIns="0" bIns="0" rtlCol="0" anchor="t">
            <a:spAutoFit/>
          </a:bodyPr>
          <a:lstStyle>
            <a:defPPr>
              <a:defRPr lang="en-US"/>
            </a:defPPr>
            <a:lvl1pPr algn="ctr">
              <a:defRPr sz="7200">
                <a:solidFill>
                  <a:srgbClr val="002060"/>
                </a:solidFill>
                <a:latin typeface="Montserrat SemiBold" panose="00000700000000000000" pitchFamily="2" charset="0"/>
              </a:defRPr>
            </a:lvl1pPr>
          </a:lstStyle>
          <a:p>
            <a:pPr>
              <a:buClrTx/>
              <a:buFontTx/>
              <a:buNone/>
            </a:pPr>
            <a:r>
              <a:rPr lang="en-US" altLang="zh-CN" sz="3000" kern="1200">
                <a:ea typeface="宋体" panose="02010600030101010101" pitchFamily="2" charset="-122"/>
                <a:cs typeface="+mn-cs"/>
              </a:rPr>
              <a:t>ĐÁNH GIÁ SẢN PHẨM</a:t>
            </a:r>
            <a:endParaRPr lang="vi-VN" altLang="zh-CN" sz="3000" kern="1200">
              <a:ea typeface="宋体" panose="02010600030101010101" pitchFamily="2" charset="-122"/>
              <a:cs typeface="+mn-cs"/>
            </a:endParaRPr>
          </a:p>
        </p:txBody>
      </p:sp>
      <p:sp>
        <p:nvSpPr>
          <p:cNvPr id="18" name="TextBox 17">
            <a:extLst>
              <a:ext uri="{FF2B5EF4-FFF2-40B4-BE49-F238E27FC236}">
                <a16:creationId xmlns="" xmlns:a16="http://schemas.microsoft.com/office/drawing/2014/main" id="{B6AD7E27-0538-BF44-F6F4-94ECAB44F94B}"/>
              </a:ext>
            </a:extLst>
          </p:cNvPr>
          <p:cNvSpPr txBox="1"/>
          <p:nvPr/>
        </p:nvSpPr>
        <p:spPr>
          <a:xfrm>
            <a:off x="4899462" y="1359405"/>
            <a:ext cx="2711011" cy="430887"/>
          </a:xfrm>
          <a:prstGeom prst="rect">
            <a:avLst/>
          </a:prstGeom>
        </p:spPr>
        <p:txBody>
          <a:bodyPr wrap="square" lIns="0" tIns="0" rIns="0" bIns="0" rtlCol="0" anchor="t">
            <a:spAutoFit/>
          </a:bodyPr>
          <a:lstStyle>
            <a:defPPr>
              <a:defRPr lang="en-US"/>
            </a:defPPr>
            <a:lvl1pPr algn="ctr">
              <a:defRPr sz="2800">
                <a:solidFill>
                  <a:srgbClr val="002060"/>
                </a:solidFill>
                <a:latin typeface="Montserrat SemiBold" panose="00000700000000000000" pitchFamily="2" charset="0"/>
              </a:defRPr>
            </a:lvl1pPr>
          </a:lstStyle>
          <a:p>
            <a:pPr>
              <a:buClrTx/>
              <a:buFontTx/>
              <a:buNone/>
            </a:pPr>
            <a:r>
              <a:rPr lang="pt-BR" sz="1400" kern="1200">
                <a:ea typeface="+mn-ea"/>
                <a:cs typeface="+mn-cs"/>
              </a:rPr>
              <a:t> </a:t>
            </a:r>
            <a:r>
              <a:rPr lang="de-DE" sz="1400" kern="1200" dirty="0">
                <a:ea typeface="+mn-ea"/>
                <a:cs typeface="+mn-cs"/>
              </a:rPr>
              <a:t>Thực hiện đánh giá bằng </a:t>
            </a:r>
            <a:r>
              <a:rPr lang="de-DE" sz="1400" kern="1200">
                <a:ea typeface="+mn-ea"/>
                <a:cs typeface="+mn-cs"/>
              </a:rPr>
              <a:t>hình dán</a:t>
            </a:r>
            <a:endParaRPr lang="en-US" sz="1400" kern="1200" dirty="0">
              <a:ea typeface="+mn-ea"/>
              <a:cs typeface="+mn-cs"/>
            </a:endParaRPr>
          </a:p>
        </p:txBody>
      </p:sp>
      <p:pic>
        <p:nvPicPr>
          <p:cNvPr id="19" name="Picture 18">
            <a:extLst>
              <a:ext uri="{FF2B5EF4-FFF2-40B4-BE49-F238E27FC236}">
                <a16:creationId xmlns="" xmlns:a16="http://schemas.microsoft.com/office/drawing/2014/main" id="{C31FFB00-EC15-2E4C-D3B2-BCA73C4AD5DB}"/>
              </a:ext>
            </a:extLst>
          </p:cNvPr>
          <p:cNvPicPr>
            <a:picLocks noChangeAspect="1"/>
          </p:cNvPicPr>
          <p:nvPr/>
        </p:nvPicPr>
        <p:blipFill rotWithShape="1">
          <a:blip r:embed="rId11"/>
          <a:srcRect l="6827" t="7035" r="5654" b="3542"/>
          <a:stretch/>
        </p:blipFill>
        <p:spPr>
          <a:xfrm>
            <a:off x="5051452" y="3072846"/>
            <a:ext cx="499610" cy="499610"/>
          </a:xfrm>
          <a:prstGeom prst="ellipse">
            <a:avLst/>
          </a:prstGeom>
        </p:spPr>
      </p:pic>
      <p:pic>
        <p:nvPicPr>
          <p:cNvPr id="20" name="Picture 19">
            <a:extLst>
              <a:ext uri="{FF2B5EF4-FFF2-40B4-BE49-F238E27FC236}">
                <a16:creationId xmlns="" xmlns:a16="http://schemas.microsoft.com/office/drawing/2014/main" id="{F2A374CE-C941-5090-AC83-E469C3FC63AB}"/>
              </a:ext>
            </a:extLst>
          </p:cNvPr>
          <p:cNvPicPr>
            <a:picLocks noChangeAspect="1"/>
          </p:cNvPicPr>
          <p:nvPr/>
        </p:nvPicPr>
        <p:blipFill rotWithShape="1">
          <a:blip r:embed="rId12"/>
          <a:srcRect l="9571" t="6413" r="10420" b="6660"/>
          <a:stretch/>
        </p:blipFill>
        <p:spPr>
          <a:xfrm>
            <a:off x="6005572" y="3788543"/>
            <a:ext cx="489381" cy="489381"/>
          </a:xfrm>
          <a:prstGeom prst="ellipse">
            <a:avLst/>
          </a:prstGeom>
        </p:spPr>
      </p:pic>
      <p:pic>
        <p:nvPicPr>
          <p:cNvPr id="21" name="Picture 20">
            <a:extLst>
              <a:ext uri="{FF2B5EF4-FFF2-40B4-BE49-F238E27FC236}">
                <a16:creationId xmlns="" xmlns:a16="http://schemas.microsoft.com/office/drawing/2014/main" id="{2FF906CA-DC43-8299-DEA4-4E4E5D20A536}"/>
              </a:ext>
            </a:extLst>
          </p:cNvPr>
          <p:cNvPicPr>
            <a:picLocks noChangeAspect="1"/>
          </p:cNvPicPr>
          <p:nvPr/>
        </p:nvPicPr>
        <p:blipFill rotWithShape="1">
          <a:blip r:embed="rId13"/>
          <a:srcRect l="5642" t="6399" r="6278" b="6897"/>
          <a:stretch/>
        </p:blipFill>
        <p:spPr>
          <a:xfrm>
            <a:off x="7071224" y="3802197"/>
            <a:ext cx="539249" cy="539249"/>
          </a:xfrm>
          <a:prstGeom prst="ellipse">
            <a:avLst/>
          </a:prstGeom>
        </p:spPr>
      </p:pic>
      <p:sp>
        <p:nvSpPr>
          <p:cNvPr id="26" name="TextBox 10">
            <a:extLst>
              <a:ext uri="{FF2B5EF4-FFF2-40B4-BE49-F238E27FC236}">
                <a16:creationId xmlns="" xmlns:a16="http://schemas.microsoft.com/office/drawing/2014/main" id="{8499DA74-7F90-62A3-5565-B59E774D87D9}"/>
              </a:ext>
            </a:extLst>
          </p:cNvPr>
          <p:cNvSpPr txBox="1"/>
          <p:nvPr/>
        </p:nvSpPr>
        <p:spPr>
          <a:xfrm>
            <a:off x="1925925" y="3030327"/>
            <a:ext cx="2652640" cy="577081"/>
          </a:xfrm>
          <a:prstGeom prst="rect">
            <a:avLst/>
          </a:prstGeom>
        </p:spPr>
        <p:txBody>
          <a:bodyPr wrap="square" lIns="0" tIns="0" rIns="0" bIns="0" rtlCol="0" anchor="t">
            <a:spAutoFit/>
          </a:bodyPr>
          <a:lstStyle/>
          <a:p>
            <a:pPr>
              <a:lnSpc>
                <a:spcPts val="1549"/>
              </a:lnSpc>
              <a:buClrTx/>
            </a:pPr>
            <a:r>
              <a:rPr lang="en-US" sz="1200" kern="1200">
                <a:solidFill>
                  <a:srgbClr val="002060"/>
                </a:solidFill>
                <a:latin typeface="Montserrat Medium" panose="00000600000000000000" pitchFamily="2" charset="0"/>
                <a:ea typeface="+mn-ea"/>
                <a:cs typeface="+mn-cs"/>
              </a:rPr>
              <a:t>Sử dụng để lập các số thập phân có đến ba chữ số ở phần nguyên, ba chữ số ở phần thập phân.</a:t>
            </a:r>
          </a:p>
        </p:txBody>
      </p:sp>
      <p:sp>
        <p:nvSpPr>
          <p:cNvPr id="27" name="TextBox 10">
            <a:extLst>
              <a:ext uri="{FF2B5EF4-FFF2-40B4-BE49-F238E27FC236}">
                <a16:creationId xmlns="" xmlns:a16="http://schemas.microsoft.com/office/drawing/2014/main" id="{5BA0C3DF-AD0E-C691-4453-B6DE7854F780}"/>
              </a:ext>
            </a:extLst>
          </p:cNvPr>
          <p:cNvSpPr txBox="1"/>
          <p:nvPr/>
        </p:nvSpPr>
        <p:spPr>
          <a:xfrm>
            <a:off x="1951437" y="3873050"/>
            <a:ext cx="2468108" cy="384721"/>
          </a:xfrm>
          <a:prstGeom prst="rect">
            <a:avLst/>
          </a:prstGeom>
        </p:spPr>
        <p:txBody>
          <a:bodyPr wrap="square" lIns="0" tIns="0" rIns="0" bIns="0" rtlCol="0" anchor="t">
            <a:spAutoFit/>
          </a:bodyPr>
          <a:lstStyle/>
          <a:p>
            <a:pPr>
              <a:lnSpc>
                <a:spcPts val="1549"/>
              </a:lnSpc>
              <a:buClrTx/>
            </a:pPr>
            <a:r>
              <a:rPr lang="en-US" sz="1200" kern="1200">
                <a:solidFill>
                  <a:srgbClr val="002060"/>
                </a:solidFill>
                <a:latin typeface="Montserrat Medium" panose="00000600000000000000" pitchFamily="2" charset="0"/>
                <a:ea typeface="+mn-ea"/>
                <a:cs typeface="+mn-cs"/>
              </a:rPr>
              <a:t>Dễ sử dụng, đảm bảo tính thẩm mĩ và chắc chắn.</a:t>
            </a:r>
          </a:p>
        </p:txBody>
      </p:sp>
    </p:spTree>
    <p:extLst>
      <p:ext uri="{BB962C8B-B14F-4D97-AF65-F5344CB8AC3E}">
        <p14:creationId xmlns:p14="http://schemas.microsoft.com/office/powerpoint/2010/main" val="4159435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barn(inVertical)">
                                      <p:cBhvr>
                                        <p:cTn id="13" dur="500"/>
                                        <p:tgtEl>
                                          <p:spTgt spid="19"/>
                                        </p:tgtEl>
                                      </p:cBhvr>
                                    </p:animEffect>
                                  </p:childTnLst>
                                </p:cTn>
                              </p:par>
                              <p:par>
                                <p:cTn id="14" presetID="16" presetClass="entr" presetSubtype="21"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arn(inVertical)">
                                      <p:cBhvr>
                                        <p:cTn id="16" dur="500"/>
                                        <p:tgtEl>
                                          <p:spTgt spid="20"/>
                                        </p:tgtEl>
                                      </p:cBhvr>
                                    </p:animEffect>
                                  </p:childTnLst>
                                </p:cTn>
                              </p:par>
                              <p:par>
                                <p:cTn id="17" presetID="16" presetClass="entr" presetSubtype="21"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42"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1000"/>
                                        <p:tgtEl>
                                          <p:spTgt spid="26"/>
                                        </p:tgtEl>
                                      </p:cBhvr>
                                    </p:animEffect>
                                    <p:anim calcmode="lin" valueType="num">
                                      <p:cBhvr>
                                        <p:cTn id="23" dur="1000" fill="hold"/>
                                        <p:tgtEl>
                                          <p:spTgt spid="26"/>
                                        </p:tgtEl>
                                        <p:attrNameLst>
                                          <p:attrName>ppt_x</p:attrName>
                                        </p:attrNameLst>
                                      </p:cBhvr>
                                      <p:tavLst>
                                        <p:tav tm="0">
                                          <p:val>
                                            <p:strVal val="#ppt_x"/>
                                          </p:val>
                                        </p:tav>
                                        <p:tav tm="100000">
                                          <p:val>
                                            <p:strVal val="#ppt_x"/>
                                          </p:val>
                                        </p:tav>
                                      </p:tavLst>
                                    </p:anim>
                                    <p:anim calcmode="lin" valueType="num">
                                      <p:cBhvr>
                                        <p:cTn id="24" dur="1000" fill="hold"/>
                                        <p:tgtEl>
                                          <p:spTgt spid="2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1000"/>
                                        <p:tgtEl>
                                          <p:spTgt spid="27"/>
                                        </p:tgtEl>
                                      </p:cBhvr>
                                    </p:animEffect>
                                    <p:anim calcmode="lin" valueType="num">
                                      <p:cBhvr>
                                        <p:cTn id="28" dur="1000" fill="hold"/>
                                        <p:tgtEl>
                                          <p:spTgt spid="27"/>
                                        </p:tgtEl>
                                        <p:attrNameLst>
                                          <p:attrName>ppt_x</p:attrName>
                                        </p:attrNameLst>
                                      </p:cBhvr>
                                      <p:tavLst>
                                        <p:tav tm="0">
                                          <p:val>
                                            <p:strVal val="#ppt_x"/>
                                          </p:val>
                                        </p:tav>
                                        <p:tav tm="100000">
                                          <p:val>
                                            <p:strVal val="#ppt_x"/>
                                          </p:val>
                                        </p:tav>
                                      </p:tavLst>
                                    </p:anim>
                                    <p:anim calcmode="lin" valueType="num">
                                      <p:cBhvr>
                                        <p:cTn id="29" dur="1000" fill="hold"/>
                                        <p:tgtEl>
                                          <p:spTgt spid="27"/>
                                        </p:tgtEl>
                                        <p:attrNameLst>
                                          <p:attrName>ppt_y</p:attrName>
                                        </p:attrNameLst>
                                      </p:cBhvr>
                                      <p:tavLst>
                                        <p:tav tm="0">
                                          <p:val>
                                            <p:strVal val="#ppt_y+.1"/>
                                          </p:val>
                                        </p:tav>
                                        <p:tav tm="100000">
                                          <p:val>
                                            <p:strVal val="#ppt_y"/>
                                          </p:val>
                                        </p:tav>
                                      </p:tavLst>
                                    </p:anim>
                                  </p:childTnLst>
                                </p:cTn>
                              </p:par>
                              <p:par>
                                <p:cTn id="30" presetID="53" presetClass="entr" presetSubtype="16" fill="hold" nodeType="with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p:cTn id="32" dur="500" fill="hold"/>
                                        <p:tgtEl>
                                          <p:spTgt spid="24"/>
                                        </p:tgtEl>
                                        <p:attrNameLst>
                                          <p:attrName>ppt_w</p:attrName>
                                        </p:attrNameLst>
                                      </p:cBhvr>
                                      <p:tavLst>
                                        <p:tav tm="0">
                                          <p:val>
                                            <p:fltVal val="0"/>
                                          </p:val>
                                        </p:tav>
                                        <p:tav tm="100000">
                                          <p:val>
                                            <p:strVal val="#ppt_w"/>
                                          </p:val>
                                        </p:tav>
                                      </p:tavLst>
                                    </p:anim>
                                    <p:anim calcmode="lin" valueType="num">
                                      <p:cBhvr>
                                        <p:cTn id="33" dur="500" fill="hold"/>
                                        <p:tgtEl>
                                          <p:spTgt spid="24"/>
                                        </p:tgtEl>
                                        <p:attrNameLst>
                                          <p:attrName>ppt_h</p:attrName>
                                        </p:attrNameLst>
                                      </p:cBhvr>
                                      <p:tavLst>
                                        <p:tav tm="0">
                                          <p:val>
                                            <p:fltVal val="0"/>
                                          </p:val>
                                        </p:tav>
                                        <p:tav tm="100000">
                                          <p:val>
                                            <p:strVal val="#ppt_h"/>
                                          </p:val>
                                        </p:tav>
                                      </p:tavLst>
                                    </p:anim>
                                    <p:animEffect transition="in" filter="fade">
                                      <p:cBhvr>
                                        <p:cTn id="3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p:bldP spid="2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7872259" y="442787"/>
            <a:ext cx="1828800" cy="717804"/>
          </a:xfrm>
          <a:custGeom>
            <a:avLst/>
            <a:gdLst/>
            <a:ahLst/>
            <a:cxnLst/>
            <a:rect l="l" t="t" r="r" b="b"/>
            <a:pathLst>
              <a:path w="3657600" h="1435608">
                <a:moveTo>
                  <a:pt x="0" y="0"/>
                </a:moveTo>
                <a:lnTo>
                  <a:pt x="3657600" y="0"/>
                </a:lnTo>
                <a:lnTo>
                  <a:pt x="3657600" y="1435608"/>
                </a:lnTo>
                <a:lnTo>
                  <a:pt x="0" y="14356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1014291" y="1947473"/>
            <a:ext cx="1778082" cy="1761917"/>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3682960" y="1947473"/>
            <a:ext cx="1778082" cy="1761917"/>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a:off x="6350121" y="1965302"/>
            <a:ext cx="1778082" cy="1761917"/>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flipV="1">
            <a:off x="15673" y="0"/>
            <a:ext cx="2525672" cy="1376905"/>
          </a:xfrm>
          <a:custGeom>
            <a:avLst/>
            <a:gdLst/>
            <a:ahLst/>
            <a:cxnLst/>
            <a:rect l="l" t="t" r="r" b="b"/>
            <a:pathLst>
              <a:path w="5863057" h="4114800">
                <a:moveTo>
                  <a:pt x="0" y="4114800"/>
                </a:moveTo>
                <a:lnTo>
                  <a:pt x="5863056" y="4114800"/>
                </a:lnTo>
                <a:lnTo>
                  <a:pt x="5863056"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TextBox 8"/>
          <p:cNvSpPr txBox="1"/>
          <p:nvPr/>
        </p:nvSpPr>
        <p:spPr>
          <a:xfrm>
            <a:off x="1014291" y="3790353"/>
            <a:ext cx="1881310" cy="923330"/>
          </a:xfrm>
          <a:prstGeom prst="rect">
            <a:avLst/>
          </a:prstGeom>
        </p:spPr>
        <p:txBody>
          <a:bodyPr wrap="square" lIns="0" tIns="0" rIns="0" bIns="0" rtlCol="0" anchor="t">
            <a:spAutoFit/>
          </a:bodyPr>
          <a:lstStyle/>
          <a:p>
            <a:pPr algn="just">
              <a:buClrTx/>
              <a:buFontTx/>
              <a:buNone/>
            </a:pPr>
            <a:r>
              <a:rPr lang="en-US" sz="1200" kern="1200">
                <a:solidFill>
                  <a:srgbClr val="9B6543"/>
                </a:solidFill>
                <a:latin typeface="Montserrat Medium" panose="00000600000000000000" pitchFamily="2" charset="0"/>
                <a:ea typeface="+mn-ea"/>
                <a:cs typeface="+mn-cs"/>
              </a:rPr>
              <a:t>Giáo viên chia học sinh chơi theo nhóm. </a:t>
            </a:r>
            <a:r>
              <a:rPr lang="vi-VN" sz="1200" kern="1200">
                <a:solidFill>
                  <a:srgbClr val="9B6543"/>
                </a:solidFill>
                <a:latin typeface="Montserrat Medium" panose="00000600000000000000" pitchFamily="2" charset="0"/>
                <a:ea typeface="+mn-ea"/>
                <a:cs typeface="+mn-cs"/>
              </a:rPr>
              <a:t>Mỗi </a:t>
            </a:r>
            <a:r>
              <a:rPr lang="en-US" sz="1200" kern="1200">
                <a:solidFill>
                  <a:srgbClr val="9B6543"/>
                </a:solidFill>
                <a:latin typeface="Montserrat Medium" panose="00000600000000000000" pitchFamily="2" charset="0"/>
                <a:ea typeface="+mn-ea"/>
                <a:cs typeface="+mn-cs"/>
              </a:rPr>
              <a:t>nhóm</a:t>
            </a:r>
            <a:r>
              <a:rPr lang="vi-VN" sz="1200" kern="1200">
                <a:solidFill>
                  <a:srgbClr val="9B6543"/>
                </a:solidFill>
                <a:latin typeface="Montserrat Medium" panose="00000600000000000000" pitchFamily="2" charset="0"/>
                <a:ea typeface="+mn-ea"/>
                <a:cs typeface="+mn-cs"/>
              </a:rPr>
              <a:t> nhận được một bảng Bingo với các ô vuông chứa các câu hỏi khác nhau.</a:t>
            </a:r>
            <a:endParaRPr lang="en-US" sz="1200" kern="1200">
              <a:solidFill>
                <a:srgbClr val="9B6543"/>
              </a:solidFill>
              <a:latin typeface="Montserrat Medium" panose="00000600000000000000" pitchFamily="2" charset="0"/>
              <a:ea typeface="+mn-ea"/>
              <a:cs typeface="+mn-cs"/>
            </a:endParaRPr>
          </a:p>
        </p:txBody>
      </p:sp>
      <p:sp>
        <p:nvSpPr>
          <p:cNvPr id="9" name="Freeform 9"/>
          <p:cNvSpPr/>
          <p:nvPr/>
        </p:nvSpPr>
        <p:spPr>
          <a:xfrm flipH="1">
            <a:off x="7734300" y="3922581"/>
            <a:ext cx="1588852" cy="1251537"/>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0" name="Freeform 10"/>
          <p:cNvSpPr/>
          <p:nvPr/>
        </p:nvSpPr>
        <p:spPr>
          <a:xfrm>
            <a:off x="-482113" y="2998286"/>
            <a:ext cx="1343019" cy="2272802"/>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Freeform 11"/>
          <p:cNvSpPr/>
          <p:nvPr/>
        </p:nvSpPr>
        <p:spPr>
          <a:xfrm>
            <a:off x="1169962" y="2129568"/>
            <a:ext cx="489416" cy="604281"/>
          </a:xfrm>
          <a:custGeom>
            <a:avLst/>
            <a:gdLst/>
            <a:ahLst/>
            <a:cxnLst/>
            <a:rect l="l" t="t" r="r" b="b"/>
            <a:pathLst>
              <a:path w="2742386" h="2742386">
                <a:moveTo>
                  <a:pt x="0" y="0"/>
                </a:moveTo>
                <a:lnTo>
                  <a:pt x="2742386" y="0"/>
                </a:lnTo>
                <a:lnTo>
                  <a:pt x="2742386" y="2742386"/>
                </a:lnTo>
                <a:lnTo>
                  <a:pt x="0" y="274238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6" name="TextBox 8">
            <a:extLst>
              <a:ext uri="{FF2B5EF4-FFF2-40B4-BE49-F238E27FC236}">
                <a16:creationId xmlns="" xmlns:a16="http://schemas.microsoft.com/office/drawing/2014/main" id="{3790FB81-B2C5-9FB1-953E-14E3303D7E83}"/>
              </a:ext>
            </a:extLst>
          </p:cNvPr>
          <p:cNvSpPr txBox="1"/>
          <p:nvPr/>
        </p:nvSpPr>
        <p:spPr>
          <a:xfrm>
            <a:off x="3709203" y="3778230"/>
            <a:ext cx="1881310" cy="923330"/>
          </a:xfrm>
          <a:prstGeom prst="rect">
            <a:avLst/>
          </a:prstGeom>
        </p:spPr>
        <p:txBody>
          <a:bodyPr wrap="square" lIns="0" tIns="0" rIns="0" bIns="0" rtlCol="0" anchor="t">
            <a:spAutoFit/>
          </a:bodyPr>
          <a:lstStyle/>
          <a:p>
            <a:pPr algn="just">
              <a:buClrTx/>
              <a:buFontTx/>
              <a:buNone/>
            </a:pPr>
            <a:r>
              <a:rPr lang="en-US" sz="1200" kern="1200">
                <a:solidFill>
                  <a:srgbClr val="9B6543"/>
                </a:solidFill>
                <a:latin typeface="Montserrat Medium" panose="00000600000000000000" pitchFamily="2" charset="0"/>
                <a:ea typeface="+mn-ea"/>
                <a:cs typeface="+mn-cs"/>
              </a:rPr>
              <a:t>Lần lượt mỗi nhóm chọn một ô số bất kì và trả lời câu hỏi. V</a:t>
            </a:r>
            <a:r>
              <a:rPr lang="vi-VN" sz="1200" kern="1200">
                <a:solidFill>
                  <a:srgbClr val="9B6543"/>
                </a:solidFill>
                <a:latin typeface="Montserrat Medium" panose="00000600000000000000" pitchFamily="2" charset="0"/>
                <a:ea typeface="+mn-ea"/>
                <a:cs typeface="+mn-cs"/>
              </a:rPr>
              <a:t>ới mỗi câu t</a:t>
            </a:r>
            <a:r>
              <a:rPr lang="en-US" sz="1200" kern="1200">
                <a:solidFill>
                  <a:srgbClr val="9B6543"/>
                </a:solidFill>
                <a:latin typeface="Montserrat Medium" panose="00000600000000000000" pitchFamily="2" charset="0"/>
                <a:ea typeface="+mn-ea"/>
                <a:cs typeface="+mn-cs"/>
              </a:rPr>
              <a:t>r</a:t>
            </a:r>
            <a:r>
              <a:rPr lang="vi-VN" sz="1200" kern="1200">
                <a:solidFill>
                  <a:srgbClr val="9B6543"/>
                </a:solidFill>
                <a:latin typeface="Montserrat Medium" panose="00000600000000000000" pitchFamily="2" charset="0"/>
                <a:ea typeface="+mn-ea"/>
                <a:cs typeface="+mn-cs"/>
              </a:rPr>
              <a:t>ả lời đúng sẽ nhận được </a:t>
            </a:r>
            <a:r>
              <a:rPr lang="en-US" sz="1200" kern="1200">
                <a:solidFill>
                  <a:srgbClr val="9B6543"/>
                </a:solidFill>
                <a:latin typeface="Montserrat Medium" panose="00000600000000000000" pitchFamily="2" charset="0"/>
                <a:ea typeface="+mn-ea"/>
                <a:cs typeface="+mn-cs"/>
              </a:rPr>
              <a:t>ngôi sao</a:t>
            </a:r>
            <a:r>
              <a:rPr lang="vi-VN" sz="1200" kern="1200">
                <a:solidFill>
                  <a:srgbClr val="9B6543"/>
                </a:solidFill>
                <a:latin typeface="Montserrat Medium" panose="00000600000000000000" pitchFamily="2" charset="0"/>
                <a:ea typeface="+mn-ea"/>
                <a:cs typeface="+mn-cs"/>
              </a:rPr>
              <a:t> tại ô vuông tương ứng.</a:t>
            </a:r>
            <a:endParaRPr lang="en-US" sz="1200" kern="1200">
              <a:solidFill>
                <a:srgbClr val="9B6543"/>
              </a:solidFill>
              <a:latin typeface="Montserrat Medium" panose="00000600000000000000" pitchFamily="2" charset="0"/>
              <a:ea typeface="+mn-ea"/>
              <a:cs typeface="+mn-cs"/>
            </a:endParaRPr>
          </a:p>
        </p:txBody>
      </p:sp>
      <p:sp>
        <p:nvSpPr>
          <p:cNvPr id="17" name="TextBox 8">
            <a:extLst>
              <a:ext uri="{FF2B5EF4-FFF2-40B4-BE49-F238E27FC236}">
                <a16:creationId xmlns="" xmlns:a16="http://schemas.microsoft.com/office/drawing/2014/main" id="{0A484A80-56ED-1566-0D83-6C9E499BC494}"/>
              </a:ext>
            </a:extLst>
          </p:cNvPr>
          <p:cNvSpPr txBox="1"/>
          <p:nvPr/>
        </p:nvSpPr>
        <p:spPr>
          <a:xfrm>
            <a:off x="6350121" y="3867609"/>
            <a:ext cx="1935305" cy="923330"/>
          </a:xfrm>
          <a:prstGeom prst="rect">
            <a:avLst/>
          </a:prstGeom>
        </p:spPr>
        <p:txBody>
          <a:bodyPr wrap="square" lIns="0" tIns="0" rIns="0" bIns="0" rtlCol="0" anchor="t">
            <a:spAutoFit/>
          </a:bodyPr>
          <a:lstStyle/>
          <a:p>
            <a:pPr algn="just">
              <a:buClrTx/>
              <a:buFontTx/>
              <a:buNone/>
            </a:pPr>
            <a:r>
              <a:rPr lang="en-US" sz="1200" kern="1200">
                <a:solidFill>
                  <a:srgbClr val="9B6543"/>
                </a:solidFill>
                <a:latin typeface="Montserrat Medium" panose="00000600000000000000" pitchFamily="2" charset="0"/>
                <a:ea typeface="+mn-ea"/>
                <a:cs typeface="+mn-cs"/>
              </a:rPr>
              <a:t>N</a:t>
            </a:r>
            <a:r>
              <a:rPr lang="vi-VN" sz="1200" kern="1200">
                <a:solidFill>
                  <a:srgbClr val="9B6543"/>
                </a:solidFill>
                <a:latin typeface="Montserrat Medium" panose="00000600000000000000" pitchFamily="2" charset="0"/>
                <a:ea typeface="+mn-ea"/>
                <a:cs typeface="+mn-cs"/>
              </a:rPr>
              <a:t>ếu những </a:t>
            </a:r>
            <a:r>
              <a:rPr lang="en-US" sz="1200" kern="1200">
                <a:solidFill>
                  <a:srgbClr val="9B6543"/>
                </a:solidFill>
                <a:latin typeface="Montserrat Medium" panose="00000600000000000000" pitchFamily="2" charset="0"/>
                <a:ea typeface="+mn-ea"/>
                <a:cs typeface="+mn-cs"/>
              </a:rPr>
              <a:t>ngôi sao</a:t>
            </a:r>
            <a:r>
              <a:rPr lang="vi-VN" sz="1200" kern="1200">
                <a:solidFill>
                  <a:srgbClr val="9B6543"/>
                </a:solidFill>
                <a:latin typeface="Montserrat Medium" panose="00000600000000000000" pitchFamily="2" charset="0"/>
                <a:ea typeface="+mn-ea"/>
                <a:cs typeface="+mn-cs"/>
              </a:rPr>
              <a:t> tìm được tạo thành những đường dọc/ngang/chéo, người chơi kêu lên “Bingo” và giành chiến thắng.</a:t>
            </a:r>
            <a:endParaRPr lang="en-US" sz="1200" kern="1200">
              <a:solidFill>
                <a:srgbClr val="9B6543"/>
              </a:solidFill>
              <a:latin typeface="Montserrat Medium" panose="00000600000000000000" pitchFamily="2" charset="0"/>
              <a:ea typeface="+mn-ea"/>
              <a:cs typeface="+mn-cs"/>
            </a:endParaRPr>
          </a:p>
        </p:txBody>
      </p:sp>
      <p:sp>
        <p:nvSpPr>
          <p:cNvPr id="18" name="Freeform 11">
            <a:extLst>
              <a:ext uri="{FF2B5EF4-FFF2-40B4-BE49-F238E27FC236}">
                <a16:creationId xmlns="" xmlns:a16="http://schemas.microsoft.com/office/drawing/2014/main" id="{E1914813-D957-DF47-EB9A-97FB8F28B1B7}"/>
              </a:ext>
            </a:extLst>
          </p:cNvPr>
          <p:cNvSpPr/>
          <p:nvPr/>
        </p:nvSpPr>
        <p:spPr>
          <a:xfrm>
            <a:off x="2051929" y="2224150"/>
            <a:ext cx="489416" cy="604282"/>
          </a:xfrm>
          <a:custGeom>
            <a:avLst/>
            <a:gdLst/>
            <a:ahLst/>
            <a:cxnLst/>
            <a:rect l="l" t="t" r="r" b="b"/>
            <a:pathLst>
              <a:path w="2742386" h="2742386">
                <a:moveTo>
                  <a:pt x="0" y="0"/>
                </a:moveTo>
                <a:lnTo>
                  <a:pt x="2742386" y="0"/>
                </a:lnTo>
                <a:lnTo>
                  <a:pt x="2742386" y="2742386"/>
                </a:lnTo>
                <a:lnTo>
                  <a:pt x="0" y="274238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a:ln>
            <a:noFill/>
          </a:ln>
        </p:spPr>
        <p:txBody>
          <a:bodyPr/>
          <a:lstStyle/>
          <a:p>
            <a:pPr>
              <a:buClrTx/>
              <a:buFontTx/>
              <a:buNone/>
            </a:pPr>
            <a:endParaRPr lang="en-US" sz="900" kern="1200">
              <a:solidFill>
                <a:prstClr val="black"/>
              </a:solidFill>
              <a:latin typeface="Calibri"/>
              <a:ea typeface="+mn-ea"/>
              <a:cs typeface="+mn-cs"/>
            </a:endParaRPr>
          </a:p>
        </p:txBody>
      </p:sp>
      <p:sp>
        <p:nvSpPr>
          <p:cNvPr id="19" name="Freeform 11">
            <a:extLst>
              <a:ext uri="{FF2B5EF4-FFF2-40B4-BE49-F238E27FC236}">
                <a16:creationId xmlns="" xmlns:a16="http://schemas.microsoft.com/office/drawing/2014/main" id="{199FF4DF-29D1-6187-AD6E-07D2A79B657A}"/>
              </a:ext>
            </a:extLst>
          </p:cNvPr>
          <p:cNvSpPr/>
          <p:nvPr/>
        </p:nvSpPr>
        <p:spPr>
          <a:xfrm>
            <a:off x="1501747" y="2571750"/>
            <a:ext cx="622029" cy="687708"/>
          </a:xfrm>
          <a:custGeom>
            <a:avLst/>
            <a:gdLst/>
            <a:ahLst/>
            <a:cxnLst/>
            <a:rect l="l" t="t" r="r" b="b"/>
            <a:pathLst>
              <a:path w="2742386" h="2742386">
                <a:moveTo>
                  <a:pt x="0" y="0"/>
                </a:moveTo>
                <a:lnTo>
                  <a:pt x="2742386" y="0"/>
                </a:lnTo>
                <a:lnTo>
                  <a:pt x="2742386" y="2742386"/>
                </a:lnTo>
                <a:lnTo>
                  <a:pt x="0" y="274238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21" name="Picture 20">
            <a:extLst>
              <a:ext uri="{FF2B5EF4-FFF2-40B4-BE49-F238E27FC236}">
                <a16:creationId xmlns="" xmlns:a16="http://schemas.microsoft.com/office/drawing/2014/main" id="{4D6496D9-8FF6-0CC9-54F7-951924F1FAE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39109" y="0"/>
            <a:ext cx="2984009" cy="1629565"/>
          </a:xfrm>
          <a:prstGeom prst="rect">
            <a:avLst/>
          </a:prstGeom>
        </p:spPr>
      </p:pic>
      <p:pic>
        <p:nvPicPr>
          <p:cNvPr id="23" name="Picture 22">
            <a:extLst>
              <a:ext uri="{FF2B5EF4-FFF2-40B4-BE49-F238E27FC236}">
                <a16:creationId xmlns="" xmlns:a16="http://schemas.microsoft.com/office/drawing/2014/main" id="{FAB59CEB-A3E5-39B8-50EF-EBE749F6D78D}"/>
              </a:ext>
            </a:extLst>
          </p:cNvPr>
          <p:cNvPicPr>
            <a:picLocks noChangeAspect="1"/>
          </p:cNvPicPr>
          <p:nvPr/>
        </p:nvPicPr>
        <p:blipFill rotWithShape="1">
          <a:blip r:embed="rId14"/>
          <a:srcRect b="2789"/>
          <a:stretch/>
        </p:blipFill>
        <p:spPr>
          <a:xfrm>
            <a:off x="3874668" y="2129568"/>
            <a:ext cx="1394664" cy="1394506"/>
          </a:xfrm>
          <a:prstGeom prst="rect">
            <a:avLst/>
          </a:prstGeom>
        </p:spPr>
      </p:pic>
      <p:pic>
        <p:nvPicPr>
          <p:cNvPr id="25" name="Picture 24">
            <a:extLst>
              <a:ext uri="{FF2B5EF4-FFF2-40B4-BE49-F238E27FC236}">
                <a16:creationId xmlns="" xmlns:a16="http://schemas.microsoft.com/office/drawing/2014/main" id="{F81F3FA6-7BD7-0482-E19C-DBACD7A00259}"/>
              </a:ext>
            </a:extLst>
          </p:cNvPr>
          <p:cNvPicPr>
            <a:picLocks noChangeAspect="1"/>
          </p:cNvPicPr>
          <p:nvPr/>
        </p:nvPicPr>
        <p:blipFill>
          <a:blip r:embed="rId15"/>
          <a:stretch>
            <a:fillRect/>
          </a:stretch>
        </p:blipFill>
        <p:spPr>
          <a:xfrm>
            <a:off x="6562737" y="2291931"/>
            <a:ext cx="1352849" cy="1358196"/>
          </a:xfrm>
          <a:prstGeom prst="rect">
            <a:avLst/>
          </a:prstGeom>
        </p:spPr>
      </p:pic>
      <p:pic>
        <p:nvPicPr>
          <p:cNvPr id="26" name="Picture 25">
            <a:extLst>
              <a:ext uri="{FF2B5EF4-FFF2-40B4-BE49-F238E27FC236}">
                <a16:creationId xmlns="" xmlns:a16="http://schemas.microsoft.com/office/drawing/2014/main" id="{AB2FB9F6-63A8-8426-A04C-80E96311E169}"/>
              </a:ext>
            </a:extLst>
          </p:cNvPr>
          <p:cNvPicPr>
            <a:picLocks noChangeAspect="1"/>
          </p:cNvPicPr>
          <p:nvPr/>
        </p:nvPicPr>
        <p:blipFill rotWithShape="1">
          <a:blip r:embed="rId13">
            <a:extLst>
              <a:ext uri="{28A0092B-C50C-407E-A947-70E740481C1C}">
                <a14:useLocalDpi xmlns:a14="http://schemas.microsoft.com/office/drawing/2010/main" val="0"/>
              </a:ext>
            </a:extLst>
          </a:blip>
          <a:srcRect t="38699" b="23339"/>
          <a:stretch/>
        </p:blipFill>
        <p:spPr>
          <a:xfrm>
            <a:off x="6757445" y="2065957"/>
            <a:ext cx="963432" cy="199727"/>
          </a:xfrm>
          <a:prstGeom prst="rect">
            <a:avLst/>
          </a:prstGeom>
        </p:spPr>
      </p:pic>
      <p:sp>
        <p:nvSpPr>
          <p:cNvPr id="27" name="TextBox 12">
            <a:extLst>
              <a:ext uri="{FF2B5EF4-FFF2-40B4-BE49-F238E27FC236}">
                <a16:creationId xmlns="" xmlns:a16="http://schemas.microsoft.com/office/drawing/2014/main" id="{3AFE2CDE-8111-2054-8E83-30CDA49A29E2}"/>
              </a:ext>
            </a:extLst>
          </p:cNvPr>
          <p:cNvSpPr txBox="1"/>
          <p:nvPr/>
        </p:nvSpPr>
        <p:spPr>
          <a:xfrm>
            <a:off x="1789683" y="696288"/>
            <a:ext cx="2140634" cy="461665"/>
          </a:xfrm>
          <a:prstGeom prst="rect">
            <a:avLst/>
          </a:prstGeom>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TRÒ CHƠI</a:t>
            </a:r>
          </a:p>
        </p:txBody>
      </p:sp>
      <p:pic>
        <p:nvPicPr>
          <p:cNvPr id="4" name="Picture 3">
            <a:extLst>
              <a:ext uri="{FF2B5EF4-FFF2-40B4-BE49-F238E27FC236}">
                <a16:creationId xmlns="" xmlns:a16="http://schemas.microsoft.com/office/drawing/2014/main" id="{3B5EB034-2161-F33A-A4BC-A8A3F8DF9140}"/>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Tree>
    <p:extLst>
      <p:ext uri="{BB962C8B-B14F-4D97-AF65-F5344CB8AC3E}">
        <p14:creationId xmlns:p14="http://schemas.microsoft.com/office/powerpoint/2010/main" val="42533019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1000"/>
                                        <p:tgtEl>
                                          <p:spTgt spid="19"/>
                                        </p:tgtEl>
                                      </p:cBhvr>
                                    </p:animEffect>
                                    <p:anim calcmode="lin" valueType="num">
                                      <p:cBhvr>
                                        <p:cTn id="33" dur="1000" fill="hold"/>
                                        <p:tgtEl>
                                          <p:spTgt spid="19"/>
                                        </p:tgtEl>
                                        <p:attrNameLst>
                                          <p:attrName>ppt_x</p:attrName>
                                        </p:attrNameLst>
                                      </p:cBhvr>
                                      <p:tavLst>
                                        <p:tav tm="0">
                                          <p:val>
                                            <p:strVal val="#ppt_x"/>
                                          </p:val>
                                        </p:tav>
                                        <p:tav tm="100000">
                                          <p:val>
                                            <p:strVal val="#ppt_x"/>
                                          </p:val>
                                        </p:tav>
                                      </p:tavLst>
                                    </p:anim>
                                    <p:anim calcmode="lin" valueType="num">
                                      <p:cBhvr>
                                        <p:cTn id="3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anim calcmode="lin" valueType="num">
                                      <p:cBhvr>
                                        <p:cTn id="40" dur="1000" fill="hold"/>
                                        <p:tgtEl>
                                          <p:spTgt spid="5"/>
                                        </p:tgtEl>
                                        <p:attrNameLst>
                                          <p:attrName>ppt_x</p:attrName>
                                        </p:attrNameLst>
                                      </p:cBhvr>
                                      <p:tavLst>
                                        <p:tav tm="0">
                                          <p:val>
                                            <p:strVal val="#ppt_x"/>
                                          </p:val>
                                        </p:tav>
                                        <p:tav tm="100000">
                                          <p:val>
                                            <p:strVal val="#ppt_x"/>
                                          </p:val>
                                        </p:tav>
                                      </p:tavLst>
                                    </p:anim>
                                    <p:anim calcmode="lin" valueType="num">
                                      <p:cBhvr>
                                        <p:cTn id="41" dur="1000" fill="hold"/>
                                        <p:tgtEl>
                                          <p:spTgt spid="5"/>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fade">
                                      <p:cBhvr>
                                        <p:cTn id="44" dur="1000"/>
                                        <p:tgtEl>
                                          <p:spTgt spid="16"/>
                                        </p:tgtEl>
                                      </p:cBhvr>
                                    </p:animEffect>
                                    <p:anim calcmode="lin" valueType="num">
                                      <p:cBhvr>
                                        <p:cTn id="45" dur="1000" fill="hold"/>
                                        <p:tgtEl>
                                          <p:spTgt spid="16"/>
                                        </p:tgtEl>
                                        <p:attrNameLst>
                                          <p:attrName>ppt_x</p:attrName>
                                        </p:attrNameLst>
                                      </p:cBhvr>
                                      <p:tavLst>
                                        <p:tav tm="0">
                                          <p:val>
                                            <p:strVal val="#ppt_x"/>
                                          </p:val>
                                        </p:tav>
                                        <p:tav tm="100000">
                                          <p:val>
                                            <p:strVal val="#ppt_x"/>
                                          </p:val>
                                        </p:tav>
                                      </p:tavLst>
                                    </p:anim>
                                    <p:anim calcmode="lin" valueType="num">
                                      <p:cBhvr>
                                        <p:cTn id="46" dur="1000" fill="hold"/>
                                        <p:tgtEl>
                                          <p:spTgt spid="1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1000"/>
                                        <p:tgtEl>
                                          <p:spTgt spid="23"/>
                                        </p:tgtEl>
                                      </p:cBhvr>
                                    </p:animEffect>
                                    <p:anim calcmode="lin" valueType="num">
                                      <p:cBhvr>
                                        <p:cTn id="50" dur="1000" fill="hold"/>
                                        <p:tgtEl>
                                          <p:spTgt spid="23"/>
                                        </p:tgtEl>
                                        <p:attrNameLst>
                                          <p:attrName>ppt_x</p:attrName>
                                        </p:attrNameLst>
                                      </p:cBhvr>
                                      <p:tavLst>
                                        <p:tav tm="0">
                                          <p:val>
                                            <p:strVal val="#ppt_x"/>
                                          </p:val>
                                        </p:tav>
                                        <p:tav tm="100000">
                                          <p:val>
                                            <p:strVal val="#ppt_x"/>
                                          </p:val>
                                        </p:tav>
                                      </p:tavLst>
                                    </p:anim>
                                    <p:anim calcmode="lin" valueType="num">
                                      <p:cBhvr>
                                        <p:cTn id="5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1000"/>
                                        <p:tgtEl>
                                          <p:spTgt spid="17"/>
                                        </p:tgtEl>
                                      </p:cBhvr>
                                    </p:animEffect>
                                    <p:anim calcmode="lin" valueType="num">
                                      <p:cBhvr>
                                        <p:cTn id="62" dur="1000" fill="hold"/>
                                        <p:tgtEl>
                                          <p:spTgt spid="17"/>
                                        </p:tgtEl>
                                        <p:attrNameLst>
                                          <p:attrName>ppt_x</p:attrName>
                                        </p:attrNameLst>
                                      </p:cBhvr>
                                      <p:tavLst>
                                        <p:tav tm="0">
                                          <p:val>
                                            <p:strVal val="#ppt_x"/>
                                          </p:val>
                                        </p:tav>
                                        <p:tav tm="100000">
                                          <p:val>
                                            <p:strVal val="#ppt_x"/>
                                          </p:val>
                                        </p:tav>
                                      </p:tavLst>
                                    </p:anim>
                                    <p:anim calcmode="lin" valueType="num">
                                      <p:cBhvr>
                                        <p:cTn id="63" dur="1000" fill="hold"/>
                                        <p:tgtEl>
                                          <p:spTgt spid="17"/>
                                        </p:tgtEl>
                                        <p:attrNameLst>
                                          <p:attrName>ppt_y</p:attrName>
                                        </p:attrNameLst>
                                      </p:cBhvr>
                                      <p:tavLst>
                                        <p:tav tm="0">
                                          <p:val>
                                            <p:strVal val="#ppt_y+.1"/>
                                          </p:val>
                                        </p:tav>
                                        <p:tav tm="100000">
                                          <p:val>
                                            <p:strVal val="#ppt_y"/>
                                          </p:val>
                                        </p:tav>
                                      </p:tavLst>
                                    </p:anim>
                                  </p:childTnLst>
                                </p:cTn>
                              </p:par>
                              <p:par>
                                <p:cTn id="64" presetID="42" presetClass="entr" presetSubtype="0" fill="hold" nodeType="withEffect">
                                  <p:stCondLst>
                                    <p:cond delay="0"/>
                                  </p:stCondLst>
                                  <p:childTnLst>
                                    <p:set>
                                      <p:cBhvr>
                                        <p:cTn id="65" dur="1" fill="hold">
                                          <p:stCondLst>
                                            <p:cond delay="0"/>
                                          </p:stCondLst>
                                        </p:cTn>
                                        <p:tgtEl>
                                          <p:spTgt spid="25"/>
                                        </p:tgtEl>
                                        <p:attrNameLst>
                                          <p:attrName>style.visibility</p:attrName>
                                        </p:attrNameLst>
                                      </p:cBhvr>
                                      <p:to>
                                        <p:strVal val="visible"/>
                                      </p:to>
                                    </p:set>
                                    <p:animEffect transition="in" filter="fade">
                                      <p:cBhvr>
                                        <p:cTn id="66" dur="1000"/>
                                        <p:tgtEl>
                                          <p:spTgt spid="25"/>
                                        </p:tgtEl>
                                      </p:cBhvr>
                                    </p:animEffect>
                                    <p:anim calcmode="lin" valueType="num">
                                      <p:cBhvr>
                                        <p:cTn id="67" dur="1000" fill="hold"/>
                                        <p:tgtEl>
                                          <p:spTgt spid="25"/>
                                        </p:tgtEl>
                                        <p:attrNameLst>
                                          <p:attrName>ppt_x</p:attrName>
                                        </p:attrNameLst>
                                      </p:cBhvr>
                                      <p:tavLst>
                                        <p:tav tm="0">
                                          <p:val>
                                            <p:strVal val="#ppt_x"/>
                                          </p:val>
                                        </p:tav>
                                        <p:tav tm="100000">
                                          <p:val>
                                            <p:strVal val="#ppt_x"/>
                                          </p:val>
                                        </p:tav>
                                      </p:tavLst>
                                    </p:anim>
                                    <p:anim calcmode="lin" valueType="num">
                                      <p:cBhvr>
                                        <p:cTn id="68" dur="1000" fill="hold"/>
                                        <p:tgtEl>
                                          <p:spTgt spid="25"/>
                                        </p:tgtEl>
                                        <p:attrNameLst>
                                          <p:attrName>ppt_y</p:attrName>
                                        </p:attrNameLst>
                                      </p:cBhvr>
                                      <p:tavLst>
                                        <p:tav tm="0">
                                          <p:val>
                                            <p:strVal val="#ppt_y+.1"/>
                                          </p:val>
                                        </p:tav>
                                        <p:tav tm="100000">
                                          <p:val>
                                            <p:strVal val="#ppt_y"/>
                                          </p:val>
                                        </p:tav>
                                      </p:tavLst>
                                    </p:anim>
                                  </p:childTnLst>
                                </p:cTn>
                              </p:par>
                            </p:childTnLst>
                          </p:cTn>
                        </p:par>
                        <p:par>
                          <p:cTn id="69" fill="hold">
                            <p:stCondLst>
                              <p:cond delay="1000"/>
                            </p:stCondLst>
                            <p:childTnLst>
                              <p:par>
                                <p:cTn id="70" presetID="53" presetClass="entr" presetSubtype="16" repeatCount="indefinite" fill="hold"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1000" fill="hold"/>
                                        <p:tgtEl>
                                          <p:spTgt spid="26"/>
                                        </p:tgtEl>
                                        <p:attrNameLst>
                                          <p:attrName>ppt_w</p:attrName>
                                        </p:attrNameLst>
                                      </p:cBhvr>
                                      <p:tavLst>
                                        <p:tav tm="0">
                                          <p:val>
                                            <p:fltVal val="0"/>
                                          </p:val>
                                        </p:tav>
                                        <p:tav tm="100000">
                                          <p:val>
                                            <p:strVal val="#ppt_w"/>
                                          </p:val>
                                        </p:tav>
                                      </p:tavLst>
                                    </p:anim>
                                    <p:anim calcmode="lin" valueType="num">
                                      <p:cBhvr>
                                        <p:cTn id="73" dur="1000" fill="hold"/>
                                        <p:tgtEl>
                                          <p:spTgt spid="26"/>
                                        </p:tgtEl>
                                        <p:attrNameLst>
                                          <p:attrName>ppt_h</p:attrName>
                                        </p:attrNameLst>
                                      </p:cBhvr>
                                      <p:tavLst>
                                        <p:tav tm="0">
                                          <p:val>
                                            <p:fltVal val="0"/>
                                          </p:val>
                                        </p:tav>
                                        <p:tav tm="100000">
                                          <p:val>
                                            <p:strVal val="#ppt_h"/>
                                          </p:val>
                                        </p:tav>
                                      </p:tavLst>
                                    </p:anim>
                                    <p:animEffect transition="in" filter="fade">
                                      <p:cBhvr>
                                        <p:cTn id="74"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6" grpId="0"/>
      <p:bldP spid="17" grpId="0"/>
      <p:bldP spid="1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717021" y="4231716"/>
            <a:ext cx="8845200" cy="21343"/>
          </a:xfrm>
          <a:prstGeom prst="line">
            <a:avLst/>
          </a:prstGeom>
          <a:ln w="38100" cap="flat">
            <a:solidFill>
              <a:srgbClr val="5A8D95"/>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3" name="AutoShape 3"/>
          <p:cNvSpPr/>
          <p:nvPr/>
        </p:nvSpPr>
        <p:spPr>
          <a:xfrm flipV="1">
            <a:off x="1073525" y="-2552673"/>
            <a:ext cx="0" cy="8560445"/>
          </a:xfrm>
          <a:prstGeom prst="line">
            <a:avLst/>
          </a:prstGeom>
          <a:ln w="38100" cap="flat">
            <a:solidFill>
              <a:srgbClr val="5A8D95"/>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13917" y="-433898"/>
            <a:ext cx="1481594" cy="1328945"/>
          </a:xfrm>
          <a:custGeom>
            <a:avLst/>
            <a:gdLst/>
            <a:ahLst/>
            <a:cxnLst/>
            <a:rect l="l" t="t" r="r" b="b"/>
            <a:pathLst>
              <a:path w="2963187" h="2657889">
                <a:moveTo>
                  <a:pt x="0" y="0"/>
                </a:moveTo>
                <a:lnTo>
                  <a:pt x="2963186" y="0"/>
                </a:lnTo>
                <a:lnTo>
                  <a:pt x="2963186" y="2657888"/>
                </a:lnTo>
                <a:lnTo>
                  <a:pt x="0" y="265788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6655681" y="4002598"/>
            <a:ext cx="1767098" cy="1585034"/>
          </a:xfrm>
          <a:custGeom>
            <a:avLst/>
            <a:gdLst/>
            <a:ahLst/>
            <a:cxnLst/>
            <a:rect l="l" t="t" r="r" b="b"/>
            <a:pathLst>
              <a:path w="3534196" h="3170067">
                <a:moveTo>
                  <a:pt x="0" y="0"/>
                </a:moveTo>
                <a:lnTo>
                  <a:pt x="3534196" y="0"/>
                </a:lnTo>
                <a:lnTo>
                  <a:pt x="3534196" y="3170067"/>
                </a:lnTo>
                <a:lnTo>
                  <a:pt x="0" y="317006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flipV="1">
            <a:off x="6563127" y="-5126"/>
            <a:ext cx="2608063" cy="3077360"/>
          </a:xfrm>
          <a:custGeom>
            <a:avLst/>
            <a:gdLst/>
            <a:ahLst/>
            <a:cxnLst/>
            <a:rect l="l" t="t" r="r" b="b"/>
            <a:pathLst>
              <a:path w="5216125" h="6154720">
                <a:moveTo>
                  <a:pt x="5216125" y="6154720"/>
                </a:moveTo>
                <a:lnTo>
                  <a:pt x="0" y="6154720"/>
                </a:lnTo>
                <a:lnTo>
                  <a:pt x="0" y="0"/>
                </a:lnTo>
                <a:lnTo>
                  <a:pt x="5216125" y="0"/>
                </a:lnTo>
                <a:lnTo>
                  <a:pt x="5216125" y="6154720"/>
                </a:lnTo>
                <a:close/>
              </a:path>
            </a:pathLst>
          </a:custGeom>
          <a:blipFill>
            <a:blip r:embed="rId5">
              <a:duotone>
                <a:prstClr val="black"/>
                <a:schemeClr val="accent5">
                  <a:tint val="45000"/>
                  <a:satMod val="400000"/>
                </a:schemeClr>
              </a:duotone>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TextBox 7"/>
          <p:cNvSpPr txBox="1"/>
          <p:nvPr/>
        </p:nvSpPr>
        <p:spPr>
          <a:xfrm>
            <a:off x="1546963" y="1686575"/>
            <a:ext cx="6523513" cy="1051570"/>
          </a:xfrm>
          <a:prstGeom prst="rect">
            <a:avLst/>
          </a:prstGeom>
        </p:spPr>
        <p:txBody>
          <a:bodyPr lIns="0" tIns="0" rIns="0" bIns="0" rtlCol="0" anchor="t">
            <a:spAutoFit/>
          </a:bodyPr>
          <a:lstStyle/>
          <a:p>
            <a:pPr>
              <a:lnSpc>
                <a:spcPts val="8198"/>
              </a:lnSpc>
              <a:buClrTx/>
            </a:pPr>
            <a:r>
              <a:rPr lang="en-US" sz="4800" kern="1200">
                <a:solidFill>
                  <a:srgbClr val="002060"/>
                </a:solidFill>
                <a:latin typeface="Montserrat SemiBold" panose="00000700000000000000" pitchFamily="2" charset="0"/>
                <a:ea typeface="+mn-ea"/>
                <a:cs typeface="+mn-cs"/>
              </a:rPr>
              <a:t>TẠM BIỆT CÁC EM</a:t>
            </a:r>
          </a:p>
        </p:txBody>
      </p:sp>
      <p:sp>
        <p:nvSpPr>
          <p:cNvPr id="8" name="Freeform 8"/>
          <p:cNvSpPr/>
          <p:nvPr/>
        </p:nvSpPr>
        <p:spPr>
          <a:xfrm>
            <a:off x="-213917" y="3748555"/>
            <a:ext cx="2191265" cy="1454203"/>
          </a:xfrm>
          <a:custGeom>
            <a:avLst/>
            <a:gdLst/>
            <a:ahLst/>
            <a:cxnLst/>
            <a:rect l="l" t="t" r="r" b="b"/>
            <a:pathLst>
              <a:path w="4382529" h="2908406">
                <a:moveTo>
                  <a:pt x="0" y="0"/>
                </a:moveTo>
                <a:lnTo>
                  <a:pt x="4382529" y="0"/>
                </a:lnTo>
                <a:lnTo>
                  <a:pt x="4382529" y="2908406"/>
                </a:lnTo>
                <a:lnTo>
                  <a:pt x="0" y="290840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a:off x="7909261" y="3072234"/>
            <a:ext cx="1234739" cy="2089559"/>
          </a:xfrm>
          <a:custGeom>
            <a:avLst/>
            <a:gdLst/>
            <a:ahLst/>
            <a:cxnLst/>
            <a:rect l="l" t="t" r="r" b="b"/>
            <a:pathLst>
              <a:path w="2469478" h="4179117">
                <a:moveTo>
                  <a:pt x="0" y="0"/>
                </a:moveTo>
                <a:lnTo>
                  <a:pt x="2469478" y="0"/>
                </a:lnTo>
                <a:lnTo>
                  <a:pt x="2469478" y="4179116"/>
                </a:lnTo>
                <a:lnTo>
                  <a:pt x="0" y="4179116"/>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0" name="Freeform 10"/>
          <p:cNvSpPr/>
          <p:nvPr/>
        </p:nvSpPr>
        <p:spPr>
          <a:xfrm>
            <a:off x="-474583" y="152991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1" name="Picture 10">
            <a:extLst>
              <a:ext uri="{FF2B5EF4-FFF2-40B4-BE49-F238E27FC236}">
                <a16:creationId xmlns="" xmlns:a16="http://schemas.microsoft.com/office/drawing/2014/main" id="{C8A228FC-24DE-3E7A-EB3E-4C5841A1065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070476" y="191347"/>
            <a:ext cx="1033062" cy="730030"/>
          </a:xfrm>
          <a:prstGeom prst="rect">
            <a:avLst/>
          </a:prstGeom>
        </p:spPr>
      </p:pic>
      <p:pic>
        <p:nvPicPr>
          <p:cNvPr id="12" name="Picture 11">
            <a:extLst>
              <a:ext uri="{FF2B5EF4-FFF2-40B4-BE49-F238E27FC236}">
                <a16:creationId xmlns="" xmlns:a16="http://schemas.microsoft.com/office/drawing/2014/main" id="{3D30C6DC-2506-31EE-BDCA-A333E150D38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756790" y="2627345"/>
            <a:ext cx="1058897" cy="1666510"/>
          </a:xfrm>
          <a:prstGeom prst="rect">
            <a:avLst/>
          </a:prstGeom>
        </p:spPr>
      </p:pic>
    </p:spTree>
    <p:extLst>
      <p:ext uri="{BB962C8B-B14F-4D97-AF65-F5344CB8AC3E}">
        <p14:creationId xmlns:p14="http://schemas.microsoft.com/office/powerpoint/2010/main" val="15818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12"/>
                                        </p:tgtEl>
                                        <p:attrNameLst>
                                          <p:attrName>r</p:attrName>
                                        </p:attrNameLst>
                                      </p:cBhvr>
                                    </p:animRot>
                                    <p:animRot by="-240000">
                                      <p:cBhvr>
                                        <p:cTn id="10" dur="200" fill="hold">
                                          <p:stCondLst>
                                            <p:cond delay="200"/>
                                          </p:stCondLst>
                                        </p:cTn>
                                        <p:tgtEl>
                                          <p:spTgt spid="12"/>
                                        </p:tgtEl>
                                        <p:attrNameLst>
                                          <p:attrName>r</p:attrName>
                                        </p:attrNameLst>
                                      </p:cBhvr>
                                    </p:animRot>
                                    <p:animRot by="240000">
                                      <p:cBhvr>
                                        <p:cTn id="11" dur="200" fill="hold">
                                          <p:stCondLst>
                                            <p:cond delay="400"/>
                                          </p:stCondLst>
                                        </p:cTn>
                                        <p:tgtEl>
                                          <p:spTgt spid="12"/>
                                        </p:tgtEl>
                                        <p:attrNameLst>
                                          <p:attrName>r</p:attrName>
                                        </p:attrNameLst>
                                      </p:cBhvr>
                                    </p:animRot>
                                    <p:animRot by="-240000">
                                      <p:cBhvr>
                                        <p:cTn id="12" dur="200" fill="hold">
                                          <p:stCondLst>
                                            <p:cond delay="600"/>
                                          </p:stCondLst>
                                        </p:cTn>
                                        <p:tgtEl>
                                          <p:spTgt spid="12"/>
                                        </p:tgtEl>
                                        <p:attrNameLst>
                                          <p:attrName>r</p:attrName>
                                        </p:attrNameLst>
                                      </p:cBhvr>
                                    </p:animRot>
                                    <p:animRot by="120000">
                                      <p:cBhvr>
                                        <p:cTn id="13" dur="200" fill="hold">
                                          <p:stCondLst>
                                            <p:cond delay="800"/>
                                          </p:stCondLst>
                                        </p:cTn>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7872259" y="442787"/>
            <a:ext cx="1828800" cy="717804"/>
          </a:xfrm>
          <a:custGeom>
            <a:avLst/>
            <a:gdLst/>
            <a:ahLst/>
            <a:cxnLst/>
            <a:rect l="l" t="t" r="r" b="b"/>
            <a:pathLst>
              <a:path w="3657600" h="1435608">
                <a:moveTo>
                  <a:pt x="0" y="0"/>
                </a:moveTo>
                <a:lnTo>
                  <a:pt x="3657600" y="0"/>
                </a:lnTo>
                <a:lnTo>
                  <a:pt x="3657600" y="1435608"/>
                </a:lnTo>
                <a:lnTo>
                  <a:pt x="0" y="14356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3454890" y="2076450"/>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flipV="1">
            <a:off x="-8648" y="0"/>
            <a:ext cx="2452764" cy="1379087"/>
          </a:xfrm>
          <a:custGeom>
            <a:avLst/>
            <a:gdLst/>
            <a:ahLst/>
            <a:cxnLst/>
            <a:rect l="l" t="t" r="r" b="b"/>
            <a:pathLst>
              <a:path w="5863057" h="4114800">
                <a:moveTo>
                  <a:pt x="0" y="4114800"/>
                </a:moveTo>
                <a:lnTo>
                  <a:pt x="5863056" y="4114800"/>
                </a:lnTo>
                <a:lnTo>
                  <a:pt x="5863056"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9" name="Freeform 9"/>
          <p:cNvSpPr/>
          <p:nvPr/>
        </p:nvSpPr>
        <p:spPr>
          <a:xfrm flipH="1">
            <a:off x="7096133" y="3213687"/>
            <a:ext cx="2931529" cy="2057400"/>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0" name="Freeform 10"/>
          <p:cNvSpPr/>
          <p:nvPr/>
        </p:nvSpPr>
        <p:spPr>
          <a:xfrm>
            <a:off x="-482113" y="2998286"/>
            <a:ext cx="1343019" cy="2272802"/>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16" name="Picture 15">
            <a:extLst>
              <a:ext uri="{FF2B5EF4-FFF2-40B4-BE49-F238E27FC236}">
                <a16:creationId xmlns="" xmlns:a16="http://schemas.microsoft.com/office/drawing/2014/main" id="{680C1AEA-8CDC-3717-60B0-D1EC89C92595}"/>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15612" y="95250"/>
            <a:ext cx="2984009" cy="1629565"/>
          </a:xfrm>
          <a:prstGeom prst="rect">
            <a:avLst/>
          </a:prstGeom>
        </p:spPr>
      </p:pic>
      <p:sp>
        <p:nvSpPr>
          <p:cNvPr id="18" name="Freeform 3">
            <a:extLst>
              <a:ext uri="{FF2B5EF4-FFF2-40B4-BE49-F238E27FC236}">
                <a16:creationId xmlns="" xmlns:a16="http://schemas.microsoft.com/office/drawing/2014/main" id="{1C757904-0185-0787-9F5B-38411C51B4C9}"/>
              </a:ext>
            </a:extLst>
          </p:cNvPr>
          <p:cNvSpPr/>
          <p:nvPr/>
        </p:nvSpPr>
        <p:spPr>
          <a:xfrm>
            <a:off x="4083866" y="2076450"/>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Freeform 3">
            <a:extLst>
              <a:ext uri="{FF2B5EF4-FFF2-40B4-BE49-F238E27FC236}">
                <a16:creationId xmlns="" xmlns:a16="http://schemas.microsoft.com/office/drawing/2014/main" id="{ABF96287-E1B5-4AAC-B453-9BEEAFE27477}"/>
              </a:ext>
            </a:extLst>
          </p:cNvPr>
          <p:cNvSpPr/>
          <p:nvPr/>
        </p:nvSpPr>
        <p:spPr>
          <a:xfrm>
            <a:off x="4712842" y="2076450"/>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0" name="Freeform 3">
            <a:extLst>
              <a:ext uri="{FF2B5EF4-FFF2-40B4-BE49-F238E27FC236}">
                <a16:creationId xmlns="" xmlns:a16="http://schemas.microsoft.com/office/drawing/2014/main" id="{D112533C-1C91-8A53-D025-3C13FF172842}"/>
              </a:ext>
            </a:extLst>
          </p:cNvPr>
          <p:cNvSpPr/>
          <p:nvPr/>
        </p:nvSpPr>
        <p:spPr>
          <a:xfrm>
            <a:off x="3454890" y="2729679"/>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21" name="Freeform 3">
            <a:extLst>
              <a:ext uri="{FF2B5EF4-FFF2-40B4-BE49-F238E27FC236}">
                <a16:creationId xmlns="" xmlns:a16="http://schemas.microsoft.com/office/drawing/2014/main" id="{21586699-F4EC-DEDA-7517-E86C1978C1ED}"/>
              </a:ext>
            </a:extLst>
          </p:cNvPr>
          <p:cNvSpPr/>
          <p:nvPr/>
        </p:nvSpPr>
        <p:spPr>
          <a:xfrm>
            <a:off x="4083867" y="2729679"/>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23" name="Picture 22">
            <a:extLst>
              <a:ext uri="{FF2B5EF4-FFF2-40B4-BE49-F238E27FC236}">
                <a16:creationId xmlns="" xmlns:a16="http://schemas.microsoft.com/office/drawing/2014/main" id="{8EB45736-B4DA-F115-C3D1-0425F937DDA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37327" y="2158612"/>
            <a:ext cx="464102" cy="470503"/>
          </a:xfrm>
          <a:prstGeom prst="rect">
            <a:avLst/>
          </a:prstGeom>
        </p:spPr>
      </p:pic>
      <p:pic>
        <p:nvPicPr>
          <p:cNvPr id="24" name="Picture 23">
            <a:extLst>
              <a:ext uri="{FF2B5EF4-FFF2-40B4-BE49-F238E27FC236}">
                <a16:creationId xmlns="" xmlns:a16="http://schemas.microsoft.com/office/drawing/2014/main" id="{502DFE45-DE78-5180-4A39-E88BE97E538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69251" y="2158612"/>
            <a:ext cx="464102" cy="470503"/>
          </a:xfrm>
          <a:prstGeom prst="rect">
            <a:avLst/>
          </a:prstGeom>
        </p:spPr>
      </p:pic>
      <p:pic>
        <p:nvPicPr>
          <p:cNvPr id="25" name="Picture 24">
            <a:extLst>
              <a:ext uri="{FF2B5EF4-FFF2-40B4-BE49-F238E27FC236}">
                <a16:creationId xmlns="" xmlns:a16="http://schemas.microsoft.com/office/drawing/2014/main" id="{F85A8741-0941-AB45-D06D-291BE2A146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1175" y="2158612"/>
            <a:ext cx="464102" cy="470503"/>
          </a:xfrm>
          <a:prstGeom prst="rect">
            <a:avLst/>
          </a:prstGeom>
        </p:spPr>
      </p:pic>
      <p:pic>
        <p:nvPicPr>
          <p:cNvPr id="26" name="Picture 25">
            <a:extLst>
              <a:ext uri="{FF2B5EF4-FFF2-40B4-BE49-F238E27FC236}">
                <a16:creationId xmlns="" xmlns:a16="http://schemas.microsoft.com/office/drawing/2014/main" id="{B23A724E-0298-61E4-6656-D8ADA84F0C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6171" y="2811841"/>
            <a:ext cx="464102" cy="470503"/>
          </a:xfrm>
          <a:prstGeom prst="rect">
            <a:avLst/>
          </a:prstGeom>
        </p:spPr>
      </p:pic>
      <p:pic>
        <p:nvPicPr>
          <p:cNvPr id="27" name="Picture 26">
            <a:extLst>
              <a:ext uri="{FF2B5EF4-FFF2-40B4-BE49-F238E27FC236}">
                <a16:creationId xmlns="" xmlns:a16="http://schemas.microsoft.com/office/drawing/2014/main" id="{558A2AA5-CB81-746D-2939-F48A0EDE751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78094" y="2811841"/>
            <a:ext cx="464102" cy="470503"/>
          </a:xfrm>
          <a:prstGeom prst="rect">
            <a:avLst/>
          </a:prstGeom>
        </p:spPr>
      </p:pic>
      <p:sp>
        <p:nvSpPr>
          <p:cNvPr id="12" name="23">
            <a:hlinkClick r:id="" action="ppaction://noaction"/>
          </p:cNvPr>
          <p:cNvSpPr txBox="1"/>
          <p:nvPr/>
        </p:nvSpPr>
        <p:spPr>
          <a:xfrm>
            <a:off x="3509059" y="2163031"/>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23</a:t>
            </a:r>
          </a:p>
        </p:txBody>
      </p:sp>
      <p:grpSp>
        <p:nvGrpSpPr>
          <p:cNvPr id="28" name="Group 27">
            <a:extLst>
              <a:ext uri="{FF2B5EF4-FFF2-40B4-BE49-F238E27FC236}">
                <a16:creationId xmlns="" xmlns:a16="http://schemas.microsoft.com/office/drawing/2014/main" id="{66703CF2-B325-17F8-B4E8-F85AE49F7DF9}"/>
              </a:ext>
            </a:extLst>
          </p:cNvPr>
          <p:cNvGrpSpPr/>
          <p:nvPr/>
        </p:nvGrpSpPr>
        <p:grpSpPr>
          <a:xfrm>
            <a:off x="860907" y="4242387"/>
            <a:ext cx="983995" cy="915384"/>
            <a:chOff x="8228512" y="8048497"/>
            <a:chExt cx="1967990" cy="1830767"/>
          </a:xfrm>
        </p:grpSpPr>
        <p:grpSp>
          <p:nvGrpSpPr>
            <p:cNvPr id="29" name="Group 9">
              <a:extLst>
                <a:ext uri="{FF2B5EF4-FFF2-40B4-BE49-F238E27FC236}">
                  <a16:creationId xmlns="" xmlns:a16="http://schemas.microsoft.com/office/drawing/2014/main" id="{E7BC120C-E915-3681-B33F-4BAAA47AEC9F}"/>
                </a:ext>
              </a:extLst>
            </p:cNvPr>
            <p:cNvGrpSpPr/>
            <p:nvPr/>
          </p:nvGrpSpPr>
          <p:grpSpPr>
            <a:xfrm>
              <a:off x="8228512" y="8048497"/>
              <a:ext cx="1830976" cy="1830767"/>
              <a:chOff x="0" y="0"/>
              <a:chExt cx="6350013" cy="6349289"/>
            </a:xfrm>
          </p:grpSpPr>
          <p:sp>
            <p:nvSpPr>
              <p:cNvPr id="31" name="Freeform 10">
                <a:hlinkClick r:id="rId13" action="ppaction://hlinksldjump"/>
                <a:extLst>
                  <a:ext uri="{FF2B5EF4-FFF2-40B4-BE49-F238E27FC236}">
                    <a16:creationId xmlns="" xmlns:a16="http://schemas.microsoft.com/office/drawing/2014/main" id="{F1A778E7-9F86-3FCA-096C-2E3E7118D182}"/>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4"/>
                <a:stretch>
                  <a:fillRect l="-25321" r="-25321"/>
                </a:stretch>
              </a:blipFill>
            </p:spPr>
            <p:txBody>
              <a:bodyPr/>
              <a:lstStyle/>
              <a:p>
                <a:pPr>
                  <a:buClrTx/>
                  <a:buFontTx/>
                  <a:buNone/>
                </a:pPr>
                <a:endParaRPr lang="en-US" sz="900" kern="1200">
                  <a:solidFill>
                    <a:prstClr val="black"/>
                  </a:solidFill>
                  <a:latin typeface="Calibri"/>
                  <a:ea typeface="+mn-ea"/>
                  <a:cs typeface="+mn-cs"/>
                </a:endParaRPr>
              </a:p>
            </p:txBody>
          </p:sp>
        </p:grpSp>
        <p:sp>
          <p:nvSpPr>
            <p:cNvPr id="30" name="TextBox 5">
              <a:extLst>
                <a:ext uri="{FF2B5EF4-FFF2-40B4-BE49-F238E27FC236}">
                  <a16:creationId xmlns="" xmlns:a16="http://schemas.microsoft.com/office/drawing/2014/main" id="{D564A541-E1A2-5D9E-017B-25B595202D6E}"/>
                </a:ext>
              </a:extLst>
            </p:cNvPr>
            <p:cNvSpPr txBox="1"/>
            <p:nvPr/>
          </p:nvSpPr>
          <p:spPr>
            <a:xfrm>
              <a:off x="8564100" y="8764115"/>
              <a:ext cx="1632402" cy="384720"/>
            </a:xfrm>
            <a:prstGeom prst="rect">
              <a:avLst/>
            </a:prstGeom>
          </p:spPr>
          <p:txBody>
            <a:bodyPr wrap="square" lIns="0" tIns="0" rIns="0" bIns="0" rtlCol="0" anchor="t">
              <a:spAutoFit/>
            </a:bodyPr>
            <a:lstStyle/>
            <a:p>
              <a:pPr>
                <a:lnSpc>
                  <a:spcPts val="1549"/>
                </a:lnSpc>
                <a:buClrTx/>
              </a:pPr>
              <a:r>
                <a:rPr lang="en-US" sz="1600" b="1" kern="1200">
                  <a:solidFill>
                    <a:srgbClr val="FFFFFF"/>
                  </a:solidFill>
                  <a:latin typeface="Montserrat SemiBold" panose="00000700000000000000" pitchFamily="2" charset="0"/>
                  <a:ea typeface="+mn-ea"/>
                  <a:cs typeface="+mn-cs"/>
                </a:rPr>
                <a:t> </a:t>
              </a:r>
              <a:r>
                <a:rPr lang="en-US" sz="1600" b="1" kern="1200">
                  <a:solidFill>
                    <a:srgbClr val="FFFFFF"/>
                  </a:solidFill>
                  <a:latin typeface="Montserrat SemiBold" panose="00000700000000000000" pitchFamily="2" charset="0"/>
                  <a:ea typeface="+mn-ea"/>
                  <a:cs typeface="+mn-cs"/>
                  <a:hlinkClick r:id="rId13" action="ppaction://hlinksldjump"/>
                </a:rPr>
                <a:t>EXIT</a:t>
              </a:r>
              <a:endParaRPr lang="en-US" sz="1600" b="1" kern="1200">
                <a:solidFill>
                  <a:srgbClr val="FFFFFF"/>
                </a:solidFill>
                <a:latin typeface="Montserrat SemiBold" panose="00000700000000000000" pitchFamily="2" charset="0"/>
                <a:ea typeface="+mn-ea"/>
                <a:cs typeface="+mn-cs"/>
              </a:endParaRPr>
            </a:p>
          </p:txBody>
        </p:sp>
      </p:grpSp>
      <p:sp>
        <p:nvSpPr>
          <p:cNvPr id="32" name="43">
            <a:hlinkClick r:id="" action="ppaction://noaction"/>
            <a:extLst>
              <a:ext uri="{FF2B5EF4-FFF2-40B4-BE49-F238E27FC236}">
                <a16:creationId xmlns="" xmlns:a16="http://schemas.microsoft.com/office/drawing/2014/main" id="{6A74A249-BD3B-19B6-B5B1-D6E876207AB2}"/>
              </a:ext>
            </a:extLst>
          </p:cNvPr>
          <p:cNvSpPr txBox="1"/>
          <p:nvPr/>
        </p:nvSpPr>
        <p:spPr>
          <a:xfrm>
            <a:off x="4173954" y="2154295"/>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43</a:t>
            </a:r>
          </a:p>
        </p:txBody>
      </p:sp>
      <p:sp>
        <p:nvSpPr>
          <p:cNvPr id="33" name="1">
            <a:hlinkClick r:id="" action="ppaction://noaction"/>
            <a:extLst>
              <a:ext uri="{FF2B5EF4-FFF2-40B4-BE49-F238E27FC236}">
                <a16:creationId xmlns="" xmlns:a16="http://schemas.microsoft.com/office/drawing/2014/main" id="{CBE6AB97-4E6F-75EF-BD8B-9175BD483441}"/>
              </a:ext>
            </a:extLst>
          </p:cNvPr>
          <p:cNvSpPr txBox="1"/>
          <p:nvPr/>
        </p:nvSpPr>
        <p:spPr>
          <a:xfrm>
            <a:off x="4799920" y="2154295"/>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1</a:t>
            </a:r>
          </a:p>
        </p:txBody>
      </p:sp>
      <p:sp>
        <p:nvSpPr>
          <p:cNvPr id="34" name="17">
            <a:hlinkClick r:id="" action="ppaction://noaction"/>
            <a:extLst>
              <a:ext uri="{FF2B5EF4-FFF2-40B4-BE49-F238E27FC236}">
                <a16:creationId xmlns="" xmlns:a16="http://schemas.microsoft.com/office/drawing/2014/main" id="{8BCB20CA-3904-CAEC-53EC-98EB86BFF558}"/>
              </a:ext>
            </a:extLst>
          </p:cNvPr>
          <p:cNvSpPr txBox="1"/>
          <p:nvPr/>
        </p:nvSpPr>
        <p:spPr>
          <a:xfrm>
            <a:off x="3535515" y="2823303"/>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17</a:t>
            </a:r>
          </a:p>
        </p:txBody>
      </p:sp>
      <p:sp>
        <p:nvSpPr>
          <p:cNvPr id="35" name="26">
            <a:hlinkClick r:id="" action="ppaction://noaction"/>
            <a:extLst>
              <a:ext uri="{FF2B5EF4-FFF2-40B4-BE49-F238E27FC236}">
                <a16:creationId xmlns="" xmlns:a16="http://schemas.microsoft.com/office/drawing/2014/main" id="{3CD615B1-DAE0-251D-4BE0-3668C5EB8BCD}"/>
              </a:ext>
            </a:extLst>
          </p:cNvPr>
          <p:cNvSpPr txBox="1"/>
          <p:nvPr/>
        </p:nvSpPr>
        <p:spPr>
          <a:xfrm>
            <a:off x="4152488" y="2816260"/>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26</a:t>
            </a:r>
          </a:p>
        </p:txBody>
      </p:sp>
      <p:sp>
        <p:nvSpPr>
          <p:cNvPr id="36" name="Freeform 3">
            <a:extLst>
              <a:ext uri="{FF2B5EF4-FFF2-40B4-BE49-F238E27FC236}">
                <a16:creationId xmlns="" xmlns:a16="http://schemas.microsoft.com/office/drawing/2014/main" id="{798D0CFE-B3FE-56D2-E261-0155A70AE5D5}"/>
              </a:ext>
            </a:extLst>
          </p:cNvPr>
          <p:cNvSpPr/>
          <p:nvPr/>
        </p:nvSpPr>
        <p:spPr>
          <a:xfrm>
            <a:off x="4712190" y="2729679"/>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37" name="Picture 36">
            <a:extLst>
              <a:ext uri="{FF2B5EF4-FFF2-40B4-BE49-F238E27FC236}">
                <a16:creationId xmlns="" xmlns:a16="http://schemas.microsoft.com/office/drawing/2014/main" id="{2494CF22-1DE0-3221-A8AE-D44B154B9BF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6417" y="2811841"/>
            <a:ext cx="464102" cy="470503"/>
          </a:xfrm>
          <a:prstGeom prst="rect">
            <a:avLst/>
          </a:prstGeom>
        </p:spPr>
      </p:pic>
      <p:sp>
        <p:nvSpPr>
          <p:cNvPr id="38" name="3">
            <a:hlinkClick r:id="" action="ppaction://noaction"/>
            <a:extLst>
              <a:ext uri="{FF2B5EF4-FFF2-40B4-BE49-F238E27FC236}">
                <a16:creationId xmlns="" xmlns:a16="http://schemas.microsoft.com/office/drawing/2014/main" id="{EC9EFE7E-1002-1EE5-41E5-67F0D0FE1CCC}"/>
              </a:ext>
            </a:extLst>
          </p:cNvPr>
          <p:cNvSpPr txBox="1"/>
          <p:nvPr/>
        </p:nvSpPr>
        <p:spPr>
          <a:xfrm>
            <a:off x="4780811" y="2816260"/>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3</a:t>
            </a:r>
          </a:p>
        </p:txBody>
      </p:sp>
      <p:sp>
        <p:nvSpPr>
          <p:cNvPr id="39" name="Freeform 3">
            <a:extLst>
              <a:ext uri="{FF2B5EF4-FFF2-40B4-BE49-F238E27FC236}">
                <a16:creationId xmlns="" xmlns:a16="http://schemas.microsoft.com/office/drawing/2014/main" id="{C6710DCF-2B6E-3906-74EA-CAF4EC7BBAC4}"/>
              </a:ext>
            </a:extLst>
          </p:cNvPr>
          <p:cNvSpPr/>
          <p:nvPr/>
        </p:nvSpPr>
        <p:spPr>
          <a:xfrm>
            <a:off x="3454890" y="3390053"/>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0" name="Freeform 3">
            <a:extLst>
              <a:ext uri="{FF2B5EF4-FFF2-40B4-BE49-F238E27FC236}">
                <a16:creationId xmlns="" xmlns:a16="http://schemas.microsoft.com/office/drawing/2014/main" id="{137F26FD-7ED4-E9E7-D027-0BE515CD059A}"/>
              </a:ext>
            </a:extLst>
          </p:cNvPr>
          <p:cNvSpPr/>
          <p:nvPr/>
        </p:nvSpPr>
        <p:spPr>
          <a:xfrm>
            <a:off x="4083867" y="3390053"/>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41" name="Picture 40">
            <a:extLst>
              <a:ext uri="{FF2B5EF4-FFF2-40B4-BE49-F238E27FC236}">
                <a16:creationId xmlns="" xmlns:a16="http://schemas.microsoft.com/office/drawing/2014/main" id="{42D77611-8C5D-AD2B-35BB-ECDB9BF698B7}"/>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46171" y="3472215"/>
            <a:ext cx="464102" cy="470503"/>
          </a:xfrm>
          <a:prstGeom prst="rect">
            <a:avLst/>
          </a:prstGeom>
        </p:spPr>
      </p:pic>
      <p:pic>
        <p:nvPicPr>
          <p:cNvPr id="42" name="Picture 41">
            <a:extLst>
              <a:ext uri="{FF2B5EF4-FFF2-40B4-BE49-F238E27FC236}">
                <a16:creationId xmlns="" xmlns:a16="http://schemas.microsoft.com/office/drawing/2014/main" id="{E54373CE-47A8-4068-43EE-5FC8442A7A5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78094" y="3472215"/>
            <a:ext cx="464102" cy="470503"/>
          </a:xfrm>
          <a:prstGeom prst="rect">
            <a:avLst/>
          </a:prstGeom>
        </p:spPr>
      </p:pic>
      <p:sp>
        <p:nvSpPr>
          <p:cNvPr id="43" name="9">
            <a:hlinkClick r:id="" action="ppaction://noaction"/>
            <a:extLst>
              <a:ext uri="{FF2B5EF4-FFF2-40B4-BE49-F238E27FC236}">
                <a16:creationId xmlns="" xmlns:a16="http://schemas.microsoft.com/office/drawing/2014/main" id="{442D611D-AA04-4D2E-E17B-2AEBC7333F9F}"/>
              </a:ext>
            </a:extLst>
          </p:cNvPr>
          <p:cNvSpPr txBox="1"/>
          <p:nvPr/>
        </p:nvSpPr>
        <p:spPr>
          <a:xfrm>
            <a:off x="3535515" y="3483677"/>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9</a:t>
            </a:r>
          </a:p>
        </p:txBody>
      </p:sp>
      <p:sp>
        <p:nvSpPr>
          <p:cNvPr id="44" name="62">
            <a:hlinkClick r:id="" action="ppaction://noaction"/>
            <a:extLst>
              <a:ext uri="{FF2B5EF4-FFF2-40B4-BE49-F238E27FC236}">
                <a16:creationId xmlns="" xmlns:a16="http://schemas.microsoft.com/office/drawing/2014/main" id="{2EA27300-A727-B907-3535-0A34BB1CE4AB}"/>
              </a:ext>
            </a:extLst>
          </p:cNvPr>
          <p:cNvSpPr txBox="1"/>
          <p:nvPr/>
        </p:nvSpPr>
        <p:spPr>
          <a:xfrm>
            <a:off x="4152488" y="3476634"/>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62</a:t>
            </a:r>
          </a:p>
        </p:txBody>
      </p:sp>
      <p:sp>
        <p:nvSpPr>
          <p:cNvPr id="45" name="Freeform 3">
            <a:extLst>
              <a:ext uri="{FF2B5EF4-FFF2-40B4-BE49-F238E27FC236}">
                <a16:creationId xmlns="" xmlns:a16="http://schemas.microsoft.com/office/drawing/2014/main" id="{C346F8CB-D5B3-371C-B53C-1F3B2AD4C870}"/>
              </a:ext>
            </a:extLst>
          </p:cNvPr>
          <p:cNvSpPr/>
          <p:nvPr/>
        </p:nvSpPr>
        <p:spPr>
          <a:xfrm>
            <a:off x="4712190" y="3390053"/>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46" name="Picture 45">
            <a:extLst>
              <a:ext uri="{FF2B5EF4-FFF2-40B4-BE49-F238E27FC236}">
                <a16:creationId xmlns="" xmlns:a16="http://schemas.microsoft.com/office/drawing/2014/main" id="{ABD82237-91D9-475D-9EB6-AFF3A09ACD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806417" y="3472215"/>
            <a:ext cx="464102" cy="470503"/>
          </a:xfrm>
          <a:prstGeom prst="rect">
            <a:avLst/>
          </a:prstGeom>
        </p:spPr>
      </p:pic>
      <p:sp>
        <p:nvSpPr>
          <p:cNvPr id="47" name="76">
            <a:hlinkClick r:id="" action="ppaction://noaction"/>
            <a:extLst>
              <a:ext uri="{FF2B5EF4-FFF2-40B4-BE49-F238E27FC236}">
                <a16:creationId xmlns="" xmlns:a16="http://schemas.microsoft.com/office/drawing/2014/main" id="{C754F733-D90E-A39A-62C3-9B97B1BCB115}"/>
              </a:ext>
            </a:extLst>
          </p:cNvPr>
          <p:cNvSpPr txBox="1"/>
          <p:nvPr/>
        </p:nvSpPr>
        <p:spPr>
          <a:xfrm>
            <a:off x="4780811" y="3476634"/>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76</a:t>
            </a:r>
          </a:p>
        </p:txBody>
      </p:sp>
      <p:sp>
        <p:nvSpPr>
          <p:cNvPr id="48" name="Freeform 3">
            <a:extLst>
              <a:ext uri="{FF2B5EF4-FFF2-40B4-BE49-F238E27FC236}">
                <a16:creationId xmlns="" xmlns:a16="http://schemas.microsoft.com/office/drawing/2014/main" id="{698867A8-6967-DC75-9C22-79552FD18E46}"/>
              </a:ext>
            </a:extLst>
          </p:cNvPr>
          <p:cNvSpPr/>
          <p:nvPr/>
        </p:nvSpPr>
        <p:spPr>
          <a:xfrm>
            <a:off x="3429000" y="4050427"/>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9" name="Freeform 3">
            <a:extLst>
              <a:ext uri="{FF2B5EF4-FFF2-40B4-BE49-F238E27FC236}">
                <a16:creationId xmlns="" xmlns:a16="http://schemas.microsoft.com/office/drawing/2014/main" id="{DFB02C5D-4D27-AC22-8FB2-4F3704429FB1}"/>
              </a:ext>
            </a:extLst>
          </p:cNvPr>
          <p:cNvSpPr/>
          <p:nvPr/>
        </p:nvSpPr>
        <p:spPr>
          <a:xfrm>
            <a:off x="4057977" y="4050427"/>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50" name="Picture 49">
            <a:extLst>
              <a:ext uri="{FF2B5EF4-FFF2-40B4-BE49-F238E27FC236}">
                <a16:creationId xmlns="" xmlns:a16="http://schemas.microsoft.com/office/drawing/2014/main" id="{57B11510-2304-1586-4A9A-9B1062D2260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520281" y="4132589"/>
            <a:ext cx="464102" cy="470503"/>
          </a:xfrm>
          <a:prstGeom prst="rect">
            <a:avLst/>
          </a:prstGeom>
        </p:spPr>
      </p:pic>
      <p:pic>
        <p:nvPicPr>
          <p:cNvPr id="51" name="Picture 50">
            <a:extLst>
              <a:ext uri="{FF2B5EF4-FFF2-40B4-BE49-F238E27FC236}">
                <a16:creationId xmlns="" xmlns:a16="http://schemas.microsoft.com/office/drawing/2014/main" id="{A574AAF8-83C7-0474-3B35-35B39B177FC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152205" y="4132589"/>
            <a:ext cx="464102" cy="470503"/>
          </a:xfrm>
          <a:prstGeom prst="rect">
            <a:avLst/>
          </a:prstGeom>
        </p:spPr>
      </p:pic>
      <p:sp>
        <p:nvSpPr>
          <p:cNvPr id="52" name="12">
            <a:hlinkClick r:id="" action="ppaction://noaction"/>
            <a:extLst>
              <a:ext uri="{FF2B5EF4-FFF2-40B4-BE49-F238E27FC236}">
                <a16:creationId xmlns="" xmlns:a16="http://schemas.microsoft.com/office/drawing/2014/main" id="{EF56949E-E18D-01FE-49BB-409631C7A8E7}"/>
              </a:ext>
            </a:extLst>
          </p:cNvPr>
          <p:cNvSpPr txBox="1"/>
          <p:nvPr/>
        </p:nvSpPr>
        <p:spPr>
          <a:xfrm>
            <a:off x="3509625" y="4144051"/>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12</a:t>
            </a:r>
          </a:p>
        </p:txBody>
      </p:sp>
      <p:sp>
        <p:nvSpPr>
          <p:cNvPr id="53" name="7">
            <a:hlinkClick r:id="" action="ppaction://noaction"/>
            <a:extLst>
              <a:ext uri="{FF2B5EF4-FFF2-40B4-BE49-F238E27FC236}">
                <a16:creationId xmlns="" xmlns:a16="http://schemas.microsoft.com/office/drawing/2014/main" id="{77095F1A-906B-8683-91A9-03BBEB644195}"/>
              </a:ext>
            </a:extLst>
          </p:cNvPr>
          <p:cNvSpPr txBox="1"/>
          <p:nvPr/>
        </p:nvSpPr>
        <p:spPr>
          <a:xfrm>
            <a:off x="4126598" y="4137008"/>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7</a:t>
            </a:r>
          </a:p>
        </p:txBody>
      </p:sp>
      <p:sp>
        <p:nvSpPr>
          <p:cNvPr id="54" name="Freeform 3">
            <a:extLst>
              <a:ext uri="{FF2B5EF4-FFF2-40B4-BE49-F238E27FC236}">
                <a16:creationId xmlns="" xmlns:a16="http://schemas.microsoft.com/office/drawing/2014/main" id="{D1B3AA25-28FB-BBA7-7554-BD633384B56B}"/>
              </a:ext>
            </a:extLst>
          </p:cNvPr>
          <p:cNvSpPr/>
          <p:nvPr/>
        </p:nvSpPr>
        <p:spPr>
          <a:xfrm>
            <a:off x="4686300" y="4050427"/>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55" name="Picture 54">
            <a:extLst>
              <a:ext uri="{FF2B5EF4-FFF2-40B4-BE49-F238E27FC236}">
                <a16:creationId xmlns="" xmlns:a16="http://schemas.microsoft.com/office/drawing/2014/main" id="{B5559319-0581-2298-8C5B-3C42507BAE4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80528" y="4132589"/>
            <a:ext cx="464102" cy="470503"/>
          </a:xfrm>
          <a:prstGeom prst="rect">
            <a:avLst/>
          </a:prstGeom>
        </p:spPr>
      </p:pic>
      <p:sp>
        <p:nvSpPr>
          <p:cNvPr id="56" name="54">
            <a:hlinkClick r:id="" action="ppaction://noaction"/>
            <a:extLst>
              <a:ext uri="{FF2B5EF4-FFF2-40B4-BE49-F238E27FC236}">
                <a16:creationId xmlns="" xmlns:a16="http://schemas.microsoft.com/office/drawing/2014/main" id="{6C57FE08-0379-F085-2780-65C69F4D7CC2}"/>
              </a:ext>
            </a:extLst>
          </p:cNvPr>
          <p:cNvSpPr txBox="1"/>
          <p:nvPr/>
        </p:nvSpPr>
        <p:spPr>
          <a:xfrm>
            <a:off x="4754921" y="4137008"/>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54</a:t>
            </a:r>
          </a:p>
        </p:txBody>
      </p:sp>
      <p:sp>
        <p:nvSpPr>
          <p:cNvPr id="57" name="Freeform 3">
            <a:extLst>
              <a:ext uri="{FF2B5EF4-FFF2-40B4-BE49-F238E27FC236}">
                <a16:creationId xmlns="" xmlns:a16="http://schemas.microsoft.com/office/drawing/2014/main" id="{C09F0074-0981-81AC-4656-E50E45F04DD4}"/>
              </a:ext>
            </a:extLst>
          </p:cNvPr>
          <p:cNvSpPr/>
          <p:nvPr/>
        </p:nvSpPr>
        <p:spPr>
          <a:xfrm>
            <a:off x="5348331" y="2080767"/>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58" name="Picture 57">
            <a:extLst>
              <a:ext uri="{FF2B5EF4-FFF2-40B4-BE49-F238E27FC236}">
                <a16:creationId xmlns="" xmlns:a16="http://schemas.microsoft.com/office/drawing/2014/main" id="{AD2E2C9A-F35D-4E0A-C92F-E157E2D5F5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36664" y="2162929"/>
            <a:ext cx="464102" cy="470503"/>
          </a:xfrm>
          <a:prstGeom prst="rect">
            <a:avLst/>
          </a:prstGeom>
        </p:spPr>
      </p:pic>
      <p:sp>
        <p:nvSpPr>
          <p:cNvPr id="59" name="5">
            <a:hlinkClick r:id="" action="ppaction://noaction"/>
            <a:extLst>
              <a:ext uri="{FF2B5EF4-FFF2-40B4-BE49-F238E27FC236}">
                <a16:creationId xmlns="" xmlns:a16="http://schemas.microsoft.com/office/drawing/2014/main" id="{746B6F00-185F-C57F-615D-EA10D24DA71E}"/>
              </a:ext>
            </a:extLst>
          </p:cNvPr>
          <p:cNvSpPr txBox="1"/>
          <p:nvPr/>
        </p:nvSpPr>
        <p:spPr>
          <a:xfrm>
            <a:off x="5435410" y="2158612"/>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5</a:t>
            </a:r>
          </a:p>
        </p:txBody>
      </p:sp>
      <p:sp>
        <p:nvSpPr>
          <p:cNvPr id="60" name="Freeform 3">
            <a:extLst>
              <a:ext uri="{FF2B5EF4-FFF2-40B4-BE49-F238E27FC236}">
                <a16:creationId xmlns="" xmlns:a16="http://schemas.microsoft.com/office/drawing/2014/main" id="{1A57AD31-03F1-8DAC-3653-B34EBB1C5F69}"/>
              </a:ext>
            </a:extLst>
          </p:cNvPr>
          <p:cNvSpPr/>
          <p:nvPr/>
        </p:nvSpPr>
        <p:spPr>
          <a:xfrm>
            <a:off x="5347679" y="2733996"/>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61" name="Picture 60">
            <a:extLst>
              <a:ext uri="{FF2B5EF4-FFF2-40B4-BE49-F238E27FC236}">
                <a16:creationId xmlns="" xmlns:a16="http://schemas.microsoft.com/office/drawing/2014/main" id="{C6AFF67D-6BB2-531A-7F9E-32BFEE68081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1907" y="2816158"/>
            <a:ext cx="464102" cy="470503"/>
          </a:xfrm>
          <a:prstGeom prst="rect">
            <a:avLst/>
          </a:prstGeom>
        </p:spPr>
      </p:pic>
      <p:sp>
        <p:nvSpPr>
          <p:cNvPr id="62" name="87">
            <a:hlinkClick r:id="" action="ppaction://noaction"/>
            <a:extLst>
              <a:ext uri="{FF2B5EF4-FFF2-40B4-BE49-F238E27FC236}">
                <a16:creationId xmlns="" xmlns:a16="http://schemas.microsoft.com/office/drawing/2014/main" id="{0715C623-28E0-3E01-07CD-09CC056840BB}"/>
              </a:ext>
            </a:extLst>
          </p:cNvPr>
          <p:cNvSpPr txBox="1"/>
          <p:nvPr/>
        </p:nvSpPr>
        <p:spPr>
          <a:xfrm>
            <a:off x="5416300" y="2820577"/>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87</a:t>
            </a:r>
          </a:p>
        </p:txBody>
      </p:sp>
      <p:sp>
        <p:nvSpPr>
          <p:cNvPr id="63" name="Freeform 3">
            <a:extLst>
              <a:ext uri="{FF2B5EF4-FFF2-40B4-BE49-F238E27FC236}">
                <a16:creationId xmlns="" xmlns:a16="http://schemas.microsoft.com/office/drawing/2014/main" id="{EF20352C-36D5-FD1B-A9C1-D9AA23AC2D87}"/>
              </a:ext>
            </a:extLst>
          </p:cNvPr>
          <p:cNvSpPr/>
          <p:nvPr/>
        </p:nvSpPr>
        <p:spPr>
          <a:xfrm>
            <a:off x="5347679" y="3394370"/>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64" name="Picture 63">
            <a:extLst>
              <a:ext uri="{FF2B5EF4-FFF2-40B4-BE49-F238E27FC236}">
                <a16:creationId xmlns="" xmlns:a16="http://schemas.microsoft.com/office/drawing/2014/main" id="{4EC61AF4-7FEF-0AFB-0125-71FD3424733F}"/>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41907" y="3476532"/>
            <a:ext cx="464102" cy="470503"/>
          </a:xfrm>
          <a:prstGeom prst="rect">
            <a:avLst/>
          </a:prstGeom>
        </p:spPr>
      </p:pic>
      <p:sp>
        <p:nvSpPr>
          <p:cNvPr id="65" name="21">
            <a:hlinkClick r:id="" action="ppaction://noaction"/>
            <a:extLst>
              <a:ext uri="{FF2B5EF4-FFF2-40B4-BE49-F238E27FC236}">
                <a16:creationId xmlns="" xmlns:a16="http://schemas.microsoft.com/office/drawing/2014/main" id="{434C5552-5E9D-4B15-593F-0358E5484E47}"/>
              </a:ext>
            </a:extLst>
          </p:cNvPr>
          <p:cNvSpPr txBox="1"/>
          <p:nvPr/>
        </p:nvSpPr>
        <p:spPr>
          <a:xfrm>
            <a:off x="5416300" y="3480951"/>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21</a:t>
            </a:r>
          </a:p>
        </p:txBody>
      </p:sp>
      <p:sp>
        <p:nvSpPr>
          <p:cNvPr id="66" name="Freeform 3">
            <a:extLst>
              <a:ext uri="{FF2B5EF4-FFF2-40B4-BE49-F238E27FC236}">
                <a16:creationId xmlns="" xmlns:a16="http://schemas.microsoft.com/office/drawing/2014/main" id="{B03F7822-87CE-0675-04F7-D446F54B063E}"/>
              </a:ext>
            </a:extLst>
          </p:cNvPr>
          <p:cNvSpPr/>
          <p:nvPr/>
        </p:nvSpPr>
        <p:spPr>
          <a:xfrm>
            <a:off x="5321790" y="4054744"/>
            <a:ext cx="654866" cy="648912"/>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67" name="Picture 66">
            <a:extLst>
              <a:ext uri="{FF2B5EF4-FFF2-40B4-BE49-F238E27FC236}">
                <a16:creationId xmlns="" xmlns:a16="http://schemas.microsoft.com/office/drawing/2014/main" id="{ABF4BE96-A29E-9850-0A68-457ECFE9B53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416017" y="4136906"/>
            <a:ext cx="464102" cy="470503"/>
          </a:xfrm>
          <a:prstGeom prst="rect">
            <a:avLst/>
          </a:prstGeom>
        </p:spPr>
      </p:pic>
      <p:sp>
        <p:nvSpPr>
          <p:cNvPr id="68" name="27">
            <a:hlinkClick r:id="" action="ppaction://noaction"/>
            <a:extLst>
              <a:ext uri="{FF2B5EF4-FFF2-40B4-BE49-F238E27FC236}">
                <a16:creationId xmlns="" xmlns:a16="http://schemas.microsoft.com/office/drawing/2014/main" id="{0BEAB8C1-A582-787C-34F2-5D457C883D4A}"/>
              </a:ext>
            </a:extLst>
          </p:cNvPr>
          <p:cNvSpPr txBox="1"/>
          <p:nvPr/>
        </p:nvSpPr>
        <p:spPr>
          <a:xfrm>
            <a:off x="5390411" y="4141325"/>
            <a:ext cx="500579" cy="461665"/>
          </a:xfrm>
          <a:prstGeom prst="rect">
            <a:avLst/>
          </a:prstGeom>
          <a:solidFill>
            <a:srgbClr val="EADDCA"/>
          </a:solidFill>
        </p:spPr>
        <p:txBody>
          <a:bodyPr wrap="square" lIns="0" tIns="0" rIns="0" bIns="0" rtlCol="0" anchor="t">
            <a:spAutoFit/>
          </a:bodyPr>
          <a:lstStyle/>
          <a:p>
            <a:pPr algn="ctr">
              <a:buClrTx/>
              <a:buFontTx/>
              <a:buNone/>
            </a:pPr>
            <a:r>
              <a:rPr lang="en-US" sz="3000" kern="1200">
                <a:solidFill>
                  <a:srgbClr val="9B6543"/>
                </a:solidFill>
                <a:latin typeface="Montserrat SemiBold" panose="00000700000000000000" pitchFamily="2" charset="0"/>
                <a:ea typeface="+mn-ea"/>
                <a:cs typeface="+mn-cs"/>
              </a:rPr>
              <a:t>27</a:t>
            </a:r>
          </a:p>
        </p:txBody>
      </p:sp>
      <p:pic>
        <p:nvPicPr>
          <p:cNvPr id="4" name="Picture 3">
            <a:extLst>
              <a:ext uri="{FF2B5EF4-FFF2-40B4-BE49-F238E27FC236}">
                <a16:creationId xmlns="" xmlns:a16="http://schemas.microsoft.com/office/drawing/2014/main" id="{DB5E266B-3CB8-0C5C-E334-7E549F0B4E7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Tree>
    <p:extLst>
      <p:ext uri="{BB962C8B-B14F-4D97-AF65-F5344CB8AC3E}">
        <p14:creationId xmlns:p14="http://schemas.microsoft.com/office/powerpoint/2010/main" val="698536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4" presetClass="entr" presetSubtype="1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randombar(horizontal)">
                                      <p:cBhvr>
                                        <p:cTn id="25" dur="500"/>
                                        <p:tgtEl>
                                          <p:spTgt spid="23"/>
                                        </p:tgtEl>
                                      </p:cBhvr>
                                    </p:animEffect>
                                  </p:childTnLst>
                                </p:cTn>
                              </p:par>
                              <p:par>
                                <p:cTn id="26" presetID="14" presetClass="entr" presetSubtype="10" fill="hold"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randombar(horizontal)">
                                      <p:cBhvr>
                                        <p:cTn id="28" dur="500"/>
                                        <p:tgtEl>
                                          <p:spTgt spid="24"/>
                                        </p:tgtEl>
                                      </p:cBhvr>
                                    </p:animEffect>
                                  </p:childTnLst>
                                </p:cTn>
                              </p:par>
                              <p:par>
                                <p:cTn id="29" presetID="14" presetClass="entr" presetSubtype="10"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randombar(horizontal)">
                                      <p:cBhvr>
                                        <p:cTn id="31" dur="500"/>
                                        <p:tgtEl>
                                          <p:spTgt spid="25"/>
                                        </p:tgtEl>
                                      </p:cBhvr>
                                    </p:animEffect>
                                  </p:childTnLst>
                                </p:cTn>
                              </p:par>
                              <p:par>
                                <p:cTn id="32" presetID="14" presetClass="entr" presetSubtype="10" fill="hold" nodeType="with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randombar(horizontal)">
                                      <p:cBhvr>
                                        <p:cTn id="34" dur="500"/>
                                        <p:tgtEl>
                                          <p:spTgt spid="26"/>
                                        </p:tgtEl>
                                      </p:cBhvr>
                                    </p:animEffect>
                                  </p:childTnLst>
                                </p:cTn>
                              </p:par>
                              <p:par>
                                <p:cTn id="35" presetID="14" presetClass="entr" presetSubtype="10"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randombar(horizontal)">
                                      <p:cBhvr>
                                        <p:cTn id="37" dur="500"/>
                                        <p:tgtEl>
                                          <p:spTgt spid="27"/>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randombar(horizontal)">
                                      <p:cBhvr>
                                        <p:cTn id="40" dur="500"/>
                                        <p:tgtEl>
                                          <p:spTgt spid="12"/>
                                        </p:tgtEl>
                                      </p:cBhvr>
                                    </p:animEffect>
                                  </p:childTnLst>
                                </p:cTn>
                              </p:par>
                              <p:par>
                                <p:cTn id="41" presetID="31" presetClass="entr" presetSubtype="0" fill="hold" nodeType="withEffect">
                                  <p:stCondLst>
                                    <p:cond delay="0"/>
                                  </p:stCondLst>
                                  <p:childTnLst>
                                    <p:set>
                                      <p:cBhvr>
                                        <p:cTn id="42" dur="1" fill="hold">
                                          <p:stCondLst>
                                            <p:cond delay="0"/>
                                          </p:stCondLst>
                                        </p:cTn>
                                        <p:tgtEl>
                                          <p:spTgt spid="28"/>
                                        </p:tgtEl>
                                        <p:attrNameLst>
                                          <p:attrName>style.visibility</p:attrName>
                                        </p:attrNameLst>
                                      </p:cBhvr>
                                      <p:to>
                                        <p:strVal val="visible"/>
                                      </p:to>
                                    </p:set>
                                    <p:anim calcmode="lin" valueType="num">
                                      <p:cBhvr>
                                        <p:cTn id="43" dur="1000" fill="hold"/>
                                        <p:tgtEl>
                                          <p:spTgt spid="28"/>
                                        </p:tgtEl>
                                        <p:attrNameLst>
                                          <p:attrName>ppt_w</p:attrName>
                                        </p:attrNameLst>
                                      </p:cBhvr>
                                      <p:tavLst>
                                        <p:tav tm="0">
                                          <p:val>
                                            <p:fltVal val="0"/>
                                          </p:val>
                                        </p:tav>
                                        <p:tav tm="100000">
                                          <p:val>
                                            <p:strVal val="#ppt_w"/>
                                          </p:val>
                                        </p:tav>
                                      </p:tavLst>
                                    </p:anim>
                                    <p:anim calcmode="lin" valueType="num">
                                      <p:cBhvr>
                                        <p:cTn id="44" dur="1000" fill="hold"/>
                                        <p:tgtEl>
                                          <p:spTgt spid="28"/>
                                        </p:tgtEl>
                                        <p:attrNameLst>
                                          <p:attrName>ppt_h</p:attrName>
                                        </p:attrNameLst>
                                      </p:cBhvr>
                                      <p:tavLst>
                                        <p:tav tm="0">
                                          <p:val>
                                            <p:fltVal val="0"/>
                                          </p:val>
                                        </p:tav>
                                        <p:tav tm="100000">
                                          <p:val>
                                            <p:strVal val="#ppt_h"/>
                                          </p:val>
                                        </p:tav>
                                      </p:tavLst>
                                    </p:anim>
                                    <p:anim calcmode="lin" valueType="num">
                                      <p:cBhvr>
                                        <p:cTn id="45" dur="1000" fill="hold"/>
                                        <p:tgtEl>
                                          <p:spTgt spid="28"/>
                                        </p:tgtEl>
                                        <p:attrNameLst>
                                          <p:attrName>style.rotation</p:attrName>
                                        </p:attrNameLst>
                                      </p:cBhvr>
                                      <p:tavLst>
                                        <p:tav tm="0">
                                          <p:val>
                                            <p:fltVal val="90"/>
                                          </p:val>
                                        </p:tav>
                                        <p:tav tm="100000">
                                          <p:val>
                                            <p:fltVal val="0"/>
                                          </p:val>
                                        </p:tav>
                                      </p:tavLst>
                                    </p:anim>
                                    <p:animEffect transition="in" filter="fade">
                                      <p:cBhvr>
                                        <p:cTn id="46" dur="1000"/>
                                        <p:tgtEl>
                                          <p:spTgt spid="28"/>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32"/>
                                        </p:tgtEl>
                                        <p:attrNameLst>
                                          <p:attrName>style.visibility</p:attrName>
                                        </p:attrNameLst>
                                      </p:cBhvr>
                                      <p:to>
                                        <p:strVal val="visible"/>
                                      </p:to>
                                    </p:set>
                                    <p:animEffect transition="in" filter="randombar(horizontal)">
                                      <p:cBhvr>
                                        <p:cTn id="49" dur="500"/>
                                        <p:tgtEl>
                                          <p:spTgt spid="32"/>
                                        </p:tgtEl>
                                      </p:cBhvr>
                                    </p:animEffect>
                                  </p:childTnLst>
                                </p:cTn>
                              </p:par>
                              <p:par>
                                <p:cTn id="50" presetID="14" presetClass="entr" presetSubtype="10" fill="hold" grpId="0" nodeType="with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randombar(horizontal)">
                                      <p:cBhvr>
                                        <p:cTn id="52" dur="500"/>
                                        <p:tgtEl>
                                          <p:spTgt spid="33"/>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34"/>
                                        </p:tgtEl>
                                        <p:attrNameLst>
                                          <p:attrName>style.visibility</p:attrName>
                                        </p:attrNameLst>
                                      </p:cBhvr>
                                      <p:to>
                                        <p:strVal val="visible"/>
                                      </p:to>
                                    </p:set>
                                    <p:animEffect transition="in" filter="randombar(horizontal)">
                                      <p:cBhvr>
                                        <p:cTn id="55" dur="500"/>
                                        <p:tgtEl>
                                          <p:spTgt spid="34"/>
                                        </p:tgtEl>
                                      </p:cBhvr>
                                    </p:animEffect>
                                  </p:childTnLst>
                                </p:cTn>
                              </p:par>
                              <p:par>
                                <p:cTn id="56" presetID="14" presetClass="entr" presetSubtype="10" fill="hold" grpId="0" nodeType="withEffect">
                                  <p:stCondLst>
                                    <p:cond delay="0"/>
                                  </p:stCondLst>
                                  <p:childTnLst>
                                    <p:set>
                                      <p:cBhvr>
                                        <p:cTn id="57" dur="1" fill="hold">
                                          <p:stCondLst>
                                            <p:cond delay="0"/>
                                          </p:stCondLst>
                                        </p:cTn>
                                        <p:tgtEl>
                                          <p:spTgt spid="35"/>
                                        </p:tgtEl>
                                        <p:attrNameLst>
                                          <p:attrName>style.visibility</p:attrName>
                                        </p:attrNameLst>
                                      </p:cBhvr>
                                      <p:to>
                                        <p:strVal val="visible"/>
                                      </p:to>
                                    </p:set>
                                    <p:animEffect transition="in" filter="randombar(horizontal)">
                                      <p:cBhvr>
                                        <p:cTn id="58" dur="500"/>
                                        <p:tgtEl>
                                          <p:spTgt spid="35"/>
                                        </p:tgtEl>
                                      </p:cBhvr>
                                    </p:animEffect>
                                  </p:childTnLst>
                                </p:cTn>
                              </p:par>
                              <p:par>
                                <p:cTn id="59" presetID="14" presetClass="entr" presetSubtype="10" fill="hold" nodeType="withEffect">
                                  <p:stCondLst>
                                    <p:cond delay="0"/>
                                  </p:stCondLst>
                                  <p:childTnLst>
                                    <p:set>
                                      <p:cBhvr>
                                        <p:cTn id="60" dur="1" fill="hold">
                                          <p:stCondLst>
                                            <p:cond delay="0"/>
                                          </p:stCondLst>
                                        </p:cTn>
                                        <p:tgtEl>
                                          <p:spTgt spid="36"/>
                                        </p:tgtEl>
                                        <p:attrNameLst>
                                          <p:attrName>style.visibility</p:attrName>
                                        </p:attrNameLst>
                                      </p:cBhvr>
                                      <p:to>
                                        <p:strVal val="visible"/>
                                      </p:to>
                                    </p:set>
                                    <p:animEffect transition="in" filter="randombar(horizontal)">
                                      <p:cBhvr>
                                        <p:cTn id="61" dur="500"/>
                                        <p:tgtEl>
                                          <p:spTgt spid="36"/>
                                        </p:tgtEl>
                                      </p:cBhvr>
                                    </p:animEffect>
                                  </p:childTnLst>
                                </p:cTn>
                              </p:par>
                              <p:par>
                                <p:cTn id="62" presetID="14" presetClass="entr" presetSubtype="10" fill="hold"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randombar(horizontal)">
                                      <p:cBhvr>
                                        <p:cTn id="64" dur="500"/>
                                        <p:tgtEl>
                                          <p:spTgt spid="37"/>
                                        </p:tgtEl>
                                      </p:cBhvr>
                                    </p:animEffect>
                                  </p:childTnLst>
                                </p:cTn>
                              </p:par>
                              <p:par>
                                <p:cTn id="65" presetID="14" presetClass="entr" presetSubtype="10"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randombar(horizontal)">
                                      <p:cBhvr>
                                        <p:cTn id="67" dur="500"/>
                                        <p:tgtEl>
                                          <p:spTgt spid="38"/>
                                        </p:tgtEl>
                                      </p:cBhvr>
                                    </p:animEffect>
                                  </p:childTnLst>
                                </p:cTn>
                              </p:par>
                              <p:par>
                                <p:cTn id="68" presetID="14" presetClass="entr" presetSubtype="10" fill="hold" nodeType="withEffect">
                                  <p:stCondLst>
                                    <p:cond delay="0"/>
                                  </p:stCondLst>
                                  <p:childTnLst>
                                    <p:set>
                                      <p:cBhvr>
                                        <p:cTn id="69" dur="1" fill="hold">
                                          <p:stCondLst>
                                            <p:cond delay="0"/>
                                          </p:stCondLst>
                                        </p:cTn>
                                        <p:tgtEl>
                                          <p:spTgt spid="39"/>
                                        </p:tgtEl>
                                        <p:attrNameLst>
                                          <p:attrName>style.visibility</p:attrName>
                                        </p:attrNameLst>
                                      </p:cBhvr>
                                      <p:to>
                                        <p:strVal val="visible"/>
                                      </p:to>
                                    </p:set>
                                    <p:animEffect transition="in" filter="randombar(horizontal)">
                                      <p:cBhvr>
                                        <p:cTn id="70" dur="500"/>
                                        <p:tgtEl>
                                          <p:spTgt spid="39"/>
                                        </p:tgtEl>
                                      </p:cBhvr>
                                    </p:animEffect>
                                  </p:childTnLst>
                                </p:cTn>
                              </p:par>
                              <p:par>
                                <p:cTn id="71" presetID="14" presetClass="entr" presetSubtype="10" fill="hold" nodeType="withEffect">
                                  <p:stCondLst>
                                    <p:cond delay="0"/>
                                  </p:stCondLst>
                                  <p:childTnLst>
                                    <p:set>
                                      <p:cBhvr>
                                        <p:cTn id="72" dur="1" fill="hold">
                                          <p:stCondLst>
                                            <p:cond delay="0"/>
                                          </p:stCondLst>
                                        </p:cTn>
                                        <p:tgtEl>
                                          <p:spTgt spid="40"/>
                                        </p:tgtEl>
                                        <p:attrNameLst>
                                          <p:attrName>style.visibility</p:attrName>
                                        </p:attrNameLst>
                                      </p:cBhvr>
                                      <p:to>
                                        <p:strVal val="visible"/>
                                      </p:to>
                                    </p:set>
                                    <p:animEffect transition="in" filter="randombar(horizontal)">
                                      <p:cBhvr>
                                        <p:cTn id="73" dur="500"/>
                                        <p:tgtEl>
                                          <p:spTgt spid="40"/>
                                        </p:tgtEl>
                                      </p:cBhvr>
                                    </p:animEffect>
                                  </p:childTnLst>
                                </p:cTn>
                              </p:par>
                              <p:par>
                                <p:cTn id="74" presetID="14" presetClass="entr" presetSubtype="10" fill="hold" nodeType="withEffect">
                                  <p:stCondLst>
                                    <p:cond delay="0"/>
                                  </p:stCondLst>
                                  <p:childTnLst>
                                    <p:set>
                                      <p:cBhvr>
                                        <p:cTn id="75" dur="1" fill="hold">
                                          <p:stCondLst>
                                            <p:cond delay="0"/>
                                          </p:stCondLst>
                                        </p:cTn>
                                        <p:tgtEl>
                                          <p:spTgt spid="41"/>
                                        </p:tgtEl>
                                        <p:attrNameLst>
                                          <p:attrName>style.visibility</p:attrName>
                                        </p:attrNameLst>
                                      </p:cBhvr>
                                      <p:to>
                                        <p:strVal val="visible"/>
                                      </p:to>
                                    </p:set>
                                    <p:animEffect transition="in" filter="randombar(horizontal)">
                                      <p:cBhvr>
                                        <p:cTn id="76" dur="500"/>
                                        <p:tgtEl>
                                          <p:spTgt spid="41"/>
                                        </p:tgtEl>
                                      </p:cBhvr>
                                    </p:animEffect>
                                  </p:childTnLst>
                                </p:cTn>
                              </p:par>
                              <p:par>
                                <p:cTn id="77" presetID="14" presetClass="entr" presetSubtype="10" fill="hold" nodeType="withEffect">
                                  <p:stCondLst>
                                    <p:cond delay="0"/>
                                  </p:stCondLst>
                                  <p:childTnLst>
                                    <p:set>
                                      <p:cBhvr>
                                        <p:cTn id="78" dur="1" fill="hold">
                                          <p:stCondLst>
                                            <p:cond delay="0"/>
                                          </p:stCondLst>
                                        </p:cTn>
                                        <p:tgtEl>
                                          <p:spTgt spid="42"/>
                                        </p:tgtEl>
                                        <p:attrNameLst>
                                          <p:attrName>style.visibility</p:attrName>
                                        </p:attrNameLst>
                                      </p:cBhvr>
                                      <p:to>
                                        <p:strVal val="visible"/>
                                      </p:to>
                                    </p:set>
                                    <p:animEffect transition="in" filter="randombar(horizontal)">
                                      <p:cBhvr>
                                        <p:cTn id="79" dur="500"/>
                                        <p:tgtEl>
                                          <p:spTgt spid="42"/>
                                        </p:tgtEl>
                                      </p:cBhvr>
                                    </p:animEffect>
                                  </p:childTnLst>
                                </p:cTn>
                              </p:par>
                              <p:par>
                                <p:cTn id="80" presetID="14" presetClass="entr" presetSubtype="10" fill="hold" grpId="0" nodeType="withEffect">
                                  <p:stCondLst>
                                    <p:cond delay="0"/>
                                  </p:stCondLst>
                                  <p:childTnLst>
                                    <p:set>
                                      <p:cBhvr>
                                        <p:cTn id="81" dur="1" fill="hold">
                                          <p:stCondLst>
                                            <p:cond delay="0"/>
                                          </p:stCondLst>
                                        </p:cTn>
                                        <p:tgtEl>
                                          <p:spTgt spid="43"/>
                                        </p:tgtEl>
                                        <p:attrNameLst>
                                          <p:attrName>style.visibility</p:attrName>
                                        </p:attrNameLst>
                                      </p:cBhvr>
                                      <p:to>
                                        <p:strVal val="visible"/>
                                      </p:to>
                                    </p:set>
                                    <p:animEffect transition="in" filter="randombar(horizontal)">
                                      <p:cBhvr>
                                        <p:cTn id="82" dur="500"/>
                                        <p:tgtEl>
                                          <p:spTgt spid="43"/>
                                        </p:tgtEl>
                                      </p:cBhvr>
                                    </p:animEffect>
                                  </p:childTnLst>
                                </p:cTn>
                              </p:par>
                              <p:par>
                                <p:cTn id="83" presetID="14" presetClass="entr" presetSubtype="10" fill="hold" grpId="0" nodeType="withEffect">
                                  <p:stCondLst>
                                    <p:cond delay="0"/>
                                  </p:stCondLst>
                                  <p:childTnLst>
                                    <p:set>
                                      <p:cBhvr>
                                        <p:cTn id="84" dur="1" fill="hold">
                                          <p:stCondLst>
                                            <p:cond delay="0"/>
                                          </p:stCondLst>
                                        </p:cTn>
                                        <p:tgtEl>
                                          <p:spTgt spid="44"/>
                                        </p:tgtEl>
                                        <p:attrNameLst>
                                          <p:attrName>style.visibility</p:attrName>
                                        </p:attrNameLst>
                                      </p:cBhvr>
                                      <p:to>
                                        <p:strVal val="visible"/>
                                      </p:to>
                                    </p:set>
                                    <p:animEffect transition="in" filter="randombar(horizontal)">
                                      <p:cBhvr>
                                        <p:cTn id="85" dur="500"/>
                                        <p:tgtEl>
                                          <p:spTgt spid="44"/>
                                        </p:tgtEl>
                                      </p:cBhvr>
                                    </p:animEffect>
                                  </p:childTnLst>
                                </p:cTn>
                              </p:par>
                              <p:par>
                                <p:cTn id="86" presetID="14" presetClass="entr" presetSubtype="10" fill="hold" nodeType="withEffect">
                                  <p:stCondLst>
                                    <p:cond delay="0"/>
                                  </p:stCondLst>
                                  <p:childTnLst>
                                    <p:set>
                                      <p:cBhvr>
                                        <p:cTn id="87" dur="1" fill="hold">
                                          <p:stCondLst>
                                            <p:cond delay="0"/>
                                          </p:stCondLst>
                                        </p:cTn>
                                        <p:tgtEl>
                                          <p:spTgt spid="45"/>
                                        </p:tgtEl>
                                        <p:attrNameLst>
                                          <p:attrName>style.visibility</p:attrName>
                                        </p:attrNameLst>
                                      </p:cBhvr>
                                      <p:to>
                                        <p:strVal val="visible"/>
                                      </p:to>
                                    </p:set>
                                    <p:animEffect transition="in" filter="randombar(horizontal)">
                                      <p:cBhvr>
                                        <p:cTn id="88" dur="500"/>
                                        <p:tgtEl>
                                          <p:spTgt spid="45"/>
                                        </p:tgtEl>
                                      </p:cBhvr>
                                    </p:animEffect>
                                  </p:childTnLst>
                                </p:cTn>
                              </p:par>
                              <p:par>
                                <p:cTn id="89" presetID="14" presetClass="entr" presetSubtype="10" fill="hold" nodeType="withEffect">
                                  <p:stCondLst>
                                    <p:cond delay="0"/>
                                  </p:stCondLst>
                                  <p:childTnLst>
                                    <p:set>
                                      <p:cBhvr>
                                        <p:cTn id="90" dur="1" fill="hold">
                                          <p:stCondLst>
                                            <p:cond delay="0"/>
                                          </p:stCondLst>
                                        </p:cTn>
                                        <p:tgtEl>
                                          <p:spTgt spid="46"/>
                                        </p:tgtEl>
                                        <p:attrNameLst>
                                          <p:attrName>style.visibility</p:attrName>
                                        </p:attrNameLst>
                                      </p:cBhvr>
                                      <p:to>
                                        <p:strVal val="visible"/>
                                      </p:to>
                                    </p:set>
                                    <p:animEffect transition="in" filter="randombar(horizontal)">
                                      <p:cBhvr>
                                        <p:cTn id="91" dur="500"/>
                                        <p:tgtEl>
                                          <p:spTgt spid="46"/>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47"/>
                                        </p:tgtEl>
                                        <p:attrNameLst>
                                          <p:attrName>style.visibility</p:attrName>
                                        </p:attrNameLst>
                                      </p:cBhvr>
                                      <p:to>
                                        <p:strVal val="visible"/>
                                      </p:to>
                                    </p:set>
                                    <p:animEffect transition="in" filter="randombar(horizontal)">
                                      <p:cBhvr>
                                        <p:cTn id="94" dur="500"/>
                                        <p:tgtEl>
                                          <p:spTgt spid="47"/>
                                        </p:tgtEl>
                                      </p:cBhvr>
                                    </p:animEffect>
                                  </p:childTnLst>
                                </p:cTn>
                              </p:par>
                              <p:par>
                                <p:cTn id="95" presetID="14" presetClass="entr" presetSubtype="10" fill="hold" nodeType="withEffect">
                                  <p:stCondLst>
                                    <p:cond delay="0"/>
                                  </p:stCondLst>
                                  <p:childTnLst>
                                    <p:set>
                                      <p:cBhvr>
                                        <p:cTn id="96" dur="1" fill="hold">
                                          <p:stCondLst>
                                            <p:cond delay="0"/>
                                          </p:stCondLst>
                                        </p:cTn>
                                        <p:tgtEl>
                                          <p:spTgt spid="48"/>
                                        </p:tgtEl>
                                        <p:attrNameLst>
                                          <p:attrName>style.visibility</p:attrName>
                                        </p:attrNameLst>
                                      </p:cBhvr>
                                      <p:to>
                                        <p:strVal val="visible"/>
                                      </p:to>
                                    </p:set>
                                    <p:animEffect transition="in" filter="randombar(horizontal)">
                                      <p:cBhvr>
                                        <p:cTn id="97" dur="500"/>
                                        <p:tgtEl>
                                          <p:spTgt spid="48"/>
                                        </p:tgtEl>
                                      </p:cBhvr>
                                    </p:animEffect>
                                  </p:childTnLst>
                                </p:cTn>
                              </p:par>
                              <p:par>
                                <p:cTn id="98" presetID="14" presetClass="entr" presetSubtype="10" fill="hold" nodeType="withEffect">
                                  <p:stCondLst>
                                    <p:cond delay="0"/>
                                  </p:stCondLst>
                                  <p:childTnLst>
                                    <p:set>
                                      <p:cBhvr>
                                        <p:cTn id="99" dur="1" fill="hold">
                                          <p:stCondLst>
                                            <p:cond delay="0"/>
                                          </p:stCondLst>
                                        </p:cTn>
                                        <p:tgtEl>
                                          <p:spTgt spid="49"/>
                                        </p:tgtEl>
                                        <p:attrNameLst>
                                          <p:attrName>style.visibility</p:attrName>
                                        </p:attrNameLst>
                                      </p:cBhvr>
                                      <p:to>
                                        <p:strVal val="visible"/>
                                      </p:to>
                                    </p:set>
                                    <p:animEffect transition="in" filter="randombar(horizontal)">
                                      <p:cBhvr>
                                        <p:cTn id="100" dur="500"/>
                                        <p:tgtEl>
                                          <p:spTgt spid="49"/>
                                        </p:tgtEl>
                                      </p:cBhvr>
                                    </p:animEffect>
                                  </p:childTnLst>
                                </p:cTn>
                              </p:par>
                              <p:par>
                                <p:cTn id="101" presetID="14" presetClass="entr" presetSubtype="10" fill="hold" nodeType="withEffect">
                                  <p:stCondLst>
                                    <p:cond delay="0"/>
                                  </p:stCondLst>
                                  <p:childTnLst>
                                    <p:set>
                                      <p:cBhvr>
                                        <p:cTn id="102" dur="1" fill="hold">
                                          <p:stCondLst>
                                            <p:cond delay="0"/>
                                          </p:stCondLst>
                                        </p:cTn>
                                        <p:tgtEl>
                                          <p:spTgt spid="50"/>
                                        </p:tgtEl>
                                        <p:attrNameLst>
                                          <p:attrName>style.visibility</p:attrName>
                                        </p:attrNameLst>
                                      </p:cBhvr>
                                      <p:to>
                                        <p:strVal val="visible"/>
                                      </p:to>
                                    </p:set>
                                    <p:animEffect transition="in" filter="randombar(horizontal)">
                                      <p:cBhvr>
                                        <p:cTn id="103" dur="500"/>
                                        <p:tgtEl>
                                          <p:spTgt spid="50"/>
                                        </p:tgtEl>
                                      </p:cBhvr>
                                    </p:animEffect>
                                  </p:childTnLst>
                                </p:cTn>
                              </p:par>
                              <p:par>
                                <p:cTn id="104" presetID="14" presetClass="entr" presetSubtype="10" fill="hold" nodeType="withEffect">
                                  <p:stCondLst>
                                    <p:cond delay="0"/>
                                  </p:stCondLst>
                                  <p:childTnLst>
                                    <p:set>
                                      <p:cBhvr>
                                        <p:cTn id="105" dur="1" fill="hold">
                                          <p:stCondLst>
                                            <p:cond delay="0"/>
                                          </p:stCondLst>
                                        </p:cTn>
                                        <p:tgtEl>
                                          <p:spTgt spid="51"/>
                                        </p:tgtEl>
                                        <p:attrNameLst>
                                          <p:attrName>style.visibility</p:attrName>
                                        </p:attrNameLst>
                                      </p:cBhvr>
                                      <p:to>
                                        <p:strVal val="visible"/>
                                      </p:to>
                                    </p:set>
                                    <p:animEffect transition="in" filter="randombar(horizontal)">
                                      <p:cBhvr>
                                        <p:cTn id="106" dur="500"/>
                                        <p:tgtEl>
                                          <p:spTgt spid="51"/>
                                        </p:tgtEl>
                                      </p:cBhvr>
                                    </p:animEffect>
                                  </p:childTnLst>
                                </p:cTn>
                              </p:par>
                              <p:par>
                                <p:cTn id="107" presetID="14" presetClass="entr" presetSubtype="10" fill="hold" grpId="0" nodeType="withEffect">
                                  <p:stCondLst>
                                    <p:cond delay="0"/>
                                  </p:stCondLst>
                                  <p:childTnLst>
                                    <p:set>
                                      <p:cBhvr>
                                        <p:cTn id="108" dur="1" fill="hold">
                                          <p:stCondLst>
                                            <p:cond delay="0"/>
                                          </p:stCondLst>
                                        </p:cTn>
                                        <p:tgtEl>
                                          <p:spTgt spid="52"/>
                                        </p:tgtEl>
                                        <p:attrNameLst>
                                          <p:attrName>style.visibility</p:attrName>
                                        </p:attrNameLst>
                                      </p:cBhvr>
                                      <p:to>
                                        <p:strVal val="visible"/>
                                      </p:to>
                                    </p:set>
                                    <p:animEffect transition="in" filter="randombar(horizontal)">
                                      <p:cBhvr>
                                        <p:cTn id="109" dur="500"/>
                                        <p:tgtEl>
                                          <p:spTgt spid="52"/>
                                        </p:tgtEl>
                                      </p:cBhvr>
                                    </p:animEffect>
                                  </p:childTnLst>
                                </p:cTn>
                              </p:par>
                              <p:par>
                                <p:cTn id="110" presetID="14" presetClass="entr" presetSubtype="10" fill="hold" grpId="0" nodeType="withEffect">
                                  <p:stCondLst>
                                    <p:cond delay="0"/>
                                  </p:stCondLst>
                                  <p:childTnLst>
                                    <p:set>
                                      <p:cBhvr>
                                        <p:cTn id="111" dur="1" fill="hold">
                                          <p:stCondLst>
                                            <p:cond delay="0"/>
                                          </p:stCondLst>
                                        </p:cTn>
                                        <p:tgtEl>
                                          <p:spTgt spid="53"/>
                                        </p:tgtEl>
                                        <p:attrNameLst>
                                          <p:attrName>style.visibility</p:attrName>
                                        </p:attrNameLst>
                                      </p:cBhvr>
                                      <p:to>
                                        <p:strVal val="visible"/>
                                      </p:to>
                                    </p:set>
                                    <p:animEffect transition="in" filter="randombar(horizontal)">
                                      <p:cBhvr>
                                        <p:cTn id="112" dur="500"/>
                                        <p:tgtEl>
                                          <p:spTgt spid="53"/>
                                        </p:tgtEl>
                                      </p:cBhvr>
                                    </p:animEffect>
                                  </p:childTnLst>
                                </p:cTn>
                              </p:par>
                              <p:par>
                                <p:cTn id="113" presetID="14" presetClass="entr" presetSubtype="10" fill="hold" nodeType="withEffect">
                                  <p:stCondLst>
                                    <p:cond delay="0"/>
                                  </p:stCondLst>
                                  <p:childTnLst>
                                    <p:set>
                                      <p:cBhvr>
                                        <p:cTn id="114" dur="1" fill="hold">
                                          <p:stCondLst>
                                            <p:cond delay="0"/>
                                          </p:stCondLst>
                                        </p:cTn>
                                        <p:tgtEl>
                                          <p:spTgt spid="54"/>
                                        </p:tgtEl>
                                        <p:attrNameLst>
                                          <p:attrName>style.visibility</p:attrName>
                                        </p:attrNameLst>
                                      </p:cBhvr>
                                      <p:to>
                                        <p:strVal val="visible"/>
                                      </p:to>
                                    </p:set>
                                    <p:animEffect transition="in" filter="randombar(horizontal)">
                                      <p:cBhvr>
                                        <p:cTn id="115" dur="500"/>
                                        <p:tgtEl>
                                          <p:spTgt spid="54"/>
                                        </p:tgtEl>
                                      </p:cBhvr>
                                    </p:animEffect>
                                  </p:childTnLst>
                                </p:cTn>
                              </p:par>
                              <p:par>
                                <p:cTn id="116" presetID="14" presetClass="entr" presetSubtype="10" fill="hold" nodeType="with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randombar(horizontal)">
                                      <p:cBhvr>
                                        <p:cTn id="118" dur="500"/>
                                        <p:tgtEl>
                                          <p:spTgt spid="55"/>
                                        </p:tgtEl>
                                      </p:cBhvr>
                                    </p:animEffect>
                                  </p:childTnLst>
                                </p:cTn>
                              </p:par>
                              <p:par>
                                <p:cTn id="119" presetID="14" presetClass="entr" presetSubtype="10" fill="hold" grpId="0" nodeType="withEffect">
                                  <p:stCondLst>
                                    <p:cond delay="0"/>
                                  </p:stCondLst>
                                  <p:childTnLst>
                                    <p:set>
                                      <p:cBhvr>
                                        <p:cTn id="120" dur="1" fill="hold">
                                          <p:stCondLst>
                                            <p:cond delay="0"/>
                                          </p:stCondLst>
                                        </p:cTn>
                                        <p:tgtEl>
                                          <p:spTgt spid="56"/>
                                        </p:tgtEl>
                                        <p:attrNameLst>
                                          <p:attrName>style.visibility</p:attrName>
                                        </p:attrNameLst>
                                      </p:cBhvr>
                                      <p:to>
                                        <p:strVal val="visible"/>
                                      </p:to>
                                    </p:set>
                                    <p:animEffect transition="in" filter="randombar(horizontal)">
                                      <p:cBhvr>
                                        <p:cTn id="121" dur="500"/>
                                        <p:tgtEl>
                                          <p:spTgt spid="56"/>
                                        </p:tgtEl>
                                      </p:cBhvr>
                                    </p:animEffect>
                                  </p:childTnLst>
                                </p:cTn>
                              </p:par>
                              <p:par>
                                <p:cTn id="122" presetID="14" presetClass="entr" presetSubtype="10" fill="hold" nodeType="withEffect">
                                  <p:stCondLst>
                                    <p:cond delay="0"/>
                                  </p:stCondLst>
                                  <p:childTnLst>
                                    <p:set>
                                      <p:cBhvr>
                                        <p:cTn id="123" dur="1" fill="hold">
                                          <p:stCondLst>
                                            <p:cond delay="0"/>
                                          </p:stCondLst>
                                        </p:cTn>
                                        <p:tgtEl>
                                          <p:spTgt spid="57"/>
                                        </p:tgtEl>
                                        <p:attrNameLst>
                                          <p:attrName>style.visibility</p:attrName>
                                        </p:attrNameLst>
                                      </p:cBhvr>
                                      <p:to>
                                        <p:strVal val="visible"/>
                                      </p:to>
                                    </p:set>
                                    <p:animEffect transition="in" filter="randombar(horizontal)">
                                      <p:cBhvr>
                                        <p:cTn id="124" dur="500"/>
                                        <p:tgtEl>
                                          <p:spTgt spid="57"/>
                                        </p:tgtEl>
                                      </p:cBhvr>
                                    </p:animEffect>
                                  </p:childTnLst>
                                </p:cTn>
                              </p:par>
                              <p:par>
                                <p:cTn id="125" presetID="14" presetClass="entr" presetSubtype="10" fill="hold" nodeType="withEffect">
                                  <p:stCondLst>
                                    <p:cond delay="0"/>
                                  </p:stCondLst>
                                  <p:childTnLst>
                                    <p:set>
                                      <p:cBhvr>
                                        <p:cTn id="126" dur="1" fill="hold">
                                          <p:stCondLst>
                                            <p:cond delay="0"/>
                                          </p:stCondLst>
                                        </p:cTn>
                                        <p:tgtEl>
                                          <p:spTgt spid="58"/>
                                        </p:tgtEl>
                                        <p:attrNameLst>
                                          <p:attrName>style.visibility</p:attrName>
                                        </p:attrNameLst>
                                      </p:cBhvr>
                                      <p:to>
                                        <p:strVal val="visible"/>
                                      </p:to>
                                    </p:set>
                                    <p:animEffect transition="in" filter="randombar(horizontal)">
                                      <p:cBhvr>
                                        <p:cTn id="127" dur="500"/>
                                        <p:tgtEl>
                                          <p:spTgt spid="58"/>
                                        </p:tgtEl>
                                      </p:cBhvr>
                                    </p:animEffect>
                                  </p:childTnLst>
                                </p:cTn>
                              </p:par>
                              <p:par>
                                <p:cTn id="128" presetID="14" presetClass="entr" presetSubtype="10" fill="hold" grpId="0" nodeType="withEffect">
                                  <p:stCondLst>
                                    <p:cond delay="0"/>
                                  </p:stCondLst>
                                  <p:childTnLst>
                                    <p:set>
                                      <p:cBhvr>
                                        <p:cTn id="129" dur="1" fill="hold">
                                          <p:stCondLst>
                                            <p:cond delay="0"/>
                                          </p:stCondLst>
                                        </p:cTn>
                                        <p:tgtEl>
                                          <p:spTgt spid="59"/>
                                        </p:tgtEl>
                                        <p:attrNameLst>
                                          <p:attrName>style.visibility</p:attrName>
                                        </p:attrNameLst>
                                      </p:cBhvr>
                                      <p:to>
                                        <p:strVal val="visible"/>
                                      </p:to>
                                    </p:set>
                                    <p:animEffect transition="in" filter="randombar(horizontal)">
                                      <p:cBhvr>
                                        <p:cTn id="130" dur="500"/>
                                        <p:tgtEl>
                                          <p:spTgt spid="59"/>
                                        </p:tgtEl>
                                      </p:cBhvr>
                                    </p:animEffect>
                                  </p:childTnLst>
                                </p:cTn>
                              </p:par>
                              <p:par>
                                <p:cTn id="131" presetID="14" presetClass="entr" presetSubtype="10" fill="hold" nodeType="withEffect">
                                  <p:stCondLst>
                                    <p:cond delay="0"/>
                                  </p:stCondLst>
                                  <p:childTnLst>
                                    <p:set>
                                      <p:cBhvr>
                                        <p:cTn id="132" dur="1" fill="hold">
                                          <p:stCondLst>
                                            <p:cond delay="0"/>
                                          </p:stCondLst>
                                        </p:cTn>
                                        <p:tgtEl>
                                          <p:spTgt spid="60"/>
                                        </p:tgtEl>
                                        <p:attrNameLst>
                                          <p:attrName>style.visibility</p:attrName>
                                        </p:attrNameLst>
                                      </p:cBhvr>
                                      <p:to>
                                        <p:strVal val="visible"/>
                                      </p:to>
                                    </p:set>
                                    <p:animEffect transition="in" filter="randombar(horizontal)">
                                      <p:cBhvr>
                                        <p:cTn id="133" dur="500"/>
                                        <p:tgtEl>
                                          <p:spTgt spid="60"/>
                                        </p:tgtEl>
                                      </p:cBhvr>
                                    </p:animEffect>
                                  </p:childTnLst>
                                </p:cTn>
                              </p:par>
                              <p:par>
                                <p:cTn id="134" presetID="14" presetClass="entr" presetSubtype="10" fill="hold" nodeType="withEffect">
                                  <p:stCondLst>
                                    <p:cond delay="0"/>
                                  </p:stCondLst>
                                  <p:childTnLst>
                                    <p:set>
                                      <p:cBhvr>
                                        <p:cTn id="135" dur="1" fill="hold">
                                          <p:stCondLst>
                                            <p:cond delay="0"/>
                                          </p:stCondLst>
                                        </p:cTn>
                                        <p:tgtEl>
                                          <p:spTgt spid="61"/>
                                        </p:tgtEl>
                                        <p:attrNameLst>
                                          <p:attrName>style.visibility</p:attrName>
                                        </p:attrNameLst>
                                      </p:cBhvr>
                                      <p:to>
                                        <p:strVal val="visible"/>
                                      </p:to>
                                    </p:set>
                                    <p:animEffect transition="in" filter="randombar(horizontal)">
                                      <p:cBhvr>
                                        <p:cTn id="136" dur="500"/>
                                        <p:tgtEl>
                                          <p:spTgt spid="61"/>
                                        </p:tgtEl>
                                      </p:cBhvr>
                                    </p:animEffect>
                                  </p:childTnLst>
                                </p:cTn>
                              </p:par>
                              <p:par>
                                <p:cTn id="137" presetID="14" presetClass="entr" presetSubtype="10" fill="hold" grpId="0" nodeType="withEffect">
                                  <p:stCondLst>
                                    <p:cond delay="0"/>
                                  </p:stCondLst>
                                  <p:childTnLst>
                                    <p:set>
                                      <p:cBhvr>
                                        <p:cTn id="138" dur="1" fill="hold">
                                          <p:stCondLst>
                                            <p:cond delay="0"/>
                                          </p:stCondLst>
                                        </p:cTn>
                                        <p:tgtEl>
                                          <p:spTgt spid="62"/>
                                        </p:tgtEl>
                                        <p:attrNameLst>
                                          <p:attrName>style.visibility</p:attrName>
                                        </p:attrNameLst>
                                      </p:cBhvr>
                                      <p:to>
                                        <p:strVal val="visible"/>
                                      </p:to>
                                    </p:set>
                                    <p:animEffect transition="in" filter="randombar(horizontal)">
                                      <p:cBhvr>
                                        <p:cTn id="139" dur="500"/>
                                        <p:tgtEl>
                                          <p:spTgt spid="62"/>
                                        </p:tgtEl>
                                      </p:cBhvr>
                                    </p:animEffect>
                                  </p:childTnLst>
                                </p:cTn>
                              </p:par>
                              <p:par>
                                <p:cTn id="140" presetID="14" presetClass="entr" presetSubtype="10" fill="hold" nodeType="withEffect">
                                  <p:stCondLst>
                                    <p:cond delay="0"/>
                                  </p:stCondLst>
                                  <p:childTnLst>
                                    <p:set>
                                      <p:cBhvr>
                                        <p:cTn id="141" dur="1" fill="hold">
                                          <p:stCondLst>
                                            <p:cond delay="0"/>
                                          </p:stCondLst>
                                        </p:cTn>
                                        <p:tgtEl>
                                          <p:spTgt spid="63"/>
                                        </p:tgtEl>
                                        <p:attrNameLst>
                                          <p:attrName>style.visibility</p:attrName>
                                        </p:attrNameLst>
                                      </p:cBhvr>
                                      <p:to>
                                        <p:strVal val="visible"/>
                                      </p:to>
                                    </p:set>
                                    <p:animEffect transition="in" filter="randombar(horizontal)">
                                      <p:cBhvr>
                                        <p:cTn id="142" dur="500"/>
                                        <p:tgtEl>
                                          <p:spTgt spid="63"/>
                                        </p:tgtEl>
                                      </p:cBhvr>
                                    </p:animEffect>
                                  </p:childTnLst>
                                </p:cTn>
                              </p:par>
                              <p:par>
                                <p:cTn id="143" presetID="14" presetClass="entr" presetSubtype="10" fill="hold" nodeType="withEffect">
                                  <p:stCondLst>
                                    <p:cond delay="0"/>
                                  </p:stCondLst>
                                  <p:childTnLst>
                                    <p:set>
                                      <p:cBhvr>
                                        <p:cTn id="144" dur="1" fill="hold">
                                          <p:stCondLst>
                                            <p:cond delay="0"/>
                                          </p:stCondLst>
                                        </p:cTn>
                                        <p:tgtEl>
                                          <p:spTgt spid="64"/>
                                        </p:tgtEl>
                                        <p:attrNameLst>
                                          <p:attrName>style.visibility</p:attrName>
                                        </p:attrNameLst>
                                      </p:cBhvr>
                                      <p:to>
                                        <p:strVal val="visible"/>
                                      </p:to>
                                    </p:set>
                                    <p:animEffect transition="in" filter="randombar(horizontal)">
                                      <p:cBhvr>
                                        <p:cTn id="145" dur="500"/>
                                        <p:tgtEl>
                                          <p:spTgt spid="64"/>
                                        </p:tgtEl>
                                      </p:cBhvr>
                                    </p:animEffect>
                                  </p:childTnLst>
                                </p:cTn>
                              </p:par>
                              <p:par>
                                <p:cTn id="146" presetID="14" presetClass="entr" presetSubtype="10" fill="hold" grpId="0" nodeType="withEffect">
                                  <p:stCondLst>
                                    <p:cond delay="0"/>
                                  </p:stCondLst>
                                  <p:childTnLst>
                                    <p:set>
                                      <p:cBhvr>
                                        <p:cTn id="147" dur="1" fill="hold">
                                          <p:stCondLst>
                                            <p:cond delay="0"/>
                                          </p:stCondLst>
                                        </p:cTn>
                                        <p:tgtEl>
                                          <p:spTgt spid="65"/>
                                        </p:tgtEl>
                                        <p:attrNameLst>
                                          <p:attrName>style.visibility</p:attrName>
                                        </p:attrNameLst>
                                      </p:cBhvr>
                                      <p:to>
                                        <p:strVal val="visible"/>
                                      </p:to>
                                    </p:set>
                                    <p:animEffect transition="in" filter="randombar(horizontal)">
                                      <p:cBhvr>
                                        <p:cTn id="148" dur="500"/>
                                        <p:tgtEl>
                                          <p:spTgt spid="65"/>
                                        </p:tgtEl>
                                      </p:cBhvr>
                                    </p:animEffect>
                                  </p:childTnLst>
                                </p:cTn>
                              </p:par>
                              <p:par>
                                <p:cTn id="149" presetID="14" presetClass="entr" presetSubtype="10" fill="hold" nodeType="withEffect">
                                  <p:stCondLst>
                                    <p:cond delay="0"/>
                                  </p:stCondLst>
                                  <p:childTnLst>
                                    <p:set>
                                      <p:cBhvr>
                                        <p:cTn id="150" dur="1" fill="hold">
                                          <p:stCondLst>
                                            <p:cond delay="0"/>
                                          </p:stCondLst>
                                        </p:cTn>
                                        <p:tgtEl>
                                          <p:spTgt spid="66"/>
                                        </p:tgtEl>
                                        <p:attrNameLst>
                                          <p:attrName>style.visibility</p:attrName>
                                        </p:attrNameLst>
                                      </p:cBhvr>
                                      <p:to>
                                        <p:strVal val="visible"/>
                                      </p:to>
                                    </p:set>
                                    <p:animEffect transition="in" filter="randombar(horizontal)">
                                      <p:cBhvr>
                                        <p:cTn id="151" dur="500"/>
                                        <p:tgtEl>
                                          <p:spTgt spid="66"/>
                                        </p:tgtEl>
                                      </p:cBhvr>
                                    </p:animEffect>
                                  </p:childTnLst>
                                </p:cTn>
                              </p:par>
                              <p:par>
                                <p:cTn id="152" presetID="14" presetClass="entr" presetSubtype="10" fill="hold" nodeType="withEffect">
                                  <p:stCondLst>
                                    <p:cond delay="0"/>
                                  </p:stCondLst>
                                  <p:childTnLst>
                                    <p:set>
                                      <p:cBhvr>
                                        <p:cTn id="153" dur="1" fill="hold">
                                          <p:stCondLst>
                                            <p:cond delay="0"/>
                                          </p:stCondLst>
                                        </p:cTn>
                                        <p:tgtEl>
                                          <p:spTgt spid="67"/>
                                        </p:tgtEl>
                                        <p:attrNameLst>
                                          <p:attrName>style.visibility</p:attrName>
                                        </p:attrNameLst>
                                      </p:cBhvr>
                                      <p:to>
                                        <p:strVal val="visible"/>
                                      </p:to>
                                    </p:set>
                                    <p:animEffect transition="in" filter="randombar(horizontal)">
                                      <p:cBhvr>
                                        <p:cTn id="154" dur="500"/>
                                        <p:tgtEl>
                                          <p:spTgt spid="67"/>
                                        </p:tgtEl>
                                      </p:cBhvr>
                                    </p:animEffect>
                                  </p:childTnLst>
                                </p:cTn>
                              </p:par>
                              <p:par>
                                <p:cTn id="155" presetID="14" presetClass="entr" presetSubtype="10" fill="hold" grpId="0" nodeType="withEffect">
                                  <p:stCondLst>
                                    <p:cond delay="0"/>
                                  </p:stCondLst>
                                  <p:childTnLst>
                                    <p:set>
                                      <p:cBhvr>
                                        <p:cTn id="156" dur="1" fill="hold">
                                          <p:stCondLst>
                                            <p:cond delay="0"/>
                                          </p:stCondLst>
                                        </p:cTn>
                                        <p:tgtEl>
                                          <p:spTgt spid="68"/>
                                        </p:tgtEl>
                                        <p:attrNameLst>
                                          <p:attrName>style.visibility</p:attrName>
                                        </p:attrNameLst>
                                      </p:cBhvr>
                                      <p:to>
                                        <p:strVal val="visible"/>
                                      </p:to>
                                    </p:set>
                                    <p:animEffect transition="in" filter="randombar(horizontal)">
                                      <p:cBhvr>
                                        <p:cTn id="15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8" restart="whenNotActive" fill="hold" evtFilter="cancelBubble" nodeType="interactiveSeq">
                <p:stCondLst>
                  <p:cond evt="onClick" delay="0">
                    <p:tgtEl>
                      <p:spTgt spid="12"/>
                    </p:tgtEl>
                  </p:cond>
                </p:stCondLst>
                <p:endSync evt="end" delay="0">
                  <p:rtn val="all"/>
                </p:endSync>
                <p:childTnLst>
                  <p:par>
                    <p:cTn id="159" fill="hold">
                      <p:stCondLst>
                        <p:cond delay="0"/>
                      </p:stCondLst>
                      <p:childTnLst>
                        <p:par>
                          <p:cTn id="160" fill="hold">
                            <p:stCondLst>
                              <p:cond delay="0"/>
                            </p:stCondLst>
                            <p:childTnLst>
                              <p:par>
                                <p:cTn id="161" presetID="2" presetClass="exit" presetSubtype="4" fill="hold" grpId="1" nodeType="clickEffect">
                                  <p:stCondLst>
                                    <p:cond delay="0"/>
                                  </p:stCondLst>
                                  <p:childTnLst>
                                    <p:anim calcmode="lin" valueType="num">
                                      <p:cBhvr additive="base">
                                        <p:cTn id="162" dur="500"/>
                                        <p:tgtEl>
                                          <p:spTgt spid="12"/>
                                        </p:tgtEl>
                                        <p:attrNameLst>
                                          <p:attrName>ppt_x</p:attrName>
                                        </p:attrNameLst>
                                      </p:cBhvr>
                                      <p:tavLst>
                                        <p:tav tm="0">
                                          <p:val>
                                            <p:strVal val="ppt_x"/>
                                          </p:val>
                                        </p:tav>
                                        <p:tav tm="100000">
                                          <p:val>
                                            <p:strVal val="ppt_x"/>
                                          </p:val>
                                        </p:tav>
                                      </p:tavLst>
                                    </p:anim>
                                    <p:anim calcmode="lin" valueType="num">
                                      <p:cBhvr additive="base">
                                        <p:cTn id="163" dur="500"/>
                                        <p:tgtEl>
                                          <p:spTgt spid="12"/>
                                        </p:tgtEl>
                                        <p:attrNameLst>
                                          <p:attrName>ppt_y</p:attrName>
                                        </p:attrNameLst>
                                      </p:cBhvr>
                                      <p:tavLst>
                                        <p:tav tm="0">
                                          <p:val>
                                            <p:strVal val="ppt_y"/>
                                          </p:val>
                                        </p:tav>
                                        <p:tav tm="100000">
                                          <p:val>
                                            <p:strVal val="1+ppt_h/2"/>
                                          </p:val>
                                        </p:tav>
                                      </p:tavLst>
                                    </p:anim>
                                    <p:set>
                                      <p:cBhvr>
                                        <p:cTn id="164"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65" restart="whenNotActive" fill="hold" evtFilter="cancelBubble" nodeType="interactiveSeq">
                <p:stCondLst>
                  <p:cond evt="onClick" delay="0">
                    <p:tgtEl>
                      <p:spTgt spid="32"/>
                    </p:tgtEl>
                  </p:cond>
                </p:stCondLst>
                <p:endSync evt="end" delay="0">
                  <p:rtn val="all"/>
                </p:endSync>
                <p:childTnLst>
                  <p:par>
                    <p:cTn id="166" fill="hold">
                      <p:stCondLst>
                        <p:cond delay="0"/>
                      </p:stCondLst>
                      <p:childTnLst>
                        <p:par>
                          <p:cTn id="167" fill="hold">
                            <p:stCondLst>
                              <p:cond delay="0"/>
                            </p:stCondLst>
                            <p:childTnLst>
                              <p:par>
                                <p:cTn id="168" presetID="2" presetClass="exit" presetSubtype="4" fill="hold" grpId="1" nodeType="clickEffect">
                                  <p:stCondLst>
                                    <p:cond delay="0"/>
                                  </p:stCondLst>
                                  <p:childTnLst>
                                    <p:anim calcmode="lin" valueType="num">
                                      <p:cBhvr additive="base">
                                        <p:cTn id="169" dur="500"/>
                                        <p:tgtEl>
                                          <p:spTgt spid="32"/>
                                        </p:tgtEl>
                                        <p:attrNameLst>
                                          <p:attrName>ppt_x</p:attrName>
                                        </p:attrNameLst>
                                      </p:cBhvr>
                                      <p:tavLst>
                                        <p:tav tm="0">
                                          <p:val>
                                            <p:strVal val="ppt_x"/>
                                          </p:val>
                                        </p:tav>
                                        <p:tav tm="100000">
                                          <p:val>
                                            <p:strVal val="ppt_x"/>
                                          </p:val>
                                        </p:tav>
                                      </p:tavLst>
                                    </p:anim>
                                    <p:anim calcmode="lin" valueType="num">
                                      <p:cBhvr additive="base">
                                        <p:cTn id="170" dur="500"/>
                                        <p:tgtEl>
                                          <p:spTgt spid="32"/>
                                        </p:tgtEl>
                                        <p:attrNameLst>
                                          <p:attrName>ppt_y</p:attrName>
                                        </p:attrNameLst>
                                      </p:cBhvr>
                                      <p:tavLst>
                                        <p:tav tm="0">
                                          <p:val>
                                            <p:strVal val="ppt_y"/>
                                          </p:val>
                                        </p:tav>
                                        <p:tav tm="100000">
                                          <p:val>
                                            <p:strVal val="1+ppt_h/2"/>
                                          </p:val>
                                        </p:tav>
                                      </p:tavLst>
                                    </p:anim>
                                    <p:set>
                                      <p:cBhvr>
                                        <p:cTn id="171"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72" restart="whenNotActive" fill="hold" evtFilter="cancelBubble" nodeType="interactiveSeq">
                <p:stCondLst>
                  <p:cond evt="onClick" delay="0">
                    <p:tgtEl>
                      <p:spTgt spid="33"/>
                    </p:tgtEl>
                  </p:cond>
                </p:stCondLst>
                <p:endSync evt="end" delay="0">
                  <p:rtn val="all"/>
                </p:endSync>
                <p:childTnLst>
                  <p:par>
                    <p:cTn id="173" fill="hold">
                      <p:stCondLst>
                        <p:cond delay="0"/>
                      </p:stCondLst>
                      <p:childTnLst>
                        <p:par>
                          <p:cTn id="174" fill="hold">
                            <p:stCondLst>
                              <p:cond delay="0"/>
                            </p:stCondLst>
                            <p:childTnLst>
                              <p:par>
                                <p:cTn id="175" presetID="2" presetClass="exit" presetSubtype="4" fill="hold" grpId="1" nodeType="clickEffect">
                                  <p:stCondLst>
                                    <p:cond delay="0"/>
                                  </p:stCondLst>
                                  <p:childTnLst>
                                    <p:anim calcmode="lin" valueType="num">
                                      <p:cBhvr additive="base">
                                        <p:cTn id="176" dur="500"/>
                                        <p:tgtEl>
                                          <p:spTgt spid="33"/>
                                        </p:tgtEl>
                                        <p:attrNameLst>
                                          <p:attrName>ppt_x</p:attrName>
                                        </p:attrNameLst>
                                      </p:cBhvr>
                                      <p:tavLst>
                                        <p:tav tm="0">
                                          <p:val>
                                            <p:strVal val="ppt_x"/>
                                          </p:val>
                                        </p:tav>
                                        <p:tav tm="100000">
                                          <p:val>
                                            <p:strVal val="ppt_x"/>
                                          </p:val>
                                        </p:tav>
                                      </p:tavLst>
                                    </p:anim>
                                    <p:anim calcmode="lin" valueType="num">
                                      <p:cBhvr additive="base">
                                        <p:cTn id="177" dur="500"/>
                                        <p:tgtEl>
                                          <p:spTgt spid="33"/>
                                        </p:tgtEl>
                                        <p:attrNameLst>
                                          <p:attrName>ppt_y</p:attrName>
                                        </p:attrNameLst>
                                      </p:cBhvr>
                                      <p:tavLst>
                                        <p:tav tm="0">
                                          <p:val>
                                            <p:strVal val="ppt_y"/>
                                          </p:val>
                                        </p:tav>
                                        <p:tav tm="100000">
                                          <p:val>
                                            <p:strVal val="1+ppt_h/2"/>
                                          </p:val>
                                        </p:tav>
                                      </p:tavLst>
                                    </p:anim>
                                    <p:set>
                                      <p:cBhvr>
                                        <p:cTn id="178"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79" restart="whenNotActive" fill="hold" evtFilter="cancelBubble" nodeType="interactiveSeq">
                <p:stCondLst>
                  <p:cond evt="onClick" delay="0">
                    <p:tgtEl>
                      <p:spTgt spid="34"/>
                    </p:tgtEl>
                  </p:cond>
                </p:stCondLst>
                <p:endSync evt="end" delay="0">
                  <p:rtn val="all"/>
                </p:endSync>
                <p:childTnLst>
                  <p:par>
                    <p:cTn id="180" fill="hold">
                      <p:stCondLst>
                        <p:cond delay="0"/>
                      </p:stCondLst>
                      <p:childTnLst>
                        <p:par>
                          <p:cTn id="181" fill="hold">
                            <p:stCondLst>
                              <p:cond delay="0"/>
                            </p:stCondLst>
                            <p:childTnLst>
                              <p:par>
                                <p:cTn id="182" presetID="2" presetClass="exit" presetSubtype="4" fill="hold" grpId="1" nodeType="clickEffect">
                                  <p:stCondLst>
                                    <p:cond delay="0"/>
                                  </p:stCondLst>
                                  <p:childTnLst>
                                    <p:anim calcmode="lin" valueType="num">
                                      <p:cBhvr additive="base">
                                        <p:cTn id="183" dur="500"/>
                                        <p:tgtEl>
                                          <p:spTgt spid="34"/>
                                        </p:tgtEl>
                                        <p:attrNameLst>
                                          <p:attrName>ppt_x</p:attrName>
                                        </p:attrNameLst>
                                      </p:cBhvr>
                                      <p:tavLst>
                                        <p:tav tm="0">
                                          <p:val>
                                            <p:strVal val="ppt_x"/>
                                          </p:val>
                                        </p:tav>
                                        <p:tav tm="100000">
                                          <p:val>
                                            <p:strVal val="ppt_x"/>
                                          </p:val>
                                        </p:tav>
                                      </p:tavLst>
                                    </p:anim>
                                    <p:anim calcmode="lin" valueType="num">
                                      <p:cBhvr additive="base">
                                        <p:cTn id="184" dur="500"/>
                                        <p:tgtEl>
                                          <p:spTgt spid="34"/>
                                        </p:tgtEl>
                                        <p:attrNameLst>
                                          <p:attrName>ppt_y</p:attrName>
                                        </p:attrNameLst>
                                      </p:cBhvr>
                                      <p:tavLst>
                                        <p:tav tm="0">
                                          <p:val>
                                            <p:strVal val="ppt_y"/>
                                          </p:val>
                                        </p:tav>
                                        <p:tav tm="100000">
                                          <p:val>
                                            <p:strVal val="1+ppt_h/2"/>
                                          </p:val>
                                        </p:tav>
                                      </p:tavLst>
                                    </p:anim>
                                    <p:set>
                                      <p:cBhvr>
                                        <p:cTn id="185" dur="1" fill="hold">
                                          <p:stCondLst>
                                            <p:cond delay="4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seq concurrent="1" nextAc="seek">
              <p:cTn id="186" restart="whenNotActive" fill="hold" evtFilter="cancelBubble" nodeType="interactiveSeq">
                <p:stCondLst>
                  <p:cond evt="onClick" delay="0">
                    <p:tgtEl>
                      <p:spTgt spid="35"/>
                    </p:tgtEl>
                  </p:cond>
                </p:stCondLst>
                <p:endSync evt="end" delay="0">
                  <p:rtn val="all"/>
                </p:endSync>
                <p:childTnLst>
                  <p:par>
                    <p:cTn id="187" fill="hold">
                      <p:stCondLst>
                        <p:cond delay="0"/>
                      </p:stCondLst>
                      <p:childTnLst>
                        <p:par>
                          <p:cTn id="188" fill="hold">
                            <p:stCondLst>
                              <p:cond delay="0"/>
                            </p:stCondLst>
                            <p:childTnLst>
                              <p:par>
                                <p:cTn id="189" presetID="2" presetClass="exit" presetSubtype="4" fill="hold" grpId="1" nodeType="clickEffect">
                                  <p:stCondLst>
                                    <p:cond delay="0"/>
                                  </p:stCondLst>
                                  <p:childTnLst>
                                    <p:anim calcmode="lin" valueType="num">
                                      <p:cBhvr additive="base">
                                        <p:cTn id="190" dur="500"/>
                                        <p:tgtEl>
                                          <p:spTgt spid="35"/>
                                        </p:tgtEl>
                                        <p:attrNameLst>
                                          <p:attrName>ppt_x</p:attrName>
                                        </p:attrNameLst>
                                      </p:cBhvr>
                                      <p:tavLst>
                                        <p:tav tm="0">
                                          <p:val>
                                            <p:strVal val="ppt_x"/>
                                          </p:val>
                                        </p:tav>
                                        <p:tav tm="100000">
                                          <p:val>
                                            <p:strVal val="ppt_x"/>
                                          </p:val>
                                        </p:tav>
                                      </p:tavLst>
                                    </p:anim>
                                    <p:anim calcmode="lin" valueType="num">
                                      <p:cBhvr additive="base">
                                        <p:cTn id="191" dur="500"/>
                                        <p:tgtEl>
                                          <p:spTgt spid="35"/>
                                        </p:tgtEl>
                                        <p:attrNameLst>
                                          <p:attrName>ppt_y</p:attrName>
                                        </p:attrNameLst>
                                      </p:cBhvr>
                                      <p:tavLst>
                                        <p:tav tm="0">
                                          <p:val>
                                            <p:strVal val="ppt_y"/>
                                          </p:val>
                                        </p:tav>
                                        <p:tav tm="100000">
                                          <p:val>
                                            <p:strVal val="1+ppt_h/2"/>
                                          </p:val>
                                        </p:tav>
                                      </p:tavLst>
                                    </p:anim>
                                    <p:set>
                                      <p:cBhvr>
                                        <p:cTn id="192" dur="1" fill="hold">
                                          <p:stCondLst>
                                            <p:cond delay="4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5"/>
                  </p:tgtEl>
                </p:cond>
              </p:nextCondLst>
            </p:seq>
            <p:seq concurrent="1" nextAc="seek">
              <p:cTn id="193" restart="whenNotActive" fill="hold" evtFilter="cancelBubble" nodeType="interactiveSeq">
                <p:stCondLst>
                  <p:cond evt="onClick" delay="0">
                    <p:tgtEl>
                      <p:spTgt spid="38"/>
                    </p:tgtEl>
                  </p:cond>
                </p:stCondLst>
                <p:endSync evt="end" delay="0">
                  <p:rtn val="all"/>
                </p:endSync>
                <p:childTnLst>
                  <p:par>
                    <p:cTn id="194" fill="hold">
                      <p:stCondLst>
                        <p:cond delay="0"/>
                      </p:stCondLst>
                      <p:childTnLst>
                        <p:par>
                          <p:cTn id="195" fill="hold">
                            <p:stCondLst>
                              <p:cond delay="0"/>
                            </p:stCondLst>
                            <p:childTnLst>
                              <p:par>
                                <p:cTn id="196" presetID="2" presetClass="exit" presetSubtype="4" fill="hold" grpId="1" nodeType="clickEffect">
                                  <p:stCondLst>
                                    <p:cond delay="0"/>
                                  </p:stCondLst>
                                  <p:childTnLst>
                                    <p:anim calcmode="lin" valueType="num">
                                      <p:cBhvr additive="base">
                                        <p:cTn id="197" dur="500"/>
                                        <p:tgtEl>
                                          <p:spTgt spid="38"/>
                                        </p:tgtEl>
                                        <p:attrNameLst>
                                          <p:attrName>ppt_x</p:attrName>
                                        </p:attrNameLst>
                                      </p:cBhvr>
                                      <p:tavLst>
                                        <p:tav tm="0">
                                          <p:val>
                                            <p:strVal val="ppt_x"/>
                                          </p:val>
                                        </p:tav>
                                        <p:tav tm="100000">
                                          <p:val>
                                            <p:strVal val="ppt_x"/>
                                          </p:val>
                                        </p:tav>
                                      </p:tavLst>
                                    </p:anim>
                                    <p:anim calcmode="lin" valueType="num">
                                      <p:cBhvr additive="base">
                                        <p:cTn id="198" dur="500"/>
                                        <p:tgtEl>
                                          <p:spTgt spid="38"/>
                                        </p:tgtEl>
                                        <p:attrNameLst>
                                          <p:attrName>ppt_y</p:attrName>
                                        </p:attrNameLst>
                                      </p:cBhvr>
                                      <p:tavLst>
                                        <p:tav tm="0">
                                          <p:val>
                                            <p:strVal val="ppt_y"/>
                                          </p:val>
                                        </p:tav>
                                        <p:tav tm="100000">
                                          <p:val>
                                            <p:strVal val="1+ppt_h/2"/>
                                          </p:val>
                                        </p:tav>
                                      </p:tavLst>
                                    </p:anim>
                                    <p:set>
                                      <p:cBhvr>
                                        <p:cTn id="199" dur="1" fill="hold">
                                          <p:stCondLst>
                                            <p:cond delay="4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200" restart="whenNotActive" fill="hold" evtFilter="cancelBubble" nodeType="interactiveSeq">
                <p:stCondLst>
                  <p:cond evt="onClick" delay="0">
                    <p:tgtEl>
                      <p:spTgt spid="43"/>
                    </p:tgtEl>
                  </p:cond>
                </p:stCondLst>
                <p:endSync evt="end" delay="0">
                  <p:rtn val="all"/>
                </p:endSync>
                <p:childTnLst>
                  <p:par>
                    <p:cTn id="201" fill="hold">
                      <p:stCondLst>
                        <p:cond delay="0"/>
                      </p:stCondLst>
                      <p:childTnLst>
                        <p:par>
                          <p:cTn id="202" fill="hold">
                            <p:stCondLst>
                              <p:cond delay="0"/>
                            </p:stCondLst>
                            <p:childTnLst>
                              <p:par>
                                <p:cTn id="203" presetID="2" presetClass="exit" presetSubtype="4" fill="hold" grpId="1" nodeType="clickEffect">
                                  <p:stCondLst>
                                    <p:cond delay="0"/>
                                  </p:stCondLst>
                                  <p:childTnLst>
                                    <p:anim calcmode="lin" valueType="num">
                                      <p:cBhvr additive="base">
                                        <p:cTn id="204" dur="500"/>
                                        <p:tgtEl>
                                          <p:spTgt spid="43"/>
                                        </p:tgtEl>
                                        <p:attrNameLst>
                                          <p:attrName>ppt_x</p:attrName>
                                        </p:attrNameLst>
                                      </p:cBhvr>
                                      <p:tavLst>
                                        <p:tav tm="0">
                                          <p:val>
                                            <p:strVal val="ppt_x"/>
                                          </p:val>
                                        </p:tav>
                                        <p:tav tm="100000">
                                          <p:val>
                                            <p:strVal val="ppt_x"/>
                                          </p:val>
                                        </p:tav>
                                      </p:tavLst>
                                    </p:anim>
                                    <p:anim calcmode="lin" valueType="num">
                                      <p:cBhvr additive="base">
                                        <p:cTn id="205" dur="500"/>
                                        <p:tgtEl>
                                          <p:spTgt spid="43"/>
                                        </p:tgtEl>
                                        <p:attrNameLst>
                                          <p:attrName>ppt_y</p:attrName>
                                        </p:attrNameLst>
                                      </p:cBhvr>
                                      <p:tavLst>
                                        <p:tav tm="0">
                                          <p:val>
                                            <p:strVal val="ppt_y"/>
                                          </p:val>
                                        </p:tav>
                                        <p:tav tm="100000">
                                          <p:val>
                                            <p:strVal val="1+ppt_h/2"/>
                                          </p:val>
                                        </p:tav>
                                      </p:tavLst>
                                    </p:anim>
                                    <p:set>
                                      <p:cBhvr>
                                        <p:cTn id="206"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07" restart="whenNotActive" fill="hold" evtFilter="cancelBubble" nodeType="interactiveSeq">
                <p:stCondLst>
                  <p:cond evt="onClick" delay="0">
                    <p:tgtEl>
                      <p:spTgt spid="44"/>
                    </p:tgtEl>
                  </p:cond>
                </p:stCondLst>
                <p:endSync evt="end" delay="0">
                  <p:rtn val="all"/>
                </p:endSync>
                <p:childTnLst>
                  <p:par>
                    <p:cTn id="208" fill="hold">
                      <p:stCondLst>
                        <p:cond delay="0"/>
                      </p:stCondLst>
                      <p:childTnLst>
                        <p:par>
                          <p:cTn id="209" fill="hold">
                            <p:stCondLst>
                              <p:cond delay="0"/>
                            </p:stCondLst>
                            <p:childTnLst>
                              <p:par>
                                <p:cTn id="210" presetID="2" presetClass="exit" presetSubtype="4" fill="hold" grpId="1" nodeType="clickEffect">
                                  <p:stCondLst>
                                    <p:cond delay="0"/>
                                  </p:stCondLst>
                                  <p:childTnLst>
                                    <p:anim calcmode="lin" valueType="num">
                                      <p:cBhvr additive="base">
                                        <p:cTn id="211" dur="500"/>
                                        <p:tgtEl>
                                          <p:spTgt spid="44"/>
                                        </p:tgtEl>
                                        <p:attrNameLst>
                                          <p:attrName>ppt_x</p:attrName>
                                        </p:attrNameLst>
                                      </p:cBhvr>
                                      <p:tavLst>
                                        <p:tav tm="0">
                                          <p:val>
                                            <p:strVal val="ppt_x"/>
                                          </p:val>
                                        </p:tav>
                                        <p:tav tm="100000">
                                          <p:val>
                                            <p:strVal val="ppt_x"/>
                                          </p:val>
                                        </p:tav>
                                      </p:tavLst>
                                    </p:anim>
                                    <p:anim calcmode="lin" valueType="num">
                                      <p:cBhvr additive="base">
                                        <p:cTn id="212" dur="500"/>
                                        <p:tgtEl>
                                          <p:spTgt spid="44"/>
                                        </p:tgtEl>
                                        <p:attrNameLst>
                                          <p:attrName>ppt_y</p:attrName>
                                        </p:attrNameLst>
                                      </p:cBhvr>
                                      <p:tavLst>
                                        <p:tav tm="0">
                                          <p:val>
                                            <p:strVal val="ppt_y"/>
                                          </p:val>
                                        </p:tav>
                                        <p:tav tm="100000">
                                          <p:val>
                                            <p:strVal val="1+ppt_h/2"/>
                                          </p:val>
                                        </p:tav>
                                      </p:tavLst>
                                    </p:anim>
                                    <p:set>
                                      <p:cBhvr>
                                        <p:cTn id="213"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14" restart="whenNotActive" fill="hold" evtFilter="cancelBubble" nodeType="interactiveSeq">
                <p:stCondLst>
                  <p:cond evt="onClick" delay="0">
                    <p:tgtEl>
                      <p:spTgt spid="47"/>
                    </p:tgtEl>
                  </p:cond>
                </p:stCondLst>
                <p:endSync evt="end" delay="0">
                  <p:rtn val="all"/>
                </p:endSync>
                <p:childTnLst>
                  <p:par>
                    <p:cTn id="215" fill="hold">
                      <p:stCondLst>
                        <p:cond delay="0"/>
                      </p:stCondLst>
                      <p:childTnLst>
                        <p:par>
                          <p:cTn id="216" fill="hold">
                            <p:stCondLst>
                              <p:cond delay="0"/>
                            </p:stCondLst>
                            <p:childTnLst>
                              <p:par>
                                <p:cTn id="217" presetID="2" presetClass="exit" presetSubtype="4" fill="hold" grpId="1" nodeType="clickEffect">
                                  <p:stCondLst>
                                    <p:cond delay="0"/>
                                  </p:stCondLst>
                                  <p:childTnLst>
                                    <p:anim calcmode="lin" valueType="num">
                                      <p:cBhvr additive="base">
                                        <p:cTn id="218" dur="500"/>
                                        <p:tgtEl>
                                          <p:spTgt spid="47"/>
                                        </p:tgtEl>
                                        <p:attrNameLst>
                                          <p:attrName>ppt_x</p:attrName>
                                        </p:attrNameLst>
                                      </p:cBhvr>
                                      <p:tavLst>
                                        <p:tav tm="0">
                                          <p:val>
                                            <p:strVal val="ppt_x"/>
                                          </p:val>
                                        </p:tav>
                                        <p:tav tm="100000">
                                          <p:val>
                                            <p:strVal val="ppt_x"/>
                                          </p:val>
                                        </p:tav>
                                      </p:tavLst>
                                    </p:anim>
                                    <p:anim calcmode="lin" valueType="num">
                                      <p:cBhvr additive="base">
                                        <p:cTn id="219" dur="500"/>
                                        <p:tgtEl>
                                          <p:spTgt spid="47"/>
                                        </p:tgtEl>
                                        <p:attrNameLst>
                                          <p:attrName>ppt_y</p:attrName>
                                        </p:attrNameLst>
                                      </p:cBhvr>
                                      <p:tavLst>
                                        <p:tav tm="0">
                                          <p:val>
                                            <p:strVal val="ppt_y"/>
                                          </p:val>
                                        </p:tav>
                                        <p:tav tm="100000">
                                          <p:val>
                                            <p:strVal val="1+ppt_h/2"/>
                                          </p:val>
                                        </p:tav>
                                      </p:tavLst>
                                    </p:anim>
                                    <p:set>
                                      <p:cBhvr>
                                        <p:cTn id="22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21" restart="whenNotActive" fill="hold" evtFilter="cancelBubble" nodeType="interactiveSeq">
                <p:stCondLst>
                  <p:cond evt="onClick" delay="0">
                    <p:tgtEl>
                      <p:spTgt spid="52"/>
                    </p:tgtEl>
                  </p:cond>
                </p:stCondLst>
                <p:endSync evt="end" delay="0">
                  <p:rtn val="all"/>
                </p:endSync>
                <p:childTnLst>
                  <p:par>
                    <p:cTn id="222" fill="hold">
                      <p:stCondLst>
                        <p:cond delay="0"/>
                      </p:stCondLst>
                      <p:childTnLst>
                        <p:par>
                          <p:cTn id="223" fill="hold">
                            <p:stCondLst>
                              <p:cond delay="0"/>
                            </p:stCondLst>
                            <p:childTnLst>
                              <p:par>
                                <p:cTn id="224" presetID="2" presetClass="exit" presetSubtype="4" fill="hold" grpId="1" nodeType="clickEffect">
                                  <p:stCondLst>
                                    <p:cond delay="0"/>
                                  </p:stCondLst>
                                  <p:childTnLst>
                                    <p:anim calcmode="lin" valueType="num">
                                      <p:cBhvr additive="base">
                                        <p:cTn id="225" dur="500"/>
                                        <p:tgtEl>
                                          <p:spTgt spid="52"/>
                                        </p:tgtEl>
                                        <p:attrNameLst>
                                          <p:attrName>ppt_x</p:attrName>
                                        </p:attrNameLst>
                                      </p:cBhvr>
                                      <p:tavLst>
                                        <p:tav tm="0">
                                          <p:val>
                                            <p:strVal val="ppt_x"/>
                                          </p:val>
                                        </p:tav>
                                        <p:tav tm="100000">
                                          <p:val>
                                            <p:strVal val="ppt_x"/>
                                          </p:val>
                                        </p:tav>
                                      </p:tavLst>
                                    </p:anim>
                                    <p:anim calcmode="lin" valueType="num">
                                      <p:cBhvr additive="base">
                                        <p:cTn id="226" dur="500"/>
                                        <p:tgtEl>
                                          <p:spTgt spid="52"/>
                                        </p:tgtEl>
                                        <p:attrNameLst>
                                          <p:attrName>ppt_y</p:attrName>
                                        </p:attrNameLst>
                                      </p:cBhvr>
                                      <p:tavLst>
                                        <p:tav tm="0">
                                          <p:val>
                                            <p:strVal val="ppt_y"/>
                                          </p:val>
                                        </p:tav>
                                        <p:tav tm="100000">
                                          <p:val>
                                            <p:strVal val="1+ppt_h/2"/>
                                          </p:val>
                                        </p:tav>
                                      </p:tavLst>
                                    </p:anim>
                                    <p:set>
                                      <p:cBhvr>
                                        <p:cTn id="227"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28" restart="whenNotActive" fill="hold" evtFilter="cancelBubble" nodeType="interactiveSeq">
                <p:stCondLst>
                  <p:cond evt="onClick" delay="0">
                    <p:tgtEl>
                      <p:spTgt spid="53"/>
                    </p:tgtEl>
                  </p:cond>
                </p:stCondLst>
                <p:endSync evt="end" delay="0">
                  <p:rtn val="all"/>
                </p:endSync>
                <p:childTnLst>
                  <p:par>
                    <p:cTn id="229" fill="hold">
                      <p:stCondLst>
                        <p:cond delay="0"/>
                      </p:stCondLst>
                      <p:childTnLst>
                        <p:par>
                          <p:cTn id="230" fill="hold">
                            <p:stCondLst>
                              <p:cond delay="0"/>
                            </p:stCondLst>
                            <p:childTnLst>
                              <p:par>
                                <p:cTn id="231" presetID="2" presetClass="exit" presetSubtype="4" fill="hold" grpId="1" nodeType="clickEffect">
                                  <p:stCondLst>
                                    <p:cond delay="0"/>
                                  </p:stCondLst>
                                  <p:childTnLst>
                                    <p:anim calcmode="lin" valueType="num">
                                      <p:cBhvr additive="base">
                                        <p:cTn id="232" dur="500"/>
                                        <p:tgtEl>
                                          <p:spTgt spid="53"/>
                                        </p:tgtEl>
                                        <p:attrNameLst>
                                          <p:attrName>ppt_x</p:attrName>
                                        </p:attrNameLst>
                                      </p:cBhvr>
                                      <p:tavLst>
                                        <p:tav tm="0">
                                          <p:val>
                                            <p:strVal val="ppt_x"/>
                                          </p:val>
                                        </p:tav>
                                        <p:tav tm="100000">
                                          <p:val>
                                            <p:strVal val="ppt_x"/>
                                          </p:val>
                                        </p:tav>
                                      </p:tavLst>
                                    </p:anim>
                                    <p:anim calcmode="lin" valueType="num">
                                      <p:cBhvr additive="base">
                                        <p:cTn id="233" dur="500"/>
                                        <p:tgtEl>
                                          <p:spTgt spid="53"/>
                                        </p:tgtEl>
                                        <p:attrNameLst>
                                          <p:attrName>ppt_y</p:attrName>
                                        </p:attrNameLst>
                                      </p:cBhvr>
                                      <p:tavLst>
                                        <p:tav tm="0">
                                          <p:val>
                                            <p:strVal val="ppt_y"/>
                                          </p:val>
                                        </p:tav>
                                        <p:tav tm="100000">
                                          <p:val>
                                            <p:strVal val="1+ppt_h/2"/>
                                          </p:val>
                                        </p:tav>
                                      </p:tavLst>
                                    </p:anim>
                                    <p:set>
                                      <p:cBhvr>
                                        <p:cTn id="234" dur="1" fill="hold">
                                          <p:stCondLst>
                                            <p:cond delay="499"/>
                                          </p:stCondLst>
                                        </p:cTn>
                                        <p:tgtEl>
                                          <p:spTgt spid="53"/>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235" restart="whenNotActive" fill="hold" evtFilter="cancelBubble" nodeType="interactiveSeq">
                <p:stCondLst>
                  <p:cond evt="onClick" delay="0">
                    <p:tgtEl>
                      <p:spTgt spid="56"/>
                    </p:tgtEl>
                  </p:cond>
                </p:stCondLst>
                <p:endSync evt="end" delay="0">
                  <p:rtn val="all"/>
                </p:endSync>
                <p:childTnLst>
                  <p:par>
                    <p:cTn id="236" fill="hold">
                      <p:stCondLst>
                        <p:cond delay="0"/>
                      </p:stCondLst>
                      <p:childTnLst>
                        <p:par>
                          <p:cTn id="237" fill="hold">
                            <p:stCondLst>
                              <p:cond delay="0"/>
                            </p:stCondLst>
                            <p:childTnLst>
                              <p:par>
                                <p:cTn id="238" presetID="2" presetClass="exit" presetSubtype="4" fill="hold" grpId="1" nodeType="clickEffect">
                                  <p:stCondLst>
                                    <p:cond delay="0"/>
                                  </p:stCondLst>
                                  <p:childTnLst>
                                    <p:anim calcmode="lin" valueType="num">
                                      <p:cBhvr additive="base">
                                        <p:cTn id="239" dur="500"/>
                                        <p:tgtEl>
                                          <p:spTgt spid="56"/>
                                        </p:tgtEl>
                                        <p:attrNameLst>
                                          <p:attrName>ppt_x</p:attrName>
                                        </p:attrNameLst>
                                      </p:cBhvr>
                                      <p:tavLst>
                                        <p:tav tm="0">
                                          <p:val>
                                            <p:strVal val="ppt_x"/>
                                          </p:val>
                                        </p:tav>
                                        <p:tav tm="100000">
                                          <p:val>
                                            <p:strVal val="ppt_x"/>
                                          </p:val>
                                        </p:tav>
                                      </p:tavLst>
                                    </p:anim>
                                    <p:anim calcmode="lin" valueType="num">
                                      <p:cBhvr additive="base">
                                        <p:cTn id="240" dur="500"/>
                                        <p:tgtEl>
                                          <p:spTgt spid="56"/>
                                        </p:tgtEl>
                                        <p:attrNameLst>
                                          <p:attrName>ppt_y</p:attrName>
                                        </p:attrNameLst>
                                      </p:cBhvr>
                                      <p:tavLst>
                                        <p:tav tm="0">
                                          <p:val>
                                            <p:strVal val="ppt_y"/>
                                          </p:val>
                                        </p:tav>
                                        <p:tav tm="100000">
                                          <p:val>
                                            <p:strVal val="1+ppt_h/2"/>
                                          </p:val>
                                        </p:tav>
                                      </p:tavLst>
                                    </p:anim>
                                    <p:set>
                                      <p:cBhvr>
                                        <p:cTn id="241"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42" restart="whenNotActive" fill="hold" evtFilter="cancelBubble" nodeType="interactiveSeq">
                <p:stCondLst>
                  <p:cond evt="onClick" delay="0">
                    <p:tgtEl>
                      <p:spTgt spid="59"/>
                    </p:tgtEl>
                  </p:cond>
                </p:stCondLst>
                <p:endSync evt="end" delay="0">
                  <p:rtn val="all"/>
                </p:endSync>
                <p:childTnLst>
                  <p:par>
                    <p:cTn id="243" fill="hold">
                      <p:stCondLst>
                        <p:cond delay="0"/>
                      </p:stCondLst>
                      <p:childTnLst>
                        <p:par>
                          <p:cTn id="244" fill="hold">
                            <p:stCondLst>
                              <p:cond delay="0"/>
                            </p:stCondLst>
                            <p:childTnLst>
                              <p:par>
                                <p:cTn id="245" presetID="2" presetClass="exit" presetSubtype="4" fill="hold" grpId="1" nodeType="clickEffect">
                                  <p:stCondLst>
                                    <p:cond delay="0"/>
                                  </p:stCondLst>
                                  <p:childTnLst>
                                    <p:anim calcmode="lin" valueType="num">
                                      <p:cBhvr additive="base">
                                        <p:cTn id="246" dur="500"/>
                                        <p:tgtEl>
                                          <p:spTgt spid="59"/>
                                        </p:tgtEl>
                                        <p:attrNameLst>
                                          <p:attrName>ppt_x</p:attrName>
                                        </p:attrNameLst>
                                      </p:cBhvr>
                                      <p:tavLst>
                                        <p:tav tm="0">
                                          <p:val>
                                            <p:strVal val="ppt_x"/>
                                          </p:val>
                                        </p:tav>
                                        <p:tav tm="100000">
                                          <p:val>
                                            <p:strVal val="ppt_x"/>
                                          </p:val>
                                        </p:tav>
                                      </p:tavLst>
                                    </p:anim>
                                    <p:anim calcmode="lin" valueType="num">
                                      <p:cBhvr additive="base">
                                        <p:cTn id="247" dur="500"/>
                                        <p:tgtEl>
                                          <p:spTgt spid="59"/>
                                        </p:tgtEl>
                                        <p:attrNameLst>
                                          <p:attrName>ppt_y</p:attrName>
                                        </p:attrNameLst>
                                      </p:cBhvr>
                                      <p:tavLst>
                                        <p:tav tm="0">
                                          <p:val>
                                            <p:strVal val="ppt_y"/>
                                          </p:val>
                                        </p:tav>
                                        <p:tav tm="100000">
                                          <p:val>
                                            <p:strVal val="1+ppt_h/2"/>
                                          </p:val>
                                        </p:tav>
                                      </p:tavLst>
                                    </p:anim>
                                    <p:set>
                                      <p:cBhvr>
                                        <p:cTn id="248"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249" restart="whenNotActive" fill="hold" evtFilter="cancelBubble" nodeType="interactiveSeq">
                <p:stCondLst>
                  <p:cond evt="onClick" delay="0">
                    <p:tgtEl>
                      <p:spTgt spid="62"/>
                    </p:tgtEl>
                  </p:cond>
                </p:stCondLst>
                <p:endSync evt="end" delay="0">
                  <p:rtn val="all"/>
                </p:endSync>
                <p:childTnLst>
                  <p:par>
                    <p:cTn id="250" fill="hold">
                      <p:stCondLst>
                        <p:cond delay="0"/>
                      </p:stCondLst>
                      <p:childTnLst>
                        <p:par>
                          <p:cTn id="251" fill="hold">
                            <p:stCondLst>
                              <p:cond delay="0"/>
                            </p:stCondLst>
                            <p:childTnLst>
                              <p:par>
                                <p:cTn id="252" presetID="2" presetClass="exit" presetSubtype="4" fill="hold" grpId="1" nodeType="clickEffect">
                                  <p:stCondLst>
                                    <p:cond delay="0"/>
                                  </p:stCondLst>
                                  <p:childTnLst>
                                    <p:anim calcmode="lin" valueType="num">
                                      <p:cBhvr additive="base">
                                        <p:cTn id="253" dur="500"/>
                                        <p:tgtEl>
                                          <p:spTgt spid="62"/>
                                        </p:tgtEl>
                                        <p:attrNameLst>
                                          <p:attrName>ppt_x</p:attrName>
                                        </p:attrNameLst>
                                      </p:cBhvr>
                                      <p:tavLst>
                                        <p:tav tm="0">
                                          <p:val>
                                            <p:strVal val="ppt_x"/>
                                          </p:val>
                                        </p:tav>
                                        <p:tav tm="100000">
                                          <p:val>
                                            <p:strVal val="ppt_x"/>
                                          </p:val>
                                        </p:tav>
                                      </p:tavLst>
                                    </p:anim>
                                    <p:anim calcmode="lin" valueType="num">
                                      <p:cBhvr additive="base">
                                        <p:cTn id="254" dur="500"/>
                                        <p:tgtEl>
                                          <p:spTgt spid="62"/>
                                        </p:tgtEl>
                                        <p:attrNameLst>
                                          <p:attrName>ppt_y</p:attrName>
                                        </p:attrNameLst>
                                      </p:cBhvr>
                                      <p:tavLst>
                                        <p:tav tm="0">
                                          <p:val>
                                            <p:strVal val="ppt_y"/>
                                          </p:val>
                                        </p:tav>
                                        <p:tav tm="100000">
                                          <p:val>
                                            <p:strVal val="1+ppt_h/2"/>
                                          </p:val>
                                        </p:tav>
                                      </p:tavLst>
                                    </p:anim>
                                    <p:set>
                                      <p:cBhvr>
                                        <p:cTn id="255" dur="1" fill="hold">
                                          <p:stCondLst>
                                            <p:cond delay="49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256" restart="whenNotActive" fill="hold" evtFilter="cancelBubble" nodeType="interactiveSeq">
                <p:stCondLst>
                  <p:cond evt="onClick" delay="0">
                    <p:tgtEl>
                      <p:spTgt spid="65"/>
                    </p:tgtEl>
                  </p:cond>
                </p:stCondLst>
                <p:endSync evt="end" delay="0">
                  <p:rtn val="all"/>
                </p:endSync>
                <p:childTnLst>
                  <p:par>
                    <p:cTn id="257" fill="hold">
                      <p:stCondLst>
                        <p:cond delay="0"/>
                      </p:stCondLst>
                      <p:childTnLst>
                        <p:par>
                          <p:cTn id="258" fill="hold">
                            <p:stCondLst>
                              <p:cond delay="0"/>
                            </p:stCondLst>
                            <p:childTnLst>
                              <p:par>
                                <p:cTn id="259" presetID="2" presetClass="exit" presetSubtype="4" fill="hold" grpId="1" nodeType="clickEffect">
                                  <p:stCondLst>
                                    <p:cond delay="0"/>
                                  </p:stCondLst>
                                  <p:childTnLst>
                                    <p:anim calcmode="lin" valueType="num">
                                      <p:cBhvr additive="base">
                                        <p:cTn id="260" dur="500"/>
                                        <p:tgtEl>
                                          <p:spTgt spid="65"/>
                                        </p:tgtEl>
                                        <p:attrNameLst>
                                          <p:attrName>ppt_x</p:attrName>
                                        </p:attrNameLst>
                                      </p:cBhvr>
                                      <p:tavLst>
                                        <p:tav tm="0">
                                          <p:val>
                                            <p:strVal val="ppt_x"/>
                                          </p:val>
                                        </p:tav>
                                        <p:tav tm="100000">
                                          <p:val>
                                            <p:strVal val="ppt_x"/>
                                          </p:val>
                                        </p:tav>
                                      </p:tavLst>
                                    </p:anim>
                                    <p:anim calcmode="lin" valueType="num">
                                      <p:cBhvr additive="base">
                                        <p:cTn id="261" dur="500"/>
                                        <p:tgtEl>
                                          <p:spTgt spid="65"/>
                                        </p:tgtEl>
                                        <p:attrNameLst>
                                          <p:attrName>ppt_y</p:attrName>
                                        </p:attrNameLst>
                                      </p:cBhvr>
                                      <p:tavLst>
                                        <p:tav tm="0">
                                          <p:val>
                                            <p:strVal val="ppt_y"/>
                                          </p:val>
                                        </p:tav>
                                        <p:tav tm="100000">
                                          <p:val>
                                            <p:strVal val="1+ppt_h/2"/>
                                          </p:val>
                                        </p:tav>
                                      </p:tavLst>
                                    </p:anim>
                                    <p:set>
                                      <p:cBhvr>
                                        <p:cTn id="262" dur="1" fill="hold">
                                          <p:stCondLst>
                                            <p:cond delay="499"/>
                                          </p:stCondLst>
                                        </p:cTn>
                                        <p:tgtEl>
                                          <p:spTgt spid="65"/>
                                        </p:tgtEl>
                                        <p:attrNameLst>
                                          <p:attrName>style.visibility</p:attrName>
                                        </p:attrNameLst>
                                      </p:cBhvr>
                                      <p:to>
                                        <p:strVal val="hidden"/>
                                      </p:to>
                                    </p:set>
                                  </p:childTnLst>
                                </p:cTn>
                              </p:par>
                            </p:childTnLst>
                          </p:cTn>
                        </p:par>
                      </p:childTnLst>
                    </p:cTn>
                  </p:par>
                </p:childTnLst>
              </p:cTn>
              <p:nextCondLst>
                <p:cond evt="onClick" delay="0">
                  <p:tgtEl>
                    <p:spTgt spid="65"/>
                  </p:tgtEl>
                </p:cond>
              </p:nextCondLst>
            </p:seq>
            <p:seq concurrent="1" nextAc="seek">
              <p:cTn id="263" restart="whenNotActive" fill="hold" evtFilter="cancelBubble" nodeType="interactiveSeq">
                <p:stCondLst>
                  <p:cond evt="onClick" delay="0">
                    <p:tgtEl>
                      <p:spTgt spid="68"/>
                    </p:tgtEl>
                  </p:cond>
                </p:stCondLst>
                <p:endSync evt="end" delay="0">
                  <p:rtn val="all"/>
                </p:endSync>
                <p:childTnLst>
                  <p:par>
                    <p:cTn id="264" fill="hold">
                      <p:stCondLst>
                        <p:cond delay="0"/>
                      </p:stCondLst>
                      <p:childTnLst>
                        <p:par>
                          <p:cTn id="265" fill="hold">
                            <p:stCondLst>
                              <p:cond delay="0"/>
                            </p:stCondLst>
                            <p:childTnLst>
                              <p:par>
                                <p:cTn id="266" presetID="2" presetClass="exit" presetSubtype="4" fill="hold" grpId="1" nodeType="clickEffect">
                                  <p:stCondLst>
                                    <p:cond delay="0"/>
                                  </p:stCondLst>
                                  <p:childTnLst>
                                    <p:anim calcmode="lin" valueType="num">
                                      <p:cBhvr additive="base">
                                        <p:cTn id="267" dur="500"/>
                                        <p:tgtEl>
                                          <p:spTgt spid="68"/>
                                        </p:tgtEl>
                                        <p:attrNameLst>
                                          <p:attrName>ppt_x</p:attrName>
                                        </p:attrNameLst>
                                      </p:cBhvr>
                                      <p:tavLst>
                                        <p:tav tm="0">
                                          <p:val>
                                            <p:strVal val="ppt_x"/>
                                          </p:val>
                                        </p:tav>
                                        <p:tav tm="100000">
                                          <p:val>
                                            <p:strVal val="ppt_x"/>
                                          </p:val>
                                        </p:tav>
                                      </p:tavLst>
                                    </p:anim>
                                    <p:anim calcmode="lin" valueType="num">
                                      <p:cBhvr additive="base">
                                        <p:cTn id="268" dur="500"/>
                                        <p:tgtEl>
                                          <p:spTgt spid="68"/>
                                        </p:tgtEl>
                                        <p:attrNameLst>
                                          <p:attrName>ppt_y</p:attrName>
                                        </p:attrNameLst>
                                      </p:cBhvr>
                                      <p:tavLst>
                                        <p:tav tm="0">
                                          <p:val>
                                            <p:strVal val="ppt_y"/>
                                          </p:val>
                                        </p:tav>
                                        <p:tav tm="100000">
                                          <p:val>
                                            <p:strVal val="1+ppt_h/2"/>
                                          </p:val>
                                        </p:tav>
                                      </p:tavLst>
                                    </p:anim>
                                    <p:set>
                                      <p:cBhvr>
                                        <p:cTn id="269"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childTnLst>
        </p:cTn>
      </p:par>
    </p:tnLst>
    <p:bldLst>
      <p:bldP spid="12" grpId="0" animBg="1"/>
      <p:bldP spid="12" grpId="1" animBg="1"/>
      <p:bldP spid="32" grpId="0" animBg="1"/>
      <p:bldP spid="32" grpId="1" animBg="1"/>
      <p:bldP spid="33" grpId="0" animBg="1"/>
      <p:bldP spid="33" grpId="1" animBg="1"/>
      <p:bldP spid="34" grpId="0" animBg="1"/>
      <p:bldP spid="34" grpId="1" animBg="1"/>
      <p:bldP spid="35" grpId="0" animBg="1"/>
      <p:bldP spid="35" grpId="1" animBg="1"/>
      <p:bldP spid="38" grpId="0" animBg="1"/>
      <p:bldP spid="38" grpId="1" animBg="1"/>
      <p:bldP spid="43" grpId="0" animBg="1"/>
      <p:bldP spid="43" grpId="1" animBg="1"/>
      <p:bldP spid="44" grpId="0" animBg="1"/>
      <p:bldP spid="44" grpId="1" animBg="1"/>
      <p:bldP spid="47" grpId="0" animBg="1"/>
      <p:bldP spid="47" grpId="1" animBg="1"/>
      <p:bldP spid="52" grpId="0" animBg="1"/>
      <p:bldP spid="52" grpId="1" animBg="1"/>
      <p:bldP spid="53" grpId="0" animBg="1"/>
      <p:bldP spid="53" grpId="1" animBg="1"/>
      <p:bldP spid="56" grpId="0" animBg="1"/>
      <p:bldP spid="56" grpId="1" animBg="1"/>
      <p:bldP spid="59" grpId="0" animBg="1"/>
      <p:bldP spid="59" grpId="1" animBg="1"/>
      <p:bldP spid="62" grpId="0" animBg="1"/>
      <p:bldP spid="62" grpId="1" animBg="1"/>
      <p:bldP spid="65" grpId="0" animBg="1"/>
      <p:bldP spid="65" grpId="1" animBg="1"/>
      <p:bldP spid="68" grpId="0" animBg="1"/>
      <p:bldP spid="6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717021" y="4231716"/>
            <a:ext cx="8845200" cy="21343"/>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3" name="AutoShape 3"/>
          <p:cNvSpPr/>
          <p:nvPr/>
        </p:nvSpPr>
        <p:spPr>
          <a:xfrm flipV="1">
            <a:off x="1073525" y="-2552673"/>
            <a:ext cx="0" cy="8560445"/>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736493" y="177319"/>
            <a:ext cx="693113" cy="693113"/>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a:off x="0" y="3193491"/>
            <a:ext cx="2850303" cy="20574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7694476" y="314543"/>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a:off x="6325357" y="2619936"/>
            <a:ext cx="3000076" cy="2703772"/>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TextBox 11"/>
          <p:cNvSpPr txBox="1"/>
          <p:nvPr/>
        </p:nvSpPr>
        <p:spPr>
          <a:xfrm>
            <a:off x="1438026" y="1108534"/>
            <a:ext cx="5281830" cy="1359346"/>
          </a:xfrm>
          <a:prstGeom prst="rect">
            <a:avLst/>
          </a:prstGeom>
        </p:spPr>
        <p:txBody>
          <a:bodyPr lIns="0" tIns="0" rIns="0" bIns="0" rtlCol="0" anchor="t">
            <a:spAutoFit/>
          </a:bodyPr>
          <a:lstStyle/>
          <a:p>
            <a:pPr>
              <a:lnSpc>
                <a:spcPts val="5259"/>
              </a:lnSpc>
              <a:buClrTx/>
            </a:pPr>
            <a:r>
              <a:rPr lang="en-US" sz="3600" kern="1200">
                <a:solidFill>
                  <a:srgbClr val="9B6543"/>
                </a:solidFill>
                <a:latin typeface="Montserrat SemiBold" panose="00000700000000000000" pitchFamily="2" charset="0"/>
                <a:ea typeface="+mn-ea"/>
                <a:cs typeface="+mn-cs"/>
              </a:rPr>
              <a:t>CHÚNG TA BẮT ĐẦU VÀO BÀI HỌC</a:t>
            </a:r>
          </a:p>
        </p:txBody>
      </p:sp>
      <p:pic>
        <p:nvPicPr>
          <p:cNvPr id="4" name="Picture 3">
            <a:extLst>
              <a:ext uri="{FF2B5EF4-FFF2-40B4-BE49-F238E27FC236}">
                <a16:creationId xmlns="" xmlns:a16="http://schemas.microsoft.com/office/drawing/2014/main" id="{D185BDD3-16EF-C2E1-C84D-DE68C51A5AC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grpSp>
        <p:nvGrpSpPr>
          <p:cNvPr id="12" name="Group 9">
            <a:extLst>
              <a:ext uri="{FF2B5EF4-FFF2-40B4-BE49-F238E27FC236}">
                <a16:creationId xmlns="" xmlns:a16="http://schemas.microsoft.com/office/drawing/2014/main" id="{F9B2B332-15A6-58EE-4E6D-7DB10DAA5613}"/>
              </a:ext>
            </a:extLst>
          </p:cNvPr>
          <p:cNvGrpSpPr/>
          <p:nvPr/>
        </p:nvGrpSpPr>
        <p:grpSpPr>
          <a:xfrm>
            <a:off x="5784588" y="1881899"/>
            <a:ext cx="2623484" cy="2623185"/>
            <a:chOff x="0" y="0"/>
            <a:chExt cx="6350013" cy="6349289"/>
          </a:xfrm>
        </p:grpSpPr>
        <p:sp>
          <p:nvSpPr>
            <p:cNvPr id="13" name="Freeform 10">
              <a:extLst>
                <a:ext uri="{FF2B5EF4-FFF2-40B4-BE49-F238E27FC236}">
                  <a16:creationId xmlns="" xmlns:a16="http://schemas.microsoft.com/office/drawing/2014/main" id="{DB60FF6C-0F63-1022-F217-60C72EA40BAB}"/>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2"/>
              <a:stretch>
                <a:fillRect l="-25321" r="-25321"/>
              </a:stretch>
            </a:blipFill>
          </p:spPr>
          <p:txBody>
            <a:bodyPr/>
            <a:lstStyle/>
            <a:p>
              <a:pPr>
                <a:buClrTx/>
                <a:buFontTx/>
                <a:buNone/>
              </a:pPr>
              <a:endParaRPr lang="en-US" sz="900" kern="1200">
                <a:solidFill>
                  <a:prstClr val="black"/>
                </a:solidFill>
                <a:latin typeface="Calibri"/>
                <a:ea typeface="+mn-ea"/>
                <a:cs typeface="+mn-cs"/>
              </a:endParaRPr>
            </a:p>
          </p:txBody>
        </p:sp>
      </p:grpSp>
      <p:pic>
        <p:nvPicPr>
          <p:cNvPr id="14" name="Picture 13">
            <a:extLst>
              <a:ext uri="{FF2B5EF4-FFF2-40B4-BE49-F238E27FC236}">
                <a16:creationId xmlns="" xmlns:a16="http://schemas.microsoft.com/office/drawing/2014/main" id="{A91C7BFD-4BC3-F76E-68BF-0C4513C63C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a:off x="1686847" y="2669629"/>
            <a:ext cx="1188679" cy="1489535"/>
          </a:xfrm>
          <a:prstGeom prst="rect">
            <a:avLst/>
          </a:prstGeom>
        </p:spPr>
      </p:pic>
    </p:spTree>
    <p:extLst>
      <p:ext uri="{BB962C8B-B14F-4D97-AF65-F5344CB8AC3E}">
        <p14:creationId xmlns:p14="http://schemas.microsoft.com/office/powerpoint/2010/main" val="1471212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2000" fill="hold"/>
                                        <p:tgtEl>
                                          <p:spTgt spid="12"/>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a:off x="7872259" y="442787"/>
            <a:ext cx="1828800" cy="717804"/>
          </a:xfrm>
          <a:custGeom>
            <a:avLst/>
            <a:gdLst/>
            <a:ahLst/>
            <a:cxnLst/>
            <a:rect l="l" t="t" r="r" b="b"/>
            <a:pathLst>
              <a:path w="3657600" h="1435608">
                <a:moveTo>
                  <a:pt x="0" y="0"/>
                </a:moveTo>
                <a:lnTo>
                  <a:pt x="3657600" y="0"/>
                </a:lnTo>
                <a:lnTo>
                  <a:pt x="3657600" y="1435608"/>
                </a:lnTo>
                <a:lnTo>
                  <a:pt x="0" y="1435608"/>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a:off x="454212" y="1507255"/>
            <a:ext cx="1778082" cy="1761917"/>
          </a:xfrm>
          <a:custGeom>
            <a:avLst/>
            <a:gdLst/>
            <a:ahLst/>
            <a:cxnLst/>
            <a:rect l="l" t="t" r="r" b="b"/>
            <a:pathLst>
              <a:path w="3556163" h="3523834">
                <a:moveTo>
                  <a:pt x="0" y="0"/>
                </a:moveTo>
                <a:lnTo>
                  <a:pt x="3556163" y="0"/>
                </a:lnTo>
                <a:lnTo>
                  <a:pt x="3556163"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TextBox 4"/>
          <p:cNvSpPr txBox="1"/>
          <p:nvPr/>
        </p:nvSpPr>
        <p:spPr>
          <a:xfrm>
            <a:off x="4908085" y="3384599"/>
            <a:ext cx="1778082" cy="923330"/>
          </a:xfrm>
          <a:prstGeom prst="rect">
            <a:avLst/>
          </a:prstGeom>
        </p:spPr>
        <p:txBody>
          <a:bodyPr wrap="square" lIns="0" tIns="0" rIns="0" bIns="0" rtlCol="0" anchor="t">
            <a:spAutoFit/>
          </a:bodyPr>
          <a:lstStyle/>
          <a:p>
            <a:pPr algn="ctr">
              <a:buClrTx/>
              <a:buFontTx/>
              <a:buNone/>
            </a:pPr>
            <a:r>
              <a:rPr lang="vi-VN" sz="1200" kern="1200">
                <a:solidFill>
                  <a:srgbClr val="9B6543"/>
                </a:solidFill>
                <a:latin typeface="Montserrat SemiBold" panose="00000700000000000000" pitchFamily="2" charset="0"/>
                <a:ea typeface="+mn-ea"/>
                <a:cs typeface="+mn-cs"/>
              </a:rPr>
              <a:t>Làm tròn được một số thập phân tới số tự nhiên gần nhất hoặc tới số thập phân có một hoặc hai chữ số ở phần thập phân. </a:t>
            </a:r>
            <a:endParaRPr lang="en-US" sz="1200" kern="1200">
              <a:solidFill>
                <a:srgbClr val="9B6543"/>
              </a:solidFill>
              <a:latin typeface="Montserrat SemiBold" panose="00000700000000000000" pitchFamily="2" charset="0"/>
              <a:ea typeface="+mn-ea"/>
              <a:cs typeface="+mn-cs"/>
            </a:endParaRPr>
          </a:p>
        </p:txBody>
      </p:sp>
      <p:sp>
        <p:nvSpPr>
          <p:cNvPr id="5" name="Freeform 5"/>
          <p:cNvSpPr/>
          <p:nvPr/>
        </p:nvSpPr>
        <p:spPr>
          <a:xfrm>
            <a:off x="2667000" y="1507255"/>
            <a:ext cx="1778082" cy="1761917"/>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a:off x="4914395" y="1489018"/>
            <a:ext cx="1778082" cy="1761917"/>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flipV="1">
            <a:off x="-190500" y="-267688"/>
            <a:ext cx="2517171" cy="1447328"/>
          </a:xfrm>
          <a:custGeom>
            <a:avLst/>
            <a:gdLst/>
            <a:ahLst/>
            <a:cxnLst/>
            <a:rect l="l" t="t" r="r" b="b"/>
            <a:pathLst>
              <a:path w="5863057" h="4114800">
                <a:moveTo>
                  <a:pt x="0" y="4114800"/>
                </a:moveTo>
                <a:lnTo>
                  <a:pt x="5863056" y="4114800"/>
                </a:lnTo>
                <a:lnTo>
                  <a:pt x="5863056" y="0"/>
                </a:lnTo>
                <a:lnTo>
                  <a:pt x="0" y="0"/>
                </a:lnTo>
                <a:lnTo>
                  <a:pt x="0" y="411480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TextBox 8"/>
          <p:cNvSpPr txBox="1"/>
          <p:nvPr/>
        </p:nvSpPr>
        <p:spPr>
          <a:xfrm>
            <a:off x="610587" y="3716132"/>
            <a:ext cx="1343019" cy="369332"/>
          </a:xfrm>
          <a:prstGeom prst="rect">
            <a:avLst/>
          </a:prstGeom>
        </p:spPr>
        <p:txBody>
          <a:bodyPr wrap="square" lIns="0" tIns="0" rIns="0" bIns="0" rtlCol="0" anchor="t">
            <a:spAutoFit/>
          </a:bodyPr>
          <a:lstStyle/>
          <a:p>
            <a:pPr algn="ctr">
              <a:buClrTx/>
              <a:buFontTx/>
              <a:buNone/>
            </a:pPr>
            <a:r>
              <a:rPr lang="vi-VN" sz="1200" kern="1200">
                <a:solidFill>
                  <a:srgbClr val="9B6543"/>
                </a:solidFill>
                <a:latin typeface="Montserrat SemiBold" panose="00000700000000000000" pitchFamily="2" charset="0"/>
                <a:ea typeface="+mn-ea"/>
                <a:cs typeface="+mn-cs"/>
              </a:rPr>
              <a:t>Đọc, viết được số thập phân</a:t>
            </a:r>
            <a:r>
              <a:rPr lang="en-US" sz="1200" kern="1200">
                <a:solidFill>
                  <a:srgbClr val="9B6543"/>
                </a:solidFill>
                <a:latin typeface="Montserrat SemiBold" panose="00000700000000000000" pitchFamily="2" charset="0"/>
                <a:ea typeface="+mn-ea"/>
                <a:cs typeface="+mn-cs"/>
              </a:rPr>
              <a:t>.</a:t>
            </a:r>
            <a:r>
              <a:rPr lang="vi-VN" sz="1200" kern="1200">
                <a:solidFill>
                  <a:srgbClr val="9B6543"/>
                </a:solidFill>
                <a:latin typeface="Montserrat SemiBold" panose="00000700000000000000" pitchFamily="2" charset="0"/>
                <a:ea typeface="+mn-ea"/>
                <a:cs typeface="+mn-cs"/>
              </a:rPr>
              <a:t> </a:t>
            </a:r>
            <a:endParaRPr lang="en-US" sz="1200" kern="1200">
              <a:solidFill>
                <a:srgbClr val="9B6543"/>
              </a:solidFill>
              <a:latin typeface="Montserrat SemiBold" panose="00000700000000000000" pitchFamily="2" charset="0"/>
              <a:ea typeface="+mn-ea"/>
              <a:cs typeface="+mn-cs"/>
            </a:endParaRPr>
          </a:p>
        </p:txBody>
      </p:sp>
      <p:sp>
        <p:nvSpPr>
          <p:cNvPr id="9" name="Freeform 9"/>
          <p:cNvSpPr/>
          <p:nvPr/>
        </p:nvSpPr>
        <p:spPr>
          <a:xfrm flipH="1">
            <a:off x="7982294" y="4261042"/>
            <a:ext cx="1608730" cy="832437"/>
          </a:xfrm>
          <a:custGeom>
            <a:avLst/>
            <a:gdLst/>
            <a:ahLst/>
            <a:cxnLst/>
            <a:rect l="l" t="t" r="r" b="b"/>
            <a:pathLst>
              <a:path w="5863057" h="4114800">
                <a:moveTo>
                  <a:pt x="5863057" y="0"/>
                </a:moveTo>
                <a:lnTo>
                  <a:pt x="0" y="0"/>
                </a:lnTo>
                <a:lnTo>
                  <a:pt x="0" y="4114800"/>
                </a:lnTo>
                <a:lnTo>
                  <a:pt x="5863057" y="4114800"/>
                </a:lnTo>
                <a:lnTo>
                  <a:pt x="5863057"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0" name="Freeform 10"/>
          <p:cNvSpPr/>
          <p:nvPr/>
        </p:nvSpPr>
        <p:spPr>
          <a:xfrm>
            <a:off x="-482113" y="2998286"/>
            <a:ext cx="1343019" cy="2272802"/>
          </a:xfrm>
          <a:custGeom>
            <a:avLst/>
            <a:gdLst/>
            <a:ahLst/>
            <a:cxnLst/>
            <a:rect l="l" t="t" r="r" b="b"/>
            <a:pathLst>
              <a:path w="2686038" h="4545603">
                <a:moveTo>
                  <a:pt x="0" y="0"/>
                </a:moveTo>
                <a:lnTo>
                  <a:pt x="2686038" y="0"/>
                </a:lnTo>
                <a:lnTo>
                  <a:pt x="2686038" y="4545603"/>
                </a:lnTo>
                <a:lnTo>
                  <a:pt x="0" y="4545603"/>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2" name="TextBox 12"/>
          <p:cNvSpPr txBox="1"/>
          <p:nvPr/>
        </p:nvSpPr>
        <p:spPr>
          <a:xfrm>
            <a:off x="2667000" y="475963"/>
            <a:ext cx="4373033" cy="461665"/>
          </a:xfrm>
          <a:prstGeom prst="rect">
            <a:avLst/>
          </a:prstGeom>
        </p:spPr>
        <p:txBody>
          <a:bodyPr lIns="0" tIns="0" rIns="0" bIns="0" rtlCol="0" anchor="t">
            <a:spAutoFit/>
          </a:bodyPr>
          <a:lstStyle/>
          <a:p>
            <a:pPr algn="ctr">
              <a:buClrTx/>
              <a:buFontTx/>
              <a:buNone/>
            </a:pPr>
            <a:r>
              <a:rPr lang="en-US" sz="3000" b="1" kern="1200">
                <a:solidFill>
                  <a:srgbClr val="9B6543"/>
                </a:solidFill>
                <a:latin typeface="Montserrat SemiBold" panose="00000700000000000000" pitchFamily="2" charset="0"/>
                <a:ea typeface="+mn-ea"/>
                <a:cs typeface="+mn-cs"/>
              </a:rPr>
              <a:t>MỤC TIÊU</a:t>
            </a:r>
          </a:p>
        </p:txBody>
      </p:sp>
      <p:sp>
        <p:nvSpPr>
          <p:cNvPr id="13" name="TextBox 13"/>
          <p:cNvSpPr txBox="1"/>
          <p:nvPr/>
        </p:nvSpPr>
        <p:spPr>
          <a:xfrm>
            <a:off x="2667001" y="3456017"/>
            <a:ext cx="1778081" cy="738664"/>
          </a:xfrm>
          <a:prstGeom prst="rect">
            <a:avLst/>
          </a:prstGeom>
        </p:spPr>
        <p:txBody>
          <a:bodyPr wrap="square" lIns="0" tIns="0" rIns="0" bIns="0" rtlCol="0" anchor="t">
            <a:spAutoFit/>
          </a:bodyPr>
          <a:lstStyle/>
          <a:p>
            <a:pPr algn="ctr">
              <a:buClrTx/>
              <a:buFontTx/>
              <a:buNone/>
            </a:pPr>
            <a:r>
              <a:rPr lang="vi-VN" sz="1200" kern="1200">
                <a:solidFill>
                  <a:srgbClr val="9B6543"/>
                </a:solidFill>
                <a:latin typeface="Montserrat SemiBold" panose="00000700000000000000" pitchFamily="2" charset="0"/>
                <a:ea typeface="+mn-ea"/>
                <a:cs typeface="+mn-cs"/>
              </a:rPr>
              <a:t>Nhận biết được số thập phân gồm phần nguyên, phần thập phân và hàng của số thập phân.</a:t>
            </a:r>
            <a:endParaRPr lang="en-US" sz="1200" kern="1200">
              <a:solidFill>
                <a:srgbClr val="9B6543"/>
              </a:solidFill>
              <a:latin typeface="Montserrat SemiBold" panose="00000700000000000000" pitchFamily="2" charset="0"/>
              <a:ea typeface="+mn-ea"/>
              <a:cs typeface="+mn-cs"/>
            </a:endParaRPr>
          </a:p>
        </p:txBody>
      </p:sp>
      <p:pic>
        <p:nvPicPr>
          <p:cNvPr id="16" name="Picture 15">
            <a:extLst>
              <a:ext uri="{FF2B5EF4-FFF2-40B4-BE49-F238E27FC236}">
                <a16:creationId xmlns="" xmlns:a16="http://schemas.microsoft.com/office/drawing/2014/main" id="{C90F5DA5-F4BB-9D6D-7336-4481C2F33213}"/>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sp>
        <p:nvSpPr>
          <p:cNvPr id="17" name="TextBox 4">
            <a:extLst>
              <a:ext uri="{FF2B5EF4-FFF2-40B4-BE49-F238E27FC236}">
                <a16:creationId xmlns="" xmlns:a16="http://schemas.microsoft.com/office/drawing/2014/main" id="{E2827776-A906-F784-AAE1-DB33AD61C6B1}"/>
              </a:ext>
            </a:extLst>
          </p:cNvPr>
          <p:cNvSpPr txBox="1"/>
          <p:nvPr/>
        </p:nvSpPr>
        <p:spPr>
          <a:xfrm>
            <a:off x="7018929" y="3363683"/>
            <a:ext cx="1828800" cy="923330"/>
          </a:xfrm>
          <a:prstGeom prst="rect">
            <a:avLst/>
          </a:prstGeom>
        </p:spPr>
        <p:txBody>
          <a:bodyPr wrap="square" lIns="0" tIns="0" rIns="0" bIns="0" rtlCol="0" anchor="t">
            <a:spAutoFit/>
          </a:bodyPr>
          <a:lstStyle/>
          <a:p>
            <a:pPr algn="ctr">
              <a:buClrTx/>
              <a:buFontTx/>
              <a:buNone/>
            </a:pPr>
            <a:r>
              <a:rPr lang="vi-VN" sz="1200" kern="1200">
                <a:solidFill>
                  <a:srgbClr val="9B6543"/>
                </a:solidFill>
                <a:latin typeface="Montserrat SemiBold" panose="00000700000000000000" pitchFamily="2" charset="0"/>
                <a:ea typeface="+mn-ea"/>
                <a:cs typeface="+mn-cs"/>
              </a:rPr>
              <a:t>Vận dụng kĩ năng thiết kế sản phẩm thủ công kĩ thuật đơn giản để làm sản phẩm “Dụng cụ học số thập phân”.</a:t>
            </a:r>
            <a:endParaRPr lang="en-US" sz="1200" kern="1200">
              <a:solidFill>
                <a:srgbClr val="9B6543"/>
              </a:solidFill>
              <a:latin typeface="Montserrat SemiBold" panose="00000700000000000000" pitchFamily="2" charset="0"/>
              <a:ea typeface="+mn-ea"/>
              <a:cs typeface="+mn-cs"/>
            </a:endParaRPr>
          </a:p>
        </p:txBody>
      </p:sp>
      <p:sp>
        <p:nvSpPr>
          <p:cNvPr id="18" name="Freeform 6">
            <a:extLst>
              <a:ext uri="{FF2B5EF4-FFF2-40B4-BE49-F238E27FC236}">
                <a16:creationId xmlns="" xmlns:a16="http://schemas.microsoft.com/office/drawing/2014/main" id="{451782BA-3AA9-3F64-9540-165100772C92}"/>
              </a:ext>
            </a:extLst>
          </p:cNvPr>
          <p:cNvSpPr/>
          <p:nvPr/>
        </p:nvSpPr>
        <p:spPr>
          <a:xfrm>
            <a:off x="7058342" y="1489018"/>
            <a:ext cx="1778082" cy="1761917"/>
          </a:xfrm>
          <a:custGeom>
            <a:avLst/>
            <a:gdLst/>
            <a:ahLst/>
            <a:cxnLst/>
            <a:rect l="l" t="t" r="r" b="b"/>
            <a:pathLst>
              <a:path w="3556163" h="3523834">
                <a:moveTo>
                  <a:pt x="0" y="0"/>
                </a:moveTo>
                <a:lnTo>
                  <a:pt x="3556162" y="0"/>
                </a:lnTo>
                <a:lnTo>
                  <a:pt x="3556162" y="3523834"/>
                </a:lnTo>
                <a:lnTo>
                  <a:pt x="0" y="3523834"/>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9" name="TextBox 7">
            <a:extLst>
              <a:ext uri="{FF2B5EF4-FFF2-40B4-BE49-F238E27FC236}">
                <a16:creationId xmlns="" xmlns:a16="http://schemas.microsoft.com/office/drawing/2014/main" id="{37F8399B-3179-9695-D5B1-2D09CF4A13CD}"/>
              </a:ext>
            </a:extLst>
          </p:cNvPr>
          <p:cNvSpPr txBox="1"/>
          <p:nvPr/>
        </p:nvSpPr>
        <p:spPr>
          <a:xfrm>
            <a:off x="693479" y="1925234"/>
            <a:ext cx="1177234" cy="923330"/>
          </a:xfrm>
          <a:prstGeom prst="rect">
            <a:avLst/>
          </a:prstGeom>
        </p:spPr>
        <p:txBody>
          <a:bodyPr wrap="square" lIns="0" tIns="0" rIns="0" bIns="0" rtlCol="0" anchor="t">
            <a:spAutoFit/>
          </a:bodyPr>
          <a:lstStyle/>
          <a:p>
            <a:pPr algn="ctr">
              <a:lnSpc>
                <a:spcPct val="150000"/>
              </a:lnSpc>
              <a:buClrTx/>
              <a:buFontTx/>
              <a:buNone/>
            </a:pPr>
            <a:r>
              <a:rPr lang="en-US" sz="4000" kern="1200">
                <a:solidFill>
                  <a:srgbClr val="002060"/>
                </a:solidFill>
                <a:latin typeface="Pattaya" panose="00000500000000000000" pitchFamily="2" charset="-34"/>
                <a:ea typeface="+mn-ea"/>
                <a:cs typeface="Pattaya" panose="00000500000000000000" pitchFamily="2" charset="-34"/>
              </a:rPr>
              <a:t>2,67</a:t>
            </a:r>
          </a:p>
        </p:txBody>
      </p:sp>
      <p:pic>
        <p:nvPicPr>
          <p:cNvPr id="21" name="Picture 20">
            <a:extLst>
              <a:ext uri="{FF2B5EF4-FFF2-40B4-BE49-F238E27FC236}">
                <a16:creationId xmlns="" xmlns:a16="http://schemas.microsoft.com/office/drawing/2014/main" id="{D053F022-1664-6BB8-A3C1-BE82A2D3B929}"/>
              </a:ext>
            </a:extLst>
          </p:cNvPr>
          <p:cNvPicPr>
            <a:picLocks noChangeAspect="1"/>
          </p:cNvPicPr>
          <p:nvPr/>
        </p:nvPicPr>
        <p:blipFill>
          <a:blip r:embed="rId12"/>
          <a:stretch>
            <a:fillRect/>
          </a:stretch>
        </p:blipFill>
        <p:spPr>
          <a:xfrm>
            <a:off x="2781923" y="2012085"/>
            <a:ext cx="1518133" cy="672683"/>
          </a:xfrm>
          <a:prstGeom prst="rect">
            <a:avLst/>
          </a:prstGeom>
        </p:spPr>
      </p:pic>
      <p:pic>
        <p:nvPicPr>
          <p:cNvPr id="14" name="Picture 13">
            <a:extLst>
              <a:ext uri="{FF2B5EF4-FFF2-40B4-BE49-F238E27FC236}">
                <a16:creationId xmlns="" xmlns:a16="http://schemas.microsoft.com/office/drawing/2014/main" id="{C0F1A150-92B9-C961-5C9F-F9AC30F3369C}"/>
              </a:ext>
            </a:extLst>
          </p:cNvPr>
          <p:cNvPicPr>
            <a:picLocks noChangeAspect="1"/>
          </p:cNvPicPr>
          <p:nvPr/>
        </p:nvPicPr>
        <p:blipFill>
          <a:blip r:embed="rId13"/>
          <a:stretch>
            <a:fillRect/>
          </a:stretch>
        </p:blipFill>
        <p:spPr>
          <a:xfrm>
            <a:off x="5139149" y="1921895"/>
            <a:ext cx="1328572" cy="919048"/>
          </a:xfrm>
          <a:prstGeom prst="rect">
            <a:avLst/>
          </a:prstGeom>
        </p:spPr>
      </p:pic>
      <p:pic>
        <p:nvPicPr>
          <p:cNvPr id="20" name="Picture 19">
            <a:extLst>
              <a:ext uri="{FF2B5EF4-FFF2-40B4-BE49-F238E27FC236}">
                <a16:creationId xmlns="" xmlns:a16="http://schemas.microsoft.com/office/drawing/2014/main" id="{37B603F3-009F-0D0E-4EC5-9A4695F3BC42}"/>
              </a:ext>
            </a:extLst>
          </p:cNvPr>
          <p:cNvPicPr>
            <a:picLocks noChangeAspect="1"/>
          </p:cNvPicPr>
          <p:nvPr/>
        </p:nvPicPr>
        <p:blipFill>
          <a:blip r:embed="rId14"/>
          <a:stretch>
            <a:fillRect/>
          </a:stretch>
        </p:blipFill>
        <p:spPr>
          <a:xfrm>
            <a:off x="7240470" y="1928738"/>
            <a:ext cx="1449318" cy="919048"/>
          </a:xfrm>
          <a:prstGeom prst="rect">
            <a:avLst/>
          </a:prstGeom>
        </p:spPr>
      </p:pic>
    </p:spTree>
    <p:extLst>
      <p:ext uri="{BB962C8B-B14F-4D97-AF65-F5344CB8AC3E}">
        <p14:creationId xmlns:p14="http://schemas.microsoft.com/office/powerpoint/2010/main" val="255710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1000"/>
                                        <p:tgtEl>
                                          <p:spTgt spid="13"/>
                                        </p:tgtEl>
                                      </p:cBhvr>
                                    </p:animEffect>
                                    <p:anim calcmode="lin" valueType="num">
                                      <p:cBhvr>
                                        <p:cTn id="30" dur="1000" fill="hold"/>
                                        <p:tgtEl>
                                          <p:spTgt spid="13"/>
                                        </p:tgtEl>
                                        <p:attrNameLst>
                                          <p:attrName>ppt_x</p:attrName>
                                        </p:attrNameLst>
                                      </p:cBhvr>
                                      <p:tavLst>
                                        <p:tav tm="0">
                                          <p:val>
                                            <p:strVal val="#ppt_x"/>
                                          </p:val>
                                        </p:tav>
                                        <p:tav tm="100000">
                                          <p:val>
                                            <p:strVal val="#ppt_x"/>
                                          </p:val>
                                        </p:tav>
                                      </p:tavLst>
                                    </p:anim>
                                    <p:anim calcmode="lin" valueType="num">
                                      <p:cBhvr>
                                        <p:cTn id="31" dur="1000" fill="hold"/>
                                        <p:tgtEl>
                                          <p:spTgt spid="13"/>
                                        </p:tgtEl>
                                        <p:attrNameLst>
                                          <p:attrName>ppt_y</p:attrName>
                                        </p:attrNameLst>
                                      </p:cBhvr>
                                      <p:tavLst>
                                        <p:tav tm="0">
                                          <p:val>
                                            <p:strVal val="#ppt_y+.1"/>
                                          </p:val>
                                        </p:tav>
                                        <p:tav tm="100000">
                                          <p:val>
                                            <p:strVal val="#ppt_y"/>
                                          </p:val>
                                        </p:tav>
                                      </p:tavLst>
                                    </p:anim>
                                  </p:childTnLst>
                                </p:cTn>
                              </p:par>
                              <p:par>
                                <p:cTn id="32" presetID="6" presetClass="entr" presetSubtype="16" fill="hold"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circle(in)">
                                      <p:cBhvr>
                                        <p:cTn id="34" dur="2000"/>
                                        <p:tgtEl>
                                          <p:spTgt spid="5"/>
                                        </p:tgtEl>
                                      </p:cBhvr>
                                    </p:animEffect>
                                  </p:childTnLst>
                                </p:cTn>
                              </p:par>
                              <p:par>
                                <p:cTn id="35" presetID="6" presetClass="entr" presetSubtype="16"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circle(in)">
                                      <p:cBhvr>
                                        <p:cTn id="37" dur="2000"/>
                                        <p:tgtEl>
                                          <p:spTgt spid="21"/>
                                        </p:tgtEl>
                                      </p:cBhvr>
                                    </p:animEffect>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par>
                                <p:cTn id="45" presetID="21" presetClass="entr" presetSubtype="1" fill="hold" nodeType="with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wheel(1)">
                                      <p:cBhvr>
                                        <p:cTn id="47" dur="2000"/>
                                        <p:tgtEl>
                                          <p:spTgt spid="6"/>
                                        </p:tgtEl>
                                      </p:cBhvr>
                                    </p:animEffect>
                                  </p:childTnLst>
                                </p:cTn>
                              </p:par>
                              <p:par>
                                <p:cTn id="48" presetID="21" presetClass="entr" presetSubtype="1" fill="hold"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wheel(1)">
                                      <p:cBhvr>
                                        <p:cTn id="50" dur="2000"/>
                                        <p:tgtEl>
                                          <p:spTgt spid="14"/>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fade">
                                      <p:cBhvr>
                                        <p:cTn id="55" dur="1000"/>
                                        <p:tgtEl>
                                          <p:spTgt spid="17"/>
                                        </p:tgtEl>
                                      </p:cBhvr>
                                    </p:animEffect>
                                    <p:anim calcmode="lin" valueType="num">
                                      <p:cBhvr>
                                        <p:cTn id="56" dur="1000" fill="hold"/>
                                        <p:tgtEl>
                                          <p:spTgt spid="17"/>
                                        </p:tgtEl>
                                        <p:attrNameLst>
                                          <p:attrName>ppt_x</p:attrName>
                                        </p:attrNameLst>
                                      </p:cBhvr>
                                      <p:tavLst>
                                        <p:tav tm="0">
                                          <p:val>
                                            <p:strVal val="#ppt_x"/>
                                          </p:val>
                                        </p:tav>
                                        <p:tav tm="100000">
                                          <p:val>
                                            <p:strVal val="#ppt_x"/>
                                          </p:val>
                                        </p:tav>
                                      </p:tavLst>
                                    </p:anim>
                                    <p:anim calcmode="lin" valueType="num">
                                      <p:cBhvr>
                                        <p:cTn id="57" dur="1000" fill="hold"/>
                                        <p:tgtEl>
                                          <p:spTgt spid="17"/>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 calcmode="lin" valueType="num">
                                      <p:cBhvr>
                                        <p:cTn id="60" dur="1000" fill="hold"/>
                                        <p:tgtEl>
                                          <p:spTgt spid="18"/>
                                        </p:tgtEl>
                                        <p:attrNameLst>
                                          <p:attrName>ppt_w</p:attrName>
                                        </p:attrNameLst>
                                      </p:cBhvr>
                                      <p:tavLst>
                                        <p:tav tm="0">
                                          <p:val>
                                            <p:fltVal val="0"/>
                                          </p:val>
                                        </p:tav>
                                        <p:tav tm="100000">
                                          <p:val>
                                            <p:strVal val="#ppt_w"/>
                                          </p:val>
                                        </p:tav>
                                      </p:tavLst>
                                    </p:anim>
                                    <p:anim calcmode="lin" valueType="num">
                                      <p:cBhvr>
                                        <p:cTn id="61" dur="1000" fill="hold"/>
                                        <p:tgtEl>
                                          <p:spTgt spid="18"/>
                                        </p:tgtEl>
                                        <p:attrNameLst>
                                          <p:attrName>ppt_h</p:attrName>
                                        </p:attrNameLst>
                                      </p:cBhvr>
                                      <p:tavLst>
                                        <p:tav tm="0">
                                          <p:val>
                                            <p:fltVal val="0"/>
                                          </p:val>
                                        </p:tav>
                                        <p:tav tm="100000">
                                          <p:val>
                                            <p:strVal val="#ppt_h"/>
                                          </p:val>
                                        </p:tav>
                                      </p:tavLst>
                                    </p:anim>
                                    <p:anim calcmode="lin" valueType="num">
                                      <p:cBhvr>
                                        <p:cTn id="62" dur="1000" fill="hold"/>
                                        <p:tgtEl>
                                          <p:spTgt spid="18"/>
                                        </p:tgtEl>
                                        <p:attrNameLst>
                                          <p:attrName>style.rotation</p:attrName>
                                        </p:attrNameLst>
                                      </p:cBhvr>
                                      <p:tavLst>
                                        <p:tav tm="0">
                                          <p:val>
                                            <p:fltVal val="90"/>
                                          </p:val>
                                        </p:tav>
                                        <p:tav tm="100000">
                                          <p:val>
                                            <p:fltVal val="0"/>
                                          </p:val>
                                        </p:tav>
                                      </p:tavLst>
                                    </p:anim>
                                    <p:animEffect transition="in" filter="fade">
                                      <p:cBhvr>
                                        <p:cTn id="63" dur="1000"/>
                                        <p:tgtEl>
                                          <p:spTgt spid="18"/>
                                        </p:tgtEl>
                                      </p:cBhvr>
                                    </p:animEffect>
                                  </p:childTnLst>
                                </p:cTn>
                              </p:par>
                              <p:par>
                                <p:cTn id="64" presetID="31" presetClass="entr" presetSubtype="0" fill="hold" nodeType="withEffect">
                                  <p:stCondLst>
                                    <p:cond delay="0"/>
                                  </p:stCondLst>
                                  <p:childTnLst>
                                    <p:set>
                                      <p:cBhvr>
                                        <p:cTn id="65" dur="1" fill="hold">
                                          <p:stCondLst>
                                            <p:cond delay="0"/>
                                          </p:stCondLst>
                                        </p:cTn>
                                        <p:tgtEl>
                                          <p:spTgt spid="20"/>
                                        </p:tgtEl>
                                        <p:attrNameLst>
                                          <p:attrName>style.visibility</p:attrName>
                                        </p:attrNameLst>
                                      </p:cBhvr>
                                      <p:to>
                                        <p:strVal val="visible"/>
                                      </p:to>
                                    </p:set>
                                    <p:anim calcmode="lin" valueType="num">
                                      <p:cBhvr>
                                        <p:cTn id="66" dur="1000" fill="hold"/>
                                        <p:tgtEl>
                                          <p:spTgt spid="20"/>
                                        </p:tgtEl>
                                        <p:attrNameLst>
                                          <p:attrName>ppt_w</p:attrName>
                                        </p:attrNameLst>
                                      </p:cBhvr>
                                      <p:tavLst>
                                        <p:tav tm="0">
                                          <p:val>
                                            <p:fltVal val="0"/>
                                          </p:val>
                                        </p:tav>
                                        <p:tav tm="100000">
                                          <p:val>
                                            <p:strVal val="#ppt_w"/>
                                          </p:val>
                                        </p:tav>
                                      </p:tavLst>
                                    </p:anim>
                                    <p:anim calcmode="lin" valueType="num">
                                      <p:cBhvr>
                                        <p:cTn id="67" dur="1000" fill="hold"/>
                                        <p:tgtEl>
                                          <p:spTgt spid="20"/>
                                        </p:tgtEl>
                                        <p:attrNameLst>
                                          <p:attrName>ppt_h</p:attrName>
                                        </p:attrNameLst>
                                      </p:cBhvr>
                                      <p:tavLst>
                                        <p:tav tm="0">
                                          <p:val>
                                            <p:fltVal val="0"/>
                                          </p:val>
                                        </p:tav>
                                        <p:tav tm="100000">
                                          <p:val>
                                            <p:strVal val="#ppt_h"/>
                                          </p:val>
                                        </p:tav>
                                      </p:tavLst>
                                    </p:anim>
                                    <p:anim calcmode="lin" valueType="num">
                                      <p:cBhvr>
                                        <p:cTn id="68" dur="1000" fill="hold"/>
                                        <p:tgtEl>
                                          <p:spTgt spid="20"/>
                                        </p:tgtEl>
                                        <p:attrNameLst>
                                          <p:attrName>style.rotation</p:attrName>
                                        </p:attrNameLst>
                                      </p:cBhvr>
                                      <p:tavLst>
                                        <p:tav tm="0">
                                          <p:val>
                                            <p:fltVal val="90"/>
                                          </p:val>
                                        </p:tav>
                                        <p:tav tm="100000">
                                          <p:val>
                                            <p:fltVal val="0"/>
                                          </p:val>
                                        </p:tav>
                                      </p:tavLst>
                                    </p:anim>
                                    <p:animEffect transition="in" filter="fade">
                                      <p:cBhvr>
                                        <p:cTn id="69"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P spid="12" grpId="0"/>
      <p:bldP spid="13" grpId="0"/>
      <p:bldP spid="17" grpId="0"/>
      <p:bldP spid="19"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AutoShape 2"/>
          <p:cNvSpPr/>
          <p:nvPr/>
        </p:nvSpPr>
        <p:spPr>
          <a:xfrm>
            <a:off x="-717021" y="4231716"/>
            <a:ext cx="8845200" cy="21343"/>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3" name="AutoShape 3"/>
          <p:cNvSpPr/>
          <p:nvPr/>
        </p:nvSpPr>
        <p:spPr>
          <a:xfrm flipV="1">
            <a:off x="1073525" y="-2552673"/>
            <a:ext cx="0" cy="8560445"/>
          </a:xfrm>
          <a:prstGeom prst="line">
            <a:avLst/>
          </a:prstGeom>
          <a:ln w="38100" cap="flat">
            <a:solidFill>
              <a:srgbClr val="9B6543"/>
            </a:solidFill>
            <a:prstDash val="solid"/>
            <a:headEnd type="none" w="sm" len="sm"/>
            <a:tailEnd type="none" w="sm" len="sm"/>
          </a:ln>
        </p:spPr>
        <p:txBody>
          <a:bodyPr/>
          <a:lstStyle/>
          <a:p>
            <a:pPr>
              <a:buClrTx/>
              <a:buFontTx/>
              <a:buNone/>
            </a:pPr>
            <a:endParaRPr lang="en-US" sz="900" kern="1200">
              <a:solidFill>
                <a:prstClr val="black"/>
              </a:solidFill>
              <a:latin typeface="Calibri"/>
              <a:ea typeface="+mn-ea"/>
              <a:cs typeface="+mn-cs"/>
            </a:endParaRPr>
          </a:p>
        </p:txBody>
      </p:sp>
      <p:sp>
        <p:nvSpPr>
          <p:cNvPr id="5" name="Freeform 5"/>
          <p:cNvSpPr/>
          <p:nvPr/>
        </p:nvSpPr>
        <p:spPr>
          <a:xfrm>
            <a:off x="736493" y="177319"/>
            <a:ext cx="693113" cy="693113"/>
          </a:xfrm>
          <a:custGeom>
            <a:avLst/>
            <a:gdLst/>
            <a:ahLst/>
            <a:cxnLst/>
            <a:rect l="l" t="t" r="r" b="b"/>
            <a:pathLst>
              <a:path w="1386226" h="1386226">
                <a:moveTo>
                  <a:pt x="0" y="0"/>
                </a:moveTo>
                <a:lnTo>
                  <a:pt x="1386226" y="0"/>
                </a:lnTo>
                <a:lnTo>
                  <a:pt x="1386226" y="1386226"/>
                </a:lnTo>
                <a:lnTo>
                  <a:pt x="0" y="1386226"/>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6" name="Freeform 6"/>
          <p:cNvSpPr/>
          <p:nvPr/>
        </p:nvSpPr>
        <p:spPr>
          <a:xfrm flipH="1">
            <a:off x="0" y="3193491"/>
            <a:ext cx="2850303" cy="2057400"/>
          </a:xfrm>
          <a:custGeom>
            <a:avLst/>
            <a:gdLst/>
            <a:ahLst/>
            <a:cxnLst/>
            <a:rect l="l" t="t" r="r" b="b"/>
            <a:pathLst>
              <a:path w="5700605" h="4114800">
                <a:moveTo>
                  <a:pt x="5700605" y="0"/>
                </a:moveTo>
                <a:lnTo>
                  <a:pt x="0" y="0"/>
                </a:lnTo>
                <a:lnTo>
                  <a:pt x="0" y="4114800"/>
                </a:lnTo>
                <a:lnTo>
                  <a:pt x="5700605" y="4114800"/>
                </a:lnTo>
                <a:lnTo>
                  <a:pt x="5700605"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7694476" y="314543"/>
            <a:ext cx="1630957" cy="2057400"/>
          </a:xfrm>
          <a:custGeom>
            <a:avLst/>
            <a:gdLst/>
            <a:ahLst/>
            <a:cxnLst/>
            <a:rect l="l" t="t" r="r" b="b"/>
            <a:pathLst>
              <a:path w="3261914" h="4114800">
                <a:moveTo>
                  <a:pt x="0" y="0"/>
                </a:moveTo>
                <a:lnTo>
                  <a:pt x="3261914" y="0"/>
                </a:lnTo>
                <a:lnTo>
                  <a:pt x="3261914" y="4114800"/>
                </a:lnTo>
                <a:lnTo>
                  <a:pt x="0" y="41148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8" name="Freeform 8"/>
          <p:cNvSpPr/>
          <p:nvPr/>
        </p:nvSpPr>
        <p:spPr>
          <a:xfrm>
            <a:off x="6325357" y="2619936"/>
            <a:ext cx="3000076" cy="2703772"/>
          </a:xfrm>
          <a:custGeom>
            <a:avLst/>
            <a:gdLst/>
            <a:ahLst/>
            <a:cxnLst/>
            <a:rect l="l" t="t" r="r" b="b"/>
            <a:pathLst>
              <a:path w="6000151" h="5407544">
                <a:moveTo>
                  <a:pt x="0" y="0"/>
                </a:moveTo>
                <a:lnTo>
                  <a:pt x="6000151" y="0"/>
                </a:lnTo>
                <a:lnTo>
                  <a:pt x="6000151" y="5407543"/>
                </a:lnTo>
                <a:lnTo>
                  <a:pt x="0" y="5407543"/>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1" name="TextBox 11"/>
          <p:cNvSpPr txBox="1"/>
          <p:nvPr/>
        </p:nvSpPr>
        <p:spPr>
          <a:xfrm>
            <a:off x="2247900" y="1235008"/>
            <a:ext cx="3133974" cy="679673"/>
          </a:xfrm>
          <a:prstGeom prst="rect">
            <a:avLst/>
          </a:prstGeom>
        </p:spPr>
        <p:txBody>
          <a:bodyPr wrap="square" lIns="0" tIns="0" rIns="0" bIns="0" rtlCol="0" anchor="t">
            <a:spAutoFit/>
          </a:bodyPr>
          <a:lstStyle/>
          <a:p>
            <a:pPr>
              <a:lnSpc>
                <a:spcPts val="5259"/>
              </a:lnSpc>
              <a:buClrTx/>
            </a:pPr>
            <a:r>
              <a:rPr lang="en-US" sz="3600" kern="1200">
                <a:solidFill>
                  <a:srgbClr val="9B6543"/>
                </a:solidFill>
                <a:latin typeface="Montserrat SemiBold" panose="00000700000000000000" pitchFamily="2" charset="0"/>
                <a:ea typeface="+mn-ea"/>
                <a:cs typeface="+mn-cs"/>
              </a:rPr>
              <a:t>KHÁM PHÁ</a:t>
            </a:r>
          </a:p>
        </p:txBody>
      </p:sp>
      <p:pic>
        <p:nvPicPr>
          <p:cNvPr id="4" name="Picture 3">
            <a:extLst>
              <a:ext uri="{FF2B5EF4-FFF2-40B4-BE49-F238E27FC236}">
                <a16:creationId xmlns="" xmlns:a16="http://schemas.microsoft.com/office/drawing/2014/main" id="{D185BDD3-16EF-C2E1-C84D-DE68C51A5A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140" y="39859"/>
            <a:ext cx="1033062" cy="730030"/>
          </a:xfrm>
          <a:prstGeom prst="rect">
            <a:avLst/>
          </a:prstGeom>
        </p:spPr>
      </p:pic>
      <p:grpSp>
        <p:nvGrpSpPr>
          <p:cNvPr id="12" name="Group 9">
            <a:extLst>
              <a:ext uri="{FF2B5EF4-FFF2-40B4-BE49-F238E27FC236}">
                <a16:creationId xmlns="" xmlns:a16="http://schemas.microsoft.com/office/drawing/2014/main" id="{F9B2B332-15A6-58EE-4E6D-7DB10DAA5613}"/>
              </a:ext>
            </a:extLst>
          </p:cNvPr>
          <p:cNvGrpSpPr/>
          <p:nvPr/>
        </p:nvGrpSpPr>
        <p:grpSpPr>
          <a:xfrm>
            <a:off x="5784588" y="1881899"/>
            <a:ext cx="2623484" cy="2623185"/>
            <a:chOff x="0" y="0"/>
            <a:chExt cx="6350013" cy="6349289"/>
          </a:xfrm>
        </p:grpSpPr>
        <p:sp>
          <p:nvSpPr>
            <p:cNvPr id="13" name="Freeform 10">
              <a:extLst>
                <a:ext uri="{FF2B5EF4-FFF2-40B4-BE49-F238E27FC236}">
                  <a16:creationId xmlns="" xmlns:a16="http://schemas.microsoft.com/office/drawing/2014/main" id="{DB60FF6C-0F63-1022-F217-60C72EA40BAB}"/>
                </a:ext>
              </a:extLst>
            </p:cNvPr>
            <p:cNvSpPr/>
            <p:nvPr/>
          </p:nvSpPr>
          <p:spPr>
            <a:xfrm>
              <a:off x="-95250" y="-95136"/>
              <a:ext cx="6540526" cy="6539573"/>
            </a:xfrm>
            <a:custGeom>
              <a:avLst/>
              <a:gdLst/>
              <a:ahLst/>
              <a:cxnLst/>
              <a:rect l="l" t="t" r="r" b="b"/>
              <a:pathLst>
                <a:path w="6540526" h="6539573">
                  <a:moveTo>
                    <a:pt x="5684545" y="1101865"/>
                  </a:moveTo>
                  <a:cubicBezTo>
                    <a:pt x="5560365"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8"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6"/>
                  </a:lnTo>
                  <a:cubicBezTo>
                    <a:pt x="631228" y="4637634"/>
                    <a:pt x="766077" y="4854448"/>
                    <a:pt x="766077" y="5102746"/>
                  </a:cubicBezTo>
                  <a:cubicBezTo>
                    <a:pt x="766077" y="5473269"/>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8" y="6354331"/>
                  </a:lnTo>
                  <a:cubicBezTo>
                    <a:pt x="3926408" y="6539573"/>
                    <a:pt x="4336695" y="6429617"/>
                    <a:pt x="4521988" y="6108764"/>
                  </a:cubicBezTo>
                  <a:cubicBezTo>
                    <a:pt x="4646130" y="5893765"/>
                    <a:pt x="4871314" y="5773446"/>
                    <a:pt x="5102962" y="5773280"/>
                  </a:cubicBezTo>
                  <a:lnTo>
                    <a:pt x="5102911" y="5773192"/>
                  </a:lnTo>
                  <a:cubicBezTo>
                    <a:pt x="5334559" y="5773027"/>
                    <a:pt x="5559781" y="5652707"/>
                    <a:pt x="5683885" y="5437708"/>
                  </a:cubicBezTo>
                  <a:cubicBezTo>
                    <a:pt x="5745010" y="5331854"/>
                    <a:pt x="5774017" y="5216233"/>
                    <a:pt x="5773890" y="5102213"/>
                  </a:cubicBezTo>
                  <a:lnTo>
                    <a:pt x="5773979" y="5102289"/>
                  </a:lnTo>
                  <a:cubicBezTo>
                    <a:pt x="5774182" y="4878845"/>
                    <a:pt x="5886145" y="4661357"/>
                    <a:pt x="6087059" y="4534827"/>
                  </a:cubicBezTo>
                  <a:cubicBezTo>
                    <a:pt x="6195365" y="4477880"/>
                    <a:pt x="6289358" y="4390619"/>
                    <a:pt x="6355029" y="4276865"/>
                  </a:cubicBezTo>
                  <a:cubicBezTo>
                    <a:pt x="6479223" y="4061752"/>
                    <a:pt x="6470777" y="3806571"/>
                    <a:pt x="6355118" y="3605886"/>
                  </a:cubicBezTo>
                  <a:lnTo>
                    <a:pt x="6355156" y="3605886"/>
                  </a:lnTo>
                  <a:cubicBezTo>
                    <a:pt x="6239535" y="3405201"/>
                    <a:pt x="6231077" y="3150019"/>
                    <a:pt x="6355245" y="2934970"/>
                  </a:cubicBezTo>
                  <a:cubicBezTo>
                    <a:pt x="6540526" y="2614079"/>
                    <a:pt x="6430569" y="2203831"/>
                    <a:pt x="6109678" y="2018551"/>
                  </a:cubicBezTo>
                  <a:lnTo>
                    <a:pt x="6109627" y="2018500"/>
                  </a:lnTo>
                  <a:lnTo>
                    <a:pt x="6109754" y="2018462"/>
                  </a:lnTo>
                  <a:cubicBezTo>
                    <a:pt x="5910847" y="1903375"/>
                    <a:pt x="5776557" y="1689088"/>
                    <a:pt x="5774436" y="1443266"/>
                  </a:cubicBezTo>
                  <a:cubicBezTo>
                    <a:pt x="5775604" y="1327265"/>
                    <a:pt x="5746686" y="1209536"/>
                    <a:pt x="5684545" y="1101865"/>
                  </a:cubicBezTo>
                </a:path>
              </a:pathLst>
            </a:custGeom>
            <a:blipFill>
              <a:blip r:embed="rId11"/>
              <a:stretch>
                <a:fillRect l="-25321" r="-25321"/>
              </a:stretch>
            </a:blipFill>
          </p:spPr>
          <p:txBody>
            <a:bodyPr/>
            <a:lstStyle/>
            <a:p>
              <a:pPr>
                <a:buClrTx/>
                <a:buFontTx/>
                <a:buNone/>
              </a:pPr>
              <a:endParaRPr lang="en-US" sz="900" kern="1200">
                <a:solidFill>
                  <a:prstClr val="black"/>
                </a:solidFill>
                <a:latin typeface="Calibri"/>
                <a:ea typeface="+mn-ea"/>
                <a:cs typeface="+mn-cs"/>
              </a:endParaRPr>
            </a:p>
          </p:txBody>
        </p:sp>
      </p:grpSp>
      <p:pic>
        <p:nvPicPr>
          <p:cNvPr id="9" name="Picture 8">
            <a:extLst>
              <a:ext uri="{FF2B5EF4-FFF2-40B4-BE49-F238E27FC236}">
                <a16:creationId xmlns="" xmlns:a16="http://schemas.microsoft.com/office/drawing/2014/main" id="{B3C4F2A0-779B-0B5C-53A5-75BE1DC2F022}"/>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1686847" y="2669629"/>
            <a:ext cx="1188679" cy="1489535"/>
          </a:xfrm>
          <a:prstGeom prst="rect">
            <a:avLst/>
          </a:prstGeom>
        </p:spPr>
      </p:pic>
    </p:spTree>
    <p:extLst>
      <p:ext uri="{BB962C8B-B14F-4D97-AF65-F5344CB8AC3E}">
        <p14:creationId xmlns:p14="http://schemas.microsoft.com/office/powerpoint/2010/main" val="417924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0-#ppt_w/2"/>
                                          </p:val>
                                        </p:tav>
                                        <p:tav tm="100000">
                                          <p:val>
                                            <p:strVal val="#ppt_x"/>
                                          </p:val>
                                        </p:tav>
                                      </p:tavLst>
                                    </p:anim>
                                    <p:anim calcmode="lin" valueType="num">
                                      <p:cBhvr additive="base">
                                        <p:cTn id="8" dur="500" fill="hold"/>
                                        <p:tgtEl>
                                          <p:spTgt spid="12"/>
                                        </p:tgtEl>
                                        <p:attrNameLst>
                                          <p:attrName>ppt_y</p:attrName>
                                        </p:attrNameLst>
                                      </p:cBhvr>
                                      <p:tavLst>
                                        <p:tav tm="0">
                                          <p:val>
                                            <p:strVal val="#ppt_y"/>
                                          </p:val>
                                        </p:tav>
                                        <p:tav tm="100000">
                                          <p:val>
                                            <p:strVal val="#ppt_y"/>
                                          </p:val>
                                        </p:tav>
                                      </p:tavLst>
                                    </p:anim>
                                  </p:childTnLst>
                                </p:cTn>
                              </p:par>
                              <p:par>
                                <p:cTn id="9" presetID="8" presetClass="emph" presetSubtype="0" repeatCount="2000" fill="hold" nodeType="withEffect">
                                  <p:stCondLst>
                                    <p:cond delay="0"/>
                                  </p:stCondLst>
                                  <p:childTnLst>
                                    <p:animRot by="21600000">
                                      <p:cBhvr>
                                        <p:cTn id="10" dur="2000" fill="hold"/>
                                        <p:tgtEl>
                                          <p:spTgt spid="12"/>
                                        </p:tgtEl>
                                        <p:attrNameLst>
                                          <p:attrName>r</p:attrName>
                                        </p:attrNameLst>
                                      </p:cBhvr>
                                    </p:animRot>
                                  </p:childTnLst>
                                </p:cTn>
                              </p:par>
                              <p:par>
                                <p:cTn id="11" presetID="16" presetClass="entr" presetSubtype="37"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par>
                                <p:cTn id="14" presetID="14" presetClass="entr" presetSubtype="1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randombar(horizont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EADDCA"/>
        </a:solidFill>
        <a:effectLst/>
      </p:bgPr>
    </p:bg>
    <p:spTree>
      <p:nvGrpSpPr>
        <p:cNvPr id="1" name=""/>
        <p:cNvGrpSpPr/>
        <p:nvPr/>
      </p:nvGrpSpPr>
      <p:grpSpPr>
        <a:xfrm>
          <a:off x="0" y="0"/>
          <a:ext cx="0" cy="0"/>
          <a:chOff x="0" y="0"/>
          <a:chExt cx="0" cy="0"/>
        </a:xfrm>
      </p:grpSpPr>
      <p:sp>
        <p:nvSpPr>
          <p:cNvPr id="2" name="Freeform 2"/>
          <p:cNvSpPr/>
          <p:nvPr/>
        </p:nvSpPr>
        <p:spPr>
          <a:xfrm rot="-2621754">
            <a:off x="-319841" y="3154815"/>
            <a:ext cx="2063577" cy="2446050"/>
          </a:xfrm>
          <a:custGeom>
            <a:avLst/>
            <a:gdLst/>
            <a:ahLst/>
            <a:cxnLst/>
            <a:rect l="l" t="t" r="r" b="b"/>
            <a:pathLst>
              <a:path w="4127153" h="4892099">
                <a:moveTo>
                  <a:pt x="0" y="0"/>
                </a:moveTo>
                <a:lnTo>
                  <a:pt x="4127153" y="0"/>
                </a:lnTo>
                <a:lnTo>
                  <a:pt x="4127153" y="4892100"/>
                </a:lnTo>
                <a:lnTo>
                  <a:pt x="0" y="48921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3" name="Freeform 3"/>
          <p:cNvSpPr/>
          <p:nvPr/>
        </p:nvSpPr>
        <p:spPr>
          <a:xfrm rot="-1394688">
            <a:off x="8347122" y="-227129"/>
            <a:ext cx="1167107" cy="20574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4" name="Freeform 4"/>
          <p:cNvSpPr/>
          <p:nvPr/>
        </p:nvSpPr>
        <p:spPr>
          <a:xfrm>
            <a:off x="-202453" y="-107235"/>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7" name="Freeform 7"/>
          <p:cNvSpPr/>
          <p:nvPr/>
        </p:nvSpPr>
        <p:spPr>
          <a:xfrm>
            <a:off x="7715250" y="4270823"/>
            <a:ext cx="1828800" cy="941001"/>
          </a:xfrm>
          <a:custGeom>
            <a:avLst/>
            <a:gdLst/>
            <a:ahLst/>
            <a:cxnLst/>
            <a:rect l="l" t="t" r="r" b="b"/>
            <a:pathLst>
              <a:path w="3657600" h="1882001">
                <a:moveTo>
                  <a:pt x="0" y="0"/>
                </a:moveTo>
                <a:lnTo>
                  <a:pt x="3657600" y="0"/>
                </a:lnTo>
                <a:lnTo>
                  <a:pt x="3657600" y="1882001"/>
                </a:lnTo>
                <a:lnTo>
                  <a:pt x="0" y="1882001"/>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pic>
        <p:nvPicPr>
          <p:cNvPr id="8" name="Picture 7">
            <a:extLst>
              <a:ext uri="{FF2B5EF4-FFF2-40B4-BE49-F238E27FC236}">
                <a16:creationId xmlns="" xmlns:a16="http://schemas.microsoft.com/office/drawing/2014/main" id="{63BD9729-AC5A-D9DC-CFB6-9E3D635116D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198719" y="45401"/>
            <a:ext cx="1033062" cy="730030"/>
          </a:xfrm>
          <a:prstGeom prst="rect">
            <a:avLst/>
          </a:prstGeom>
        </p:spPr>
      </p:pic>
      <p:sp>
        <p:nvSpPr>
          <p:cNvPr id="5" name="Freeform 2">
            <a:extLst>
              <a:ext uri="{FF2B5EF4-FFF2-40B4-BE49-F238E27FC236}">
                <a16:creationId xmlns="" xmlns:a16="http://schemas.microsoft.com/office/drawing/2014/main" id="{0C0445A1-6E35-647B-8581-28F71AE7E00E}"/>
              </a:ext>
            </a:extLst>
          </p:cNvPr>
          <p:cNvSpPr/>
          <p:nvPr/>
        </p:nvSpPr>
        <p:spPr>
          <a:xfrm>
            <a:off x="445870" y="201101"/>
            <a:ext cx="8252261" cy="4741299"/>
          </a:xfrm>
          <a:custGeom>
            <a:avLst/>
            <a:gdLst/>
            <a:ahLst/>
            <a:cxnLst/>
            <a:rect l="l" t="t" r="r" b="b"/>
            <a:pathLst>
              <a:path w="16504522" h="9482598">
                <a:moveTo>
                  <a:pt x="0" y="0"/>
                </a:moveTo>
                <a:lnTo>
                  <a:pt x="16504522" y="0"/>
                </a:lnTo>
                <a:lnTo>
                  <a:pt x="16504522" y="9482598"/>
                </a:lnTo>
                <a:lnTo>
                  <a:pt x="0" y="9482598"/>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txBody>
          <a:bodyPr/>
          <a:lstStyle/>
          <a:p>
            <a:pPr>
              <a:buClrTx/>
              <a:buFontTx/>
              <a:buNone/>
            </a:pPr>
            <a:endParaRPr lang="en-US" sz="900" kern="1200">
              <a:solidFill>
                <a:prstClr val="black"/>
              </a:solidFill>
              <a:latin typeface="Calibri"/>
              <a:ea typeface="+mn-ea"/>
              <a:cs typeface="+mn-cs"/>
            </a:endParaRPr>
          </a:p>
        </p:txBody>
      </p:sp>
      <p:sp>
        <p:nvSpPr>
          <p:cNvPr id="15" name="TextBox 14">
            <a:extLst>
              <a:ext uri="{FF2B5EF4-FFF2-40B4-BE49-F238E27FC236}">
                <a16:creationId xmlns="" xmlns:a16="http://schemas.microsoft.com/office/drawing/2014/main" id="{4B52928A-14C3-DDBE-D3B7-1E808C2766C5}"/>
              </a:ext>
            </a:extLst>
          </p:cNvPr>
          <p:cNvSpPr txBox="1"/>
          <p:nvPr/>
        </p:nvSpPr>
        <p:spPr>
          <a:xfrm>
            <a:off x="2547000" y="683698"/>
            <a:ext cx="3989307" cy="1015663"/>
          </a:xfrm>
          <a:prstGeom prst="rect">
            <a:avLst/>
          </a:prstGeom>
          <a:noFill/>
        </p:spPr>
        <p:txBody>
          <a:bodyPr wrap="square" rtlCol="0">
            <a:spAutoFit/>
          </a:bodyPr>
          <a:lstStyle/>
          <a:p>
            <a:pPr algn="ctr">
              <a:buClrTx/>
              <a:buFontTx/>
              <a:buNone/>
              <a:defRPr/>
            </a:pPr>
            <a:r>
              <a:rPr lang="en-US" altLang="zh-CN" sz="3000" b="1" kern="1200">
                <a:solidFill>
                  <a:srgbClr val="C0504D">
                    <a:lumMod val="50000"/>
                  </a:srgbClr>
                </a:solidFill>
                <a:latin typeface="Pangolin" panose="00000500000000000000" pitchFamily="2" charset="0"/>
                <a:ea typeface="Roboto" panose="02000000000000000000" pitchFamily="2" charset="0"/>
                <a:cs typeface="+mn-cs"/>
              </a:rPr>
              <a:t>PHIẾU HỌC TẬP SỐ 1</a:t>
            </a:r>
            <a:endParaRPr lang="en-US" altLang="zh-CN" sz="3000" b="1" kern="1200" dirty="0">
              <a:solidFill>
                <a:srgbClr val="C0504D">
                  <a:lumMod val="50000"/>
                </a:srgbClr>
              </a:solidFill>
              <a:latin typeface="Pangolin" panose="00000500000000000000" pitchFamily="2" charset="0"/>
              <a:ea typeface="Roboto" panose="02000000000000000000" pitchFamily="2" charset="0"/>
              <a:cs typeface="+mn-cs"/>
            </a:endParaRPr>
          </a:p>
        </p:txBody>
      </p:sp>
      <p:sp>
        <p:nvSpPr>
          <p:cNvPr id="6" name="TextBox 5">
            <a:extLst>
              <a:ext uri="{FF2B5EF4-FFF2-40B4-BE49-F238E27FC236}">
                <a16:creationId xmlns="" xmlns:a16="http://schemas.microsoft.com/office/drawing/2014/main" id="{B22C5B3C-8207-23D2-5F1E-EC370BA1D90C}"/>
              </a:ext>
            </a:extLst>
          </p:cNvPr>
          <p:cNvSpPr txBox="1"/>
          <p:nvPr/>
        </p:nvSpPr>
        <p:spPr>
          <a:xfrm>
            <a:off x="1915329" y="1302705"/>
            <a:ext cx="5677560" cy="307777"/>
          </a:xfrm>
          <a:prstGeom prst="rect">
            <a:avLst/>
          </a:prstGeom>
          <a:noFill/>
        </p:spPr>
        <p:txBody>
          <a:bodyPr wrap="square" rtlCol="0">
            <a:spAutoFit/>
          </a:bodyPr>
          <a:lstStyle/>
          <a:p>
            <a:pPr>
              <a:buClrTx/>
              <a:buFontTx/>
              <a:buNone/>
              <a:defRPr/>
            </a:pPr>
            <a:r>
              <a:rPr lang="vi-VN" altLang="zh-CN" kern="1200">
                <a:solidFill>
                  <a:srgbClr val="002060"/>
                </a:solidFill>
                <a:latin typeface="Montserrat SemiBold" panose="00000700000000000000" pitchFamily="2" charset="0"/>
                <a:ea typeface="宋体" panose="02010600030101010101" pitchFamily="2" charset="-122"/>
                <a:cs typeface="+mn-cs"/>
              </a:rPr>
              <a:t>Viết số, phần nguyên, phần thập phân của các số sau</a:t>
            </a:r>
          </a:p>
        </p:txBody>
      </p:sp>
      <p:graphicFrame>
        <p:nvGraphicFramePr>
          <p:cNvPr id="9" name="Table 8">
            <a:extLst>
              <a:ext uri="{FF2B5EF4-FFF2-40B4-BE49-F238E27FC236}">
                <a16:creationId xmlns="" xmlns:a16="http://schemas.microsoft.com/office/drawing/2014/main" id="{B211AAF9-1ACB-AB57-25E0-E0610F7F65A4}"/>
              </a:ext>
            </a:extLst>
          </p:cNvPr>
          <p:cNvGraphicFramePr>
            <a:graphicFrameLocks noGrp="1"/>
          </p:cNvGraphicFramePr>
          <p:nvPr>
            <p:extLst/>
          </p:nvPr>
        </p:nvGraphicFramePr>
        <p:xfrm>
          <a:off x="1333501" y="1814454"/>
          <a:ext cx="6655003" cy="2336499"/>
        </p:xfrm>
        <a:graphic>
          <a:graphicData uri="http://schemas.openxmlformats.org/drawingml/2006/table">
            <a:tbl>
              <a:tblPr firstRow="1" firstCol="1" bandRow="1">
                <a:tableStyleId>{0505E3EF-67EA-436B-97B2-0124C06EBD24}</a:tableStyleId>
              </a:tblPr>
              <a:tblGrid>
                <a:gridCol w="990600">
                  <a:extLst>
                    <a:ext uri="{9D8B030D-6E8A-4147-A177-3AD203B41FA5}">
                      <a16:colId xmlns="" xmlns:a16="http://schemas.microsoft.com/office/drawing/2014/main" val="3017132423"/>
                    </a:ext>
                  </a:extLst>
                </a:gridCol>
                <a:gridCol w="2887715">
                  <a:extLst>
                    <a:ext uri="{9D8B030D-6E8A-4147-A177-3AD203B41FA5}">
                      <a16:colId xmlns="" xmlns:a16="http://schemas.microsoft.com/office/drawing/2014/main" val="4053277182"/>
                    </a:ext>
                  </a:extLst>
                </a:gridCol>
                <a:gridCol w="1315173">
                  <a:extLst>
                    <a:ext uri="{9D8B030D-6E8A-4147-A177-3AD203B41FA5}">
                      <a16:colId xmlns="" xmlns:a16="http://schemas.microsoft.com/office/drawing/2014/main" val="2255459587"/>
                    </a:ext>
                  </a:extLst>
                </a:gridCol>
                <a:gridCol w="1461516">
                  <a:extLst>
                    <a:ext uri="{9D8B030D-6E8A-4147-A177-3AD203B41FA5}">
                      <a16:colId xmlns="" xmlns:a16="http://schemas.microsoft.com/office/drawing/2014/main" val="1309910100"/>
                    </a:ext>
                  </a:extLst>
                </a:gridCol>
              </a:tblGrid>
              <a:tr h="525267">
                <a:tc>
                  <a:txBody>
                    <a:bodyPr/>
                    <a:lstStyle/>
                    <a:p>
                      <a:pPr algn="ctr">
                        <a:lnSpc>
                          <a:spcPct val="115000"/>
                        </a:lnSpc>
                        <a:spcBef>
                          <a:spcPts val="600"/>
                        </a:spcBef>
                        <a:spcAft>
                          <a:spcPts val="600"/>
                        </a:spcAft>
                      </a:pPr>
                      <a:r>
                        <a:rPr lang="en-US" sz="1200" kern="1200">
                          <a:effectLst/>
                          <a:latin typeface="Montserrat Medium" panose="00000600000000000000" pitchFamily="2" charset="0"/>
                        </a:rPr>
                        <a:t>Số</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nchor="ctr">
                    <a:solidFill>
                      <a:schemeClr val="accent3">
                        <a:lumMod val="60000"/>
                        <a:lumOff val="40000"/>
                      </a:schemeClr>
                    </a:solidFill>
                  </a:tcPr>
                </a:tc>
                <a:tc>
                  <a:txBody>
                    <a:bodyPr/>
                    <a:lstStyle/>
                    <a:p>
                      <a:pPr algn="ctr">
                        <a:lnSpc>
                          <a:spcPct val="115000"/>
                        </a:lnSpc>
                        <a:spcBef>
                          <a:spcPts val="600"/>
                        </a:spcBef>
                        <a:spcAft>
                          <a:spcPts val="600"/>
                        </a:spcAft>
                      </a:pPr>
                      <a:r>
                        <a:rPr lang="en-US" sz="1200" kern="1200">
                          <a:effectLst/>
                          <a:latin typeface="Montserrat Medium" panose="00000600000000000000" pitchFamily="2" charset="0"/>
                        </a:rPr>
                        <a:t>Cách đọc</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nchor="ctr">
                    <a:solidFill>
                      <a:schemeClr val="accent3">
                        <a:lumMod val="60000"/>
                        <a:lumOff val="40000"/>
                      </a:schemeClr>
                    </a:solidFill>
                  </a:tcPr>
                </a:tc>
                <a:tc>
                  <a:txBody>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lang="en-US" sz="1200" b="1" kern="1200">
                          <a:solidFill>
                            <a:schemeClr val="dk1"/>
                          </a:solidFill>
                          <a:effectLst/>
                          <a:latin typeface="Montserrat Medium" panose="00000600000000000000" pitchFamily="2" charset="0"/>
                          <a:ea typeface="+mn-ea"/>
                          <a:cs typeface="+mn-cs"/>
                        </a:rPr>
                        <a:t>Phần nguyên</a:t>
                      </a:r>
                    </a:p>
                  </a:txBody>
                  <a:tcPr marL="34290" marR="34290" marT="0" marB="0" anchor="ctr">
                    <a:solidFill>
                      <a:schemeClr val="accent3">
                        <a:lumMod val="60000"/>
                        <a:lumOff val="40000"/>
                      </a:schemeClr>
                    </a:solidFill>
                  </a:tcPr>
                </a:tc>
                <a:tc>
                  <a:txBody>
                    <a:bodyPr/>
                    <a:lstStyle/>
                    <a:p>
                      <a:pPr marL="0" marR="0" lvl="0" indent="0" algn="ctr" defTabSz="914400" rtl="0" eaLnBrk="1" fontAlgn="auto" latinLnBrk="0" hangingPunct="1">
                        <a:lnSpc>
                          <a:spcPct val="115000"/>
                        </a:lnSpc>
                        <a:spcBef>
                          <a:spcPts val="600"/>
                        </a:spcBef>
                        <a:spcAft>
                          <a:spcPts val="600"/>
                        </a:spcAft>
                        <a:buClrTx/>
                        <a:buSzTx/>
                        <a:buFontTx/>
                        <a:buNone/>
                        <a:tabLst/>
                        <a:defRPr/>
                      </a:pPr>
                      <a:r>
                        <a:rPr lang="en-US" sz="1200" b="1" kern="1200">
                          <a:solidFill>
                            <a:schemeClr val="dk1"/>
                          </a:solidFill>
                          <a:effectLst/>
                          <a:latin typeface="Montserrat Medium" panose="00000600000000000000" pitchFamily="2" charset="0"/>
                          <a:ea typeface="+mn-ea"/>
                          <a:cs typeface="+mn-cs"/>
                        </a:rPr>
                        <a:t>Phần thập phân</a:t>
                      </a:r>
                    </a:p>
                  </a:txBody>
                  <a:tcPr marL="34290" marR="34290" marT="0" marB="0" anchor="ctr">
                    <a:solidFill>
                      <a:schemeClr val="accent3">
                        <a:lumMod val="60000"/>
                        <a:lumOff val="40000"/>
                      </a:schemeClr>
                    </a:solidFill>
                  </a:tcPr>
                </a:tc>
                <a:extLst>
                  <a:ext uri="{0D108BD9-81ED-4DB2-BD59-A6C34878D82A}">
                    <a16:rowId xmlns="" xmlns:a16="http://schemas.microsoft.com/office/drawing/2014/main" val="1183542162"/>
                  </a:ext>
                </a:extLst>
              </a:tr>
              <a:tr h="422530">
                <a:tc>
                  <a:txBody>
                    <a:bodyPr/>
                    <a:lstStyle/>
                    <a:p>
                      <a:pPr algn="just">
                        <a:lnSpc>
                          <a:spcPct val="115000"/>
                        </a:lnSpc>
                        <a:spcBef>
                          <a:spcPts val="300"/>
                        </a:spcBef>
                        <a:spcAft>
                          <a:spcPts val="300"/>
                        </a:spcAft>
                      </a:pPr>
                      <a:r>
                        <a:rPr lang="en-US" sz="1200" kern="1200">
                          <a:effectLst/>
                          <a:latin typeface="Montserrat Medium" panose="00000600000000000000" pitchFamily="2" charset="0"/>
                        </a:rPr>
                        <a:t> </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300"/>
                        </a:spcAft>
                      </a:pPr>
                      <a:r>
                        <a:rPr lang="en-US" sz="1200" kern="1200">
                          <a:effectLst/>
                          <a:latin typeface="Montserrat Medium" panose="00000600000000000000" pitchFamily="2" charset="0"/>
                        </a:rPr>
                        <a:t>Sáu mươi bảy phẩy chín mươi hai</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300"/>
                        </a:spcBef>
                        <a:spcAft>
                          <a:spcPts val="3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300"/>
                        </a:spcBef>
                        <a:spcAft>
                          <a:spcPts val="3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extLst>
                  <a:ext uri="{0D108BD9-81ED-4DB2-BD59-A6C34878D82A}">
                    <a16:rowId xmlns="" xmlns:a16="http://schemas.microsoft.com/office/drawing/2014/main" val="2314155543"/>
                  </a:ext>
                </a:extLst>
              </a:tr>
              <a:tr h="458923">
                <a:tc>
                  <a:txBody>
                    <a:bodyPr/>
                    <a:lstStyle/>
                    <a:p>
                      <a:pPr algn="just">
                        <a:lnSpc>
                          <a:spcPct val="115000"/>
                        </a:lnSpc>
                        <a:spcBef>
                          <a:spcPts val="300"/>
                        </a:spcBef>
                        <a:spcAft>
                          <a:spcPts val="300"/>
                        </a:spcAft>
                      </a:pPr>
                      <a:r>
                        <a:rPr lang="en-US" sz="1200" kern="1200">
                          <a:effectLst/>
                          <a:latin typeface="Montserrat Medium" panose="00000600000000000000" pitchFamily="2" charset="0"/>
                        </a:rPr>
                        <a:t> </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600"/>
                        </a:spcAft>
                      </a:pPr>
                      <a:r>
                        <a:rPr lang="en-US" sz="1200" kern="1200">
                          <a:effectLst/>
                          <a:latin typeface="Montserrat Medium" panose="00000600000000000000" pitchFamily="2" charset="0"/>
                        </a:rPr>
                        <a:t>Ba phẩy không trăm ba mươi ba</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6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6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extLst>
                  <a:ext uri="{0D108BD9-81ED-4DB2-BD59-A6C34878D82A}">
                    <a16:rowId xmlns="" xmlns:a16="http://schemas.microsoft.com/office/drawing/2014/main" val="2432102318"/>
                  </a:ext>
                </a:extLst>
              </a:tr>
              <a:tr h="475601">
                <a:tc>
                  <a:txBody>
                    <a:bodyPr/>
                    <a:lstStyle/>
                    <a:p>
                      <a:pPr algn="just">
                        <a:lnSpc>
                          <a:spcPct val="115000"/>
                        </a:lnSpc>
                        <a:spcBef>
                          <a:spcPts val="300"/>
                        </a:spcBef>
                        <a:spcAft>
                          <a:spcPts val="300"/>
                        </a:spcAft>
                      </a:pPr>
                      <a:r>
                        <a:rPr lang="en-US" sz="1200" kern="1200">
                          <a:effectLst/>
                          <a:latin typeface="Montserrat Medium" panose="00000600000000000000" pitchFamily="2" charset="0"/>
                        </a:rPr>
                        <a:t> </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600"/>
                        </a:spcAft>
                      </a:pPr>
                      <a:r>
                        <a:rPr lang="en-US" sz="1200" kern="1200">
                          <a:effectLst/>
                          <a:latin typeface="Montserrat Medium" panose="00000600000000000000" pitchFamily="2" charset="0"/>
                        </a:rPr>
                        <a:t>Bốn trăm linh năm phẩy một</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6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600"/>
                        </a:spcBef>
                        <a:spcAft>
                          <a:spcPts val="6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extLst>
                  <a:ext uri="{0D108BD9-81ED-4DB2-BD59-A6C34878D82A}">
                    <a16:rowId xmlns="" xmlns:a16="http://schemas.microsoft.com/office/drawing/2014/main" val="4169476998"/>
                  </a:ext>
                </a:extLst>
              </a:tr>
              <a:tr h="454179">
                <a:tc>
                  <a:txBody>
                    <a:bodyPr/>
                    <a:lstStyle/>
                    <a:p>
                      <a:pPr algn="just">
                        <a:lnSpc>
                          <a:spcPct val="115000"/>
                        </a:lnSpc>
                        <a:spcBef>
                          <a:spcPts val="300"/>
                        </a:spcBef>
                        <a:spcAft>
                          <a:spcPts val="300"/>
                        </a:spcAft>
                      </a:pPr>
                      <a:r>
                        <a:rPr lang="en-US" sz="1200" kern="1200">
                          <a:effectLst/>
                          <a:latin typeface="Montserrat Medium" panose="00000600000000000000" pitchFamily="2" charset="0"/>
                        </a:rPr>
                        <a:t> </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300"/>
                        </a:spcBef>
                        <a:spcAft>
                          <a:spcPts val="300"/>
                        </a:spcAft>
                      </a:pPr>
                      <a:r>
                        <a:rPr lang="en-US" sz="1200" kern="1200">
                          <a:effectLst/>
                          <a:latin typeface="Montserrat Medium" panose="00000600000000000000" pitchFamily="2" charset="0"/>
                        </a:rPr>
                        <a:t>Bảy mươi phẩy chín trăm linh bảy</a:t>
                      </a: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300"/>
                        </a:spcBef>
                        <a:spcAft>
                          <a:spcPts val="3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tc>
                  <a:txBody>
                    <a:bodyPr/>
                    <a:lstStyle/>
                    <a:p>
                      <a:pPr algn="just">
                        <a:lnSpc>
                          <a:spcPct val="115000"/>
                        </a:lnSpc>
                        <a:spcBef>
                          <a:spcPts val="300"/>
                        </a:spcBef>
                        <a:spcAft>
                          <a:spcPts val="300"/>
                        </a:spcAft>
                      </a:pPr>
                      <a:endParaRPr lang="en-US" sz="1200">
                        <a:effectLst/>
                        <a:latin typeface="Montserrat Medium" panose="00000600000000000000" pitchFamily="2" charset="0"/>
                        <a:ea typeface="SimSun" panose="02010600030101010101" pitchFamily="2" charset="-122"/>
                        <a:cs typeface="Times New Roman" panose="02020603050405020304" pitchFamily="18" charset="0"/>
                      </a:endParaRPr>
                    </a:p>
                  </a:txBody>
                  <a:tcPr marL="34290" marR="34290" marT="0" marB="0"/>
                </a:tc>
                <a:extLst>
                  <a:ext uri="{0D108BD9-81ED-4DB2-BD59-A6C34878D82A}">
                    <a16:rowId xmlns="" xmlns:a16="http://schemas.microsoft.com/office/drawing/2014/main" val="4016577490"/>
                  </a:ext>
                </a:extLst>
              </a:tr>
            </a:tbl>
          </a:graphicData>
        </a:graphic>
      </p:graphicFrame>
      <p:sp>
        <p:nvSpPr>
          <p:cNvPr id="10" name="TextBox 9">
            <a:extLst>
              <a:ext uri="{FF2B5EF4-FFF2-40B4-BE49-F238E27FC236}">
                <a16:creationId xmlns="" xmlns:a16="http://schemas.microsoft.com/office/drawing/2014/main" id="{E3CFEBC9-335B-C3F6-1A8A-63573E1212DB}"/>
              </a:ext>
            </a:extLst>
          </p:cNvPr>
          <p:cNvSpPr txBox="1"/>
          <p:nvPr/>
        </p:nvSpPr>
        <p:spPr>
          <a:xfrm>
            <a:off x="1524000" y="2444843"/>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67,92</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11" name="TextBox 10">
            <a:extLst>
              <a:ext uri="{FF2B5EF4-FFF2-40B4-BE49-F238E27FC236}">
                <a16:creationId xmlns="" xmlns:a16="http://schemas.microsoft.com/office/drawing/2014/main" id="{9AEEDD16-59C9-5A1E-6D2E-06B8387EB370}"/>
              </a:ext>
            </a:extLst>
          </p:cNvPr>
          <p:cNvSpPr txBox="1"/>
          <p:nvPr/>
        </p:nvSpPr>
        <p:spPr>
          <a:xfrm>
            <a:off x="5736249" y="2414199"/>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67</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12" name="TextBox 11">
            <a:extLst>
              <a:ext uri="{FF2B5EF4-FFF2-40B4-BE49-F238E27FC236}">
                <a16:creationId xmlns="" xmlns:a16="http://schemas.microsoft.com/office/drawing/2014/main" id="{6061D8EC-2C25-A68E-1F87-C96A45361C61}"/>
              </a:ext>
            </a:extLst>
          </p:cNvPr>
          <p:cNvSpPr txBox="1"/>
          <p:nvPr/>
        </p:nvSpPr>
        <p:spPr>
          <a:xfrm>
            <a:off x="7080047" y="2413380"/>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92</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13" name="TextBox 12">
            <a:extLst>
              <a:ext uri="{FF2B5EF4-FFF2-40B4-BE49-F238E27FC236}">
                <a16:creationId xmlns="" xmlns:a16="http://schemas.microsoft.com/office/drawing/2014/main" id="{E1A26DB2-8185-A540-ED4F-EF902D620750}"/>
              </a:ext>
            </a:extLst>
          </p:cNvPr>
          <p:cNvSpPr txBox="1"/>
          <p:nvPr/>
        </p:nvSpPr>
        <p:spPr>
          <a:xfrm>
            <a:off x="1524000" y="2890861"/>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3,033</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17" name="TextBox 16">
            <a:extLst>
              <a:ext uri="{FF2B5EF4-FFF2-40B4-BE49-F238E27FC236}">
                <a16:creationId xmlns="" xmlns:a16="http://schemas.microsoft.com/office/drawing/2014/main" id="{BDCF053A-2AB7-DF3C-961D-D33045D25172}"/>
              </a:ext>
            </a:extLst>
          </p:cNvPr>
          <p:cNvSpPr txBox="1"/>
          <p:nvPr/>
        </p:nvSpPr>
        <p:spPr>
          <a:xfrm>
            <a:off x="1524000" y="3354212"/>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405,1</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19" name="TextBox 18">
            <a:extLst>
              <a:ext uri="{FF2B5EF4-FFF2-40B4-BE49-F238E27FC236}">
                <a16:creationId xmlns="" xmlns:a16="http://schemas.microsoft.com/office/drawing/2014/main" id="{0DCE001B-7F22-3633-F552-5F46B71907B5}"/>
              </a:ext>
            </a:extLst>
          </p:cNvPr>
          <p:cNvSpPr txBox="1"/>
          <p:nvPr/>
        </p:nvSpPr>
        <p:spPr>
          <a:xfrm>
            <a:off x="1489388" y="3802788"/>
            <a:ext cx="778851"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70,907</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20" name="TextBox 19">
            <a:extLst>
              <a:ext uri="{FF2B5EF4-FFF2-40B4-BE49-F238E27FC236}">
                <a16:creationId xmlns="" xmlns:a16="http://schemas.microsoft.com/office/drawing/2014/main" id="{8DE70A83-2D7E-AF4F-1AC1-79D61F4A86A3}"/>
              </a:ext>
            </a:extLst>
          </p:cNvPr>
          <p:cNvSpPr txBox="1"/>
          <p:nvPr/>
        </p:nvSpPr>
        <p:spPr>
          <a:xfrm>
            <a:off x="5816849" y="2851898"/>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3</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21" name="TextBox 20">
            <a:extLst>
              <a:ext uri="{FF2B5EF4-FFF2-40B4-BE49-F238E27FC236}">
                <a16:creationId xmlns="" xmlns:a16="http://schemas.microsoft.com/office/drawing/2014/main" id="{57909A5B-B9A7-41AF-F016-8D5DC60586F0}"/>
              </a:ext>
            </a:extLst>
          </p:cNvPr>
          <p:cNvSpPr txBox="1"/>
          <p:nvPr/>
        </p:nvSpPr>
        <p:spPr>
          <a:xfrm>
            <a:off x="5574909" y="3358084"/>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405</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22" name="TextBox 21">
            <a:extLst>
              <a:ext uri="{FF2B5EF4-FFF2-40B4-BE49-F238E27FC236}">
                <a16:creationId xmlns="" xmlns:a16="http://schemas.microsoft.com/office/drawing/2014/main" id="{983DB7FB-4EC0-9846-7098-62A9511A69F7}"/>
              </a:ext>
            </a:extLst>
          </p:cNvPr>
          <p:cNvSpPr txBox="1"/>
          <p:nvPr/>
        </p:nvSpPr>
        <p:spPr>
          <a:xfrm>
            <a:off x="5736249" y="3795783"/>
            <a:ext cx="778851"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70</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23" name="TextBox 22">
            <a:extLst>
              <a:ext uri="{FF2B5EF4-FFF2-40B4-BE49-F238E27FC236}">
                <a16:creationId xmlns="" xmlns:a16="http://schemas.microsoft.com/office/drawing/2014/main" id="{95419AEB-D7F7-2EC4-1A20-2AC805F28403}"/>
              </a:ext>
            </a:extLst>
          </p:cNvPr>
          <p:cNvSpPr txBox="1"/>
          <p:nvPr/>
        </p:nvSpPr>
        <p:spPr>
          <a:xfrm>
            <a:off x="7069536" y="2848998"/>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033</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24" name="TextBox 23">
            <a:extLst>
              <a:ext uri="{FF2B5EF4-FFF2-40B4-BE49-F238E27FC236}">
                <a16:creationId xmlns="" xmlns:a16="http://schemas.microsoft.com/office/drawing/2014/main" id="{5C6EDAA1-B811-4A05-22F9-6CB75F9DA4A9}"/>
              </a:ext>
            </a:extLst>
          </p:cNvPr>
          <p:cNvSpPr txBox="1"/>
          <p:nvPr/>
        </p:nvSpPr>
        <p:spPr>
          <a:xfrm>
            <a:off x="7085302" y="3273916"/>
            <a:ext cx="676504"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1</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
        <p:nvSpPr>
          <p:cNvPr id="25" name="TextBox 24">
            <a:extLst>
              <a:ext uri="{FF2B5EF4-FFF2-40B4-BE49-F238E27FC236}">
                <a16:creationId xmlns="" xmlns:a16="http://schemas.microsoft.com/office/drawing/2014/main" id="{E75A9F13-05DF-C520-B513-A5D2768D8043}"/>
              </a:ext>
            </a:extLst>
          </p:cNvPr>
          <p:cNvSpPr txBox="1"/>
          <p:nvPr/>
        </p:nvSpPr>
        <p:spPr>
          <a:xfrm>
            <a:off x="7085302" y="3739789"/>
            <a:ext cx="778851" cy="307777"/>
          </a:xfrm>
          <a:prstGeom prst="rect">
            <a:avLst/>
          </a:prstGeom>
          <a:noFill/>
        </p:spPr>
        <p:txBody>
          <a:bodyPr wrap="square" rtlCol="0">
            <a:spAutoFit/>
          </a:bodyPr>
          <a:lstStyle/>
          <a:p>
            <a:pPr>
              <a:buClrTx/>
              <a:buFontTx/>
              <a:buNone/>
              <a:defRPr/>
            </a:pPr>
            <a:r>
              <a:rPr lang="en-US" altLang="zh-CN" kern="1200">
                <a:solidFill>
                  <a:srgbClr val="C00000"/>
                </a:solidFill>
                <a:latin typeface="Montserrat SemiBold" panose="00000700000000000000" pitchFamily="2" charset="0"/>
                <a:ea typeface="宋体" panose="02010600030101010101" pitchFamily="2" charset="-122"/>
                <a:cs typeface="+mn-cs"/>
              </a:rPr>
              <a:t>907</a:t>
            </a:r>
            <a:endParaRPr lang="vi-VN" altLang="zh-CN" kern="1200">
              <a:solidFill>
                <a:srgbClr val="C00000"/>
              </a:solidFill>
              <a:latin typeface="Montserrat SemiBold" panose="00000700000000000000" pitchFamily="2" charset="0"/>
              <a:ea typeface="宋体" panose="02010600030101010101" pitchFamily="2" charset="-122"/>
              <a:cs typeface="+mn-cs"/>
            </a:endParaRPr>
          </a:p>
        </p:txBody>
      </p:sp>
    </p:spTree>
    <p:extLst>
      <p:ext uri="{BB962C8B-B14F-4D97-AF65-F5344CB8AC3E}">
        <p14:creationId xmlns:p14="http://schemas.microsoft.com/office/powerpoint/2010/main" val="3219874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14" presetClass="entr" presetSubtype="1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horizontal)">
                                      <p:cBhvr>
                                        <p:cTn id="12" dur="500"/>
                                        <p:tgtEl>
                                          <p:spTgt spid="9"/>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dow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 calcmode="lin" valueType="num">
                                      <p:cBhvr>
                                        <p:cTn id="34" dur="500" fill="hold"/>
                                        <p:tgtEl>
                                          <p:spTgt spid="12"/>
                                        </p:tgtEl>
                                        <p:attrNameLst>
                                          <p:attrName>ppt_w</p:attrName>
                                        </p:attrNameLst>
                                      </p:cBhvr>
                                      <p:tavLst>
                                        <p:tav tm="0">
                                          <p:val>
                                            <p:fltVal val="0"/>
                                          </p:val>
                                        </p:tav>
                                        <p:tav tm="100000">
                                          <p:val>
                                            <p:strVal val="#ppt_w"/>
                                          </p:val>
                                        </p:tav>
                                      </p:tavLst>
                                    </p:anim>
                                    <p:anim calcmode="lin" valueType="num">
                                      <p:cBhvr>
                                        <p:cTn id="35" dur="500" fill="hold"/>
                                        <p:tgtEl>
                                          <p:spTgt spid="12"/>
                                        </p:tgtEl>
                                        <p:attrNameLst>
                                          <p:attrName>ppt_h</p:attrName>
                                        </p:attrNameLst>
                                      </p:cBhvr>
                                      <p:tavLst>
                                        <p:tav tm="0">
                                          <p:val>
                                            <p:fltVal val="0"/>
                                          </p:val>
                                        </p:tav>
                                        <p:tav tm="100000">
                                          <p:val>
                                            <p:strVal val="#ppt_h"/>
                                          </p:val>
                                        </p:tav>
                                      </p:tavLst>
                                    </p:anim>
                                    <p:animEffect transition="in" filter="fade">
                                      <p:cBhvr>
                                        <p:cTn id="36" dur="500"/>
                                        <p:tgtEl>
                                          <p:spTgt spid="12"/>
                                        </p:tgtEl>
                                      </p:cBhvr>
                                    </p:animEffect>
                                  </p:childTnLst>
                                </p:cTn>
                              </p:par>
                            </p:childTnLst>
                          </p:cTn>
                        </p:par>
                      </p:childTnLst>
                    </p:cTn>
                  </p:par>
                  <p:par>
                    <p:cTn id="37" fill="hold">
                      <p:stCondLst>
                        <p:cond delay="indefinite"/>
                      </p:stCondLst>
                      <p:childTnLst>
                        <p:par>
                          <p:cTn id="38" fill="hold">
                            <p:stCondLst>
                              <p:cond delay="0"/>
                            </p:stCondLst>
                            <p:childTnLst>
                              <p:par>
                                <p:cTn id="39" presetID="53" presetClass="entr" presetSubtype="16" fill="hold" grpId="0" nodeType="clickEffect">
                                  <p:stCondLst>
                                    <p:cond delay="0"/>
                                  </p:stCondLst>
                                  <p:childTnLst>
                                    <p:set>
                                      <p:cBhvr>
                                        <p:cTn id="40" dur="1" fill="hold">
                                          <p:stCondLst>
                                            <p:cond delay="0"/>
                                          </p:stCondLst>
                                        </p:cTn>
                                        <p:tgtEl>
                                          <p:spTgt spid="13"/>
                                        </p:tgtEl>
                                        <p:attrNameLst>
                                          <p:attrName>style.visibility</p:attrName>
                                        </p:attrNameLst>
                                      </p:cBhvr>
                                      <p:to>
                                        <p:strVal val="visible"/>
                                      </p:to>
                                    </p:set>
                                    <p:anim calcmode="lin" valueType="num">
                                      <p:cBhvr>
                                        <p:cTn id="41" dur="500" fill="hold"/>
                                        <p:tgtEl>
                                          <p:spTgt spid="13"/>
                                        </p:tgtEl>
                                        <p:attrNameLst>
                                          <p:attrName>ppt_w</p:attrName>
                                        </p:attrNameLst>
                                      </p:cBhvr>
                                      <p:tavLst>
                                        <p:tav tm="0">
                                          <p:val>
                                            <p:fltVal val="0"/>
                                          </p:val>
                                        </p:tav>
                                        <p:tav tm="100000">
                                          <p:val>
                                            <p:strVal val="#ppt_w"/>
                                          </p:val>
                                        </p:tav>
                                      </p:tavLst>
                                    </p:anim>
                                    <p:anim calcmode="lin" valueType="num">
                                      <p:cBhvr>
                                        <p:cTn id="42" dur="500" fill="hold"/>
                                        <p:tgtEl>
                                          <p:spTgt spid="13"/>
                                        </p:tgtEl>
                                        <p:attrNameLst>
                                          <p:attrName>ppt_h</p:attrName>
                                        </p:attrNameLst>
                                      </p:cBhvr>
                                      <p:tavLst>
                                        <p:tav tm="0">
                                          <p:val>
                                            <p:fltVal val="0"/>
                                          </p:val>
                                        </p:tav>
                                        <p:tav tm="100000">
                                          <p:val>
                                            <p:strVal val="#ppt_h"/>
                                          </p:val>
                                        </p:tav>
                                      </p:tavLst>
                                    </p:anim>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grpId="0" nodeType="clickEffect">
                                  <p:stCondLst>
                                    <p:cond delay="0"/>
                                  </p:stCondLst>
                                  <p:childTnLst>
                                    <p:set>
                                      <p:cBhvr>
                                        <p:cTn id="47" dur="1" fill="hold">
                                          <p:stCondLst>
                                            <p:cond delay="0"/>
                                          </p:stCondLst>
                                        </p:cTn>
                                        <p:tgtEl>
                                          <p:spTgt spid="20"/>
                                        </p:tgtEl>
                                        <p:attrNameLst>
                                          <p:attrName>style.visibility</p:attrName>
                                        </p:attrNameLst>
                                      </p:cBhvr>
                                      <p:to>
                                        <p:strVal val="visible"/>
                                      </p:to>
                                    </p:set>
                                    <p:anim calcmode="lin" valueType="num">
                                      <p:cBhvr>
                                        <p:cTn id="48" dur="500" fill="hold"/>
                                        <p:tgtEl>
                                          <p:spTgt spid="20"/>
                                        </p:tgtEl>
                                        <p:attrNameLst>
                                          <p:attrName>ppt_w</p:attrName>
                                        </p:attrNameLst>
                                      </p:cBhvr>
                                      <p:tavLst>
                                        <p:tav tm="0">
                                          <p:val>
                                            <p:fltVal val="0"/>
                                          </p:val>
                                        </p:tav>
                                        <p:tav tm="100000">
                                          <p:val>
                                            <p:strVal val="#ppt_w"/>
                                          </p:val>
                                        </p:tav>
                                      </p:tavLst>
                                    </p:anim>
                                    <p:anim calcmode="lin" valueType="num">
                                      <p:cBhvr>
                                        <p:cTn id="49" dur="500" fill="hold"/>
                                        <p:tgtEl>
                                          <p:spTgt spid="20"/>
                                        </p:tgtEl>
                                        <p:attrNameLst>
                                          <p:attrName>ppt_h</p:attrName>
                                        </p:attrNameLst>
                                      </p:cBhvr>
                                      <p:tavLst>
                                        <p:tav tm="0">
                                          <p:val>
                                            <p:fltVal val="0"/>
                                          </p:val>
                                        </p:tav>
                                        <p:tav tm="100000">
                                          <p:val>
                                            <p:strVal val="#ppt_h"/>
                                          </p:val>
                                        </p:tav>
                                      </p:tavLst>
                                    </p:anim>
                                    <p:animEffect transition="in" filter="fade">
                                      <p:cBhvr>
                                        <p:cTn id="50" dur="500"/>
                                        <p:tgtEl>
                                          <p:spTgt spid="20"/>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childTnLst>
                          </p:cTn>
                        </p:par>
                      </p:childTnLst>
                    </p:cTn>
                  </p:par>
                  <p:par>
                    <p:cTn id="58" fill="hold">
                      <p:stCondLst>
                        <p:cond delay="indefinite"/>
                      </p:stCondLst>
                      <p:childTnLst>
                        <p:par>
                          <p:cTn id="59" fill="hold">
                            <p:stCondLst>
                              <p:cond delay="0"/>
                            </p:stCondLst>
                            <p:childTnLst>
                              <p:par>
                                <p:cTn id="60" presetID="53" presetClass="entr" presetSubtype="16"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 calcmode="lin" valueType="num">
                                      <p:cBhvr>
                                        <p:cTn id="62" dur="500" fill="hold"/>
                                        <p:tgtEl>
                                          <p:spTgt spid="17"/>
                                        </p:tgtEl>
                                        <p:attrNameLst>
                                          <p:attrName>ppt_w</p:attrName>
                                        </p:attrNameLst>
                                      </p:cBhvr>
                                      <p:tavLst>
                                        <p:tav tm="0">
                                          <p:val>
                                            <p:fltVal val="0"/>
                                          </p:val>
                                        </p:tav>
                                        <p:tav tm="100000">
                                          <p:val>
                                            <p:strVal val="#ppt_w"/>
                                          </p:val>
                                        </p:tav>
                                      </p:tavLst>
                                    </p:anim>
                                    <p:anim calcmode="lin" valueType="num">
                                      <p:cBhvr>
                                        <p:cTn id="63" dur="500" fill="hold"/>
                                        <p:tgtEl>
                                          <p:spTgt spid="17"/>
                                        </p:tgtEl>
                                        <p:attrNameLst>
                                          <p:attrName>ppt_h</p:attrName>
                                        </p:attrNameLst>
                                      </p:cBhvr>
                                      <p:tavLst>
                                        <p:tav tm="0">
                                          <p:val>
                                            <p:fltVal val="0"/>
                                          </p:val>
                                        </p:tav>
                                        <p:tav tm="100000">
                                          <p:val>
                                            <p:strVal val="#ppt_h"/>
                                          </p:val>
                                        </p:tav>
                                      </p:tavLst>
                                    </p:anim>
                                    <p:animEffect transition="in" filter="fade">
                                      <p:cBhvr>
                                        <p:cTn id="64" dur="500"/>
                                        <p:tgtEl>
                                          <p:spTgt spid="17"/>
                                        </p:tgtEl>
                                      </p:cBhvr>
                                    </p:animEffec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1"/>
                                        </p:tgtEl>
                                        <p:attrNameLst>
                                          <p:attrName>style.visibility</p:attrName>
                                        </p:attrNameLst>
                                      </p:cBhvr>
                                      <p:to>
                                        <p:strVal val="visible"/>
                                      </p:to>
                                    </p:set>
                                    <p:anim calcmode="lin" valueType="num">
                                      <p:cBhvr>
                                        <p:cTn id="69" dur="500" fill="hold"/>
                                        <p:tgtEl>
                                          <p:spTgt spid="21"/>
                                        </p:tgtEl>
                                        <p:attrNameLst>
                                          <p:attrName>ppt_w</p:attrName>
                                        </p:attrNameLst>
                                      </p:cBhvr>
                                      <p:tavLst>
                                        <p:tav tm="0">
                                          <p:val>
                                            <p:fltVal val="0"/>
                                          </p:val>
                                        </p:tav>
                                        <p:tav tm="100000">
                                          <p:val>
                                            <p:strVal val="#ppt_w"/>
                                          </p:val>
                                        </p:tav>
                                      </p:tavLst>
                                    </p:anim>
                                    <p:anim calcmode="lin" valueType="num">
                                      <p:cBhvr>
                                        <p:cTn id="70" dur="500" fill="hold"/>
                                        <p:tgtEl>
                                          <p:spTgt spid="21"/>
                                        </p:tgtEl>
                                        <p:attrNameLst>
                                          <p:attrName>ppt_h</p:attrName>
                                        </p:attrNameLst>
                                      </p:cBhvr>
                                      <p:tavLst>
                                        <p:tav tm="0">
                                          <p:val>
                                            <p:fltVal val="0"/>
                                          </p:val>
                                        </p:tav>
                                        <p:tav tm="100000">
                                          <p:val>
                                            <p:strVal val="#ppt_h"/>
                                          </p:val>
                                        </p:tav>
                                      </p:tavLst>
                                    </p:anim>
                                    <p:animEffect transition="in" filter="fade">
                                      <p:cBhvr>
                                        <p:cTn id="71" dur="500"/>
                                        <p:tgtEl>
                                          <p:spTgt spid="21"/>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4"/>
                                        </p:tgtEl>
                                        <p:attrNameLst>
                                          <p:attrName>style.visibility</p:attrName>
                                        </p:attrNameLst>
                                      </p:cBhvr>
                                      <p:to>
                                        <p:strVal val="visible"/>
                                      </p:to>
                                    </p:set>
                                    <p:anim calcmode="lin" valueType="num">
                                      <p:cBhvr>
                                        <p:cTn id="76" dur="500" fill="hold"/>
                                        <p:tgtEl>
                                          <p:spTgt spid="24"/>
                                        </p:tgtEl>
                                        <p:attrNameLst>
                                          <p:attrName>ppt_w</p:attrName>
                                        </p:attrNameLst>
                                      </p:cBhvr>
                                      <p:tavLst>
                                        <p:tav tm="0">
                                          <p:val>
                                            <p:fltVal val="0"/>
                                          </p:val>
                                        </p:tav>
                                        <p:tav tm="100000">
                                          <p:val>
                                            <p:strVal val="#ppt_w"/>
                                          </p:val>
                                        </p:tav>
                                      </p:tavLst>
                                    </p:anim>
                                    <p:anim calcmode="lin" valueType="num">
                                      <p:cBhvr>
                                        <p:cTn id="77" dur="500" fill="hold"/>
                                        <p:tgtEl>
                                          <p:spTgt spid="24"/>
                                        </p:tgtEl>
                                        <p:attrNameLst>
                                          <p:attrName>ppt_h</p:attrName>
                                        </p:attrNameLst>
                                      </p:cBhvr>
                                      <p:tavLst>
                                        <p:tav tm="0">
                                          <p:val>
                                            <p:fltVal val="0"/>
                                          </p:val>
                                        </p:tav>
                                        <p:tav tm="100000">
                                          <p:val>
                                            <p:strVal val="#ppt_h"/>
                                          </p:val>
                                        </p:tav>
                                      </p:tavLst>
                                    </p:anim>
                                    <p:animEffect transition="in" filter="fade">
                                      <p:cBhvr>
                                        <p:cTn id="78" dur="500"/>
                                        <p:tgtEl>
                                          <p:spTgt spid="24"/>
                                        </p:tgtEl>
                                      </p:cBhvr>
                                    </p:animEffect>
                                  </p:childTnLst>
                                </p:cTn>
                              </p:par>
                            </p:childTnLst>
                          </p:cTn>
                        </p:par>
                      </p:childTnLst>
                    </p:cTn>
                  </p:par>
                  <p:par>
                    <p:cTn id="79" fill="hold">
                      <p:stCondLst>
                        <p:cond delay="indefinite"/>
                      </p:stCondLst>
                      <p:childTnLst>
                        <p:par>
                          <p:cTn id="80" fill="hold">
                            <p:stCondLst>
                              <p:cond delay="0"/>
                            </p:stCondLst>
                            <p:childTnLst>
                              <p:par>
                                <p:cTn id="81" presetID="53" presetClass="entr" presetSubtype="16" fill="hold" grpId="0" nodeType="clickEffect">
                                  <p:stCondLst>
                                    <p:cond delay="0"/>
                                  </p:stCondLst>
                                  <p:childTnLst>
                                    <p:set>
                                      <p:cBhvr>
                                        <p:cTn id="82" dur="1" fill="hold">
                                          <p:stCondLst>
                                            <p:cond delay="0"/>
                                          </p:stCondLst>
                                        </p:cTn>
                                        <p:tgtEl>
                                          <p:spTgt spid="19"/>
                                        </p:tgtEl>
                                        <p:attrNameLst>
                                          <p:attrName>style.visibility</p:attrName>
                                        </p:attrNameLst>
                                      </p:cBhvr>
                                      <p:to>
                                        <p:strVal val="visible"/>
                                      </p:to>
                                    </p:set>
                                    <p:anim calcmode="lin" valueType="num">
                                      <p:cBhvr>
                                        <p:cTn id="83" dur="500" fill="hold"/>
                                        <p:tgtEl>
                                          <p:spTgt spid="19"/>
                                        </p:tgtEl>
                                        <p:attrNameLst>
                                          <p:attrName>ppt_w</p:attrName>
                                        </p:attrNameLst>
                                      </p:cBhvr>
                                      <p:tavLst>
                                        <p:tav tm="0">
                                          <p:val>
                                            <p:fltVal val="0"/>
                                          </p:val>
                                        </p:tav>
                                        <p:tav tm="100000">
                                          <p:val>
                                            <p:strVal val="#ppt_w"/>
                                          </p:val>
                                        </p:tav>
                                      </p:tavLst>
                                    </p:anim>
                                    <p:anim calcmode="lin" valueType="num">
                                      <p:cBhvr>
                                        <p:cTn id="84" dur="500" fill="hold"/>
                                        <p:tgtEl>
                                          <p:spTgt spid="19"/>
                                        </p:tgtEl>
                                        <p:attrNameLst>
                                          <p:attrName>ppt_h</p:attrName>
                                        </p:attrNameLst>
                                      </p:cBhvr>
                                      <p:tavLst>
                                        <p:tav tm="0">
                                          <p:val>
                                            <p:fltVal val="0"/>
                                          </p:val>
                                        </p:tav>
                                        <p:tav tm="100000">
                                          <p:val>
                                            <p:strVal val="#ppt_h"/>
                                          </p:val>
                                        </p:tav>
                                      </p:tavLst>
                                    </p:anim>
                                    <p:animEffect transition="in" filter="fade">
                                      <p:cBhvr>
                                        <p:cTn id="85" dur="500"/>
                                        <p:tgtEl>
                                          <p:spTgt spid="19"/>
                                        </p:tgtEl>
                                      </p:cBhvr>
                                    </p:animEffect>
                                  </p:childTnLst>
                                </p:cTn>
                              </p:par>
                            </p:childTnLst>
                          </p:cTn>
                        </p:par>
                      </p:childTnLst>
                    </p:cTn>
                  </p:par>
                  <p:par>
                    <p:cTn id="86" fill="hold">
                      <p:stCondLst>
                        <p:cond delay="indefinite"/>
                      </p:stCondLst>
                      <p:childTnLst>
                        <p:par>
                          <p:cTn id="87" fill="hold">
                            <p:stCondLst>
                              <p:cond delay="0"/>
                            </p:stCondLst>
                            <p:childTnLst>
                              <p:par>
                                <p:cTn id="88" presetID="53" presetClass="entr" presetSubtype="16" fill="hold" grpId="0" nodeType="clickEffect">
                                  <p:stCondLst>
                                    <p:cond delay="0"/>
                                  </p:stCondLst>
                                  <p:childTnLst>
                                    <p:set>
                                      <p:cBhvr>
                                        <p:cTn id="89" dur="1" fill="hold">
                                          <p:stCondLst>
                                            <p:cond delay="0"/>
                                          </p:stCondLst>
                                        </p:cTn>
                                        <p:tgtEl>
                                          <p:spTgt spid="22"/>
                                        </p:tgtEl>
                                        <p:attrNameLst>
                                          <p:attrName>style.visibility</p:attrName>
                                        </p:attrNameLst>
                                      </p:cBhvr>
                                      <p:to>
                                        <p:strVal val="visible"/>
                                      </p:to>
                                    </p:set>
                                    <p:anim calcmode="lin" valueType="num">
                                      <p:cBhvr>
                                        <p:cTn id="90" dur="500" fill="hold"/>
                                        <p:tgtEl>
                                          <p:spTgt spid="22"/>
                                        </p:tgtEl>
                                        <p:attrNameLst>
                                          <p:attrName>ppt_w</p:attrName>
                                        </p:attrNameLst>
                                      </p:cBhvr>
                                      <p:tavLst>
                                        <p:tav tm="0">
                                          <p:val>
                                            <p:fltVal val="0"/>
                                          </p:val>
                                        </p:tav>
                                        <p:tav tm="100000">
                                          <p:val>
                                            <p:strVal val="#ppt_w"/>
                                          </p:val>
                                        </p:tav>
                                      </p:tavLst>
                                    </p:anim>
                                    <p:anim calcmode="lin" valueType="num">
                                      <p:cBhvr>
                                        <p:cTn id="91" dur="500" fill="hold"/>
                                        <p:tgtEl>
                                          <p:spTgt spid="22"/>
                                        </p:tgtEl>
                                        <p:attrNameLst>
                                          <p:attrName>ppt_h</p:attrName>
                                        </p:attrNameLst>
                                      </p:cBhvr>
                                      <p:tavLst>
                                        <p:tav tm="0">
                                          <p:val>
                                            <p:fltVal val="0"/>
                                          </p:val>
                                        </p:tav>
                                        <p:tav tm="100000">
                                          <p:val>
                                            <p:strVal val="#ppt_h"/>
                                          </p:val>
                                        </p:tav>
                                      </p:tavLst>
                                    </p:anim>
                                    <p:animEffect transition="in" filter="fade">
                                      <p:cBhvr>
                                        <p:cTn id="92" dur="500"/>
                                        <p:tgtEl>
                                          <p:spTgt spid="22"/>
                                        </p:tgtEl>
                                      </p:cBhvr>
                                    </p:animEffect>
                                  </p:childTnLst>
                                </p:cTn>
                              </p:par>
                            </p:childTnLst>
                          </p:cTn>
                        </p:par>
                      </p:childTnLst>
                    </p:cTn>
                  </p:par>
                  <p:par>
                    <p:cTn id="93" fill="hold">
                      <p:stCondLst>
                        <p:cond delay="indefinite"/>
                      </p:stCondLst>
                      <p:childTnLst>
                        <p:par>
                          <p:cTn id="94" fill="hold">
                            <p:stCondLst>
                              <p:cond delay="0"/>
                            </p:stCondLst>
                            <p:childTnLst>
                              <p:par>
                                <p:cTn id="95" presetID="53" presetClass="entr" presetSubtype="16" fill="hold" grpId="0" nodeType="clickEffect">
                                  <p:stCondLst>
                                    <p:cond delay="0"/>
                                  </p:stCondLst>
                                  <p:childTnLst>
                                    <p:set>
                                      <p:cBhvr>
                                        <p:cTn id="96" dur="1" fill="hold">
                                          <p:stCondLst>
                                            <p:cond delay="0"/>
                                          </p:stCondLst>
                                        </p:cTn>
                                        <p:tgtEl>
                                          <p:spTgt spid="25"/>
                                        </p:tgtEl>
                                        <p:attrNameLst>
                                          <p:attrName>style.visibility</p:attrName>
                                        </p:attrNameLst>
                                      </p:cBhvr>
                                      <p:to>
                                        <p:strVal val="visible"/>
                                      </p:to>
                                    </p:set>
                                    <p:anim calcmode="lin" valueType="num">
                                      <p:cBhvr>
                                        <p:cTn id="97" dur="500" fill="hold"/>
                                        <p:tgtEl>
                                          <p:spTgt spid="25"/>
                                        </p:tgtEl>
                                        <p:attrNameLst>
                                          <p:attrName>ppt_w</p:attrName>
                                        </p:attrNameLst>
                                      </p:cBhvr>
                                      <p:tavLst>
                                        <p:tav tm="0">
                                          <p:val>
                                            <p:fltVal val="0"/>
                                          </p:val>
                                        </p:tav>
                                        <p:tav tm="100000">
                                          <p:val>
                                            <p:strVal val="#ppt_w"/>
                                          </p:val>
                                        </p:tav>
                                      </p:tavLst>
                                    </p:anim>
                                    <p:anim calcmode="lin" valueType="num">
                                      <p:cBhvr>
                                        <p:cTn id="98" dur="500" fill="hold"/>
                                        <p:tgtEl>
                                          <p:spTgt spid="25"/>
                                        </p:tgtEl>
                                        <p:attrNameLst>
                                          <p:attrName>ppt_h</p:attrName>
                                        </p:attrNameLst>
                                      </p:cBhvr>
                                      <p:tavLst>
                                        <p:tav tm="0">
                                          <p:val>
                                            <p:fltVal val="0"/>
                                          </p:val>
                                        </p:tav>
                                        <p:tav tm="100000">
                                          <p:val>
                                            <p:strVal val="#ppt_h"/>
                                          </p:val>
                                        </p:tav>
                                      </p:tavLst>
                                    </p:anim>
                                    <p:animEffect transition="in" filter="fade">
                                      <p:cBhvr>
                                        <p:cTn id="99"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6" grpId="0"/>
      <p:bldP spid="10" grpId="0"/>
      <p:bldP spid="11" grpId="0"/>
      <p:bldP spid="12" grpId="0"/>
      <p:bldP spid="13" grpId="0"/>
      <p:bldP spid="17" grpId="0"/>
      <p:bldP spid="19" grpId="0"/>
      <p:bldP spid="20" grpId="0"/>
      <p:bldP spid="21" grpId="0"/>
      <p:bldP spid="22" grpId="0"/>
      <p:bldP spid="23" grpId="0"/>
      <p:bldP spid="24" grpId="0"/>
      <p:bldP spid="25" grpId="0"/>
    </p:bldLst>
  </p:timing>
</p:sld>
</file>

<file path=ppt/theme/theme1.xml><?xml version="1.0" encoding="utf-8"?>
<a:theme xmlns:a="http://schemas.openxmlformats.org/drawingml/2006/main" name="Classroom Behaviour Management for Elementary by Slidesgo">
  <a:themeElements>
    <a:clrScheme name="Simple Light">
      <a:dk1>
        <a:srgbClr val="FFFFFF"/>
      </a:dk1>
      <a:lt1>
        <a:srgbClr val="F5A60B"/>
      </a:lt1>
      <a:dk2>
        <a:srgbClr val="D64D6B"/>
      </a:dk2>
      <a:lt2>
        <a:srgbClr val="453F7D"/>
      </a:lt2>
      <a:accent1>
        <a:srgbClr val="CFCDE8"/>
      </a:accent1>
      <a:accent2>
        <a:srgbClr val="97C98B"/>
      </a:accent2>
      <a:accent3>
        <a:srgbClr val="5E8381"/>
      </a:accent3>
      <a:accent4>
        <a:srgbClr val="ED8FBF"/>
      </a:accent4>
      <a:accent5>
        <a:srgbClr val="A1544A"/>
      </a:accent5>
      <a:accent6>
        <a:srgbClr val="802751"/>
      </a:accent6>
      <a:hlink>
        <a:srgbClr val="453F7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TotalTime>
  <Words>2203</Words>
  <Application>Microsoft Office PowerPoint</Application>
  <PresentationFormat>On-screen Show (16:9)</PresentationFormat>
  <Paragraphs>334</Paragraphs>
  <Slides>40</Slides>
  <Notes>39</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40</vt:i4>
      </vt:variant>
    </vt:vector>
  </HeadingPairs>
  <TitlesOfParts>
    <vt:vector size="56" baseType="lpstr">
      <vt:lpstr>SimSun</vt:lpstr>
      <vt:lpstr>Bebas Neue</vt:lpstr>
      <vt:lpstr>Roboto</vt:lpstr>
      <vt:lpstr>SimSun</vt:lpstr>
      <vt:lpstr>Roboto Black</vt:lpstr>
      <vt:lpstr>Calibri</vt:lpstr>
      <vt:lpstr>Pangolin</vt:lpstr>
      <vt:lpstr>Times New Roman</vt:lpstr>
      <vt:lpstr>Arial</vt:lpstr>
      <vt:lpstr>Atma</vt:lpstr>
      <vt:lpstr>Baloo Tammudu 2</vt:lpstr>
      <vt:lpstr>Montserrat Medium</vt:lpstr>
      <vt:lpstr>Pattaya</vt:lpstr>
      <vt:lpstr>Montserrat SemiBold</vt:lpstr>
      <vt:lpstr>Classroom Behaviour Management for Elementary by Slidesgo</vt:lpstr>
      <vt:lpstr>Office Theme</vt:lpstr>
      <vt:lpstr>MỜI CÁC EM ĐẾN VỚI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MỜI CÁC EM ĐẾN VỚI BÀI HỌC!</dc:title>
  <cp:lastModifiedBy>Admin</cp:lastModifiedBy>
  <cp:revision>6</cp:revision>
  <dcterms:modified xsi:type="dcterms:W3CDTF">2025-02-10T08:17:14Z</dcterms:modified>
</cp:coreProperties>
</file>