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30"/>
  </p:notesMasterIdLst>
  <p:sldIdLst>
    <p:sldId id="385" r:id="rId9"/>
    <p:sldId id="362" r:id="rId10"/>
    <p:sldId id="386" r:id="rId11"/>
    <p:sldId id="391" r:id="rId12"/>
    <p:sldId id="371" r:id="rId13"/>
    <p:sldId id="390" r:id="rId14"/>
    <p:sldId id="384" r:id="rId15"/>
    <p:sldId id="304" r:id="rId16"/>
    <p:sldId id="347" r:id="rId17"/>
    <p:sldId id="374" r:id="rId18"/>
    <p:sldId id="348" r:id="rId19"/>
    <p:sldId id="372" r:id="rId20"/>
    <p:sldId id="335" r:id="rId21"/>
    <p:sldId id="337" r:id="rId22"/>
    <p:sldId id="332" r:id="rId23"/>
    <p:sldId id="343" r:id="rId24"/>
    <p:sldId id="387" r:id="rId25"/>
    <p:sldId id="388" r:id="rId26"/>
    <p:sldId id="365" r:id="rId27"/>
    <p:sldId id="378" r:id="rId28"/>
    <p:sldId id="389" r:id="rId29"/>
  </p:sldIdLst>
  <p:sldSz cx="18288000" cy="10287000"/>
  <p:notesSz cx="6858000" cy="9144000"/>
  <p:embeddedFontLst>
    <p:embeddedFont>
      <p:font typeface="宋体" pitchFamily="2" charset="-122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HP001 4 hàng" charset="0"/>
      <p:regular r:id="rId36"/>
      <p:bold r:id="rId37"/>
    </p:embeddedFont>
  </p:embeddedFontLst>
  <p:defaultTextStyle>
    <a:defPPr>
      <a:defRPr lang="en-US"/>
    </a:defPPr>
    <a:lvl1pPr marL="0" algn="l" defTabSz="913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92" algn="l" defTabSz="913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38" algn="l" defTabSz="913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988" algn="l" defTabSz="913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724" algn="l" defTabSz="913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472" algn="l" defTabSz="913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216" algn="l" defTabSz="913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960" algn="l" defTabSz="913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9F71FA-D67C-46DF-A038-426266A113DA}">
          <p14:sldIdLst>
            <p14:sldId id="385"/>
            <p14:sldId id="362"/>
            <p14:sldId id="386"/>
            <p14:sldId id="391"/>
            <p14:sldId id="371"/>
            <p14:sldId id="390"/>
            <p14:sldId id="384"/>
            <p14:sldId id="304"/>
            <p14:sldId id="347"/>
            <p14:sldId id="374"/>
            <p14:sldId id="348"/>
            <p14:sldId id="372"/>
            <p14:sldId id="335"/>
            <p14:sldId id="337"/>
            <p14:sldId id="332"/>
            <p14:sldId id="343"/>
            <p14:sldId id="387"/>
            <p14:sldId id="388"/>
            <p14:sldId id="365"/>
            <p14:sldId id="378"/>
            <p14:sldId id="389"/>
          </p14:sldIdLst>
        </p14:section>
        <p14:section name="Untitled Section" id="{A0326EFE-EA38-4F54-9BE8-4A048476519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7AF"/>
    <a:srgbClr val="FFBFA1"/>
    <a:srgbClr val="E2895F"/>
    <a:srgbClr val="AFEBE1"/>
    <a:srgbClr val="FFCC66"/>
    <a:srgbClr val="F5AF4D"/>
    <a:srgbClr val="6E1F05"/>
    <a:srgbClr val="FFFFFF"/>
    <a:srgbClr val="348F9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865" autoAdjust="0"/>
  </p:normalViewPr>
  <p:slideViewPr>
    <p:cSldViewPr>
      <p:cViewPr>
        <p:scale>
          <a:sx n="46" d="100"/>
          <a:sy n="46" d="100"/>
        </p:scale>
        <p:origin x="-75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font" Target="fonts/font4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6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DEB63-486C-4466-926C-680FE1E629B5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F925D-7E27-49EA-8834-25ECCC52FE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630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4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92" algn="l" defTabSz="9134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38" algn="l" defTabSz="9134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88" algn="l" defTabSz="9134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724" algn="l" defTabSz="9134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472" algn="l" defTabSz="9134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216" algn="l" defTabSz="9134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960" algn="l" defTabSz="9134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defTabSz="914400">
              <a:defRPr/>
            </a:pPr>
            <a:fld id="{9A0DB2DC-4C9A-4742-B13C-FB6460FD3503}" type="slidenum">
              <a:rPr lang="en-US" dirty="0">
                <a:solidFill>
                  <a:prstClr val="black"/>
                </a:solidFill>
              </a:rPr>
              <a:pPr defTabSz="914400"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0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defTabSz="914400">
              <a:defRPr/>
            </a:pPr>
            <a:fld id="{9A0DB2DC-4C9A-4742-B13C-FB6460FD3503}" type="slidenum">
              <a:rPr lang="en-US" dirty="0">
                <a:solidFill>
                  <a:prstClr val="black"/>
                </a:solidFill>
              </a:rPr>
              <a:pPr defTabSz="914400"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0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EB5B8007-F28A-4C3E-A48D-DDE012D8153F}" type="slidenum">
              <a:rPr lang="en-US" altLang="en-US" sz="1200">
                <a:solidFill>
                  <a:prstClr val="black"/>
                </a:solidFill>
                <a:cs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5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43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727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1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0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5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0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5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1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9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5193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2075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444"/>
            <a:ext cx="15544800" cy="2043114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3"/>
            <a:ext cx="15544800" cy="2250282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18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37037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555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407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42592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1111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9630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814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386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13"/>
            <a:ext cx="8077199" cy="678894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4" y="2400313"/>
            <a:ext cx="8077199" cy="678894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1154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5" y="2302673"/>
            <a:ext cx="8080376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184" indent="0">
              <a:buNone/>
              <a:defRPr sz="3000" b="1"/>
            </a:lvl2pPr>
            <a:lvl3pPr marL="1370374" indent="0">
              <a:buNone/>
              <a:defRPr sz="2800" b="1"/>
            </a:lvl3pPr>
            <a:lvl4pPr marL="2055557" indent="0">
              <a:buNone/>
              <a:defRPr sz="2400" b="1"/>
            </a:lvl4pPr>
            <a:lvl5pPr marL="2740745" indent="0">
              <a:buNone/>
              <a:defRPr sz="2400" b="1"/>
            </a:lvl5pPr>
            <a:lvl6pPr marL="3425922" indent="0">
              <a:buNone/>
              <a:defRPr sz="2400" b="1"/>
            </a:lvl6pPr>
            <a:lvl7pPr marL="4111115" indent="0">
              <a:buNone/>
              <a:defRPr sz="2400" b="1"/>
            </a:lvl7pPr>
            <a:lvl8pPr marL="4796301" indent="0">
              <a:buNone/>
              <a:defRPr sz="2400" b="1"/>
            </a:lvl8pPr>
            <a:lvl9pPr marL="548148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5" y="3262314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111" y="2302673"/>
            <a:ext cx="8083550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184" indent="0">
              <a:buNone/>
              <a:defRPr sz="3000" b="1"/>
            </a:lvl2pPr>
            <a:lvl3pPr marL="1370374" indent="0">
              <a:buNone/>
              <a:defRPr sz="2800" b="1"/>
            </a:lvl3pPr>
            <a:lvl4pPr marL="2055557" indent="0">
              <a:buNone/>
              <a:defRPr sz="2400" b="1"/>
            </a:lvl4pPr>
            <a:lvl5pPr marL="2740745" indent="0">
              <a:buNone/>
              <a:defRPr sz="2400" b="1"/>
            </a:lvl5pPr>
            <a:lvl6pPr marL="3425922" indent="0">
              <a:buNone/>
              <a:defRPr sz="2400" b="1"/>
            </a:lvl6pPr>
            <a:lvl7pPr marL="4111115" indent="0">
              <a:buNone/>
              <a:defRPr sz="2400" b="1"/>
            </a:lvl7pPr>
            <a:lvl8pPr marL="4796301" indent="0">
              <a:buNone/>
              <a:defRPr sz="2400" b="1"/>
            </a:lvl8pPr>
            <a:lvl9pPr marL="548148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111" y="3262314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0089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8151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5426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9" y="409577"/>
            <a:ext cx="6016626" cy="17430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13" y="409668"/>
            <a:ext cx="10223503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9" y="2152656"/>
            <a:ext cx="6016626" cy="7036596"/>
          </a:xfrm>
        </p:spPr>
        <p:txBody>
          <a:bodyPr/>
          <a:lstStyle>
            <a:lvl1pPr marL="0" indent="0">
              <a:buNone/>
              <a:defRPr sz="2200"/>
            </a:lvl1pPr>
            <a:lvl2pPr marL="685184" indent="0">
              <a:buNone/>
              <a:defRPr sz="1800"/>
            </a:lvl2pPr>
            <a:lvl3pPr marL="1370374" indent="0">
              <a:buNone/>
              <a:defRPr sz="1600"/>
            </a:lvl3pPr>
            <a:lvl4pPr marL="2055557" indent="0">
              <a:buNone/>
              <a:defRPr sz="1300"/>
            </a:lvl4pPr>
            <a:lvl5pPr marL="2740745" indent="0">
              <a:buNone/>
              <a:defRPr sz="1300"/>
            </a:lvl5pPr>
            <a:lvl6pPr marL="3425922" indent="0">
              <a:buNone/>
              <a:defRPr sz="1300"/>
            </a:lvl6pPr>
            <a:lvl7pPr marL="4111115" indent="0">
              <a:buNone/>
              <a:defRPr sz="1300"/>
            </a:lvl7pPr>
            <a:lvl8pPr marL="4796301" indent="0">
              <a:buNone/>
              <a:defRPr sz="1300"/>
            </a:lvl8pPr>
            <a:lvl9pPr marL="548148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2390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80" y="7200902"/>
            <a:ext cx="10972800" cy="850109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80" y="919164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184" indent="0">
              <a:buNone/>
              <a:defRPr sz="4200"/>
            </a:lvl2pPr>
            <a:lvl3pPr marL="1370374" indent="0">
              <a:buNone/>
              <a:defRPr sz="3600"/>
            </a:lvl3pPr>
            <a:lvl4pPr marL="2055557" indent="0">
              <a:buNone/>
              <a:defRPr sz="3000"/>
            </a:lvl4pPr>
            <a:lvl5pPr marL="2740745" indent="0">
              <a:buNone/>
              <a:defRPr sz="3000"/>
            </a:lvl5pPr>
            <a:lvl6pPr marL="3425922" indent="0">
              <a:buNone/>
              <a:defRPr sz="3000"/>
            </a:lvl6pPr>
            <a:lvl7pPr marL="4111115" indent="0">
              <a:buNone/>
              <a:defRPr sz="3000"/>
            </a:lvl7pPr>
            <a:lvl8pPr marL="4796301" indent="0">
              <a:buNone/>
              <a:defRPr sz="3000"/>
            </a:lvl8pPr>
            <a:lvl9pPr marL="548148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80" y="8051011"/>
            <a:ext cx="10972800" cy="1207294"/>
          </a:xfrm>
        </p:spPr>
        <p:txBody>
          <a:bodyPr/>
          <a:lstStyle>
            <a:lvl1pPr marL="0" indent="0">
              <a:buNone/>
              <a:defRPr sz="2200"/>
            </a:lvl1pPr>
            <a:lvl2pPr marL="685184" indent="0">
              <a:buNone/>
              <a:defRPr sz="1800"/>
            </a:lvl2pPr>
            <a:lvl3pPr marL="1370374" indent="0">
              <a:buNone/>
              <a:defRPr sz="1600"/>
            </a:lvl3pPr>
            <a:lvl4pPr marL="2055557" indent="0">
              <a:buNone/>
              <a:defRPr sz="1300"/>
            </a:lvl4pPr>
            <a:lvl5pPr marL="2740745" indent="0">
              <a:buNone/>
              <a:defRPr sz="1300"/>
            </a:lvl5pPr>
            <a:lvl6pPr marL="3425922" indent="0">
              <a:buNone/>
              <a:defRPr sz="1300"/>
            </a:lvl6pPr>
            <a:lvl7pPr marL="4111115" indent="0">
              <a:buNone/>
              <a:defRPr sz="1300"/>
            </a:lvl7pPr>
            <a:lvl8pPr marL="4796301" indent="0">
              <a:buNone/>
              <a:defRPr sz="1300"/>
            </a:lvl8pPr>
            <a:lvl9pPr marL="548148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1454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250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799" y="412044"/>
            <a:ext cx="4114801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2044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7294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52"/>
            <a:ext cx="15544800" cy="2205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1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06807" indent="0" algn="ctr">
              <a:buNone/>
              <a:defRPr/>
            </a:lvl2pPr>
            <a:lvl3pPr marL="1613612" indent="0" algn="ctr">
              <a:buNone/>
              <a:defRPr/>
            </a:lvl3pPr>
            <a:lvl4pPr marL="2420424" indent="0" algn="ctr">
              <a:buNone/>
              <a:defRPr/>
            </a:lvl4pPr>
            <a:lvl5pPr marL="3227224" indent="0" algn="ctr">
              <a:buNone/>
              <a:defRPr/>
            </a:lvl5pPr>
            <a:lvl6pPr marL="4034037" indent="0" algn="ctr">
              <a:buNone/>
              <a:defRPr/>
            </a:lvl6pPr>
            <a:lvl7pPr marL="4840844" indent="0" algn="ctr">
              <a:buNone/>
              <a:defRPr/>
            </a:lvl7pPr>
            <a:lvl8pPr marL="5647654" indent="0" algn="ctr">
              <a:buNone/>
              <a:defRPr/>
            </a:lvl8pPr>
            <a:lvl9pPr marL="64544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20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25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6610350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4360073"/>
            <a:ext cx="15544800" cy="2250280"/>
          </a:xfrm>
        </p:spPr>
        <p:txBody>
          <a:bodyPr anchor="b"/>
          <a:lstStyle>
            <a:lvl1pPr marL="0" indent="0">
              <a:buNone/>
              <a:defRPr sz="3500"/>
            </a:lvl1pPr>
            <a:lvl2pPr marL="806807" indent="0">
              <a:buNone/>
              <a:defRPr sz="3100"/>
            </a:lvl2pPr>
            <a:lvl3pPr marL="1613612" indent="0">
              <a:buNone/>
              <a:defRPr sz="2800"/>
            </a:lvl3pPr>
            <a:lvl4pPr marL="2420424" indent="0">
              <a:buNone/>
              <a:defRPr sz="2500"/>
            </a:lvl4pPr>
            <a:lvl5pPr marL="3227224" indent="0">
              <a:buNone/>
              <a:defRPr sz="2500"/>
            </a:lvl5pPr>
            <a:lvl6pPr marL="4034037" indent="0">
              <a:buNone/>
              <a:defRPr sz="2500"/>
            </a:lvl6pPr>
            <a:lvl7pPr marL="4840844" indent="0">
              <a:buNone/>
              <a:defRPr sz="2500"/>
            </a:lvl7pPr>
            <a:lvl8pPr marL="5647654" indent="0">
              <a:buNone/>
              <a:defRPr sz="2500"/>
            </a:lvl8pPr>
            <a:lvl9pPr marL="6454463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94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5"/>
            <a:ext cx="8077199" cy="6788944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4" y="2400305"/>
            <a:ext cx="8077199" cy="6788944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25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5" y="2302669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6807" indent="0">
              <a:buNone/>
              <a:defRPr sz="3500" b="1"/>
            </a:lvl2pPr>
            <a:lvl3pPr marL="1613612" indent="0">
              <a:buNone/>
              <a:defRPr sz="3100" b="1"/>
            </a:lvl3pPr>
            <a:lvl4pPr marL="2420424" indent="0">
              <a:buNone/>
              <a:defRPr sz="2800" b="1"/>
            </a:lvl4pPr>
            <a:lvl5pPr marL="3227224" indent="0">
              <a:buNone/>
              <a:defRPr sz="2800" b="1"/>
            </a:lvl5pPr>
            <a:lvl6pPr marL="4034037" indent="0">
              <a:buNone/>
              <a:defRPr sz="2800" b="1"/>
            </a:lvl6pPr>
            <a:lvl7pPr marL="4840844" indent="0">
              <a:buNone/>
              <a:defRPr sz="2800" b="1"/>
            </a:lvl7pPr>
            <a:lvl8pPr marL="5647654" indent="0">
              <a:buNone/>
              <a:defRPr sz="2800" b="1"/>
            </a:lvl8pPr>
            <a:lvl9pPr marL="6454463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5" y="3262312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69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6807" indent="0">
              <a:buNone/>
              <a:defRPr sz="3500" b="1"/>
            </a:lvl2pPr>
            <a:lvl3pPr marL="1613612" indent="0">
              <a:buNone/>
              <a:defRPr sz="3100" b="1"/>
            </a:lvl3pPr>
            <a:lvl4pPr marL="2420424" indent="0">
              <a:buNone/>
              <a:defRPr sz="2800" b="1"/>
            </a:lvl4pPr>
            <a:lvl5pPr marL="3227224" indent="0">
              <a:buNone/>
              <a:defRPr sz="2800" b="1"/>
            </a:lvl5pPr>
            <a:lvl6pPr marL="4034037" indent="0">
              <a:buNone/>
              <a:defRPr sz="2800" b="1"/>
            </a:lvl6pPr>
            <a:lvl7pPr marL="4840844" indent="0">
              <a:buNone/>
              <a:defRPr sz="2800" b="1"/>
            </a:lvl7pPr>
            <a:lvl8pPr marL="5647654" indent="0">
              <a:buNone/>
              <a:defRPr sz="2800" b="1"/>
            </a:lvl8pPr>
            <a:lvl9pPr marL="6454463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2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91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04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0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6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2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69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37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04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972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39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8"/>
            <a:ext cx="10223500" cy="8779670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3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63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06807" indent="0">
              <a:buNone/>
              <a:defRPr sz="2100"/>
            </a:lvl2pPr>
            <a:lvl3pPr marL="1613612" indent="0">
              <a:buNone/>
              <a:defRPr sz="1800"/>
            </a:lvl3pPr>
            <a:lvl4pPr marL="2420424" indent="0">
              <a:buNone/>
              <a:defRPr sz="1600"/>
            </a:lvl4pPr>
            <a:lvl5pPr marL="3227224" indent="0">
              <a:buNone/>
              <a:defRPr sz="1600"/>
            </a:lvl5pPr>
            <a:lvl6pPr marL="4034037" indent="0">
              <a:buNone/>
              <a:defRPr sz="1600"/>
            </a:lvl6pPr>
            <a:lvl7pPr marL="4840844" indent="0">
              <a:buNone/>
              <a:defRPr sz="1600"/>
            </a:lvl7pPr>
            <a:lvl8pPr marL="5647654" indent="0">
              <a:buNone/>
              <a:defRPr sz="1600"/>
            </a:lvl8pPr>
            <a:lvl9pPr marL="6454463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90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80" y="7200913"/>
            <a:ext cx="10972800" cy="850107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80" y="919162"/>
            <a:ext cx="10972800" cy="6172200"/>
          </a:xfrm>
        </p:spPr>
        <p:txBody>
          <a:bodyPr/>
          <a:lstStyle>
            <a:lvl1pPr marL="0" indent="0">
              <a:buNone/>
              <a:defRPr sz="5600"/>
            </a:lvl1pPr>
            <a:lvl2pPr marL="806807" indent="0">
              <a:buNone/>
              <a:defRPr sz="4900"/>
            </a:lvl2pPr>
            <a:lvl3pPr marL="1613612" indent="0">
              <a:buNone/>
              <a:defRPr sz="4300"/>
            </a:lvl3pPr>
            <a:lvl4pPr marL="2420424" indent="0">
              <a:buNone/>
              <a:defRPr sz="3500"/>
            </a:lvl4pPr>
            <a:lvl5pPr marL="3227224" indent="0">
              <a:buNone/>
              <a:defRPr sz="3500"/>
            </a:lvl5pPr>
            <a:lvl6pPr marL="4034037" indent="0">
              <a:buNone/>
              <a:defRPr sz="3500"/>
            </a:lvl6pPr>
            <a:lvl7pPr marL="4840844" indent="0">
              <a:buNone/>
              <a:defRPr sz="3500"/>
            </a:lvl7pPr>
            <a:lvl8pPr marL="5647654" indent="0">
              <a:buNone/>
              <a:defRPr sz="3500"/>
            </a:lvl8pPr>
            <a:lvl9pPr marL="6454463" indent="0">
              <a:buNone/>
              <a:defRPr sz="3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80" y="8051020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06807" indent="0">
              <a:buNone/>
              <a:defRPr sz="2100"/>
            </a:lvl2pPr>
            <a:lvl3pPr marL="1613612" indent="0">
              <a:buNone/>
              <a:defRPr sz="1800"/>
            </a:lvl3pPr>
            <a:lvl4pPr marL="2420424" indent="0">
              <a:buNone/>
              <a:defRPr sz="1600"/>
            </a:lvl4pPr>
            <a:lvl5pPr marL="3227224" indent="0">
              <a:buNone/>
              <a:defRPr sz="1600"/>
            </a:lvl5pPr>
            <a:lvl6pPr marL="4034037" indent="0">
              <a:buNone/>
              <a:defRPr sz="1600"/>
            </a:lvl6pPr>
            <a:lvl7pPr marL="4840844" indent="0">
              <a:buNone/>
              <a:defRPr sz="1600"/>
            </a:lvl7pPr>
            <a:lvl8pPr marL="5647654" indent="0">
              <a:buNone/>
              <a:defRPr sz="1600"/>
            </a:lvl8pPr>
            <a:lvl9pPr marL="6454463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32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33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799" y="411971"/>
            <a:ext cx="4114801" cy="8777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71"/>
            <a:ext cx="12039600" cy="8777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79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51"/>
            <a:ext cx="15544800" cy="2205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1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06879" indent="0" algn="ctr">
              <a:buNone/>
              <a:defRPr/>
            </a:lvl2pPr>
            <a:lvl3pPr marL="1613757" indent="0" algn="ctr">
              <a:buNone/>
              <a:defRPr/>
            </a:lvl3pPr>
            <a:lvl4pPr marL="2420641" indent="0" algn="ctr">
              <a:buNone/>
              <a:defRPr/>
            </a:lvl4pPr>
            <a:lvl5pPr marL="3227514" indent="0" algn="ctr">
              <a:buNone/>
              <a:defRPr/>
            </a:lvl5pPr>
            <a:lvl6pPr marL="4034399" indent="0" algn="ctr">
              <a:buNone/>
              <a:defRPr/>
            </a:lvl6pPr>
            <a:lvl7pPr marL="4841278" indent="0" algn="ctr">
              <a:buNone/>
              <a:defRPr/>
            </a:lvl7pPr>
            <a:lvl8pPr marL="5648160" indent="0" algn="ctr">
              <a:buNone/>
              <a:defRPr/>
            </a:lvl8pPr>
            <a:lvl9pPr marL="645504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61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17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6610350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4360073"/>
            <a:ext cx="15544800" cy="2250280"/>
          </a:xfrm>
        </p:spPr>
        <p:txBody>
          <a:bodyPr anchor="b"/>
          <a:lstStyle>
            <a:lvl1pPr marL="0" indent="0">
              <a:buNone/>
              <a:defRPr sz="3500"/>
            </a:lvl1pPr>
            <a:lvl2pPr marL="806879" indent="0">
              <a:buNone/>
              <a:defRPr sz="3100"/>
            </a:lvl2pPr>
            <a:lvl3pPr marL="1613757" indent="0">
              <a:buNone/>
              <a:defRPr sz="2800"/>
            </a:lvl3pPr>
            <a:lvl4pPr marL="2420641" indent="0">
              <a:buNone/>
              <a:defRPr sz="2500"/>
            </a:lvl4pPr>
            <a:lvl5pPr marL="3227514" indent="0">
              <a:buNone/>
              <a:defRPr sz="2500"/>
            </a:lvl5pPr>
            <a:lvl6pPr marL="4034399" indent="0">
              <a:buNone/>
              <a:defRPr sz="2500"/>
            </a:lvl6pPr>
            <a:lvl7pPr marL="4841278" indent="0">
              <a:buNone/>
              <a:defRPr sz="2500"/>
            </a:lvl7pPr>
            <a:lvl8pPr marL="5648160" indent="0">
              <a:buNone/>
              <a:defRPr sz="2500"/>
            </a:lvl8pPr>
            <a:lvl9pPr marL="6455042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02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5"/>
            <a:ext cx="8077199" cy="6788944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4" y="2400305"/>
            <a:ext cx="8077199" cy="6788944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97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5" y="2302669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6879" indent="0">
              <a:buNone/>
              <a:defRPr sz="3500" b="1"/>
            </a:lvl2pPr>
            <a:lvl3pPr marL="1613757" indent="0">
              <a:buNone/>
              <a:defRPr sz="3100" b="1"/>
            </a:lvl3pPr>
            <a:lvl4pPr marL="2420641" indent="0">
              <a:buNone/>
              <a:defRPr sz="2800" b="1"/>
            </a:lvl4pPr>
            <a:lvl5pPr marL="3227514" indent="0">
              <a:buNone/>
              <a:defRPr sz="2800" b="1"/>
            </a:lvl5pPr>
            <a:lvl6pPr marL="4034399" indent="0">
              <a:buNone/>
              <a:defRPr sz="2800" b="1"/>
            </a:lvl6pPr>
            <a:lvl7pPr marL="4841278" indent="0">
              <a:buNone/>
              <a:defRPr sz="2800" b="1"/>
            </a:lvl7pPr>
            <a:lvl8pPr marL="5648160" indent="0">
              <a:buNone/>
              <a:defRPr sz="2800" b="1"/>
            </a:lvl8pPr>
            <a:lvl9pPr marL="6455042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5" y="3262312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69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6879" indent="0">
              <a:buNone/>
              <a:defRPr sz="3500" b="1"/>
            </a:lvl2pPr>
            <a:lvl3pPr marL="1613757" indent="0">
              <a:buNone/>
              <a:defRPr sz="3100" b="1"/>
            </a:lvl3pPr>
            <a:lvl4pPr marL="2420641" indent="0">
              <a:buNone/>
              <a:defRPr sz="2800" b="1"/>
            </a:lvl4pPr>
            <a:lvl5pPr marL="3227514" indent="0">
              <a:buNone/>
              <a:defRPr sz="2800" b="1"/>
            </a:lvl5pPr>
            <a:lvl6pPr marL="4034399" indent="0">
              <a:buNone/>
              <a:defRPr sz="2800" b="1"/>
            </a:lvl6pPr>
            <a:lvl7pPr marL="4841278" indent="0">
              <a:buNone/>
              <a:defRPr sz="2800" b="1"/>
            </a:lvl7pPr>
            <a:lvl8pPr marL="5648160" indent="0">
              <a:buNone/>
              <a:defRPr sz="2800" b="1"/>
            </a:lvl8pPr>
            <a:lvl9pPr marL="6455042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2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80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6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4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4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35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8"/>
            <a:ext cx="10223500" cy="8779670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3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62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06879" indent="0">
              <a:buNone/>
              <a:defRPr sz="2100"/>
            </a:lvl2pPr>
            <a:lvl3pPr marL="1613757" indent="0">
              <a:buNone/>
              <a:defRPr sz="1800"/>
            </a:lvl3pPr>
            <a:lvl4pPr marL="2420641" indent="0">
              <a:buNone/>
              <a:defRPr sz="1600"/>
            </a:lvl4pPr>
            <a:lvl5pPr marL="3227514" indent="0">
              <a:buNone/>
              <a:defRPr sz="1600"/>
            </a:lvl5pPr>
            <a:lvl6pPr marL="4034399" indent="0">
              <a:buNone/>
              <a:defRPr sz="1600"/>
            </a:lvl6pPr>
            <a:lvl7pPr marL="4841278" indent="0">
              <a:buNone/>
              <a:defRPr sz="1600"/>
            </a:lvl7pPr>
            <a:lvl8pPr marL="5648160" indent="0">
              <a:buNone/>
              <a:defRPr sz="1600"/>
            </a:lvl8pPr>
            <a:lvl9pPr marL="645504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33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80" y="7200912"/>
            <a:ext cx="10972800" cy="850107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80" y="919162"/>
            <a:ext cx="10972800" cy="6172200"/>
          </a:xfrm>
        </p:spPr>
        <p:txBody>
          <a:bodyPr/>
          <a:lstStyle>
            <a:lvl1pPr marL="0" indent="0">
              <a:buNone/>
              <a:defRPr sz="5600"/>
            </a:lvl1pPr>
            <a:lvl2pPr marL="806879" indent="0">
              <a:buNone/>
              <a:defRPr sz="4900"/>
            </a:lvl2pPr>
            <a:lvl3pPr marL="1613757" indent="0">
              <a:buNone/>
              <a:defRPr sz="4300"/>
            </a:lvl3pPr>
            <a:lvl4pPr marL="2420641" indent="0">
              <a:buNone/>
              <a:defRPr sz="3500"/>
            </a:lvl4pPr>
            <a:lvl5pPr marL="3227514" indent="0">
              <a:buNone/>
              <a:defRPr sz="3500"/>
            </a:lvl5pPr>
            <a:lvl6pPr marL="4034399" indent="0">
              <a:buNone/>
              <a:defRPr sz="3500"/>
            </a:lvl6pPr>
            <a:lvl7pPr marL="4841278" indent="0">
              <a:buNone/>
              <a:defRPr sz="3500"/>
            </a:lvl7pPr>
            <a:lvl8pPr marL="5648160" indent="0">
              <a:buNone/>
              <a:defRPr sz="3500"/>
            </a:lvl8pPr>
            <a:lvl9pPr marL="6455042" indent="0">
              <a:buNone/>
              <a:defRPr sz="3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80" y="8051019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06879" indent="0">
              <a:buNone/>
              <a:defRPr sz="2100"/>
            </a:lvl2pPr>
            <a:lvl3pPr marL="1613757" indent="0">
              <a:buNone/>
              <a:defRPr sz="1800"/>
            </a:lvl3pPr>
            <a:lvl4pPr marL="2420641" indent="0">
              <a:buNone/>
              <a:defRPr sz="1600"/>
            </a:lvl4pPr>
            <a:lvl5pPr marL="3227514" indent="0">
              <a:buNone/>
              <a:defRPr sz="1600"/>
            </a:lvl5pPr>
            <a:lvl6pPr marL="4034399" indent="0">
              <a:buNone/>
              <a:defRPr sz="1600"/>
            </a:lvl6pPr>
            <a:lvl7pPr marL="4841278" indent="0">
              <a:buNone/>
              <a:defRPr sz="1600"/>
            </a:lvl7pPr>
            <a:lvl8pPr marL="5648160" indent="0">
              <a:buNone/>
              <a:defRPr sz="1600"/>
            </a:lvl8pPr>
            <a:lvl9pPr marL="645504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6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32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799" y="411970"/>
            <a:ext cx="4114801" cy="8777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70"/>
            <a:ext cx="12039600" cy="8777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80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9"/>
            <a:ext cx="15544800" cy="2205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1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07024" indent="0" algn="ctr">
              <a:buNone/>
              <a:defRPr/>
            </a:lvl2pPr>
            <a:lvl3pPr marL="1614047" indent="0" algn="ctr">
              <a:buNone/>
              <a:defRPr/>
            </a:lvl3pPr>
            <a:lvl4pPr marL="2421075" indent="0" algn="ctr">
              <a:buNone/>
              <a:defRPr/>
            </a:lvl4pPr>
            <a:lvl5pPr marL="3228094" indent="0" algn="ctr">
              <a:buNone/>
              <a:defRPr/>
            </a:lvl5pPr>
            <a:lvl6pPr marL="4035123" indent="0" algn="ctr">
              <a:buNone/>
              <a:defRPr/>
            </a:lvl6pPr>
            <a:lvl7pPr marL="4842146" indent="0" algn="ctr">
              <a:buNone/>
              <a:defRPr/>
            </a:lvl7pPr>
            <a:lvl8pPr marL="5649173" indent="0" algn="ctr">
              <a:buNone/>
              <a:defRPr/>
            </a:lvl8pPr>
            <a:lvl9pPr marL="64561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334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85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6610350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4360073"/>
            <a:ext cx="15544800" cy="2250280"/>
          </a:xfrm>
        </p:spPr>
        <p:txBody>
          <a:bodyPr anchor="b"/>
          <a:lstStyle>
            <a:lvl1pPr marL="0" indent="0">
              <a:buNone/>
              <a:defRPr sz="3500"/>
            </a:lvl1pPr>
            <a:lvl2pPr marL="807024" indent="0">
              <a:buNone/>
              <a:defRPr sz="3100"/>
            </a:lvl2pPr>
            <a:lvl3pPr marL="1614047" indent="0">
              <a:buNone/>
              <a:defRPr sz="2800"/>
            </a:lvl3pPr>
            <a:lvl4pPr marL="2421075" indent="0">
              <a:buNone/>
              <a:defRPr sz="2500"/>
            </a:lvl4pPr>
            <a:lvl5pPr marL="3228094" indent="0">
              <a:buNone/>
              <a:defRPr sz="2500"/>
            </a:lvl5pPr>
            <a:lvl6pPr marL="4035123" indent="0">
              <a:buNone/>
              <a:defRPr sz="2500"/>
            </a:lvl6pPr>
            <a:lvl7pPr marL="4842146" indent="0">
              <a:buNone/>
              <a:defRPr sz="2500"/>
            </a:lvl7pPr>
            <a:lvl8pPr marL="5649173" indent="0">
              <a:buNone/>
              <a:defRPr sz="2500"/>
            </a:lvl8pPr>
            <a:lvl9pPr marL="6456198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41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5"/>
            <a:ext cx="8077199" cy="6788944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4" y="2400305"/>
            <a:ext cx="8077199" cy="6788944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01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5" y="2302669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7024" indent="0">
              <a:buNone/>
              <a:defRPr sz="3500" b="1"/>
            </a:lvl2pPr>
            <a:lvl3pPr marL="1614047" indent="0">
              <a:buNone/>
              <a:defRPr sz="3100" b="1"/>
            </a:lvl3pPr>
            <a:lvl4pPr marL="2421075" indent="0">
              <a:buNone/>
              <a:defRPr sz="2800" b="1"/>
            </a:lvl4pPr>
            <a:lvl5pPr marL="3228094" indent="0">
              <a:buNone/>
              <a:defRPr sz="2800" b="1"/>
            </a:lvl5pPr>
            <a:lvl6pPr marL="4035123" indent="0">
              <a:buNone/>
              <a:defRPr sz="2800" b="1"/>
            </a:lvl6pPr>
            <a:lvl7pPr marL="4842146" indent="0">
              <a:buNone/>
              <a:defRPr sz="2800" b="1"/>
            </a:lvl7pPr>
            <a:lvl8pPr marL="5649173" indent="0">
              <a:buNone/>
              <a:defRPr sz="2800" b="1"/>
            </a:lvl8pPr>
            <a:lvl9pPr marL="6456198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5" y="3262312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69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7024" indent="0">
              <a:buNone/>
              <a:defRPr sz="3500" b="1"/>
            </a:lvl2pPr>
            <a:lvl3pPr marL="1614047" indent="0">
              <a:buNone/>
              <a:defRPr sz="3100" b="1"/>
            </a:lvl3pPr>
            <a:lvl4pPr marL="2421075" indent="0">
              <a:buNone/>
              <a:defRPr sz="2800" b="1"/>
            </a:lvl4pPr>
            <a:lvl5pPr marL="3228094" indent="0">
              <a:buNone/>
              <a:defRPr sz="2800" b="1"/>
            </a:lvl5pPr>
            <a:lvl6pPr marL="4035123" indent="0">
              <a:buNone/>
              <a:defRPr sz="2800" b="1"/>
            </a:lvl6pPr>
            <a:lvl7pPr marL="4842146" indent="0">
              <a:buNone/>
              <a:defRPr sz="2800" b="1"/>
            </a:lvl7pPr>
            <a:lvl8pPr marL="5649173" indent="0">
              <a:buNone/>
              <a:defRPr sz="2800" b="1"/>
            </a:lvl8pPr>
            <a:lvl9pPr marL="6456198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2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19"/>
            <a:ext cx="40401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6" indent="0">
              <a:buNone/>
              <a:defRPr sz="2000" b="1"/>
            </a:lvl2pPr>
            <a:lvl3pPr marL="913492" indent="0">
              <a:buNone/>
              <a:defRPr sz="1800" b="1"/>
            </a:lvl3pPr>
            <a:lvl4pPr marL="1370238" indent="0">
              <a:buNone/>
              <a:defRPr sz="1800" b="1"/>
            </a:lvl4pPr>
            <a:lvl5pPr marL="1826988" indent="0">
              <a:buNone/>
              <a:defRPr sz="1800" b="1"/>
            </a:lvl5pPr>
            <a:lvl6pPr marL="2283724" indent="0">
              <a:buNone/>
              <a:defRPr sz="1800" b="1"/>
            </a:lvl6pPr>
            <a:lvl7pPr marL="2740472" indent="0">
              <a:buNone/>
              <a:defRPr sz="1800" b="1"/>
            </a:lvl7pPr>
            <a:lvl8pPr marL="3197216" indent="0">
              <a:buNone/>
              <a:defRPr sz="1800" b="1"/>
            </a:lvl8pPr>
            <a:lvl9pPr marL="365396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9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6" indent="0">
              <a:buNone/>
              <a:defRPr sz="2000" b="1"/>
            </a:lvl2pPr>
            <a:lvl3pPr marL="913492" indent="0">
              <a:buNone/>
              <a:defRPr sz="1800" b="1"/>
            </a:lvl3pPr>
            <a:lvl4pPr marL="1370238" indent="0">
              <a:buNone/>
              <a:defRPr sz="1800" b="1"/>
            </a:lvl4pPr>
            <a:lvl5pPr marL="1826988" indent="0">
              <a:buNone/>
              <a:defRPr sz="1800" b="1"/>
            </a:lvl5pPr>
            <a:lvl6pPr marL="2283724" indent="0">
              <a:buNone/>
              <a:defRPr sz="1800" b="1"/>
            </a:lvl6pPr>
            <a:lvl7pPr marL="2740472" indent="0">
              <a:buNone/>
              <a:defRPr sz="1800" b="1"/>
            </a:lvl7pPr>
            <a:lvl8pPr marL="3197216" indent="0">
              <a:buNone/>
              <a:defRPr sz="1800" b="1"/>
            </a:lvl8pPr>
            <a:lvl9pPr marL="365396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60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827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8"/>
            <a:ext cx="10223500" cy="8779670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3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60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07024" indent="0">
              <a:buNone/>
              <a:defRPr sz="2100"/>
            </a:lvl2pPr>
            <a:lvl3pPr marL="1614047" indent="0">
              <a:buNone/>
              <a:defRPr sz="1800"/>
            </a:lvl3pPr>
            <a:lvl4pPr marL="2421075" indent="0">
              <a:buNone/>
              <a:defRPr sz="1600"/>
            </a:lvl4pPr>
            <a:lvl5pPr marL="3228094" indent="0">
              <a:buNone/>
              <a:defRPr sz="1600"/>
            </a:lvl5pPr>
            <a:lvl6pPr marL="4035123" indent="0">
              <a:buNone/>
              <a:defRPr sz="1600"/>
            </a:lvl6pPr>
            <a:lvl7pPr marL="4842146" indent="0">
              <a:buNone/>
              <a:defRPr sz="1600"/>
            </a:lvl7pPr>
            <a:lvl8pPr marL="5649173" indent="0">
              <a:buNone/>
              <a:defRPr sz="1600"/>
            </a:lvl8pPr>
            <a:lvl9pPr marL="64561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409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80" y="7200910"/>
            <a:ext cx="10972800" cy="850107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80" y="919162"/>
            <a:ext cx="10972800" cy="6172200"/>
          </a:xfrm>
        </p:spPr>
        <p:txBody>
          <a:bodyPr/>
          <a:lstStyle>
            <a:lvl1pPr marL="0" indent="0">
              <a:buNone/>
              <a:defRPr sz="5600"/>
            </a:lvl1pPr>
            <a:lvl2pPr marL="807024" indent="0">
              <a:buNone/>
              <a:defRPr sz="4900"/>
            </a:lvl2pPr>
            <a:lvl3pPr marL="1614047" indent="0">
              <a:buNone/>
              <a:defRPr sz="4300"/>
            </a:lvl3pPr>
            <a:lvl4pPr marL="2421075" indent="0">
              <a:buNone/>
              <a:defRPr sz="3500"/>
            </a:lvl4pPr>
            <a:lvl5pPr marL="3228094" indent="0">
              <a:buNone/>
              <a:defRPr sz="3500"/>
            </a:lvl5pPr>
            <a:lvl6pPr marL="4035123" indent="0">
              <a:buNone/>
              <a:defRPr sz="3500"/>
            </a:lvl6pPr>
            <a:lvl7pPr marL="4842146" indent="0">
              <a:buNone/>
              <a:defRPr sz="3500"/>
            </a:lvl7pPr>
            <a:lvl8pPr marL="5649173" indent="0">
              <a:buNone/>
              <a:defRPr sz="3500"/>
            </a:lvl8pPr>
            <a:lvl9pPr marL="6456198" indent="0">
              <a:buNone/>
              <a:defRPr sz="3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80" y="805101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07024" indent="0">
              <a:buNone/>
              <a:defRPr sz="2100"/>
            </a:lvl2pPr>
            <a:lvl3pPr marL="1614047" indent="0">
              <a:buNone/>
              <a:defRPr sz="1800"/>
            </a:lvl3pPr>
            <a:lvl4pPr marL="2421075" indent="0">
              <a:buNone/>
              <a:defRPr sz="1600"/>
            </a:lvl4pPr>
            <a:lvl5pPr marL="3228094" indent="0">
              <a:buNone/>
              <a:defRPr sz="1600"/>
            </a:lvl5pPr>
            <a:lvl6pPr marL="4035123" indent="0">
              <a:buNone/>
              <a:defRPr sz="1600"/>
            </a:lvl6pPr>
            <a:lvl7pPr marL="4842146" indent="0">
              <a:buNone/>
              <a:defRPr sz="1600"/>
            </a:lvl7pPr>
            <a:lvl8pPr marL="5649173" indent="0">
              <a:buNone/>
              <a:defRPr sz="1600"/>
            </a:lvl8pPr>
            <a:lvl9pPr marL="64561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59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04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799" y="411968"/>
            <a:ext cx="4114801" cy="8777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8"/>
            <a:ext cx="12039600" cy="8777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91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5"/>
            <a:ext cx="15544800" cy="2205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1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07242" indent="0" algn="ctr">
              <a:buNone/>
              <a:defRPr/>
            </a:lvl2pPr>
            <a:lvl3pPr marL="1614482" indent="0" algn="ctr">
              <a:buNone/>
              <a:defRPr/>
            </a:lvl3pPr>
            <a:lvl4pPr marL="2421725" indent="0" algn="ctr">
              <a:buNone/>
              <a:defRPr/>
            </a:lvl4pPr>
            <a:lvl5pPr marL="3228964" indent="0" algn="ctr">
              <a:buNone/>
              <a:defRPr/>
            </a:lvl5pPr>
            <a:lvl6pPr marL="4036208" indent="0" algn="ctr">
              <a:buNone/>
              <a:defRPr/>
            </a:lvl6pPr>
            <a:lvl7pPr marL="4843448" indent="0" algn="ctr">
              <a:buNone/>
              <a:defRPr/>
            </a:lvl7pPr>
            <a:lvl8pPr marL="5650694" indent="0" algn="ctr">
              <a:buNone/>
              <a:defRPr/>
            </a:lvl8pPr>
            <a:lvl9pPr marL="64579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066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960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6610350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4360073"/>
            <a:ext cx="15544800" cy="2250280"/>
          </a:xfrm>
        </p:spPr>
        <p:txBody>
          <a:bodyPr anchor="b"/>
          <a:lstStyle>
            <a:lvl1pPr marL="0" indent="0">
              <a:buNone/>
              <a:defRPr sz="3500"/>
            </a:lvl1pPr>
            <a:lvl2pPr marL="807242" indent="0">
              <a:buNone/>
              <a:defRPr sz="3100"/>
            </a:lvl2pPr>
            <a:lvl3pPr marL="1614482" indent="0">
              <a:buNone/>
              <a:defRPr sz="2800"/>
            </a:lvl3pPr>
            <a:lvl4pPr marL="2421725" indent="0">
              <a:buNone/>
              <a:defRPr sz="2500"/>
            </a:lvl4pPr>
            <a:lvl5pPr marL="3228964" indent="0">
              <a:buNone/>
              <a:defRPr sz="2500"/>
            </a:lvl5pPr>
            <a:lvl6pPr marL="4036208" indent="0">
              <a:buNone/>
              <a:defRPr sz="2500"/>
            </a:lvl6pPr>
            <a:lvl7pPr marL="4843448" indent="0">
              <a:buNone/>
              <a:defRPr sz="2500"/>
            </a:lvl7pPr>
            <a:lvl8pPr marL="5650694" indent="0">
              <a:buNone/>
              <a:defRPr sz="2500"/>
            </a:lvl8pPr>
            <a:lvl9pPr marL="6457934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43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5"/>
            <a:ext cx="8077199" cy="6788944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4" y="2400305"/>
            <a:ext cx="8077199" cy="6788944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7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5" y="2302669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7242" indent="0">
              <a:buNone/>
              <a:defRPr sz="3500" b="1"/>
            </a:lvl2pPr>
            <a:lvl3pPr marL="1614482" indent="0">
              <a:buNone/>
              <a:defRPr sz="3100" b="1"/>
            </a:lvl3pPr>
            <a:lvl4pPr marL="2421725" indent="0">
              <a:buNone/>
              <a:defRPr sz="2800" b="1"/>
            </a:lvl4pPr>
            <a:lvl5pPr marL="3228964" indent="0">
              <a:buNone/>
              <a:defRPr sz="2800" b="1"/>
            </a:lvl5pPr>
            <a:lvl6pPr marL="4036208" indent="0">
              <a:buNone/>
              <a:defRPr sz="2800" b="1"/>
            </a:lvl6pPr>
            <a:lvl7pPr marL="4843448" indent="0">
              <a:buNone/>
              <a:defRPr sz="2800" b="1"/>
            </a:lvl7pPr>
            <a:lvl8pPr marL="5650694" indent="0">
              <a:buNone/>
              <a:defRPr sz="2800" b="1"/>
            </a:lvl8pPr>
            <a:lvl9pPr marL="6457934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5" y="3262312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69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7242" indent="0">
              <a:buNone/>
              <a:defRPr sz="3500" b="1"/>
            </a:lvl2pPr>
            <a:lvl3pPr marL="1614482" indent="0">
              <a:buNone/>
              <a:defRPr sz="3100" b="1"/>
            </a:lvl3pPr>
            <a:lvl4pPr marL="2421725" indent="0">
              <a:buNone/>
              <a:defRPr sz="2800" b="1"/>
            </a:lvl4pPr>
            <a:lvl5pPr marL="3228964" indent="0">
              <a:buNone/>
              <a:defRPr sz="2800" b="1"/>
            </a:lvl5pPr>
            <a:lvl6pPr marL="4036208" indent="0">
              <a:buNone/>
              <a:defRPr sz="2800" b="1"/>
            </a:lvl6pPr>
            <a:lvl7pPr marL="4843448" indent="0">
              <a:buNone/>
              <a:defRPr sz="2800" b="1"/>
            </a:lvl7pPr>
            <a:lvl8pPr marL="5650694" indent="0">
              <a:buNone/>
              <a:defRPr sz="2800" b="1"/>
            </a:lvl8pPr>
            <a:lvl9pPr marL="6457934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2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791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8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213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8"/>
            <a:ext cx="10223500" cy="8779670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3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6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07242" indent="0">
              <a:buNone/>
              <a:defRPr sz="2100"/>
            </a:lvl2pPr>
            <a:lvl3pPr marL="1614482" indent="0">
              <a:buNone/>
              <a:defRPr sz="1800"/>
            </a:lvl3pPr>
            <a:lvl4pPr marL="2421725" indent="0">
              <a:buNone/>
              <a:defRPr sz="1600"/>
            </a:lvl4pPr>
            <a:lvl5pPr marL="3228964" indent="0">
              <a:buNone/>
              <a:defRPr sz="1600"/>
            </a:lvl5pPr>
            <a:lvl6pPr marL="4036208" indent="0">
              <a:buNone/>
              <a:defRPr sz="1600"/>
            </a:lvl6pPr>
            <a:lvl7pPr marL="4843448" indent="0">
              <a:buNone/>
              <a:defRPr sz="1600"/>
            </a:lvl7pPr>
            <a:lvl8pPr marL="5650694" indent="0">
              <a:buNone/>
              <a:defRPr sz="1600"/>
            </a:lvl8pPr>
            <a:lvl9pPr marL="6457934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408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80" y="7200906"/>
            <a:ext cx="10972800" cy="850107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80" y="919162"/>
            <a:ext cx="10972800" cy="6172200"/>
          </a:xfrm>
        </p:spPr>
        <p:txBody>
          <a:bodyPr/>
          <a:lstStyle>
            <a:lvl1pPr marL="0" indent="0">
              <a:buNone/>
              <a:defRPr sz="5600"/>
            </a:lvl1pPr>
            <a:lvl2pPr marL="807242" indent="0">
              <a:buNone/>
              <a:defRPr sz="4900"/>
            </a:lvl2pPr>
            <a:lvl3pPr marL="1614482" indent="0">
              <a:buNone/>
              <a:defRPr sz="4300"/>
            </a:lvl3pPr>
            <a:lvl4pPr marL="2421725" indent="0">
              <a:buNone/>
              <a:defRPr sz="3500"/>
            </a:lvl4pPr>
            <a:lvl5pPr marL="3228964" indent="0">
              <a:buNone/>
              <a:defRPr sz="3500"/>
            </a:lvl5pPr>
            <a:lvl6pPr marL="4036208" indent="0">
              <a:buNone/>
              <a:defRPr sz="3500"/>
            </a:lvl6pPr>
            <a:lvl7pPr marL="4843448" indent="0">
              <a:buNone/>
              <a:defRPr sz="3500"/>
            </a:lvl7pPr>
            <a:lvl8pPr marL="5650694" indent="0">
              <a:buNone/>
              <a:defRPr sz="3500"/>
            </a:lvl8pPr>
            <a:lvl9pPr marL="6457934" indent="0">
              <a:buNone/>
              <a:defRPr sz="3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80" y="8051013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07242" indent="0">
              <a:buNone/>
              <a:defRPr sz="2100"/>
            </a:lvl2pPr>
            <a:lvl3pPr marL="1614482" indent="0">
              <a:buNone/>
              <a:defRPr sz="1800"/>
            </a:lvl3pPr>
            <a:lvl4pPr marL="2421725" indent="0">
              <a:buNone/>
              <a:defRPr sz="1600"/>
            </a:lvl4pPr>
            <a:lvl5pPr marL="3228964" indent="0">
              <a:buNone/>
              <a:defRPr sz="1600"/>
            </a:lvl5pPr>
            <a:lvl6pPr marL="4036208" indent="0">
              <a:buNone/>
              <a:defRPr sz="1600"/>
            </a:lvl6pPr>
            <a:lvl7pPr marL="4843448" indent="0">
              <a:buNone/>
              <a:defRPr sz="1600"/>
            </a:lvl7pPr>
            <a:lvl8pPr marL="5650694" indent="0">
              <a:buNone/>
              <a:defRPr sz="1600"/>
            </a:lvl8pPr>
            <a:lvl9pPr marL="6457934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358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83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799" y="411964"/>
            <a:ext cx="4114801" cy="8777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4"/>
            <a:ext cx="12039600" cy="8777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653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1"/>
            <a:ext cx="15544800" cy="2205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1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07531" indent="0" algn="ctr">
              <a:buNone/>
              <a:defRPr/>
            </a:lvl2pPr>
            <a:lvl3pPr marL="1615062" indent="0" algn="ctr">
              <a:buNone/>
              <a:defRPr/>
            </a:lvl3pPr>
            <a:lvl4pPr marL="2422593" indent="0" algn="ctr">
              <a:buNone/>
              <a:defRPr/>
            </a:lvl4pPr>
            <a:lvl5pPr marL="3230124" indent="0" algn="ctr">
              <a:buNone/>
              <a:defRPr/>
            </a:lvl5pPr>
            <a:lvl6pPr marL="4037655" indent="0" algn="ctr">
              <a:buNone/>
              <a:defRPr/>
            </a:lvl6pPr>
            <a:lvl7pPr marL="4845186" indent="0" algn="ctr">
              <a:buNone/>
              <a:defRPr/>
            </a:lvl7pPr>
            <a:lvl8pPr marL="5652719" indent="0" algn="ctr">
              <a:buNone/>
              <a:defRPr/>
            </a:lvl8pPr>
            <a:lvl9pPr marL="646025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3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006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6610350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4360072"/>
            <a:ext cx="15544800" cy="2250280"/>
          </a:xfrm>
        </p:spPr>
        <p:txBody>
          <a:bodyPr anchor="b"/>
          <a:lstStyle>
            <a:lvl1pPr marL="0" indent="0">
              <a:buNone/>
              <a:defRPr sz="3500"/>
            </a:lvl1pPr>
            <a:lvl2pPr marL="807531" indent="0">
              <a:buNone/>
              <a:defRPr sz="3100"/>
            </a:lvl2pPr>
            <a:lvl3pPr marL="1615062" indent="0">
              <a:buNone/>
              <a:defRPr sz="2800"/>
            </a:lvl3pPr>
            <a:lvl4pPr marL="2422593" indent="0">
              <a:buNone/>
              <a:defRPr sz="2500"/>
            </a:lvl4pPr>
            <a:lvl5pPr marL="3230124" indent="0">
              <a:buNone/>
              <a:defRPr sz="2500"/>
            </a:lvl5pPr>
            <a:lvl6pPr marL="4037655" indent="0">
              <a:buNone/>
              <a:defRPr sz="2500"/>
            </a:lvl6pPr>
            <a:lvl7pPr marL="4845186" indent="0">
              <a:buNone/>
              <a:defRPr sz="2500"/>
            </a:lvl7pPr>
            <a:lvl8pPr marL="5652719" indent="0">
              <a:buNone/>
              <a:defRPr sz="2500"/>
            </a:lvl8pPr>
            <a:lvl9pPr marL="6460250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3"/>
            <a:ext cx="8077199" cy="6788944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1" y="2400303"/>
            <a:ext cx="8077199" cy="6788944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59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69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7531" indent="0">
              <a:buNone/>
              <a:defRPr sz="3500" b="1"/>
            </a:lvl2pPr>
            <a:lvl3pPr marL="1615062" indent="0">
              <a:buNone/>
              <a:defRPr sz="3100" b="1"/>
            </a:lvl3pPr>
            <a:lvl4pPr marL="2422593" indent="0">
              <a:buNone/>
              <a:defRPr sz="2800" b="1"/>
            </a:lvl4pPr>
            <a:lvl5pPr marL="3230124" indent="0">
              <a:buNone/>
              <a:defRPr sz="2800" b="1"/>
            </a:lvl5pPr>
            <a:lvl6pPr marL="4037655" indent="0">
              <a:buNone/>
              <a:defRPr sz="2800" b="1"/>
            </a:lvl6pPr>
            <a:lvl7pPr marL="4845186" indent="0">
              <a:buNone/>
              <a:defRPr sz="2800" b="1"/>
            </a:lvl7pPr>
            <a:lvl8pPr marL="5652719" indent="0">
              <a:buNone/>
              <a:defRPr sz="2800" b="1"/>
            </a:lvl8pPr>
            <a:lvl9pPr marL="6460250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2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69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7531" indent="0">
              <a:buNone/>
              <a:defRPr sz="3500" b="1"/>
            </a:lvl2pPr>
            <a:lvl3pPr marL="1615062" indent="0">
              <a:buNone/>
              <a:defRPr sz="3100" b="1"/>
            </a:lvl3pPr>
            <a:lvl4pPr marL="2422593" indent="0">
              <a:buNone/>
              <a:defRPr sz="2800" b="1"/>
            </a:lvl4pPr>
            <a:lvl5pPr marL="3230124" indent="0">
              <a:buNone/>
              <a:defRPr sz="2800" b="1"/>
            </a:lvl5pPr>
            <a:lvl6pPr marL="4037655" indent="0">
              <a:buNone/>
              <a:defRPr sz="2800" b="1"/>
            </a:lvl6pPr>
            <a:lvl7pPr marL="4845186" indent="0">
              <a:buNone/>
              <a:defRPr sz="2800" b="1"/>
            </a:lvl7pPr>
            <a:lvl8pPr marL="5652719" indent="0">
              <a:buNone/>
              <a:defRPr sz="2800" b="1"/>
            </a:lvl8pPr>
            <a:lvl9pPr marL="6460250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2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386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392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3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2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07531" indent="0">
              <a:buNone/>
              <a:defRPr sz="2100"/>
            </a:lvl2pPr>
            <a:lvl3pPr marL="1615062" indent="0">
              <a:buNone/>
              <a:defRPr sz="1800"/>
            </a:lvl3pPr>
            <a:lvl4pPr marL="2422593" indent="0">
              <a:buNone/>
              <a:defRPr sz="1600"/>
            </a:lvl4pPr>
            <a:lvl5pPr marL="3230124" indent="0">
              <a:buNone/>
              <a:defRPr sz="1600"/>
            </a:lvl5pPr>
            <a:lvl6pPr marL="4037655" indent="0">
              <a:buNone/>
              <a:defRPr sz="1600"/>
            </a:lvl6pPr>
            <a:lvl7pPr marL="4845186" indent="0">
              <a:buNone/>
              <a:defRPr sz="1600"/>
            </a:lvl7pPr>
            <a:lvl8pPr marL="5652719" indent="0">
              <a:buNone/>
              <a:defRPr sz="1600"/>
            </a:lvl8pPr>
            <a:lvl9pPr marL="646025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99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7" y="7200902"/>
            <a:ext cx="10972800" cy="850107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7" y="919162"/>
            <a:ext cx="10972800" cy="6172200"/>
          </a:xfrm>
        </p:spPr>
        <p:txBody>
          <a:bodyPr/>
          <a:lstStyle>
            <a:lvl1pPr marL="0" indent="0">
              <a:buNone/>
              <a:defRPr sz="5600"/>
            </a:lvl1pPr>
            <a:lvl2pPr marL="807531" indent="0">
              <a:buNone/>
              <a:defRPr sz="4900"/>
            </a:lvl2pPr>
            <a:lvl3pPr marL="1615062" indent="0">
              <a:buNone/>
              <a:defRPr sz="4300"/>
            </a:lvl3pPr>
            <a:lvl4pPr marL="2422593" indent="0">
              <a:buNone/>
              <a:defRPr sz="3500"/>
            </a:lvl4pPr>
            <a:lvl5pPr marL="3230124" indent="0">
              <a:buNone/>
              <a:defRPr sz="3500"/>
            </a:lvl5pPr>
            <a:lvl6pPr marL="4037655" indent="0">
              <a:buNone/>
              <a:defRPr sz="3500"/>
            </a:lvl6pPr>
            <a:lvl7pPr marL="4845186" indent="0">
              <a:buNone/>
              <a:defRPr sz="3500"/>
            </a:lvl7pPr>
            <a:lvl8pPr marL="5652719" indent="0">
              <a:buNone/>
              <a:defRPr sz="3500"/>
            </a:lvl8pPr>
            <a:lvl9pPr marL="6460250" indent="0">
              <a:buNone/>
              <a:defRPr sz="3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7" y="8051009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07531" indent="0">
              <a:buNone/>
              <a:defRPr sz="2100"/>
            </a:lvl2pPr>
            <a:lvl3pPr marL="1615062" indent="0">
              <a:buNone/>
              <a:defRPr sz="1800"/>
            </a:lvl3pPr>
            <a:lvl4pPr marL="2422593" indent="0">
              <a:buNone/>
              <a:defRPr sz="1600"/>
            </a:lvl4pPr>
            <a:lvl5pPr marL="3230124" indent="0">
              <a:buNone/>
              <a:defRPr sz="1600"/>
            </a:lvl5pPr>
            <a:lvl6pPr marL="4037655" indent="0">
              <a:buNone/>
              <a:defRPr sz="1600"/>
            </a:lvl6pPr>
            <a:lvl7pPr marL="4845186" indent="0">
              <a:buNone/>
              <a:defRPr sz="1600"/>
            </a:lvl7pPr>
            <a:lvl8pPr marL="5652719" indent="0">
              <a:buNone/>
              <a:defRPr sz="1600"/>
            </a:lvl8pPr>
            <a:lvl9pPr marL="646025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61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49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799" y="411960"/>
            <a:ext cx="4114801" cy="8777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0"/>
            <a:ext cx="12039600" cy="8777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822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5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443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9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8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6"/>
            <a:ext cx="5111750" cy="5853114"/>
          </a:xfrm>
        </p:spPr>
        <p:txBody>
          <a:bodyPr/>
          <a:lstStyle>
            <a:lvl1pPr>
              <a:defRPr sz="3100"/>
            </a:lvl1pPr>
            <a:lvl2pPr>
              <a:defRPr sz="3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8"/>
            <a:ext cx="3008314" cy="4691064"/>
          </a:xfrm>
        </p:spPr>
        <p:txBody>
          <a:bodyPr/>
          <a:lstStyle>
            <a:lvl1pPr marL="0" indent="0">
              <a:buNone/>
              <a:defRPr sz="1300"/>
            </a:lvl1pPr>
            <a:lvl2pPr marL="456746" indent="0">
              <a:buNone/>
              <a:defRPr sz="1200"/>
            </a:lvl2pPr>
            <a:lvl3pPr marL="913492" indent="0">
              <a:buNone/>
              <a:defRPr sz="1200"/>
            </a:lvl3pPr>
            <a:lvl4pPr marL="1370238" indent="0">
              <a:buNone/>
              <a:defRPr sz="1000"/>
            </a:lvl4pPr>
            <a:lvl5pPr marL="1826988" indent="0">
              <a:buNone/>
              <a:defRPr sz="1000"/>
            </a:lvl5pPr>
            <a:lvl6pPr marL="2283724" indent="0">
              <a:buNone/>
              <a:defRPr sz="1000"/>
            </a:lvl6pPr>
            <a:lvl7pPr marL="2740472" indent="0">
              <a:buNone/>
              <a:defRPr sz="1000"/>
            </a:lvl7pPr>
            <a:lvl8pPr marL="3197216" indent="0">
              <a:buNone/>
              <a:defRPr sz="1000"/>
            </a:lvl8pPr>
            <a:lvl9pPr marL="365396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6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2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69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37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04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972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39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48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4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4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829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19"/>
            <a:ext cx="40401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6" indent="0">
              <a:buNone/>
              <a:defRPr sz="2000" b="1"/>
            </a:lvl2pPr>
            <a:lvl3pPr marL="913492" indent="0">
              <a:buNone/>
              <a:defRPr sz="1800" b="1"/>
            </a:lvl3pPr>
            <a:lvl4pPr marL="1370238" indent="0">
              <a:buNone/>
              <a:defRPr sz="1800" b="1"/>
            </a:lvl4pPr>
            <a:lvl5pPr marL="1826988" indent="0">
              <a:buNone/>
              <a:defRPr sz="1800" b="1"/>
            </a:lvl5pPr>
            <a:lvl6pPr marL="2283724" indent="0">
              <a:buNone/>
              <a:defRPr sz="1800" b="1"/>
            </a:lvl6pPr>
            <a:lvl7pPr marL="2740472" indent="0">
              <a:buNone/>
              <a:defRPr sz="1800" b="1"/>
            </a:lvl7pPr>
            <a:lvl8pPr marL="3197216" indent="0">
              <a:buNone/>
              <a:defRPr sz="1800" b="1"/>
            </a:lvl8pPr>
            <a:lvl9pPr marL="365396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9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6" indent="0">
              <a:buNone/>
              <a:defRPr sz="2000" b="1"/>
            </a:lvl2pPr>
            <a:lvl3pPr marL="913492" indent="0">
              <a:buNone/>
              <a:defRPr sz="1800" b="1"/>
            </a:lvl3pPr>
            <a:lvl4pPr marL="1370238" indent="0">
              <a:buNone/>
              <a:defRPr sz="1800" b="1"/>
            </a:lvl4pPr>
            <a:lvl5pPr marL="1826988" indent="0">
              <a:buNone/>
              <a:defRPr sz="1800" b="1"/>
            </a:lvl5pPr>
            <a:lvl6pPr marL="2283724" indent="0">
              <a:buNone/>
              <a:defRPr sz="1800" b="1"/>
            </a:lvl6pPr>
            <a:lvl7pPr marL="2740472" indent="0">
              <a:buNone/>
              <a:defRPr sz="1800" b="1"/>
            </a:lvl7pPr>
            <a:lvl8pPr marL="3197216" indent="0">
              <a:buNone/>
              <a:defRPr sz="1800" b="1"/>
            </a:lvl8pPr>
            <a:lvl9pPr marL="365396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034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989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10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8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6"/>
            <a:ext cx="5111750" cy="5853114"/>
          </a:xfrm>
        </p:spPr>
        <p:txBody>
          <a:bodyPr/>
          <a:lstStyle>
            <a:lvl1pPr>
              <a:defRPr sz="3100"/>
            </a:lvl1pPr>
            <a:lvl2pPr>
              <a:defRPr sz="3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8"/>
            <a:ext cx="3008314" cy="4691064"/>
          </a:xfrm>
        </p:spPr>
        <p:txBody>
          <a:bodyPr/>
          <a:lstStyle>
            <a:lvl1pPr marL="0" indent="0">
              <a:buNone/>
              <a:defRPr sz="1300"/>
            </a:lvl1pPr>
            <a:lvl2pPr marL="456746" indent="0">
              <a:buNone/>
              <a:defRPr sz="1200"/>
            </a:lvl2pPr>
            <a:lvl3pPr marL="913492" indent="0">
              <a:buNone/>
              <a:defRPr sz="1200"/>
            </a:lvl3pPr>
            <a:lvl4pPr marL="1370238" indent="0">
              <a:buNone/>
              <a:defRPr sz="1000"/>
            </a:lvl4pPr>
            <a:lvl5pPr marL="1826988" indent="0">
              <a:buNone/>
              <a:defRPr sz="1000"/>
            </a:lvl5pPr>
            <a:lvl6pPr marL="2283724" indent="0">
              <a:buNone/>
              <a:defRPr sz="1000"/>
            </a:lvl6pPr>
            <a:lvl7pPr marL="2740472" indent="0">
              <a:buNone/>
              <a:defRPr sz="1000"/>
            </a:lvl7pPr>
            <a:lvl8pPr marL="3197216" indent="0">
              <a:buNone/>
              <a:defRPr sz="1000"/>
            </a:lvl8pPr>
            <a:lvl9pPr marL="365396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6746" indent="0">
              <a:buNone/>
              <a:defRPr sz="3000"/>
            </a:lvl2pPr>
            <a:lvl3pPr marL="913492" indent="0">
              <a:buNone/>
              <a:defRPr sz="2400"/>
            </a:lvl3pPr>
            <a:lvl4pPr marL="1370238" indent="0">
              <a:buNone/>
              <a:defRPr sz="2000"/>
            </a:lvl4pPr>
            <a:lvl5pPr marL="1826988" indent="0">
              <a:buNone/>
              <a:defRPr sz="2000"/>
            </a:lvl5pPr>
            <a:lvl6pPr marL="2283724" indent="0">
              <a:buNone/>
              <a:defRPr sz="2000"/>
            </a:lvl6pPr>
            <a:lvl7pPr marL="2740472" indent="0">
              <a:buNone/>
              <a:defRPr sz="2000"/>
            </a:lvl7pPr>
            <a:lvl8pPr marL="3197216" indent="0">
              <a:buNone/>
              <a:defRPr sz="2000"/>
            </a:lvl8pPr>
            <a:lvl9pPr marL="365396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43"/>
            <a:ext cx="5486400" cy="804864"/>
          </a:xfrm>
        </p:spPr>
        <p:txBody>
          <a:bodyPr/>
          <a:lstStyle>
            <a:lvl1pPr marL="0" indent="0">
              <a:buNone/>
              <a:defRPr sz="1300"/>
            </a:lvl1pPr>
            <a:lvl2pPr marL="456746" indent="0">
              <a:buNone/>
              <a:defRPr sz="1200"/>
            </a:lvl2pPr>
            <a:lvl3pPr marL="913492" indent="0">
              <a:buNone/>
              <a:defRPr sz="1200"/>
            </a:lvl3pPr>
            <a:lvl4pPr marL="1370238" indent="0">
              <a:buNone/>
              <a:defRPr sz="1000"/>
            </a:lvl4pPr>
            <a:lvl5pPr marL="1826988" indent="0">
              <a:buNone/>
              <a:defRPr sz="1000"/>
            </a:lvl5pPr>
            <a:lvl6pPr marL="2283724" indent="0">
              <a:buNone/>
              <a:defRPr sz="1000"/>
            </a:lvl6pPr>
            <a:lvl7pPr marL="2740472" indent="0">
              <a:buNone/>
              <a:defRPr sz="1000"/>
            </a:lvl7pPr>
            <a:lvl8pPr marL="3197216" indent="0">
              <a:buNone/>
              <a:defRPr sz="1000"/>
            </a:lvl8pPr>
            <a:lvl9pPr marL="365396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543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185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43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7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6746" indent="0">
              <a:buNone/>
              <a:defRPr sz="3000"/>
            </a:lvl2pPr>
            <a:lvl3pPr marL="913492" indent="0">
              <a:buNone/>
              <a:defRPr sz="2400"/>
            </a:lvl3pPr>
            <a:lvl4pPr marL="1370238" indent="0">
              <a:buNone/>
              <a:defRPr sz="2000"/>
            </a:lvl4pPr>
            <a:lvl5pPr marL="1826988" indent="0">
              <a:buNone/>
              <a:defRPr sz="2000"/>
            </a:lvl5pPr>
            <a:lvl6pPr marL="2283724" indent="0">
              <a:buNone/>
              <a:defRPr sz="2000"/>
            </a:lvl6pPr>
            <a:lvl7pPr marL="2740472" indent="0">
              <a:buNone/>
              <a:defRPr sz="2000"/>
            </a:lvl7pPr>
            <a:lvl8pPr marL="3197216" indent="0">
              <a:buNone/>
              <a:defRPr sz="2000"/>
            </a:lvl8pPr>
            <a:lvl9pPr marL="365396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43"/>
            <a:ext cx="5486400" cy="804864"/>
          </a:xfrm>
        </p:spPr>
        <p:txBody>
          <a:bodyPr/>
          <a:lstStyle>
            <a:lvl1pPr marL="0" indent="0">
              <a:buNone/>
              <a:defRPr sz="1300"/>
            </a:lvl1pPr>
            <a:lvl2pPr marL="456746" indent="0">
              <a:buNone/>
              <a:defRPr sz="1200"/>
            </a:lvl2pPr>
            <a:lvl3pPr marL="913492" indent="0">
              <a:buNone/>
              <a:defRPr sz="1200"/>
            </a:lvl3pPr>
            <a:lvl4pPr marL="1370238" indent="0">
              <a:buNone/>
              <a:defRPr sz="1000"/>
            </a:lvl4pPr>
            <a:lvl5pPr marL="1826988" indent="0">
              <a:buNone/>
              <a:defRPr sz="1000"/>
            </a:lvl5pPr>
            <a:lvl6pPr marL="2283724" indent="0">
              <a:buNone/>
              <a:defRPr sz="1000"/>
            </a:lvl6pPr>
            <a:lvl7pPr marL="2740472" indent="0">
              <a:buNone/>
              <a:defRPr sz="1000"/>
            </a:lvl7pPr>
            <a:lvl8pPr marL="3197216" indent="0">
              <a:buNone/>
              <a:defRPr sz="1000"/>
            </a:lvl8pPr>
            <a:lvl9pPr marL="365396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  <a:prstGeom prst="rect">
            <a:avLst/>
          </a:prstGeom>
        </p:spPr>
        <p:txBody>
          <a:bodyPr vert="horz" lIns="91346" tIns="45671" rIns="91346" bIns="45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600206"/>
            <a:ext cx="8229600" cy="4525964"/>
          </a:xfrm>
          <a:prstGeom prst="rect">
            <a:avLst/>
          </a:prstGeom>
        </p:spPr>
        <p:txBody>
          <a:bodyPr vert="horz" lIns="91346" tIns="45671" rIns="91346" bIns="45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5" y="6356356"/>
            <a:ext cx="2133600" cy="365126"/>
          </a:xfrm>
          <a:prstGeom prst="rect">
            <a:avLst/>
          </a:prstGeom>
        </p:spPr>
        <p:txBody>
          <a:bodyPr vert="horz" lIns="91346" tIns="45671" rIns="91346" bIns="456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6"/>
          </a:xfrm>
          <a:prstGeom prst="rect">
            <a:avLst/>
          </a:prstGeom>
        </p:spPr>
        <p:txBody>
          <a:bodyPr vert="horz" lIns="91346" tIns="45671" rIns="91346" bIns="4567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5" y="6356356"/>
            <a:ext cx="2133600" cy="365126"/>
          </a:xfrm>
          <a:prstGeom prst="rect">
            <a:avLst/>
          </a:prstGeom>
        </p:spPr>
        <p:txBody>
          <a:bodyPr vert="horz" lIns="91346" tIns="45671" rIns="91346" bIns="4567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4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9" indent="-342559" algn="l" defTabSz="91349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12" indent="-285465" algn="l" defTabSz="91349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63" indent="-228374" algn="l" defTabSz="9134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5" indent="-228374" algn="l" defTabSz="91349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53" indent="-228374" algn="l" defTabSz="91349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96" indent="-228374" algn="l" defTabSz="9134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43" indent="-228374" algn="l" defTabSz="9134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89" indent="-228374" algn="l" defTabSz="9134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31" indent="-228374" algn="l" defTabSz="9134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6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2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8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88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24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72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16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60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137038" tIns="68519" rIns="137038" bIns="685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13"/>
            <a:ext cx="16459200" cy="6788946"/>
          </a:xfrm>
          <a:prstGeom prst="rect">
            <a:avLst/>
          </a:prstGeom>
        </p:spPr>
        <p:txBody>
          <a:bodyPr vert="horz" lIns="137038" tIns="68519" rIns="137038" bIns="685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613"/>
            <a:ext cx="4267200" cy="547688"/>
          </a:xfrm>
          <a:prstGeom prst="rect">
            <a:avLst/>
          </a:prstGeom>
        </p:spPr>
        <p:txBody>
          <a:bodyPr vert="horz" lIns="137038" tIns="68519" rIns="137038" bIns="68519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0374"/>
            <a:fld id="{BD49B11F-FD39-4463-B8EE-9C327E010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0374"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1" y="9534613"/>
            <a:ext cx="5791200" cy="547688"/>
          </a:xfrm>
          <a:prstGeom prst="rect">
            <a:avLst/>
          </a:prstGeom>
        </p:spPr>
        <p:txBody>
          <a:bodyPr vert="horz" lIns="137038" tIns="68519" rIns="137038" bIns="68519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03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613"/>
            <a:ext cx="4267200" cy="547688"/>
          </a:xfrm>
          <a:prstGeom prst="rect">
            <a:avLst/>
          </a:prstGeom>
        </p:spPr>
        <p:txBody>
          <a:bodyPr vert="horz" lIns="137038" tIns="68519" rIns="137038" bIns="68519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0374"/>
            <a:fld id="{2CBBA857-939C-4488-8464-AEE40D69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03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5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ctr" defTabSz="1370374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3889" indent="-513889" algn="l" defTabSz="137037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3429" indent="-428243" algn="l" defTabSz="1370374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2960" indent="-342592" algn="l" defTabSz="137037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98151" indent="-342592" algn="l" defTabSz="137037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3335" indent="-342592" algn="l" defTabSz="1370374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68524" indent="-342592" algn="l" defTabSz="137037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3710" indent="-342592" algn="l" defTabSz="137037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38893" indent="-342592" algn="l" defTabSz="137037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4079" indent="-342592" algn="l" defTabSz="137037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037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84" algn="l" defTabSz="137037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374" algn="l" defTabSz="137037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55557" algn="l" defTabSz="137037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745" algn="l" defTabSz="137037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25922" algn="l" defTabSz="137037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11115" algn="l" defTabSz="137037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6301" algn="l" defTabSz="137037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81486" algn="l" defTabSz="137037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2552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361" tIns="80678" rIns="161361" bIns="80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0"/>
            <a:ext cx="16459200" cy="678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361" tIns="80678" rIns="161361" bIns="80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245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361" tIns="80678" rIns="161361" bIns="8067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500">
                <a:latin typeface="Arial" charset="0"/>
              </a:defRPr>
            </a:lvl1pPr>
          </a:lstStyle>
          <a:p>
            <a:pPr defTabSz="9135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1" y="9367245"/>
            <a:ext cx="5791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361" tIns="80678" rIns="161361" bIns="8067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500">
                <a:latin typeface="Arial" charset="0"/>
              </a:defRPr>
            </a:lvl1pPr>
          </a:lstStyle>
          <a:p>
            <a:pPr defTabSz="9135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245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361" tIns="80678" rIns="161361" bIns="806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500"/>
            </a:lvl1pPr>
          </a:lstStyle>
          <a:p>
            <a:pPr defTabSz="913582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91358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5pPr>
      <a:lvl6pPr marL="806807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6pPr>
      <a:lvl7pPr marL="1613612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7pPr>
      <a:lvl8pPr marL="2420424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8pPr>
      <a:lvl9pPr marL="3227224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9pPr>
    </p:titleStyle>
    <p:bodyStyle>
      <a:lvl1pPr marL="604352" indent="-604352" algn="l" rtl="0" eaLnBrk="0" fontAlgn="base" hangingPunct="0">
        <a:spcBef>
          <a:spcPct val="20000"/>
        </a:spcBef>
        <a:spcAft>
          <a:spcPct val="0"/>
        </a:spcAft>
        <a:buChar char="•"/>
        <a:defRPr sz="5600">
          <a:solidFill>
            <a:schemeClr val="tx1"/>
          </a:solidFill>
          <a:latin typeface="+mn-lt"/>
          <a:ea typeface="+mn-ea"/>
          <a:cs typeface="+mn-cs"/>
        </a:defRPr>
      </a:lvl1pPr>
      <a:lvl2pPr marL="1310322" indent="-502737" algn="l" rtl="0" eaLnBrk="0" fontAlgn="base" hangingPunct="0">
        <a:spcBef>
          <a:spcPct val="20000"/>
        </a:spcBef>
        <a:spcAft>
          <a:spcPct val="0"/>
        </a:spcAft>
        <a:buChar char="–"/>
        <a:defRPr sz="4900">
          <a:solidFill>
            <a:schemeClr val="tx1"/>
          </a:solidFill>
          <a:latin typeface="+mn-lt"/>
        </a:defRPr>
      </a:lvl2pPr>
      <a:lvl3pPr marL="2016292" indent="-402903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</a:defRPr>
      </a:lvl3pPr>
      <a:lvl4pPr marL="2822098" indent="-402903" algn="l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</a:defRPr>
      </a:lvl4pPr>
      <a:lvl5pPr marL="3629680" indent="-402903" algn="l" rtl="0" eaLnBrk="0" fontAlgn="base" hangingPunct="0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5pPr>
      <a:lvl6pPr marL="4437443" indent="-403406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6pPr>
      <a:lvl7pPr marL="5244246" indent="-403406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7pPr>
      <a:lvl8pPr marL="6051057" indent="-403406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8pPr>
      <a:lvl9pPr marL="6857868" indent="-403406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61361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6807" algn="l" defTabSz="161361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3612" algn="l" defTabSz="161361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0424" algn="l" defTabSz="161361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27224" algn="l" defTabSz="161361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34037" algn="l" defTabSz="161361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0844" algn="l" defTabSz="161361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47654" algn="l" defTabSz="161361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54463" algn="l" defTabSz="161361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2552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376" tIns="80686" rIns="161376" bIns="806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0"/>
            <a:ext cx="16459200" cy="678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376" tIns="80686" rIns="161376" bIns="80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245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376" tIns="80686" rIns="161376" bIns="8068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500">
                <a:latin typeface="Arial" charset="0"/>
              </a:defRPr>
            </a:lvl1pPr>
          </a:lstStyle>
          <a:p>
            <a:pPr defTabSz="9136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1" y="9367245"/>
            <a:ext cx="5791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376" tIns="80686" rIns="161376" bIns="8068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500">
                <a:latin typeface="Arial" charset="0"/>
              </a:defRPr>
            </a:lvl1pPr>
          </a:lstStyle>
          <a:p>
            <a:pPr defTabSz="9136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245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376" tIns="80686" rIns="161376" bIns="80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500"/>
            </a:lvl1pPr>
          </a:lstStyle>
          <a:p>
            <a:pPr defTabSz="913664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91366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5pPr>
      <a:lvl6pPr marL="806879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6pPr>
      <a:lvl7pPr marL="1613757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7pPr>
      <a:lvl8pPr marL="2420641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8pPr>
      <a:lvl9pPr marL="3227514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9pPr>
    </p:titleStyle>
    <p:bodyStyle>
      <a:lvl1pPr marL="604407" indent="-604407" algn="l" rtl="0" eaLnBrk="0" fontAlgn="base" hangingPunct="0">
        <a:spcBef>
          <a:spcPct val="20000"/>
        </a:spcBef>
        <a:spcAft>
          <a:spcPct val="0"/>
        </a:spcAft>
        <a:buChar char="•"/>
        <a:defRPr sz="5600">
          <a:solidFill>
            <a:schemeClr val="tx1"/>
          </a:solidFill>
          <a:latin typeface="+mn-lt"/>
          <a:ea typeface="+mn-ea"/>
          <a:cs typeface="+mn-cs"/>
        </a:defRPr>
      </a:lvl1pPr>
      <a:lvl2pPr marL="1310440" indent="-502782" algn="l" rtl="0" eaLnBrk="0" fontAlgn="base" hangingPunct="0">
        <a:spcBef>
          <a:spcPct val="20000"/>
        </a:spcBef>
        <a:spcAft>
          <a:spcPct val="0"/>
        </a:spcAft>
        <a:buChar char="–"/>
        <a:defRPr sz="4900">
          <a:solidFill>
            <a:schemeClr val="tx1"/>
          </a:solidFill>
          <a:latin typeface="+mn-lt"/>
        </a:defRPr>
      </a:lvl2pPr>
      <a:lvl3pPr marL="2016473" indent="-402939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</a:defRPr>
      </a:lvl3pPr>
      <a:lvl4pPr marL="2822351" indent="-402939" algn="l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</a:defRPr>
      </a:lvl4pPr>
      <a:lvl5pPr marL="3630006" indent="-402939" algn="l" rtl="0" eaLnBrk="0" fontAlgn="base" hangingPunct="0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5pPr>
      <a:lvl6pPr marL="4437841" indent="-403442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6pPr>
      <a:lvl7pPr marL="5244716" indent="-403442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7pPr>
      <a:lvl8pPr marL="6051600" indent="-403442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8pPr>
      <a:lvl9pPr marL="6858482" indent="-403442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6137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6879" algn="l" defTabSz="16137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3757" algn="l" defTabSz="16137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0641" algn="l" defTabSz="16137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27514" algn="l" defTabSz="16137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34399" algn="l" defTabSz="16137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1278" algn="l" defTabSz="16137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48160" algn="l" defTabSz="16137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55042" algn="l" defTabSz="161375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2552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404" tIns="80702" rIns="161404" bIns="80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0"/>
            <a:ext cx="16459200" cy="678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404" tIns="80702" rIns="161404" bIns="80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245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404" tIns="80702" rIns="161404" bIns="8070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500">
                <a:latin typeface="Arial" charset="0"/>
              </a:defRPr>
            </a:lvl1pPr>
          </a:lstStyle>
          <a:p>
            <a:pPr defTabSz="91382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1" y="9367245"/>
            <a:ext cx="5791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404" tIns="80702" rIns="161404" bIns="8070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500">
                <a:latin typeface="Arial" charset="0"/>
              </a:defRPr>
            </a:lvl1pPr>
          </a:lstStyle>
          <a:p>
            <a:pPr defTabSz="91382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245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404" tIns="80702" rIns="161404" bIns="807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500"/>
            </a:lvl1pPr>
          </a:lstStyle>
          <a:p>
            <a:pPr defTabSz="913827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91382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5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5pPr>
      <a:lvl6pPr marL="807024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6pPr>
      <a:lvl7pPr marL="1614047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7pPr>
      <a:lvl8pPr marL="2421075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8pPr>
      <a:lvl9pPr marL="3228094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9pPr>
    </p:titleStyle>
    <p:bodyStyle>
      <a:lvl1pPr marL="604515" indent="-604515" algn="l" rtl="0" eaLnBrk="0" fontAlgn="base" hangingPunct="0">
        <a:spcBef>
          <a:spcPct val="20000"/>
        </a:spcBef>
        <a:spcAft>
          <a:spcPct val="0"/>
        </a:spcAft>
        <a:buChar char="•"/>
        <a:defRPr sz="5600">
          <a:solidFill>
            <a:schemeClr val="tx1"/>
          </a:solidFill>
          <a:latin typeface="+mn-lt"/>
          <a:ea typeface="+mn-ea"/>
          <a:cs typeface="+mn-cs"/>
        </a:defRPr>
      </a:lvl1pPr>
      <a:lvl2pPr marL="1310675" indent="-502872" algn="l" rtl="0" eaLnBrk="0" fontAlgn="base" hangingPunct="0">
        <a:spcBef>
          <a:spcPct val="20000"/>
        </a:spcBef>
        <a:spcAft>
          <a:spcPct val="0"/>
        </a:spcAft>
        <a:buChar char="–"/>
        <a:defRPr sz="4900">
          <a:solidFill>
            <a:schemeClr val="tx1"/>
          </a:solidFill>
          <a:latin typeface="+mn-lt"/>
        </a:defRPr>
      </a:lvl2pPr>
      <a:lvl3pPr marL="2016835" indent="-403011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</a:defRPr>
      </a:lvl3pPr>
      <a:lvl4pPr marL="2822856" indent="-403011" algn="l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</a:defRPr>
      </a:lvl4pPr>
      <a:lvl5pPr marL="3630658" indent="-403011" algn="l" rtl="0" eaLnBrk="0" fontAlgn="base" hangingPunct="0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5pPr>
      <a:lvl6pPr marL="4438636" indent="-403514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6pPr>
      <a:lvl7pPr marL="5245657" indent="-403514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7pPr>
      <a:lvl8pPr marL="6052686" indent="-403514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8pPr>
      <a:lvl9pPr marL="6859711" indent="-403514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61404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7024" algn="l" defTabSz="161404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4047" algn="l" defTabSz="161404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1075" algn="l" defTabSz="161404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28094" algn="l" defTabSz="161404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35123" algn="l" defTabSz="161404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2146" algn="l" defTabSz="161404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49173" algn="l" defTabSz="161404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56198" algn="l" defTabSz="161404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2552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448" tIns="80723" rIns="161448" bIns="80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0"/>
            <a:ext cx="16459200" cy="678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448" tIns="80723" rIns="161448" bIns="80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245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448" tIns="80723" rIns="161448" bIns="807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500">
                <a:latin typeface="Arial" charset="0"/>
              </a:defRPr>
            </a:lvl1pPr>
          </a:lstStyle>
          <a:p>
            <a:pPr defTabSz="9140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1" y="9367245"/>
            <a:ext cx="5791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448" tIns="80723" rIns="161448" bIns="807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500">
                <a:latin typeface="Arial" charset="0"/>
              </a:defRPr>
            </a:lvl1pPr>
          </a:lstStyle>
          <a:p>
            <a:pPr defTabSz="9140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245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448" tIns="80723" rIns="161448" bIns="807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500"/>
            </a:lvl1pPr>
          </a:lstStyle>
          <a:p>
            <a:pPr defTabSz="914072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91407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5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5pPr>
      <a:lvl6pPr marL="807242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6pPr>
      <a:lvl7pPr marL="1614482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7pPr>
      <a:lvl8pPr marL="2421725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8pPr>
      <a:lvl9pPr marL="3228964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9pPr>
    </p:titleStyle>
    <p:bodyStyle>
      <a:lvl1pPr marL="604678" indent="-604678" algn="l" rtl="0" eaLnBrk="0" fontAlgn="base" hangingPunct="0">
        <a:spcBef>
          <a:spcPct val="20000"/>
        </a:spcBef>
        <a:spcAft>
          <a:spcPct val="0"/>
        </a:spcAft>
        <a:buChar char="•"/>
        <a:defRPr sz="5600">
          <a:solidFill>
            <a:schemeClr val="tx1"/>
          </a:solidFill>
          <a:latin typeface="+mn-lt"/>
          <a:ea typeface="+mn-ea"/>
          <a:cs typeface="+mn-cs"/>
        </a:defRPr>
      </a:lvl1pPr>
      <a:lvl2pPr marL="1311028" indent="-503007" algn="l" rtl="0" eaLnBrk="0" fontAlgn="base" hangingPunct="0">
        <a:spcBef>
          <a:spcPct val="20000"/>
        </a:spcBef>
        <a:spcAft>
          <a:spcPct val="0"/>
        </a:spcAft>
        <a:buChar char="–"/>
        <a:defRPr sz="4900">
          <a:solidFill>
            <a:schemeClr val="tx1"/>
          </a:solidFill>
          <a:latin typeface="+mn-lt"/>
        </a:defRPr>
      </a:lvl2pPr>
      <a:lvl3pPr marL="2017378" indent="-403119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</a:defRPr>
      </a:lvl3pPr>
      <a:lvl4pPr marL="2823615" indent="-403119" algn="l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</a:defRPr>
      </a:lvl4pPr>
      <a:lvl5pPr marL="3631636" indent="-403119" algn="l" rtl="0" eaLnBrk="0" fontAlgn="base" hangingPunct="0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5pPr>
      <a:lvl6pPr marL="4439829" indent="-403622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6pPr>
      <a:lvl7pPr marL="5247070" indent="-403622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7pPr>
      <a:lvl8pPr marL="6054312" indent="-403622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8pPr>
      <a:lvl9pPr marL="6861556" indent="-403622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61448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7242" algn="l" defTabSz="161448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4482" algn="l" defTabSz="161448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1725" algn="l" defTabSz="161448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28964" algn="l" defTabSz="161448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36208" algn="l" defTabSz="161448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3448" algn="l" defTabSz="161448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0694" algn="l" defTabSz="161448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57934" algn="l" defTabSz="161448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2552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506" tIns="80753" rIns="161506" bIns="807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0"/>
            <a:ext cx="16459200" cy="678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506" tIns="80753" rIns="161506" bIns="807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243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506" tIns="80753" rIns="161506" bIns="807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5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1" y="9367243"/>
            <a:ext cx="5791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506" tIns="80753" rIns="161506" bIns="8075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5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243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1506" tIns="80753" rIns="161506" bIns="807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5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5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5pPr>
      <a:lvl6pPr marL="807531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6pPr>
      <a:lvl7pPr marL="1615062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7pPr>
      <a:lvl8pPr marL="2422593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8pPr>
      <a:lvl9pPr marL="3230124" algn="ctr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9pPr>
    </p:titleStyle>
    <p:bodyStyle>
      <a:lvl1pPr marL="604895" indent="-604895" algn="l" rtl="0" eaLnBrk="0" fontAlgn="base" hangingPunct="0">
        <a:spcBef>
          <a:spcPct val="20000"/>
        </a:spcBef>
        <a:spcAft>
          <a:spcPct val="0"/>
        </a:spcAft>
        <a:buChar char="•"/>
        <a:defRPr sz="5600">
          <a:solidFill>
            <a:schemeClr val="tx1"/>
          </a:solidFill>
          <a:latin typeface="+mn-lt"/>
          <a:ea typeface="+mn-ea"/>
          <a:cs typeface="+mn-cs"/>
        </a:defRPr>
      </a:lvl1pPr>
      <a:lvl2pPr marL="1311498" indent="-503187" algn="l" rtl="0" eaLnBrk="0" fontAlgn="base" hangingPunct="0">
        <a:spcBef>
          <a:spcPct val="20000"/>
        </a:spcBef>
        <a:spcAft>
          <a:spcPct val="0"/>
        </a:spcAft>
        <a:buChar char="–"/>
        <a:defRPr sz="4900">
          <a:solidFill>
            <a:schemeClr val="tx1"/>
          </a:solidFill>
          <a:latin typeface="+mn-lt"/>
        </a:defRPr>
      </a:lvl2pPr>
      <a:lvl3pPr marL="2018100" indent="-403263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</a:defRPr>
      </a:lvl3pPr>
      <a:lvl4pPr marL="2824627" indent="-403263" algn="l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</a:defRPr>
      </a:lvl4pPr>
      <a:lvl5pPr marL="3632937" indent="-403263" algn="l" rtl="0" eaLnBrk="0" fontAlgn="base" hangingPunct="0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5pPr>
      <a:lvl6pPr marL="4441421" indent="-403766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6pPr>
      <a:lvl7pPr marL="5248953" indent="-403766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7pPr>
      <a:lvl8pPr marL="6056484" indent="-403766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8pPr>
      <a:lvl9pPr marL="6864015" indent="-403766" algn="l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61506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7531" algn="l" defTabSz="161506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5062" algn="l" defTabSz="161506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2593" algn="l" defTabSz="161506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0124" algn="l" defTabSz="161506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37655" algn="l" defTabSz="161506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5186" algn="l" defTabSz="161506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2719" algn="l" defTabSz="161506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0250" algn="l" defTabSz="161506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  <a:prstGeom prst="rect">
            <a:avLst/>
          </a:prstGeom>
        </p:spPr>
        <p:txBody>
          <a:bodyPr vert="horz" lIns="91346" tIns="45671" rIns="91346" bIns="45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600206"/>
            <a:ext cx="8229600" cy="4525964"/>
          </a:xfrm>
          <a:prstGeom prst="rect">
            <a:avLst/>
          </a:prstGeom>
        </p:spPr>
        <p:txBody>
          <a:bodyPr vert="horz" lIns="91346" tIns="45671" rIns="91346" bIns="45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5" y="6356356"/>
            <a:ext cx="2133600" cy="365126"/>
          </a:xfrm>
          <a:prstGeom prst="rect">
            <a:avLst/>
          </a:prstGeom>
        </p:spPr>
        <p:txBody>
          <a:bodyPr vert="horz" lIns="91346" tIns="45671" rIns="91346" bIns="456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6"/>
          </a:xfrm>
          <a:prstGeom prst="rect">
            <a:avLst/>
          </a:prstGeom>
        </p:spPr>
        <p:txBody>
          <a:bodyPr vert="horz" lIns="91346" tIns="45671" rIns="91346" bIns="4567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5" y="6356356"/>
            <a:ext cx="2133600" cy="365126"/>
          </a:xfrm>
          <a:prstGeom prst="rect">
            <a:avLst/>
          </a:prstGeom>
        </p:spPr>
        <p:txBody>
          <a:bodyPr vert="horz" lIns="91346" tIns="45671" rIns="91346" bIns="4567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34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9" indent="-342559" algn="l" defTabSz="91349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12" indent="-285465" algn="l" defTabSz="91349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63" indent="-228374" algn="l" defTabSz="9134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5" indent="-228374" algn="l" defTabSz="91349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53" indent="-228374" algn="l" defTabSz="91349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96" indent="-228374" algn="l" defTabSz="9134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43" indent="-228374" algn="l" defTabSz="9134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89" indent="-228374" algn="l" defTabSz="9134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31" indent="-228374" algn="l" defTabSz="9134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6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2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8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88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24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72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16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60" algn="l" defTabSz="913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8.sv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33.jpe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8.svg"/><Relationship Id="rId1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8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592286" y="814390"/>
            <a:ext cx="11277600" cy="76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347" tIns="80671" rIns="161347" bIns="8067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26864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00" b="1" dirty="0">
                <a:solidFill>
                  <a:srgbClr val="FF0066"/>
                </a:solidFill>
                <a:latin typeface="Times New Roman" pitchFamily="18" charset="0"/>
              </a:rPr>
              <a:t>TRƯỜNG TIỂU HỌC MỸ QUANG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4" y="6123980"/>
            <a:ext cx="2286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3127829" y="4886330"/>
            <a:ext cx="12279086" cy="205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347" tIns="80671" rIns="161347" bIns="806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26864" eaLnBrk="1" fontAlgn="base" hangingPunct="1">
              <a:spcBef>
                <a:spcPts val="2023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defTabSz="1026864" eaLnBrk="1" fontAlgn="base" hangingPunct="1">
              <a:spcBef>
                <a:spcPts val="2023"/>
              </a:spcBef>
              <a:spcAft>
                <a:spcPct val="0"/>
              </a:spcAft>
              <a:defRPr/>
            </a:pPr>
            <a:r>
              <a:rPr lang="en-US" sz="61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CU BA TƯƠI ĐẸP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786743" y="2314580"/>
            <a:ext cx="12888685" cy="224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347" tIns="80671" rIns="161347" bIns="806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26864" eaLnBrk="1" fontAlgn="base" hangingPunct="1">
              <a:spcAft>
                <a:spcPct val="0"/>
              </a:spcAft>
              <a:defRPr/>
            </a:pPr>
            <a:r>
              <a:rPr lang="en-US" sz="67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026864" eaLnBrk="1" fontAlgn="base" hangingPunct="1">
              <a:spcAft>
                <a:spcPct val="0"/>
              </a:spcAft>
              <a:defRPr/>
            </a:pPr>
            <a:r>
              <a:rPr lang="en-US" sz="67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873828" y="8101012"/>
            <a:ext cx="6712858" cy="99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347" tIns="80671" rIns="161347" bIns="8067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686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7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7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700" b="1" i="1" dirty="0" err="1">
                <a:solidFill>
                  <a:srgbClr val="FF0066"/>
                </a:solidFill>
                <a:latin typeface="Times New Roman" pitchFamily="18" charset="0"/>
              </a:rPr>
              <a:t>Lê</a:t>
            </a:r>
            <a:r>
              <a:rPr lang="en-US" altLang="en-US" sz="27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7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FF0066"/>
                </a:solidFill>
                <a:latin typeface="Times New Roman" pitchFamily="18" charset="0"/>
              </a:rPr>
              <a:t>Thuỳ</a:t>
            </a:r>
            <a:r>
              <a:rPr lang="en-US" altLang="en-US" sz="27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FF0066"/>
                </a:solidFill>
                <a:latin typeface="Times New Roman" pitchFamily="18" charset="0"/>
              </a:rPr>
              <a:t>Trang</a:t>
            </a:r>
            <a:endParaRPr lang="en-US" altLang="en-US" sz="27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defTabSz="102686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700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29" y="7008739"/>
            <a:ext cx="6310086" cy="23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48681" y="374838"/>
            <a:ext cx="2341365" cy="29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42489" y="466527"/>
            <a:ext cx="2350294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6076043" y="1628775"/>
            <a:ext cx="672555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753784" y="1107294"/>
            <a:ext cx="1656443" cy="216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64758" y="6709782"/>
            <a:ext cx="1591128" cy="11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43" y="5750878"/>
            <a:ext cx="4870405" cy="347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7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5" y="0"/>
            <a:ext cx="455887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197219">
            <a:off x="-770514" y="584988"/>
            <a:ext cx="2645352" cy="230476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14452" y="1315352"/>
            <a:ext cx="15093188" cy="7656300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04199" y="126519"/>
            <a:ext cx="2154516" cy="1982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16537">
            <a:off x="16398698" y="2427554"/>
            <a:ext cx="1901533" cy="1739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14957781" y="7626526"/>
            <a:ext cx="3054066" cy="26608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257303" y="8486082"/>
            <a:ext cx="1556086" cy="1431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83462">
            <a:off x="581291" y="7579070"/>
            <a:ext cx="1045662" cy="956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1571" y="1586817"/>
            <a:ext cx="9731622" cy="1815882"/>
          </a:xfrm>
          <a:prstGeom prst="rect">
            <a:avLst/>
          </a:prstGeom>
          <a:noFill/>
        </p:spPr>
        <p:txBody>
          <a:bodyPr wrap="square" lIns="91346" tIns="45671" rIns="91346" bIns="45671" rtlCol="0">
            <a:spAutoFit/>
          </a:bodyPr>
          <a:lstStyle/>
          <a:p>
            <a:pPr algn="ctr"/>
            <a:r>
              <a:rPr lang="en-US" sz="3600" b="1" i="1" dirty="0" err="1">
                <a:latin typeface="HP001 4 hàng" pitchFamily="34" charset="-93"/>
              </a:rPr>
              <a:t>Thứ</a:t>
            </a:r>
            <a:r>
              <a:rPr lang="en-US" sz="3600" b="1" i="1" dirty="0">
                <a:latin typeface="HP001 4 hàng" pitchFamily="34" charset="-93"/>
              </a:rPr>
              <a:t> </a:t>
            </a:r>
            <a:r>
              <a:rPr lang="en-US" sz="3600" b="1" i="1" dirty="0" err="1">
                <a:latin typeface="HP001 4 hàng" pitchFamily="34" charset="-93"/>
              </a:rPr>
              <a:t>Hai</a:t>
            </a:r>
            <a:r>
              <a:rPr lang="en-US" sz="3600" b="1" i="1" dirty="0">
                <a:latin typeface="HP001 4 hàng" pitchFamily="34" charset="-93"/>
              </a:rPr>
              <a:t> </a:t>
            </a:r>
            <a:r>
              <a:rPr lang="en-US" sz="3600" b="1" i="1" dirty="0" err="1">
                <a:latin typeface="HP001 4 hàng" pitchFamily="34" charset="-93"/>
              </a:rPr>
              <a:t>ngày</a:t>
            </a:r>
            <a:r>
              <a:rPr lang="en-US" sz="3600" b="1" i="1" dirty="0">
                <a:latin typeface="HP001 4 hàng" pitchFamily="34" charset="-93"/>
              </a:rPr>
              <a:t> 24 </a:t>
            </a:r>
            <a:r>
              <a:rPr lang="en-US" sz="3600" b="1" i="1" dirty="0" err="1">
                <a:latin typeface="HP001 4 hàng" pitchFamily="34" charset="-93"/>
              </a:rPr>
              <a:t>tháng</a:t>
            </a:r>
            <a:r>
              <a:rPr lang="en-US" sz="3600" b="1" i="1" dirty="0">
                <a:latin typeface="HP001 4 hàng" pitchFamily="34" charset="-93"/>
              </a:rPr>
              <a:t> 4 </a:t>
            </a:r>
            <a:r>
              <a:rPr lang="en-US" sz="3600" b="1" i="1" dirty="0" err="1">
                <a:latin typeface="HP001 4 hàng" pitchFamily="34" charset="-93"/>
              </a:rPr>
              <a:t>năm</a:t>
            </a:r>
            <a:r>
              <a:rPr lang="en-US" sz="3600" b="1" i="1" dirty="0">
                <a:latin typeface="HP001 4 hàng" pitchFamily="34" charset="-93"/>
              </a:rPr>
              <a:t> 2024</a:t>
            </a:r>
          </a:p>
          <a:p>
            <a:pPr algn="ctr"/>
            <a:r>
              <a:rPr lang="en-US" sz="3100" b="1" i="1" u="sng" dirty="0" err="1">
                <a:latin typeface="HP001 4 hàng" pitchFamily="34" charset="-93"/>
              </a:rPr>
              <a:t>Tiếng</a:t>
            </a:r>
            <a:r>
              <a:rPr lang="en-US" sz="3100" b="1" i="1" u="sng" dirty="0">
                <a:latin typeface="HP001 4 hàng" pitchFamily="34" charset="-93"/>
              </a:rPr>
              <a:t> </a:t>
            </a:r>
            <a:r>
              <a:rPr lang="en-US" sz="3100" b="1" i="1" u="sng" dirty="0" err="1">
                <a:latin typeface="HP001 4 hàng" pitchFamily="34" charset="-93"/>
              </a:rPr>
              <a:t>Việt</a:t>
            </a:r>
            <a:endParaRPr lang="en-US" sz="3100" b="1" i="1" u="sng" dirty="0">
              <a:latin typeface="HP001 4 hàng" pitchFamily="34" charset="-93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HP001 4 hàng" pitchFamily="34" charset="-93"/>
              </a:rPr>
              <a:t>Cu – </a:t>
            </a:r>
            <a:r>
              <a:rPr lang="en-US" sz="4400" b="1" i="1" dirty="0" err="1">
                <a:solidFill>
                  <a:srgbClr val="FF0000"/>
                </a:solidFill>
                <a:latin typeface="HP001 4 hàng" pitchFamily="34" charset="-93"/>
              </a:rPr>
              <a:t>ba</a:t>
            </a:r>
            <a:r>
              <a:rPr lang="en-US" sz="4400" b="1" i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HP001 4 hàng" pitchFamily="34" charset="-93"/>
              </a:rPr>
              <a:t>tư</a:t>
            </a:r>
            <a:r>
              <a:rPr lang="el-GR" sz="4400" b="1" i="1" dirty="0">
                <a:solidFill>
                  <a:srgbClr val="FF0000"/>
                </a:solidFill>
                <a:latin typeface="HP001 4 hàng" pitchFamily="34" charset="-93"/>
              </a:rPr>
              <a:t>Π</a:t>
            </a:r>
            <a:r>
              <a:rPr lang="en-US" sz="4400" b="1" i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HP001 4 hàng" pitchFamily="34" charset="-93"/>
              </a:rPr>
              <a:t>đẹp</a:t>
            </a:r>
            <a:endParaRPr lang="en-US" sz="4400" b="1" i="1" dirty="0">
              <a:solidFill>
                <a:srgbClr val="FF0000"/>
              </a:solidFill>
              <a:latin typeface="HP001 4 hàng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8202" y="3514460"/>
            <a:ext cx="14791104" cy="584776"/>
          </a:xfrm>
          <a:prstGeom prst="rect">
            <a:avLst/>
          </a:prstGeom>
          <a:noFill/>
        </p:spPr>
        <p:txBody>
          <a:bodyPr wrap="square" lIns="91346" tIns="45671" rIns="91346" bIns="45671" rtlCol="0">
            <a:spAutoFit/>
          </a:bodyPr>
          <a:lstStyle/>
          <a:p>
            <a:r>
              <a:rPr lang="vi-VN" sz="3100" dirty="0"/>
              <a:t>I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20" y="3514459"/>
            <a:ext cx="15063784" cy="544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8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4604" y="73477"/>
            <a:ext cx="15697200" cy="2866410"/>
            <a:chOff x="118" y="606"/>
            <a:chExt cx="2618" cy="1651"/>
          </a:xfrm>
        </p:grpSpPr>
        <p:grpSp>
          <p:nvGrpSpPr>
            <p:cNvPr id="16396" name="Group 3"/>
            <p:cNvGrpSpPr>
              <a:grpSpLocks/>
            </p:cNvGrpSpPr>
            <p:nvPr/>
          </p:nvGrpSpPr>
          <p:grpSpPr bwMode="auto">
            <a:xfrm flipH="1" flipV="1">
              <a:off x="118" y="606"/>
              <a:ext cx="2618" cy="1651"/>
              <a:chOff x="-240" y="2046"/>
              <a:chExt cx="1215" cy="1210"/>
            </a:xfrm>
          </p:grpSpPr>
          <p:sp>
            <p:nvSpPr>
              <p:cNvPr id="16399" name="AutoShape 5"/>
              <p:cNvSpPr>
                <a:spLocks noChangeArrowheads="1"/>
              </p:cNvSpPr>
              <p:nvPr/>
            </p:nvSpPr>
            <p:spPr bwMode="auto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zh-CN"/>
              </a:p>
            </p:txBody>
          </p:sp>
          <p:sp>
            <p:nvSpPr>
              <p:cNvPr id="16400" name="AutoShape 6"/>
              <p:cNvSpPr>
                <a:spLocks noChangeArrowheads="1"/>
              </p:cNvSpPr>
              <p:nvPr/>
            </p:nvSpPr>
            <p:spPr bwMode="auto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zh-CN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639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864" y="1296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vi-VN" sz="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6088" name="AutoShape 8"/>
          <p:cNvSpPr>
            <a:spLocks noChangeArrowheads="1"/>
          </p:cNvSpPr>
          <p:nvPr/>
        </p:nvSpPr>
        <p:spPr bwMode="auto">
          <a:xfrm rot="885673">
            <a:off x="15506487" y="561040"/>
            <a:ext cx="2630638" cy="1242438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63122" tIns="81561" rIns="163122" bIns="81561"/>
          <a:lstStyle/>
          <a:p>
            <a:pPr algn="ctr"/>
            <a:r>
              <a:rPr lang="en-US" altLang="zh-CN" sz="4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954739"/>
            <a:ext cx="13868400" cy="1338894"/>
          </a:xfrm>
          <a:prstGeom prst="rect">
            <a:avLst/>
          </a:prstGeom>
        </p:spPr>
        <p:txBody>
          <a:bodyPr wrap="square" lIns="91346" tIns="45671" rIns="91346" bIns="45671">
            <a:spAutoFit/>
          </a:bodyPr>
          <a:lstStyle/>
          <a:p>
            <a:r>
              <a:rPr lang="vi-VN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j-lt"/>
                <a:cs typeface="Arial"/>
              </a:rPr>
              <a:t>  </a:t>
            </a:r>
            <a:r>
              <a:rPr lang="vi-VN" sz="4000" b="1" dirty="0"/>
              <a:t>Cu-ba: </a:t>
            </a:r>
            <a:r>
              <a:rPr lang="vi-VN" sz="4000" dirty="0"/>
              <a:t>một nước châu Mỹ, thủ đô là La Ha-ba-na, cách Việt Nam một nửa vòng Trái Đất.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5399"/>
            <a:ext cx="8403029" cy="605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754" y="3771900"/>
            <a:ext cx="8693246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75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8600" y="800102"/>
            <a:ext cx="10591800" cy="2800760"/>
          </a:xfrm>
          <a:prstGeom prst="rect">
            <a:avLst/>
          </a:prstGeom>
        </p:spPr>
        <p:txBody>
          <a:bodyPr wrap="square" lIns="91346" tIns="45671" rIns="91346" bIns="45671">
            <a:spAutoFit/>
          </a:bodyPr>
          <a:lstStyle/>
          <a:p>
            <a:pPr algn="ctr"/>
            <a:r>
              <a:rPr lang="en-US" sz="3100" b="1" i="1" dirty="0" err="1">
                <a:latin typeface="HP001 4 hàng" pitchFamily="34" charset="-93"/>
              </a:rPr>
              <a:t>Thứ</a:t>
            </a:r>
            <a:r>
              <a:rPr lang="en-US" sz="3100" b="1" i="1" dirty="0">
                <a:latin typeface="HP001 4 hàng" pitchFamily="34" charset="-93"/>
              </a:rPr>
              <a:t> </a:t>
            </a:r>
            <a:r>
              <a:rPr lang="en-US" sz="3100" b="1" i="1" dirty="0" err="1">
                <a:latin typeface="HP001 4 hàng" pitchFamily="34" charset="-93"/>
              </a:rPr>
              <a:t>Hai</a:t>
            </a:r>
            <a:r>
              <a:rPr lang="en-US" sz="3100" b="1" i="1" dirty="0">
                <a:latin typeface="HP001 4 hàng" pitchFamily="34" charset="-93"/>
              </a:rPr>
              <a:t> </a:t>
            </a:r>
            <a:r>
              <a:rPr lang="en-US" sz="3100" b="1" i="1" dirty="0" err="1">
                <a:latin typeface="HP001 4 hàng" pitchFamily="34" charset="-93"/>
              </a:rPr>
              <a:t>ngày</a:t>
            </a:r>
            <a:r>
              <a:rPr lang="en-US" sz="3100" b="1" i="1" dirty="0">
                <a:latin typeface="HP001 4 hàng" pitchFamily="34" charset="-93"/>
              </a:rPr>
              <a:t> 24 </a:t>
            </a:r>
            <a:r>
              <a:rPr lang="en-US" sz="3100" b="1" i="1" dirty="0" err="1">
                <a:latin typeface="HP001 4 hàng" pitchFamily="34" charset="-93"/>
              </a:rPr>
              <a:t>tháng</a:t>
            </a:r>
            <a:r>
              <a:rPr lang="en-US" sz="3100" b="1" i="1" dirty="0">
                <a:latin typeface="HP001 4 hàng" pitchFamily="34" charset="-93"/>
              </a:rPr>
              <a:t> 4 </a:t>
            </a:r>
            <a:r>
              <a:rPr lang="en-US" sz="3100" b="1" i="1" dirty="0" err="1">
                <a:latin typeface="HP001 4 hàng" pitchFamily="34" charset="-93"/>
              </a:rPr>
              <a:t>năm</a:t>
            </a:r>
            <a:r>
              <a:rPr lang="en-US" sz="3100" b="1" i="1" dirty="0">
                <a:latin typeface="HP001 4 hàng" pitchFamily="34" charset="-93"/>
              </a:rPr>
              <a:t> 2024</a:t>
            </a:r>
          </a:p>
          <a:p>
            <a:pPr algn="ctr"/>
            <a:r>
              <a:rPr lang="en-US" sz="2800" b="1" i="1" u="sng" dirty="0" err="1">
                <a:latin typeface="HP001 4 hàng" pitchFamily="34" charset="-93"/>
              </a:rPr>
              <a:t>Tiếng</a:t>
            </a:r>
            <a:r>
              <a:rPr lang="en-US" sz="2800" b="1" i="1" u="sng" dirty="0">
                <a:latin typeface="HP001 4 hàng" pitchFamily="34" charset="-93"/>
              </a:rPr>
              <a:t> </a:t>
            </a:r>
            <a:r>
              <a:rPr lang="en-US" sz="2800" b="1" i="1" u="sng" dirty="0" err="1">
                <a:latin typeface="HP001 4 hàng" pitchFamily="34" charset="-93"/>
              </a:rPr>
              <a:t>Việt</a:t>
            </a:r>
            <a:endParaRPr lang="en-US" sz="2800" b="1" i="1" u="sng" dirty="0">
              <a:latin typeface="HP001 4 hàng" pitchFamily="34" charset="-93"/>
            </a:endParaRP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HP001 4 hàng" pitchFamily="34" charset="-93"/>
              </a:rPr>
              <a:t>Cu – </a:t>
            </a:r>
            <a:r>
              <a:rPr lang="en-US" sz="4800" b="1" i="1" dirty="0" err="1">
                <a:solidFill>
                  <a:srgbClr val="FF0000"/>
                </a:solidFill>
                <a:latin typeface="HP001 4 hàng" pitchFamily="34" charset="-93"/>
              </a:rPr>
              <a:t>ba</a:t>
            </a:r>
            <a:r>
              <a:rPr lang="en-US" sz="4800" b="1" i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HP001 4 hàng" pitchFamily="34" charset="-93"/>
              </a:rPr>
              <a:t>tư</a:t>
            </a:r>
            <a:r>
              <a:rPr lang="el-GR" sz="4800" b="1" i="1" dirty="0">
                <a:solidFill>
                  <a:srgbClr val="FF0000"/>
                </a:solidFill>
                <a:latin typeface="HP001 4 hàng" pitchFamily="34" charset="-93"/>
              </a:rPr>
              <a:t>Π</a:t>
            </a:r>
            <a:r>
              <a:rPr lang="en-US" sz="4800" b="1" i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HP001 4 hàng" pitchFamily="34" charset="-93"/>
              </a:rPr>
              <a:t>đẹp</a:t>
            </a:r>
            <a:endParaRPr lang="en-US" sz="4800" b="1" i="1" dirty="0">
              <a:solidFill>
                <a:srgbClr val="FF0000"/>
              </a:solidFill>
              <a:latin typeface="HP001 4 hàng" pitchFamily="34" charset="-93"/>
            </a:endParaRPr>
          </a:p>
          <a:p>
            <a:pPr algn="ctr"/>
            <a:endParaRPr lang="en-US" sz="3100" b="1" i="1" u="sng" dirty="0">
              <a:latin typeface="HP001 4 hàng" pitchFamily="34" charset="-93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11" y="2705099"/>
            <a:ext cx="17221199" cy="1107988"/>
          </a:xfrm>
          <a:prstGeom prst="rect">
            <a:avLst/>
          </a:prstGeom>
        </p:spPr>
        <p:txBody>
          <a:bodyPr wrap="square" lIns="91346" tIns="45671" rIns="91346" bIns="45671">
            <a:spAutoFit/>
          </a:bodyPr>
          <a:lstStyle/>
          <a:p>
            <a:r>
              <a:rPr lang="vi-VN" sz="3000" dirty="0"/>
              <a:t/>
            </a:r>
            <a:br>
              <a:rPr lang="vi-VN" sz="3000" dirty="0"/>
            </a:b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2" name="Rectangle 1"/>
          <p:cNvSpPr/>
          <p:nvPr/>
        </p:nvSpPr>
        <p:spPr>
          <a:xfrm>
            <a:off x="152403" y="2742854"/>
            <a:ext cx="18135600" cy="8463855"/>
          </a:xfrm>
          <a:prstGeom prst="rect">
            <a:avLst/>
          </a:prstGeom>
        </p:spPr>
        <p:txBody>
          <a:bodyPr wrap="square" lIns="91355" tIns="45676" rIns="91355" bIns="45676">
            <a:spAutoFit/>
          </a:bodyPr>
          <a:lstStyle/>
          <a:p>
            <a:pPr algn="ctr"/>
            <a:r>
              <a:rPr lang="vi-VN" sz="2400" dirty="0"/>
              <a:t> </a:t>
            </a:r>
            <a:r>
              <a:rPr lang="vi-VN" sz="3100" dirty="0"/>
              <a:t>Nửa vòng Trái Đất, rẽ tầng mây</a:t>
            </a:r>
          </a:p>
          <a:p>
            <a:pPr algn="ctr"/>
            <a:r>
              <a:rPr lang="vi-VN" sz="3100" dirty="0"/>
              <a:t>Anh đến Cu-ba một sáng ngày</a:t>
            </a:r>
          </a:p>
          <a:p>
            <a:pPr algn="ctr"/>
            <a:r>
              <a:rPr lang="vi-VN" sz="3100" dirty="0"/>
              <a:t>Nắng rực trời tơ và biển ngọc</a:t>
            </a:r>
          </a:p>
          <a:p>
            <a:pPr algn="ctr"/>
            <a:r>
              <a:rPr lang="vi-VN" sz="3100" dirty="0"/>
              <a:t>Đảo tươi một dải lụa đào bay.</a:t>
            </a:r>
          </a:p>
          <a:p>
            <a:pPr algn="ctr"/>
            <a:endParaRPr lang="vi-VN" sz="3100" dirty="0"/>
          </a:p>
          <a:p>
            <a:pPr algn="ctr"/>
            <a:r>
              <a:rPr lang="vi-VN" sz="3100" dirty="0"/>
              <a:t>Em ạ, Cu-ba ngọt lịm đường</a:t>
            </a:r>
          </a:p>
          <a:p>
            <a:pPr algn="ctr"/>
            <a:r>
              <a:rPr lang="vi-VN" sz="3100" dirty="0"/>
              <a:t>        Mía xanh đồng bãi, biếc đồi nương</a:t>
            </a:r>
          </a:p>
          <a:p>
            <a:pPr algn="ctr"/>
            <a:r>
              <a:rPr lang="vi-VN" sz="3100" dirty="0"/>
              <a:t>         Cam ngon, xoài ngọt vàng nông trại</a:t>
            </a:r>
          </a:p>
          <a:p>
            <a:pPr algn="ctr"/>
            <a:r>
              <a:rPr lang="vi-VN" sz="3100" dirty="0"/>
              <a:t>               Ong lạc đường hoa, rộn bốn phương…</a:t>
            </a:r>
          </a:p>
          <a:p>
            <a:pPr algn="ctr"/>
            <a:endParaRPr lang="vi-VN" sz="3100" dirty="0"/>
          </a:p>
          <a:p>
            <a:r>
              <a:rPr lang="vi-VN" sz="3100" dirty="0"/>
              <a:t>                                                         Ở đây với bạn, mỗi ngày qua</a:t>
            </a:r>
          </a:p>
          <a:p>
            <a:r>
              <a:rPr lang="vi-VN" sz="3100" dirty="0"/>
              <a:t>                                                          Anh nhớ vô cùng đất nước ta!</a:t>
            </a:r>
          </a:p>
          <a:p>
            <a:r>
              <a:rPr lang="vi-VN" sz="3100" dirty="0"/>
              <a:t>                                                          Mai mốt, em ơi, rời xứ bạn</a:t>
            </a:r>
          </a:p>
          <a:p>
            <a:r>
              <a:rPr lang="vi-VN" sz="3100" dirty="0"/>
              <a:t>                                                          Anh về, em lại nhớ Cu-ba.</a:t>
            </a:r>
          </a:p>
          <a:p>
            <a:r>
              <a:rPr lang="vi-VN" sz="3100" dirty="0"/>
              <a:t>                                                                                                                            Tố Hữu</a:t>
            </a:r>
            <a:br>
              <a:rPr lang="vi-VN" sz="3100" dirty="0"/>
            </a:br>
            <a:r>
              <a:rPr lang="vi-VN" sz="3100" dirty="0"/>
              <a:t/>
            </a:r>
            <a:br>
              <a:rPr lang="vi-VN" sz="3100" dirty="0"/>
            </a:br>
            <a:endParaRPr lang="vi-VN" sz="3100" dirty="0"/>
          </a:p>
        </p:txBody>
      </p:sp>
    </p:spTree>
    <p:extLst>
      <p:ext uri="{BB962C8B-B14F-4D97-AF65-F5344CB8AC3E}">
        <p14:creationId xmlns:p14="http://schemas.microsoft.com/office/powerpoint/2010/main" val="4657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137937" y="190500"/>
            <a:ext cx="455887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5" y="0"/>
            <a:ext cx="455887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9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12968" y="763901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60540" y="8822957"/>
            <a:ext cx="3534088" cy="184656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93374" y="8822957"/>
            <a:ext cx="3534088" cy="184656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7049510" y="8880104"/>
            <a:ext cx="1043756" cy="98243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8621060" y="8880104"/>
            <a:ext cx="1043756" cy="98243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29385">
            <a:off x="10193672" y="8880104"/>
            <a:ext cx="1043756" cy="982436"/>
          </a:xfrm>
          <a:prstGeom prst="rect">
            <a:avLst/>
          </a:prstGeom>
        </p:spPr>
      </p:pic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xmlns="" id="{ED7053AB-B528-D1A1-6BA8-753CAA695E5C}"/>
              </a:ext>
            </a:extLst>
          </p:cNvPr>
          <p:cNvSpPr/>
          <p:nvPr/>
        </p:nvSpPr>
        <p:spPr>
          <a:xfrm>
            <a:off x="990607" y="1752604"/>
            <a:ext cx="16154400" cy="5219700"/>
          </a:xfrm>
          <a:prstGeom prst="wedgeEllipseCallout">
            <a:avLst>
              <a:gd name="adj1" fmla="val -53220"/>
              <a:gd name="adj2" fmla="val 5031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46" tIns="45671" rIns="91346" bIns="45671" rtlCol="0" anchor="ctr"/>
          <a:lstStyle/>
          <a:p>
            <a:r>
              <a:rPr lang="vi-VN" sz="4400" i="1" dirty="0"/>
              <a:t>  Em ạ,  Cu-ba  </a:t>
            </a:r>
            <a:r>
              <a:rPr lang="vi-VN" sz="4400" b="1" i="1" dirty="0"/>
              <a:t>ngọt lịm</a:t>
            </a:r>
            <a:r>
              <a:rPr lang="vi-VN" sz="4400" i="1" dirty="0"/>
              <a:t> đường </a:t>
            </a:r>
          </a:p>
          <a:p>
            <a:r>
              <a:rPr lang="vi-VN" sz="4400" i="1" dirty="0"/>
              <a:t> Mía </a:t>
            </a:r>
            <a:r>
              <a:rPr lang="vi-VN" sz="4400" b="1" i="1" dirty="0"/>
              <a:t>xanh</a:t>
            </a:r>
            <a:r>
              <a:rPr lang="vi-VN" sz="4400" i="1" dirty="0"/>
              <a:t> đồng bãi  </a:t>
            </a:r>
            <a:r>
              <a:rPr lang="vi-VN" sz="4400" b="1" i="1" dirty="0"/>
              <a:t>biếc</a:t>
            </a:r>
            <a:r>
              <a:rPr lang="vi-VN" sz="4400" i="1" dirty="0"/>
              <a:t> đồi nương  Cam </a:t>
            </a:r>
            <a:r>
              <a:rPr lang="vi-VN" sz="4400" b="1" i="1" dirty="0"/>
              <a:t>ngon</a:t>
            </a:r>
            <a:r>
              <a:rPr lang="vi-VN" sz="4400" i="1" dirty="0"/>
              <a:t>, xoài </a:t>
            </a:r>
            <a:r>
              <a:rPr lang="vi-VN" sz="4400" b="1" i="1" dirty="0"/>
              <a:t>ngọt</a:t>
            </a:r>
            <a:r>
              <a:rPr lang="vi-VN" sz="4400" i="1" dirty="0"/>
              <a:t>  </a:t>
            </a:r>
            <a:r>
              <a:rPr lang="vi-VN" sz="4400" b="1" i="1" dirty="0"/>
              <a:t>vàng</a:t>
            </a:r>
            <a:r>
              <a:rPr lang="vi-VN" sz="4400" i="1" dirty="0"/>
              <a:t> nông trại  Ong </a:t>
            </a:r>
            <a:r>
              <a:rPr lang="vi-VN" sz="4400" b="1" i="1" dirty="0"/>
              <a:t>lạc</a:t>
            </a:r>
            <a:r>
              <a:rPr lang="vi-VN" sz="4400" i="1" dirty="0"/>
              <a:t> đường hoa  </a:t>
            </a:r>
            <a:r>
              <a:rPr lang="vi-VN" sz="4400" b="1" i="1" dirty="0"/>
              <a:t>rộn</a:t>
            </a:r>
            <a:r>
              <a:rPr lang="vi-VN" sz="4400" i="1" dirty="0"/>
              <a:t> bốn phương ...</a:t>
            </a:r>
            <a:endParaRPr lang="vi-VN" sz="44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324603" y="4533900"/>
            <a:ext cx="1524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334001" y="3115543"/>
            <a:ext cx="1524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1369431" y="3115544"/>
            <a:ext cx="228600" cy="474276"/>
            <a:chOff x="11430000" y="4749376"/>
            <a:chExt cx="228600" cy="474275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11506200" y="4766451"/>
              <a:ext cx="15240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1430000" y="4749376"/>
              <a:ext cx="15240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2420600" y="3848100"/>
            <a:ext cx="228600" cy="474276"/>
            <a:chOff x="11430000" y="4749376"/>
            <a:chExt cx="228600" cy="47427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11506200" y="4766451"/>
              <a:ext cx="15240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430000" y="4749376"/>
              <a:ext cx="15240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H="1">
            <a:off x="8447730" y="3771900"/>
            <a:ext cx="1524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2877800" y="4516825"/>
            <a:ext cx="228600" cy="474276"/>
            <a:chOff x="11430000" y="4749376"/>
            <a:chExt cx="228600" cy="474275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11506200" y="4766451"/>
              <a:ext cx="15240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1430000" y="4749376"/>
              <a:ext cx="15240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flipH="1">
            <a:off x="8382001" y="5159336"/>
            <a:ext cx="1524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162800" y="3162300"/>
            <a:ext cx="1524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915404" y="4457700"/>
            <a:ext cx="1524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2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8600" y="800104"/>
            <a:ext cx="10591800" cy="1754318"/>
          </a:xfrm>
          <a:prstGeom prst="rect">
            <a:avLst/>
          </a:prstGeom>
        </p:spPr>
        <p:txBody>
          <a:bodyPr wrap="square" lIns="91346" tIns="45671" rIns="91346" bIns="45671">
            <a:spAutoFit/>
          </a:bodyPr>
          <a:lstStyle/>
          <a:p>
            <a:pPr algn="ctr"/>
            <a:r>
              <a:rPr lang="en-US" sz="3100" b="1" i="1" dirty="0" err="1">
                <a:latin typeface="HP001 4 hàng" pitchFamily="34" charset="-93"/>
              </a:rPr>
              <a:t>Thứ</a:t>
            </a:r>
            <a:r>
              <a:rPr lang="en-US" sz="3100" b="1" i="1" dirty="0">
                <a:latin typeface="HP001 4 hàng" pitchFamily="34" charset="-93"/>
              </a:rPr>
              <a:t> </a:t>
            </a:r>
            <a:r>
              <a:rPr lang="en-US" sz="3100" b="1" i="1" dirty="0" err="1">
                <a:latin typeface="HP001 4 hàng" pitchFamily="34" charset="-93"/>
              </a:rPr>
              <a:t>Hai</a:t>
            </a:r>
            <a:r>
              <a:rPr lang="en-US" sz="3100" b="1" i="1" dirty="0">
                <a:latin typeface="HP001 4 hàng" pitchFamily="34" charset="-93"/>
              </a:rPr>
              <a:t> </a:t>
            </a:r>
            <a:r>
              <a:rPr lang="en-US" sz="3100" b="1" i="1" dirty="0" err="1">
                <a:latin typeface="HP001 4 hàng" pitchFamily="34" charset="-93"/>
              </a:rPr>
              <a:t>ngày</a:t>
            </a:r>
            <a:r>
              <a:rPr lang="en-US" sz="3100" b="1" i="1" dirty="0">
                <a:latin typeface="HP001 4 hàng" pitchFamily="34" charset="-93"/>
              </a:rPr>
              <a:t> 24 </a:t>
            </a:r>
            <a:r>
              <a:rPr lang="en-US" sz="3100" b="1" i="1" dirty="0" err="1">
                <a:latin typeface="HP001 4 hàng" pitchFamily="34" charset="-93"/>
              </a:rPr>
              <a:t>tháng</a:t>
            </a:r>
            <a:r>
              <a:rPr lang="en-US" sz="3100" b="1" i="1" dirty="0">
                <a:latin typeface="HP001 4 hàng" pitchFamily="34" charset="-93"/>
              </a:rPr>
              <a:t> 4 </a:t>
            </a:r>
            <a:r>
              <a:rPr lang="en-US" sz="3100" b="1" i="1" dirty="0" err="1">
                <a:latin typeface="HP001 4 hàng" pitchFamily="34" charset="-93"/>
              </a:rPr>
              <a:t>năm</a:t>
            </a:r>
            <a:r>
              <a:rPr lang="en-US" sz="3100" b="1" i="1" dirty="0">
                <a:latin typeface="HP001 4 hàng" pitchFamily="34" charset="-93"/>
              </a:rPr>
              <a:t> 2024</a:t>
            </a:r>
          </a:p>
          <a:p>
            <a:pPr algn="ctr"/>
            <a:r>
              <a:rPr lang="en-US" sz="2800" b="1" i="1" u="sng" dirty="0" err="1">
                <a:latin typeface="HP001 4 hàng" pitchFamily="34" charset="-93"/>
              </a:rPr>
              <a:t>Tiếng</a:t>
            </a:r>
            <a:r>
              <a:rPr lang="en-US" sz="2800" b="1" i="1" u="sng" dirty="0">
                <a:latin typeface="HP001 4 hàng" pitchFamily="34" charset="-93"/>
              </a:rPr>
              <a:t> </a:t>
            </a:r>
            <a:r>
              <a:rPr lang="en-US" sz="2800" b="1" i="1" u="sng" dirty="0" err="1">
                <a:latin typeface="HP001 4 hàng" pitchFamily="34" charset="-93"/>
              </a:rPr>
              <a:t>Việt</a:t>
            </a:r>
            <a:endParaRPr lang="en-US" sz="2800" b="1" i="1" u="sng" dirty="0">
              <a:latin typeface="HP001 4 hàng" pitchFamily="34" charset="-93"/>
            </a:endParaRP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HP001 4 hàng" pitchFamily="34" charset="-93"/>
              </a:rPr>
              <a:t>Cu – </a:t>
            </a:r>
            <a:r>
              <a:rPr lang="en-US" sz="4800" b="1" i="1" dirty="0" err="1">
                <a:solidFill>
                  <a:srgbClr val="FF0000"/>
                </a:solidFill>
                <a:latin typeface="HP001 4 hàng" pitchFamily="34" charset="-93"/>
              </a:rPr>
              <a:t>ba</a:t>
            </a:r>
            <a:r>
              <a:rPr lang="en-US" sz="4800" b="1" i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HP001 4 hàng" pitchFamily="34" charset="-93"/>
              </a:rPr>
              <a:t>tư</a:t>
            </a:r>
            <a:r>
              <a:rPr lang="el-GR" sz="4800" b="1" i="1" dirty="0">
                <a:solidFill>
                  <a:srgbClr val="FF0000"/>
                </a:solidFill>
                <a:latin typeface="HP001 4 hàng" pitchFamily="34" charset="-93"/>
              </a:rPr>
              <a:t>Π</a:t>
            </a:r>
            <a:r>
              <a:rPr lang="en-US" sz="4800" b="1" i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HP001 4 hàng" pitchFamily="34" charset="-93"/>
              </a:rPr>
              <a:t>đẹp</a:t>
            </a:r>
            <a:endParaRPr lang="en-US" sz="4800" b="1" i="1" dirty="0">
              <a:solidFill>
                <a:srgbClr val="FF0000"/>
              </a:solidFill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1438" y="2781305"/>
            <a:ext cx="16916400" cy="1107988"/>
          </a:xfrm>
          <a:prstGeom prst="rect">
            <a:avLst/>
          </a:prstGeom>
        </p:spPr>
        <p:txBody>
          <a:bodyPr wrap="square" lIns="91346" tIns="45671" rIns="91346" bIns="45671">
            <a:spAutoFit/>
          </a:bodyPr>
          <a:lstStyle/>
          <a:p>
            <a:r>
              <a:rPr lang="vi-VN" sz="30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130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11" name="Picture 35" descr="BCKLC08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300" y="3378450"/>
            <a:ext cx="15544800" cy="1600200"/>
          </a:xfrm>
          <a:solidFill>
            <a:srgbClr val="FFFFCD"/>
          </a:solidFill>
        </p:spPr>
      </p:pic>
      <p:sp>
        <p:nvSpPr>
          <p:cNvPr id="50212" name="WordArt 36"/>
          <p:cNvSpPr>
            <a:spLocks noChangeArrowheads="1" noChangeShapeType="1" noTextEdit="1"/>
          </p:cNvSpPr>
          <p:nvPr/>
        </p:nvSpPr>
        <p:spPr bwMode="auto">
          <a:xfrm>
            <a:off x="4648200" y="3381919"/>
            <a:ext cx="9525000" cy="1585914"/>
          </a:xfrm>
          <a:prstGeom prst="rect">
            <a:avLst/>
          </a:prstGeom>
        </p:spPr>
        <p:txBody>
          <a:bodyPr wrap="none" lIns="163122" tIns="81561" rIns="163122" bIns="81561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6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Ai đọc hay hơn học sinh lớp 3!</a:t>
            </a:r>
          </a:p>
        </p:txBody>
      </p:sp>
      <p:sp>
        <p:nvSpPr>
          <p:cNvPr id="50213" name="Rectangle 37"/>
          <p:cNvSpPr>
            <a:spLocks noChangeArrowheads="1"/>
          </p:cNvSpPr>
          <p:nvPr/>
        </p:nvSpPr>
        <p:spPr bwMode="auto">
          <a:xfrm>
            <a:off x="714381" y="5009396"/>
            <a:ext cx="17068800" cy="527761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45D0DF"/>
              </a:gs>
            </a:gsLst>
            <a:path path="shape">
              <a:fillToRect l="50000" t="50000" r="50000" b="50000"/>
            </a:path>
          </a:gradFill>
          <a:ln w="57150" cmpd="thinThick" algn="ctr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lIns="163122" tIns="81561" rIns="163122" bIns="81561" anchor="ctr"/>
          <a:lstStyle/>
          <a:p>
            <a:pPr lvl="0" algn="ctr"/>
            <a:r>
              <a:rPr lang="vi-VN" sz="3100" dirty="0">
                <a:solidFill>
                  <a:prstClr val="black"/>
                </a:solidFill>
              </a:rPr>
              <a:t>Em ạ, Cu-ba ngọt lịm đường</a:t>
            </a:r>
          </a:p>
          <a:p>
            <a:pPr lvl="0" algn="ctr"/>
            <a:r>
              <a:rPr lang="vi-VN" sz="3100" dirty="0">
                <a:solidFill>
                  <a:prstClr val="black"/>
                </a:solidFill>
              </a:rPr>
              <a:t>        Mía xanh đồng bãi, biếc đồi nương</a:t>
            </a:r>
          </a:p>
          <a:p>
            <a:pPr lvl="0" algn="ctr"/>
            <a:r>
              <a:rPr lang="vi-VN" sz="3100" dirty="0">
                <a:solidFill>
                  <a:prstClr val="black"/>
                </a:solidFill>
              </a:rPr>
              <a:t>         Cam ngon, xoài ngọt vàng nông trại</a:t>
            </a:r>
          </a:p>
          <a:p>
            <a:pPr lvl="0" algn="ctr"/>
            <a:r>
              <a:rPr lang="vi-VN" sz="3100" dirty="0">
                <a:solidFill>
                  <a:prstClr val="black"/>
                </a:solidFill>
              </a:rPr>
              <a:t>               Ong lạc đường hoa, rộn bốn phương…</a:t>
            </a:r>
          </a:p>
          <a:p>
            <a:pPr lvl="0" algn="ctr"/>
            <a:endParaRPr lang="vi-VN" sz="3100" dirty="0">
              <a:solidFill>
                <a:prstClr val="black"/>
              </a:solidFill>
            </a:endParaRPr>
          </a:p>
          <a:p>
            <a:pPr lvl="0"/>
            <a:r>
              <a:rPr lang="vi-VN" sz="3100" dirty="0">
                <a:solidFill>
                  <a:prstClr val="black"/>
                </a:solidFill>
              </a:rPr>
              <a:t>                                                         Ở đây với bạn, mỗi ngày qua</a:t>
            </a:r>
          </a:p>
          <a:p>
            <a:pPr lvl="0"/>
            <a:r>
              <a:rPr lang="vi-VN" sz="3100" dirty="0">
                <a:solidFill>
                  <a:prstClr val="black"/>
                </a:solidFill>
              </a:rPr>
              <a:t>                                                          Anh nhớ vô cùng đất nước ta!</a:t>
            </a:r>
          </a:p>
          <a:p>
            <a:pPr lvl="0"/>
            <a:r>
              <a:rPr lang="vi-VN" sz="3100" dirty="0">
                <a:solidFill>
                  <a:prstClr val="black"/>
                </a:solidFill>
              </a:rPr>
              <a:t>                                                          Mai mốt, em ơi, rời xứ bạn</a:t>
            </a:r>
          </a:p>
          <a:p>
            <a:pPr lvl="0"/>
            <a:r>
              <a:rPr lang="vi-VN" sz="3100" dirty="0">
                <a:solidFill>
                  <a:prstClr val="black"/>
                </a:solidFill>
              </a:rPr>
              <a:t>                                                          Anh về, em lại nhớ Cu-ba.</a:t>
            </a:r>
          </a:p>
        </p:txBody>
      </p:sp>
      <p:sp>
        <p:nvSpPr>
          <p:cNvPr id="3" name="Cloud 2"/>
          <p:cNvSpPr/>
          <p:nvPr/>
        </p:nvSpPr>
        <p:spPr>
          <a:xfrm>
            <a:off x="152404" y="2010314"/>
            <a:ext cx="8077199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122" tIns="81561" rIns="163122" bIns="81561" anchor="ctr"/>
          <a:lstStyle/>
          <a:p>
            <a:pPr algn="ctr">
              <a:defRPr/>
            </a:pPr>
            <a:r>
              <a:rPr lang="en-US" sz="7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vi-VN" sz="7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1" name="Picture 9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5" y="228600"/>
            <a:ext cx="2590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33805" y="236001"/>
            <a:ext cx="9731622" cy="1815874"/>
          </a:xfrm>
          <a:prstGeom prst="rect">
            <a:avLst/>
          </a:prstGeom>
          <a:noFill/>
        </p:spPr>
        <p:txBody>
          <a:bodyPr wrap="square" lIns="91346" tIns="45671" rIns="91346" bIns="45671" rtlCol="0">
            <a:spAutoFit/>
          </a:bodyPr>
          <a:lstStyle/>
          <a:p>
            <a:pPr algn="ctr"/>
            <a:r>
              <a:rPr lang="en-US" sz="3600" b="1" i="1" dirty="0" err="1">
                <a:latin typeface="HP001 4 hàng" pitchFamily="34" charset="-93"/>
              </a:rPr>
              <a:t>Thứ</a:t>
            </a:r>
            <a:r>
              <a:rPr lang="en-US" sz="3600" b="1" i="1" dirty="0">
                <a:latin typeface="HP001 4 hàng" pitchFamily="34" charset="-93"/>
              </a:rPr>
              <a:t> </a:t>
            </a:r>
            <a:r>
              <a:rPr lang="en-US" sz="3600" b="1" i="1" dirty="0" err="1">
                <a:latin typeface="HP001 4 hàng" pitchFamily="34" charset="-93"/>
              </a:rPr>
              <a:t>Hai</a:t>
            </a:r>
            <a:r>
              <a:rPr lang="en-US" sz="3600" b="1" i="1" dirty="0">
                <a:latin typeface="HP001 4 hàng" pitchFamily="34" charset="-93"/>
              </a:rPr>
              <a:t> </a:t>
            </a:r>
            <a:r>
              <a:rPr lang="en-US" sz="3600" b="1" i="1" dirty="0" err="1">
                <a:latin typeface="HP001 4 hàng" pitchFamily="34" charset="-93"/>
              </a:rPr>
              <a:t>ngày</a:t>
            </a:r>
            <a:r>
              <a:rPr lang="en-US" sz="3600" b="1" i="1" dirty="0">
                <a:latin typeface="HP001 4 hàng" pitchFamily="34" charset="-93"/>
              </a:rPr>
              <a:t> 24 </a:t>
            </a:r>
            <a:r>
              <a:rPr lang="en-US" sz="3600" b="1" i="1" dirty="0" err="1">
                <a:latin typeface="HP001 4 hàng" pitchFamily="34" charset="-93"/>
              </a:rPr>
              <a:t>tháng</a:t>
            </a:r>
            <a:r>
              <a:rPr lang="en-US" sz="3600" b="1" i="1" dirty="0">
                <a:latin typeface="HP001 4 hàng" pitchFamily="34" charset="-93"/>
              </a:rPr>
              <a:t> 4 </a:t>
            </a:r>
            <a:r>
              <a:rPr lang="en-US" sz="3600" b="1" i="1" dirty="0" err="1">
                <a:latin typeface="HP001 4 hàng" pitchFamily="34" charset="-93"/>
              </a:rPr>
              <a:t>năm</a:t>
            </a:r>
            <a:r>
              <a:rPr lang="en-US" sz="3600" b="1" i="1" dirty="0">
                <a:latin typeface="HP001 4 hàng" pitchFamily="34" charset="-93"/>
              </a:rPr>
              <a:t> 2024</a:t>
            </a:r>
          </a:p>
          <a:p>
            <a:pPr algn="ctr"/>
            <a:r>
              <a:rPr lang="en-US" sz="3100" b="1" i="1" u="sng" dirty="0" err="1">
                <a:latin typeface="HP001 4 hàng" pitchFamily="34" charset="-93"/>
              </a:rPr>
              <a:t>Tiếng</a:t>
            </a:r>
            <a:r>
              <a:rPr lang="en-US" sz="3100" b="1" i="1" u="sng" dirty="0">
                <a:latin typeface="HP001 4 hàng" pitchFamily="34" charset="-93"/>
              </a:rPr>
              <a:t> </a:t>
            </a:r>
            <a:r>
              <a:rPr lang="en-US" sz="3100" b="1" i="1" u="sng" dirty="0" err="1">
                <a:latin typeface="HP001 4 hàng" pitchFamily="34" charset="-93"/>
              </a:rPr>
              <a:t>Việt</a:t>
            </a:r>
            <a:endParaRPr lang="en-US" sz="3100" b="1" i="1" u="sng" dirty="0">
              <a:latin typeface="HP001 4 hàng" pitchFamily="34" charset="-93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HP001 4 hàng" pitchFamily="34" charset="-93"/>
              </a:rPr>
              <a:t>Cu – </a:t>
            </a:r>
            <a:r>
              <a:rPr lang="en-US" sz="4400" b="1" i="1" dirty="0" err="1">
                <a:solidFill>
                  <a:srgbClr val="FF0000"/>
                </a:solidFill>
                <a:latin typeface="HP001 4 hàng" pitchFamily="34" charset="-93"/>
              </a:rPr>
              <a:t>ba</a:t>
            </a:r>
            <a:r>
              <a:rPr lang="en-US" sz="4400" b="1" i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HP001 4 hàng" pitchFamily="34" charset="-93"/>
              </a:rPr>
              <a:t>tư</a:t>
            </a:r>
            <a:r>
              <a:rPr lang="el-GR" sz="4400" b="1" i="1" dirty="0">
                <a:solidFill>
                  <a:srgbClr val="FF0000"/>
                </a:solidFill>
                <a:latin typeface="HP001 4 hàng" pitchFamily="34" charset="-93"/>
              </a:rPr>
              <a:t>Π</a:t>
            </a:r>
            <a:r>
              <a:rPr lang="en-US" sz="4400" b="1" i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HP001 4 hàng" pitchFamily="34" charset="-93"/>
              </a:rPr>
              <a:t>đẹp</a:t>
            </a:r>
            <a:endParaRPr lang="en-US" sz="4400" b="1" i="1" dirty="0">
              <a:solidFill>
                <a:srgbClr val="FF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01506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nen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502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85" decel="1000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85" decel="100000"/>
                                        <p:tgtEl>
                                          <p:spTgt spid="502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2" grpId="0" animBg="1"/>
      <p:bldP spid="502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8600" y="800104"/>
            <a:ext cx="10591800" cy="1754318"/>
          </a:xfrm>
          <a:prstGeom prst="rect">
            <a:avLst/>
          </a:prstGeom>
        </p:spPr>
        <p:txBody>
          <a:bodyPr wrap="square" lIns="91346" tIns="45671" rIns="91346" bIns="45671">
            <a:spAutoFit/>
          </a:bodyPr>
          <a:lstStyle/>
          <a:p>
            <a:pPr algn="ctr"/>
            <a:r>
              <a:rPr lang="en-US" sz="3100" b="1" i="1" dirty="0" err="1">
                <a:latin typeface="HP001 4 hàng" pitchFamily="34" charset="-93"/>
              </a:rPr>
              <a:t>Thứ</a:t>
            </a:r>
            <a:r>
              <a:rPr lang="en-US" sz="3100" b="1" i="1" dirty="0">
                <a:latin typeface="HP001 4 hàng" pitchFamily="34" charset="-93"/>
              </a:rPr>
              <a:t> </a:t>
            </a:r>
            <a:r>
              <a:rPr lang="en-US" sz="3100" b="1" i="1" dirty="0" err="1">
                <a:latin typeface="HP001 4 hàng" pitchFamily="34" charset="-93"/>
              </a:rPr>
              <a:t>Hai</a:t>
            </a:r>
            <a:r>
              <a:rPr lang="en-US" sz="3100" b="1" i="1" dirty="0">
                <a:latin typeface="HP001 4 hàng" pitchFamily="34" charset="-93"/>
              </a:rPr>
              <a:t> </a:t>
            </a:r>
            <a:r>
              <a:rPr lang="en-US" sz="3100" b="1" i="1" dirty="0" err="1">
                <a:latin typeface="HP001 4 hàng" pitchFamily="34" charset="-93"/>
              </a:rPr>
              <a:t>ngày</a:t>
            </a:r>
            <a:r>
              <a:rPr lang="en-US" sz="3100" b="1" i="1" dirty="0">
                <a:latin typeface="HP001 4 hàng" pitchFamily="34" charset="-93"/>
              </a:rPr>
              <a:t> 24 </a:t>
            </a:r>
            <a:r>
              <a:rPr lang="en-US" sz="3100" b="1" i="1" dirty="0" err="1">
                <a:latin typeface="HP001 4 hàng" pitchFamily="34" charset="-93"/>
              </a:rPr>
              <a:t>tháng</a:t>
            </a:r>
            <a:r>
              <a:rPr lang="en-US" sz="3100" b="1" i="1" dirty="0">
                <a:latin typeface="HP001 4 hàng" pitchFamily="34" charset="-93"/>
              </a:rPr>
              <a:t> 4 </a:t>
            </a:r>
            <a:r>
              <a:rPr lang="en-US" sz="3100" b="1" i="1" dirty="0" err="1">
                <a:latin typeface="HP001 4 hàng" pitchFamily="34" charset="-93"/>
              </a:rPr>
              <a:t>năm</a:t>
            </a:r>
            <a:r>
              <a:rPr lang="en-US" sz="3100" b="1" i="1" dirty="0">
                <a:latin typeface="HP001 4 hàng" pitchFamily="34" charset="-93"/>
              </a:rPr>
              <a:t> 2024</a:t>
            </a:r>
          </a:p>
          <a:p>
            <a:pPr algn="ctr"/>
            <a:r>
              <a:rPr lang="en-US" sz="2800" b="1" i="1" u="sng" dirty="0" err="1">
                <a:latin typeface="HP001 4 hàng" pitchFamily="34" charset="-93"/>
              </a:rPr>
              <a:t>Tiếng</a:t>
            </a:r>
            <a:r>
              <a:rPr lang="en-US" sz="2800" b="1" i="1" u="sng" dirty="0">
                <a:latin typeface="HP001 4 hàng" pitchFamily="34" charset="-93"/>
              </a:rPr>
              <a:t> </a:t>
            </a:r>
            <a:r>
              <a:rPr lang="en-US" sz="2800" b="1" i="1" u="sng" dirty="0" err="1">
                <a:latin typeface="HP001 4 hàng" pitchFamily="34" charset="-93"/>
              </a:rPr>
              <a:t>Việt</a:t>
            </a:r>
            <a:endParaRPr lang="en-US" sz="2800" b="1" i="1" u="sng" dirty="0">
              <a:latin typeface="HP001 4 hàng" pitchFamily="34" charset="-93"/>
            </a:endParaRP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HP001 4 hàng" pitchFamily="34" charset="-93"/>
              </a:rPr>
              <a:t>Cu – </a:t>
            </a:r>
            <a:r>
              <a:rPr lang="en-US" sz="4800" b="1" i="1" dirty="0" err="1">
                <a:solidFill>
                  <a:srgbClr val="FF0000"/>
                </a:solidFill>
                <a:latin typeface="HP001 4 hàng" pitchFamily="34" charset="-93"/>
              </a:rPr>
              <a:t>ba</a:t>
            </a:r>
            <a:r>
              <a:rPr lang="en-US" sz="4800" b="1" i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HP001 4 hàng" pitchFamily="34" charset="-93"/>
              </a:rPr>
              <a:t>tư</a:t>
            </a:r>
            <a:r>
              <a:rPr lang="el-GR" sz="4800" b="1" i="1" dirty="0">
                <a:solidFill>
                  <a:srgbClr val="FF0000"/>
                </a:solidFill>
                <a:latin typeface="HP001 4 hàng" pitchFamily="34" charset="-93"/>
              </a:rPr>
              <a:t>Π</a:t>
            </a:r>
            <a:r>
              <a:rPr lang="en-US" sz="4800" b="1" i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HP001 4 hàng" pitchFamily="34" charset="-93"/>
              </a:rPr>
              <a:t>đẹp</a:t>
            </a:r>
            <a:endParaRPr lang="en-US" sz="4800" b="1" i="1" dirty="0">
              <a:solidFill>
                <a:srgbClr val="FF0000"/>
              </a:solidFill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1438" y="2781317"/>
            <a:ext cx="16916400" cy="8894735"/>
          </a:xfrm>
          <a:prstGeom prst="rect">
            <a:avLst/>
          </a:prstGeom>
        </p:spPr>
        <p:txBody>
          <a:bodyPr wrap="square" lIns="91346" tIns="45671" rIns="91346" bIns="45671">
            <a:spAutoFit/>
          </a:bodyPr>
          <a:lstStyle/>
          <a:p>
            <a:pPr algn="ctr"/>
            <a:r>
              <a:rPr lang="vi-VN" sz="3000" dirty="0">
                <a:latin typeface="+mj-lt"/>
              </a:rPr>
              <a:t> </a:t>
            </a:r>
            <a:r>
              <a:rPr lang="vi-VN" sz="2400" dirty="0"/>
              <a:t> </a:t>
            </a:r>
            <a:r>
              <a:rPr lang="vi-VN" sz="3100" dirty="0"/>
              <a:t>Nửa vòng Trái Đất, rẽ tầng mây</a:t>
            </a:r>
          </a:p>
          <a:p>
            <a:pPr algn="ctr"/>
            <a:r>
              <a:rPr lang="vi-VN" sz="3100" dirty="0"/>
              <a:t>Anh đến Cu-ba một sáng ngày</a:t>
            </a:r>
          </a:p>
          <a:p>
            <a:pPr algn="ctr"/>
            <a:r>
              <a:rPr lang="vi-VN" sz="3100" dirty="0"/>
              <a:t>Nắng rực trời tơ và biển ngọc</a:t>
            </a:r>
          </a:p>
          <a:p>
            <a:pPr algn="ctr"/>
            <a:r>
              <a:rPr lang="vi-VN" sz="3100" dirty="0"/>
              <a:t>Đảo tươi một dải lụa đào bay.</a:t>
            </a:r>
          </a:p>
          <a:p>
            <a:pPr algn="ctr"/>
            <a:endParaRPr lang="vi-VN" sz="3100" dirty="0"/>
          </a:p>
          <a:p>
            <a:pPr algn="ctr"/>
            <a:r>
              <a:rPr lang="vi-VN" sz="3100" dirty="0"/>
              <a:t>Em ạ, Cu-ba ngọt lịm đường</a:t>
            </a:r>
          </a:p>
          <a:p>
            <a:pPr algn="ctr"/>
            <a:r>
              <a:rPr lang="vi-VN" sz="3100" dirty="0"/>
              <a:t>        Mía xanh đồng bãi, biếc đồi nương</a:t>
            </a:r>
          </a:p>
          <a:p>
            <a:pPr algn="ctr"/>
            <a:r>
              <a:rPr lang="vi-VN" sz="3100" dirty="0"/>
              <a:t>         Cam ngon, xoài ngọt vàng nông trại</a:t>
            </a:r>
          </a:p>
          <a:p>
            <a:pPr algn="ctr"/>
            <a:r>
              <a:rPr lang="vi-VN" sz="3100" dirty="0"/>
              <a:t>               Ong lạc đường hoa, rộn bốn phương…</a:t>
            </a:r>
          </a:p>
          <a:p>
            <a:pPr algn="ctr"/>
            <a:endParaRPr lang="vi-VN" sz="3100" dirty="0"/>
          </a:p>
          <a:p>
            <a:r>
              <a:rPr lang="vi-VN" sz="3100" dirty="0"/>
              <a:t>                                                   Ở đây với bạn, mỗi ngày qua</a:t>
            </a:r>
          </a:p>
          <a:p>
            <a:r>
              <a:rPr lang="vi-VN" sz="3100" dirty="0"/>
              <a:t>                                                    Anh nhớ vô cùng đất nước ta!</a:t>
            </a:r>
          </a:p>
          <a:p>
            <a:r>
              <a:rPr lang="vi-VN" sz="3100" dirty="0"/>
              <a:t>                                                    Mai mốt, em ơi, rời xứ bạn</a:t>
            </a:r>
          </a:p>
          <a:p>
            <a:r>
              <a:rPr lang="vi-VN" sz="3100" dirty="0"/>
              <a:t>                                                     Anh về, em lại nhớ Cu-ba.</a:t>
            </a:r>
          </a:p>
          <a:p>
            <a:r>
              <a:rPr lang="vi-VN" sz="3100" dirty="0"/>
              <a:t>                                                                                                                            Tố Hữu</a:t>
            </a:r>
            <a:br>
              <a:rPr lang="vi-VN" sz="3100" dirty="0"/>
            </a:br>
            <a:r>
              <a:rPr lang="vi-VN" sz="3100" dirty="0">
                <a:latin typeface="+mj-lt"/>
              </a:rPr>
              <a:t>)</a:t>
            </a:r>
          </a:p>
          <a:p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018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187699" y="48264"/>
            <a:ext cx="7028221" cy="1140443"/>
            <a:chOff x="4539228" y="103852"/>
            <a:chExt cx="6149694" cy="1013727"/>
          </a:xfrm>
        </p:grpSpPr>
        <p:grpSp>
          <p:nvGrpSpPr>
            <p:cNvPr id="34" name="Group 33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2714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2714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xmlns="" id="{08BD52A5-2D5F-A33A-6D2A-EA3ABC113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92" y="1200152"/>
            <a:ext cx="6763687" cy="8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1390" tIns="80694" rIns="161390" bIns="806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27140" eaLnBrk="1" fontAlgn="base" hangingPunct="1">
              <a:spcAft>
                <a:spcPct val="0"/>
              </a:spcAft>
              <a:defRPr/>
            </a:pPr>
            <a:r>
              <a:rPr lang="en-US" sz="31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19</a:t>
            </a: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CU-BA TƯƠI ĐẸP</a:t>
            </a:r>
            <a:endParaRPr lang="en-US" sz="31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0CB3816-95B4-DE6A-5A99-C0E23B40F768}"/>
              </a:ext>
            </a:extLst>
          </p:cNvPr>
          <p:cNvGrpSpPr/>
          <p:nvPr/>
        </p:nvGrpSpPr>
        <p:grpSpPr>
          <a:xfrm>
            <a:off x="1012524" y="1982662"/>
            <a:ext cx="8989712" cy="796372"/>
            <a:chOff x="1508919" y="1888664"/>
            <a:chExt cx="3120775" cy="11862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0BAE170-876F-8D0D-5F3F-FD39CBFA35A8}"/>
                </a:ext>
              </a:extLst>
            </p:cNvPr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2714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endPara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BDFE3157-66ED-9CA9-1222-4435D1B5567E}"/>
                </a:ext>
              </a:extLst>
            </p:cNvPr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0665A0-F571-9FF4-59E7-E63EF33BB2DC}"/>
              </a:ext>
            </a:extLst>
          </p:cNvPr>
          <p:cNvSpPr txBox="1"/>
          <p:nvPr/>
        </p:nvSpPr>
        <p:spPr>
          <a:xfrm>
            <a:off x="5189598" y="2871788"/>
            <a:ext cx="7908806" cy="851762"/>
          </a:xfrm>
          <a:prstGeom prst="rect">
            <a:avLst/>
          </a:prstGeom>
          <a:noFill/>
        </p:spPr>
        <p:txBody>
          <a:bodyPr wrap="square" lIns="102707" tIns="51353" rIns="102707" bIns="51353">
            <a:spAutoFit/>
          </a:bodyPr>
          <a:lstStyle/>
          <a:p>
            <a:pPr defTabSz="1027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Nửa vòng Trái Đất,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rẽ tầng mây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46E2D9F-5FE3-FE18-5E32-98F425BB5360}"/>
              </a:ext>
            </a:extLst>
          </p:cNvPr>
          <p:cNvSpPr txBox="1"/>
          <p:nvPr/>
        </p:nvSpPr>
        <p:spPr>
          <a:xfrm>
            <a:off x="5217938" y="3514725"/>
            <a:ext cx="9139541" cy="934778"/>
          </a:xfrm>
          <a:prstGeom prst="rect">
            <a:avLst/>
          </a:prstGeom>
          <a:noFill/>
        </p:spPr>
        <p:txBody>
          <a:bodyPr wrap="square" lIns="102707" tIns="51353" rIns="102707" bIns="51353">
            <a:spAutoFit/>
          </a:bodyPr>
          <a:lstStyle/>
          <a:p>
            <a:pPr defTabSz="1027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 đến Cu ba</a:t>
            </a: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sáng ngày</a:t>
            </a:r>
            <a:endParaRPr lang="vi-VN" sz="45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C95C2A-B79D-7FBE-D130-4567F6807A2C}"/>
              </a:ext>
            </a:extLst>
          </p:cNvPr>
          <p:cNvSpPr txBox="1"/>
          <p:nvPr/>
        </p:nvSpPr>
        <p:spPr>
          <a:xfrm>
            <a:off x="5141442" y="4286250"/>
            <a:ext cx="9139541" cy="934778"/>
          </a:xfrm>
          <a:prstGeom prst="rect">
            <a:avLst/>
          </a:prstGeom>
          <a:noFill/>
        </p:spPr>
        <p:txBody>
          <a:bodyPr wrap="square" lIns="102707" tIns="51353" rIns="102707" bIns="51353">
            <a:spAutoFit/>
          </a:bodyPr>
          <a:lstStyle/>
          <a:p>
            <a:pPr defTabSz="1027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 rực trời tơ</a:t>
            </a: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biển ngọc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E41ADB0-C7D1-30D7-B733-E28F7B4FC664}"/>
              </a:ext>
            </a:extLst>
          </p:cNvPr>
          <p:cNvSpPr txBox="1"/>
          <p:nvPr/>
        </p:nvSpPr>
        <p:spPr>
          <a:xfrm>
            <a:off x="5187689" y="5057775"/>
            <a:ext cx="9139541" cy="934778"/>
          </a:xfrm>
          <a:prstGeom prst="rect">
            <a:avLst/>
          </a:prstGeom>
          <a:noFill/>
        </p:spPr>
        <p:txBody>
          <a:bodyPr wrap="square" lIns="102707" tIns="51353" rIns="102707" bIns="51353">
            <a:spAutoFit/>
          </a:bodyPr>
          <a:lstStyle/>
          <a:p>
            <a:pPr defTabSz="1027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 tươi một dải lụa đào bay.</a:t>
            </a:r>
            <a:endParaRPr lang="vi-VN" sz="4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CA388B2-4F08-FE3B-35BF-95B5E0D45CF2}"/>
              </a:ext>
            </a:extLst>
          </p:cNvPr>
          <p:cNvSpPr txBox="1"/>
          <p:nvPr/>
        </p:nvSpPr>
        <p:spPr>
          <a:xfrm>
            <a:off x="5170708" y="6453432"/>
            <a:ext cx="9267965" cy="934778"/>
          </a:xfrm>
          <a:prstGeom prst="rect">
            <a:avLst/>
          </a:prstGeom>
          <a:noFill/>
        </p:spPr>
        <p:txBody>
          <a:bodyPr wrap="square" lIns="102707" tIns="51353" rIns="102707" bIns="51353">
            <a:spAutoFit/>
          </a:bodyPr>
          <a:lstStyle/>
          <a:p>
            <a:pPr defTabSz="1027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ạ</a:t>
            </a:r>
            <a:r>
              <a:rPr lang="vi-VN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Cu-ba ngọt lịm đường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697709D-4359-6686-07FD-39D223C7BE93}"/>
              </a:ext>
            </a:extLst>
          </p:cNvPr>
          <p:cNvSpPr txBox="1"/>
          <p:nvPr/>
        </p:nvSpPr>
        <p:spPr>
          <a:xfrm>
            <a:off x="5170708" y="7200900"/>
            <a:ext cx="9267965" cy="934778"/>
          </a:xfrm>
          <a:prstGeom prst="rect">
            <a:avLst/>
          </a:prstGeom>
          <a:noFill/>
        </p:spPr>
        <p:txBody>
          <a:bodyPr wrap="square" lIns="102707" tIns="51353" rIns="102707" bIns="51353">
            <a:spAutoFit/>
          </a:bodyPr>
          <a:lstStyle/>
          <a:p>
            <a:pPr defTabSz="1027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Mía xanh đồng bãi,</a:t>
            </a:r>
            <a:r>
              <a:rPr lang="vi-VN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 đồi nương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72F1254-307D-4541-BA80-16185E6055C6}"/>
              </a:ext>
            </a:extLst>
          </p:cNvPr>
          <p:cNvSpPr txBox="1"/>
          <p:nvPr/>
        </p:nvSpPr>
        <p:spPr>
          <a:xfrm>
            <a:off x="5170708" y="7886700"/>
            <a:ext cx="9267965" cy="934778"/>
          </a:xfrm>
          <a:prstGeom prst="rect">
            <a:avLst/>
          </a:prstGeom>
          <a:noFill/>
        </p:spPr>
        <p:txBody>
          <a:bodyPr wrap="square" lIns="102707" tIns="51353" rIns="102707" bIns="51353">
            <a:spAutoFit/>
          </a:bodyPr>
          <a:lstStyle/>
          <a:p>
            <a:pPr defTabSz="1027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Cam ngon,</a:t>
            </a: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 ngọt vàng nông trại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30BA7C4-5894-7643-A3E6-E466A48C2766}"/>
              </a:ext>
            </a:extLst>
          </p:cNvPr>
          <p:cNvSpPr txBox="1"/>
          <p:nvPr/>
        </p:nvSpPr>
        <p:spPr>
          <a:xfrm>
            <a:off x="5217943" y="8634168"/>
            <a:ext cx="9267965" cy="934778"/>
          </a:xfrm>
          <a:prstGeom prst="rect">
            <a:avLst/>
          </a:prstGeom>
          <a:noFill/>
        </p:spPr>
        <p:txBody>
          <a:bodyPr wrap="square" lIns="102707" tIns="51353" rIns="102707" bIns="51353">
            <a:spAutoFit/>
          </a:bodyPr>
          <a:lstStyle/>
          <a:p>
            <a:pPr defTabSz="1027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lạc đường hoa, rộn bốn phương.</a:t>
            </a:r>
            <a:endParaRPr lang="vi-VN" sz="4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400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187696" y="48261"/>
            <a:ext cx="7028221" cy="1140443"/>
            <a:chOff x="4539228" y="103852"/>
            <a:chExt cx="6149694" cy="1013727"/>
          </a:xfrm>
        </p:grpSpPr>
        <p:grpSp>
          <p:nvGrpSpPr>
            <p:cNvPr id="34" name="Group 33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2741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2741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xmlns="" id="{08BD52A5-2D5F-A33A-6D2A-EA3ABC113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89" y="1200152"/>
            <a:ext cx="6763687" cy="8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1433" tIns="80716" rIns="161433" bIns="80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27417" eaLnBrk="1" fontAlgn="base" hangingPunct="1">
              <a:spcAft>
                <a:spcPct val="0"/>
              </a:spcAft>
              <a:defRPr/>
            </a:pPr>
            <a:r>
              <a:rPr lang="en-US" sz="31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19</a:t>
            </a: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CU-BA TƯƠI ĐẸP</a:t>
            </a:r>
            <a:endParaRPr lang="en-US" sz="31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0CB3816-95B4-DE6A-5A99-C0E23B40F768}"/>
              </a:ext>
            </a:extLst>
          </p:cNvPr>
          <p:cNvGrpSpPr/>
          <p:nvPr/>
        </p:nvGrpSpPr>
        <p:grpSpPr>
          <a:xfrm>
            <a:off x="1012524" y="1982662"/>
            <a:ext cx="8989712" cy="796372"/>
            <a:chOff x="1508919" y="1888664"/>
            <a:chExt cx="3120775" cy="11862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0BAE170-876F-8D0D-5F3F-FD39CBFA35A8}"/>
                </a:ext>
              </a:extLst>
            </p:cNvPr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274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5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Học thuộc lòng 2 khổ thơ đầu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BDFE3157-66ED-9CA9-1222-4435D1B5567E}"/>
                </a:ext>
              </a:extLst>
            </p:cNvPr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0665A0-F571-9FF4-59E7-E63EF33BB2DC}"/>
              </a:ext>
            </a:extLst>
          </p:cNvPr>
          <p:cNvSpPr txBox="1"/>
          <p:nvPr/>
        </p:nvSpPr>
        <p:spPr>
          <a:xfrm>
            <a:off x="5189604" y="2871788"/>
            <a:ext cx="1243195" cy="851762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46E2D9F-5FE3-FE18-5E32-98F425BB5360}"/>
              </a:ext>
            </a:extLst>
          </p:cNvPr>
          <p:cNvSpPr txBox="1"/>
          <p:nvPr/>
        </p:nvSpPr>
        <p:spPr>
          <a:xfrm>
            <a:off x="5217939" y="3514725"/>
            <a:ext cx="1481574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vi-VN" sz="45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C95C2A-B79D-7FBE-D130-4567F6807A2C}"/>
              </a:ext>
            </a:extLst>
          </p:cNvPr>
          <p:cNvSpPr txBox="1"/>
          <p:nvPr/>
        </p:nvSpPr>
        <p:spPr>
          <a:xfrm>
            <a:off x="5141439" y="4286250"/>
            <a:ext cx="1579479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E41ADB0-C7D1-30D7-B733-E28F7B4FC664}"/>
              </a:ext>
            </a:extLst>
          </p:cNvPr>
          <p:cNvSpPr txBox="1"/>
          <p:nvPr/>
        </p:nvSpPr>
        <p:spPr>
          <a:xfrm>
            <a:off x="5187696" y="5057775"/>
            <a:ext cx="1280801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endParaRPr lang="vi-VN" sz="4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CA388B2-4F08-FE3B-35BF-95B5E0D45CF2}"/>
              </a:ext>
            </a:extLst>
          </p:cNvPr>
          <p:cNvSpPr txBox="1"/>
          <p:nvPr/>
        </p:nvSpPr>
        <p:spPr>
          <a:xfrm>
            <a:off x="5170713" y="6453432"/>
            <a:ext cx="1747268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ạ</a:t>
            </a:r>
            <a:r>
              <a:rPr lang="vi-VN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5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697709D-4359-6686-07FD-39D223C7BE93}"/>
              </a:ext>
            </a:extLst>
          </p:cNvPr>
          <p:cNvSpPr txBox="1"/>
          <p:nvPr/>
        </p:nvSpPr>
        <p:spPr>
          <a:xfrm>
            <a:off x="5170708" y="7200900"/>
            <a:ext cx="1233571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72F1254-307D-4541-BA80-16185E6055C6}"/>
              </a:ext>
            </a:extLst>
          </p:cNvPr>
          <p:cNvSpPr txBox="1"/>
          <p:nvPr/>
        </p:nvSpPr>
        <p:spPr>
          <a:xfrm>
            <a:off x="5205656" y="7886700"/>
            <a:ext cx="1528805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FA6626B-C25A-3617-9BDF-8B56864FD872}"/>
              </a:ext>
            </a:extLst>
          </p:cNvPr>
          <p:cNvSpPr txBox="1"/>
          <p:nvPr/>
        </p:nvSpPr>
        <p:spPr>
          <a:xfrm>
            <a:off x="6107588" y="2873709"/>
            <a:ext cx="7908806" cy="851762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vòng Trái Đất,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rẽ tầng mây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190FC66-8AD9-0A1C-A7F4-0B2A34B1D305}"/>
              </a:ext>
            </a:extLst>
          </p:cNvPr>
          <p:cNvSpPr txBox="1"/>
          <p:nvPr/>
        </p:nvSpPr>
        <p:spPr>
          <a:xfrm>
            <a:off x="5217945" y="8634168"/>
            <a:ext cx="1528805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endParaRPr lang="vi-VN" sz="4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D721875-00FC-65A4-39D6-90DDCDDB0951}"/>
              </a:ext>
            </a:extLst>
          </p:cNvPr>
          <p:cNvSpPr txBox="1"/>
          <p:nvPr/>
        </p:nvSpPr>
        <p:spPr>
          <a:xfrm>
            <a:off x="6404278" y="8634168"/>
            <a:ext cx="9267965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 đường hoa, rộn bốn phương.</a:t>
            </a:r>
            <a:endParaRPr lang="vi-VN" sz="4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8ED9D1D-61C1-011F-D544-9E873341BBA4}"/>
              </a:ext>
            </a:extLst>
          </p:cNvPr>
          <p:cNvSpPr txBox="1"/>
          <p:nvPr/>
        </p:nvSpPr>
        <p:spPr>
          <a:xfrm>
            <a:off x="6468490" y="7886700"/>
            <a:ext cx="9267965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ngon,</a:t>
            </a: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 ngọt vàng nông trại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C54BA13-2510-2C10-090B-22BA2750C72D}"/>
              </a:ext>
            </a:extLst>
          </p:cNvPr>
          <p:cNvSpPr txBox="1"/>
          <p:nvPr/>
        </p:nvSpPr>
        <p:spPr>
          <a:xfrm>
            <a:off x="6273509" y="7182095"/>
            <a:ext cx="10629960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 đồng bãi,</a:t>
            </a:r>
            <a:r>
              <a:rPr lang="vi-VN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 đồi nương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0636E4A-DFE7-F213-D8A0-785493413348}"/>
              </a:ext>
            </a:extLst>
          </p:cNvPr>
          <p:cNvSpPr txBox="1"/>
          <p:nvPr/>
        </p:nvSpPr>
        <p:spPr>
          <a:xfrm>
            <a:off x="6720917" y="6455807"/>
            <a:ext cx="9267965" cy="948615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Cu-ba ngọt lịm đường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F1F7546-6166-4184-6FC4-42E1E88F2578}"/>
              </a:ext>
            </a:extLst>
          </p:cNvPr>
          <p:cNvSpPr txBox="1"/>
          <p:nvPr/>
        </p:nvSpPr>
        <p:spPr>
          <a:xfrm>
            <a:off x="6294915" y="5038845"/>
            <a:ext cx="9139541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 một dải lụa đào bay.</a:t>
            </a:r>
            <a:endParaRPr lang="vi-VN" sz="4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BF4F52A-B146-971B-2656-CBE10E6BDCB1}"/>
              </a:ext>
            </a:extLst>
          </p:cNvPr>
          <p:cNvSpPr txBox="1"/>
          <p:nvPr/>
        </p:nvSpPr>
        <p:spPr>
          <a:xfrm>
            <a:off x="6601374" y="4286250"/>
            <a:ext cx="9139541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 trời tơ</a:t>
            </a: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biển ngọc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639C5A6-CCD8-CF67-B195-9579DC77D253}"/>
              </a:ext>
            </a:extLst>
          </p:cNvPr>
          <p:cNvSpPr txBox="1"/>
          <p:nvPr/>
        </p:nvSpPr>
        <p:spPr>
          <a:xfrm>
            <a:off x="6432792" y="3514725"/>
            <a:ext cx="9139541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 Cu ba</a:t>
            </a: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sáng ngày</a:t>
            </a:r>
            <a:endParaRPr lang="vi-VN" sz="45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7B63D44-3661-9E76-8987-1F1E659F0AF6}"/>
              </a:ext>
            </a:extLst>
          </p:cNvPr>
          <p:cNvSpPr txBox="1"/>
          <p:nvPr/>
        </p:nvSpPr>
        <p:spPr>
          <a:xfrm>
            <a:off x="5189604" y="2871029"/>
            <a:ext cx="1243195" cy="851762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7D94447-F6CC-E7ED-1486-64B64A0EF920}"/>
              </a:ext>
            </a:extLst>
          </p:cNvPr>
          <p:cNvSpPr txBox="1"/>
          <p:nvPr/>
        </p:nvSpPr>
        <p:spPr>
          <a:xfrm>
            <a:off x="5217246" y="3514064"/>
            <a:ext cx="1481574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vi-VN" sz="4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F1FAC9E-FF61-7FCE-A7EA-B4671C4D3566}"/>
              </a:ext>
            </a:extLst>
          </p:cNvPr>
          <p:cNvSpPr txBox="1"/>
          <p:nvPr/>
        </p:nvSpPr>
        <p:spPr>
          <a:xfrm>
            <a:off x="5140712" y="4285102"/>
            <a:ext cx="1579479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1B357BD-E0F4-F2F2-F411-6E9FEF97ED02}"/>
              </a:ext>
            </a:extLst>
          </p:cNvPr>
          <p:cNvSpPr txBox="1"/>
          <p:nvPr/>
        </p:nvSpPr>
        <p:spPr>
          <a:xfrm>
            <a:off x="5186765" y="5057775"/>
            <a:ext cx="1280801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endParaRPr lang="vi-VN" sz="4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BD094EE-AAD0-5B95-64F0-320F46A81331}"/>
              </a:ext>
            </a:extLst>
          </p:cNvPr>
          <p:cNvSpPr txBox="1"/>
          <p:nvPr/>
        </p:nvSpPr>
        <p:spPr>
          <a:xfrm>
            <a:off x="5171195" y="6451863"/>
            <a:ext cx="1747268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ạ</a:t>
            </a:r>
            <a:r>
              <a:rPr lang="vi-VN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0996F2B-04CE-30F5-BCCE-F1EBE2B66695}"/>
              </a:ext>
            </a:extLst>
          </p:cNvPr>
          <p:cNvSpPr txBox="1"/>
          <p:nvPr/>
        </p:nvSpPr>
        <p:spPr>
          <a:xfrm>
            <a:off x="5170544" y="7200900"/>
            <a:ext cx="1233571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B29838B-04EB-9006-7BFB-38F5B5F993A3}"/>
              </a:ext>
            </a:extLst>
          </p:cNvPr>
          <p:cNvSpPr txBox="1"/>
          <p:nvPr/>
        </p:nvSpPr>
        <p:spPr>
          <a:xfrm>
            <a:off x="5205656" y="7886700"/>
            <a:ext cx="1528805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A92A20B-9493-CB50-CE1B-DC0AC635624C}"/>
              </a:ext>
            </a:extLst>
          </p:cNvPr>
          <p:cNvSpPr txBox="1"/>
          <p:nvPr/>
        </p:nvSpPr>
        <p:spPr>
          <a:xfrm>
            <a:off x="5217945" y="8633454"/>
            <a:ext cx="1528805" cy="934778"/>
          </a:xfrm>
          <a:prstGeom prst="rect">
            <a:avLst/>
          </a:prstGeom>
          <a:noFill/>
        </p:spPr>
        <p:txBody>
          <a:bodyPr wrap="square" lIns="102734" tIns="51367" rIns="102734" bIns="51367">
            <a:spAutoFit/>
          </a:bodyPr>
          <a:lstStyle/>
          <a:p>
            <a:pPr defTabSz="10274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endParaRPr lang="vi-VN" sz="4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530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65" y="626089"/>
            <a:ext cx="5029199" cy="613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7924803" y="344366"/>
            <a:ext cx="9144000" cy="3314700"/>
          </a:xfrm>
          <a:prstGeom prst="rect">
            <a:avLst/>
          </a:prstGeom>
        </p:spPr>
        <p:txBody>
          <a:bodyPr wrap="none" lIns="137026" tIns="68513" rIns="137026" bIns="68513" fromWordArt="1">
            <a:prstTxWarp prst="textCascadeUp">
              <a:avLst>
                <a:gd name="adj" fmla="val 52046"/>
              </a:avLst>
            </a:prstTxWarp>
          </a:bodyPr>
          <a:lstStyle/>
          <a:p>
            <a:pPr algn="ctr"/>
            <a:r>
              <a:rPr lang="vi-VN" sz="12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7086609" y="3659074"/>
            <a:ext cx="10902462" cy="3659982"/>
          </a:xfrm>
          <a:prstGeom prst="rect">
            <a:avLst/>
          </a:prstGeom>
        </p:spPr>
        <p:txBody>
          <a:bodyPr wrap="none" lIns="137026" tIns="68513" rIns="137026" bIns="68513" fromWordArt="1">
            <a:prstTxWarp prst="textCanDown">
              <a:avLst>
                <a:gd name="adj" fmla="val 14574"/>
              </a:avLst>
            </a:prstTxWarp>
          </a:bodyPr>
          <a:lstStyle/>
          <a:p>
            <a:pPr algn="ctr"/>
            <a:r>
              <a:rPr lang="vi-VN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Phóng viên</a:t>
            </a:r>
          </a:p>
        </p:txBody>
      </p:sp>
    </p:spTree>
    <p:extLst>
      <p:ext uri="{BB962C8B-B14F-4D97-AF65-F5344CB8AC3E}">
        <p14:creationId xmlns:p14="http://schemas.microsoft.com/office/powerpoint/2010/main" val="1582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25"/>
          <p:cNvSpPr>
            <a:spLocks noTextEdit="1"/>
          </p:cNvSpPr>
          <p:nvPr/>
        </p:nvSpPr>
        <p:spPr>
          <a:xfrm>
            <a:off x="1841862" y="3030585"/>
            <a:ext cx="14813280" cy="2566990"/>
          </a:xfrm>
          <a:prstGeom prst="rect">
            <a:avLst/>
          </a:prstGeom>
        </p:spPr>
        <p:txBody>
          <a:bodyPr wrap="none" lIns="137026" tIns="68513" rIns="137026" bIns="68513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54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0409476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5" y="0"/>
            <a:ext cx="455887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197219">
            <a:off x="-770514" y="584988"/>
            <a:ext cx="2645352" cy="230476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13635" y="69660"/>
            <a:ext cx="15093188" cy="10331640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04199" y="126519"/>
            <a:ext cx="2154516" cy="1982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16537">
            <a:off x="16398698" y="2427554"/>
            <a:ext cx="1901533" cy="1739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14957781" y="7626526"/>
            <a:ext cx="3054066" cy="26608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257303" y="8486082"/>
            <a:ext cx="1556086" cy="1431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83462">
            <a:off x="581291" y="7579070"/>
            <a:ext cx="1045662" cy="956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1571" y="1586819"/>
            <a:ext cx="9731622" cy="1800486"/>
          </a:xfrm>
          <a:prstGeom prst="rect">
            <a:avLst/>
          </a:prstGeom>
          <a:noFill/>
        </p:spPr>
        <p:txBody>
          <a:bodyPr wrap="square" lIns="91346" tIns="45671" rIns="91346" bIns="45671" rtlCol="0">
            <a:spAutoFit/>
          </a:bodyPr>
          <a:lstStyle/>
          <a:p>
            <a:pPr algn="ctr"/>
            <a:r>
              <a:rPr lang="en-US" sz="3600" b="1" i="1" dirty="0" err="1">
                <a:latin typeface="HP001 4 hàng" pitchFamily="34" charset="-93"/>
              </a:rPr>
              <a:t>Thứ</a:t>
            </a:r>
            <a:r>
              <a:rPr lang="en-US" sz="3600" b="1" i="1" dirty="0">
                <a:latin typeface="HP001 4 hàng" pitchFamily="34" charset="-93"/>
              </a:rPr>
              <a:t> </a:t>
            </a:r>
            <a:r>
              <a:rPr lang="en-US" sz="3600" b="1" i="1" dirty="0" err="1">
                <a:latin typeface="HP001 4 hàng" pitchFamily="34" charset="-93"/>
              </a:rPr>
              <a:t>Bảy</a:t>
            </a:r>
            <a:r>
              <a:rPr lang="en-US" sz="3600" b="1" i="1" dirty="0">
                <a:latin typeface="HP001 4 hàng" pitchFamily="34" charset="-93"/>
              </a:rPr>
              <a:t> </a:t>
            </a:r>
            <a:r>
              <a:rPr lang="en-US" sz="3600" b="1" i="1" dirty="0" err="1">
                <a:latin typeface="HP001 4 hàng" pitchFamily="34" charset="-93"/>
              </a:rPr>
              <a:t>ngày</a:t>
            </a:r>
            <a:r>
              <a:rPr lang="en-US" sz="3600" b="1" i="1" dirty="0">
                <a:latin typeface="HP001 4 hàng" pitchFamily="34" charset="-93"/>
              </a:rPr>
              <a:t> 15 </a:t>
            </a:r>
            <a:r>
              <a:rPr lang="en-US" sz="3600" b="1" i="1" dirty="0" err="1">
                <a:latin typeface="HP001 4 hàng" pitchFamily="34" charset="-93"/>
              </a:rPr>
              <a:t>tháng</a:t>
            </a:r>
            <a:r>
              <a:rPr lang="en-US" sz="3600" b="1" i="1" dirty="0">
                <a:latin typeface="HP001 4 hàng" pitchFamily="34" charset="-93"/>
              </a:rPr>
              <a:t> 10 </a:t>
            </a:r>
            <a:r>
              <a:rPr lang="en-US" sz="3600" b="1" i="1" dirty="0" err="1">
                <a:latin typeface="HP001 4 hàng" pitchFamily="34" charset="-93"/>
              </a:rPr>
              <a:t>năm</a:t>
            </a:r>
            <a:r>
              <a:rPr lang="en-US" sz="3600" b="1" i="1" dirty="0">
                <a:latin typeface="HP001 4 hàng" pitchFamily="34" charset="-93"/>
              </a:rPr>
              <a:t> 2024</a:t>
            </a:r>
          </a:p>
          <a:p>
            <a:pPr algn="ctr"/>
            <a:r>
              <a:rPr lang="en-US" sz="3100" b="1" i="1" u="sng" dirty="0" err="1">
                <a:latin typeface="HP001 4 hàng" pitchFamily="34" charset="-93"/>
              </a:rPr>
              <a:t>Tiếng</a:t>
            </a:r>
            <a:r>
              <a:rPr lang="en-US" sz="3100" b="1" i="1" u="sng" dirty="0">
                <a:latin typeface="HP001 4 hàng" pitchFamily="34" charset="-93"/>
              </a:rPr>
              <a:t> </a:t>
            </a:r>
            <a:r>
              <a:rPr lang="en-US" sz="3100" b="1" i="1" u="sng" dirty="0" err="1">
                <a:latin typeface="HP001 4 hàng" pitchFamily="34" charset="-93"/>
              </a:rPr>
              <a:t>Việt</a:t>
            </a:r>
            <a:endParaRPr lang="en-US" sz="3100" b="1" i="1" u="sng" dirty="0">
              <a:latin typeface="HP001 4 hàng" pitchFamily="34" charset="-93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HP001 4 hàng" pitchFamily="34" charset="-93"/>
              </a:rPr>
              <a:t>Cu – </a:t>
            </a:r>
            <a:r>
              <a:rPr lang="en-US" sz="4400" b="1" i="1" dirty="0" err="1">
                <a:solidFill>
                  <a:srgbClr val="FF0000"/>
                </a:solidFill>
                <a:latin typeface="HP001 4 hàng" pitchFamily="34" charset="-93"/>
              </a:rPr>
              <a:t>ba</a:t>
            </a:r>
            <a:r>
              <a:rPr lang="en-US" sz="4400" b="1" i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HP001 4 hàng" pitchFamily="34" charset="-93"/>
              </a:rPr>
              <a:t>tư</a:t>
            </a:r>
            <a:r>
              <a:rPr lang="el-GR" sz="4400" b="1" i="1" dirty="0">
                <a:solidFill>
                  <a:srgbClr val="FF0000"/>
                </a:solidFill>
                <a:latin typeface="HP001 4 hàng" pitchFamily="34" charset="-93"/>
              </a:rPr>
              <a:t>Π</a:t>
            </a:r>
            <a:r>
              <a:rPr lang="en-US" sz="4400" b="1" i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HP001 4 hàng" pitchFamily="34" charset="-93"/>
              </a:rPr>
              <a:t>đẹp</a:t>
            </a:r>
            <a:endParaRPr lang="en-US" sz="4400" b="1" i="1" dirty="0">
              <a:solidFill>
                <a:srgbClr val="FF0000"/>
              </a:solidFill>
              <a:latin typeface="HP001 4 hàng" pitchFamily="34" charset="-93"/>
            </a:endParaRPr>
          </a:p>
        </p:txBody>
      </p:sp>
      <p:pic>
        <p:nvPicPr>
          <p:cNvPr id="24578" name="Picture 2" descr="Hình ảnh con người và đất nước Cuba tươi đẹp - ALONGWALK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57" y="3924310"/>
            <a:ext cx="7834448" cy="48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elle.vn/wp-content/uploads/2018/01/15/15-b%E1%BB%A9c-%E1%BA%A3nh-v%E1%BB%81-m%E1%BB%99t-%C4%91%E1%BA%A5t-n%C6%B0%E1%BB%9Bc-Cuba-%C4%91%E1%BA%A7y-m%C3%A0u-s%E1%BA%AFc-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924299"/>
            <a:ext cx="6779686" cy="482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296400" y="9018260"/>
            <a:ext cx="7094904" cy="1200329"/>
          </a:xfrm>
          <a:prstGeom prst="rect">
            <a:avLst/>
          </a:prstGeom>
        </p:spPr>
        <p:txBody>
          <a:bodyPr wrap="square" lIns="91355" tIns="45676" rIns="91355" bIns="45676">
            <a:spAutoFit/>
          </a:bodyPr>
          <a:lstStyle/>
          <a:p>
            <a:r>
              <a:rPr lang="vi-VN" sz="2400" dirty="0"/>
              <a:t>       Nắng vàng phủ lên những con đường ở Havana, thành phố lớn nhất  và cũng là thủ đô của đất nước Cuba xinh đẹp.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6703" y="8956951"/>
            <a:ext cx="7532709" cy="523220"/>
          </a:xfrm>
          <a:prstGeom prst="rect">
            <a:avLst/>
          </a:prstGeom>
          <a:noFill/>
        </p:spPr>
        <p:txBody>
          <a:bodyPr wrap="square" lIns="91355" tIns="45676" rIns="91355" bIns="45676" rtlCol="0">
            <a:spAutoFit/>
          </a:bodyPr>
          <a:lstStyle/>
          <a:p>
            <a:r>
              <a:rPr lang="vi-VN" sz="2800" dirty="0"/>
              <a:t>  Trẻ em Cu -  ba rất  hiếu khách và thân thiện</a:t>
            </a:r>
          </a:p>
        </p:txBody>
      </p:sp>
    </p:spTree>
    <p:extLst>
      <p:ext uri="{BB962C8B-B14F-4D97-AF65-F5344CB8AC3E}">
        <p14:creationId xmlns:p14="http://schemas.microsoft.com/office/powerpoint/2010/main" val="86133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37555"/>
            <a:ext cx="16764001" cy="984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35857" y="4114800"/>
            <a:ext cx="17547772" cy="1780580"/>
          </a:xfrm>
          <a:prstGeom prst="rect">
            <a:avLst/>
          </a:prstGeom>
        </p:spPr>
        <p:txBody>
          <a:bodyPr wrap="none" lIns="102770" tIns="51385" rIns="102770" bIns="5138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277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64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XIN CHÂN THÀNH CẢM ƠN </a:t>
            </a:r>
          </a:p>
          <a:p>
            <a:pPr algn="ctr" defTabSz="10277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64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QUÝ THẦY CÔ GIÁO VÀ CÁC EM</a:t>
            </a:r>
            <a:endParaRPr lang="en-US" sz="64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03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50B402-6217-D1CA-0C02-73474D6B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859" y="234155"/>
            <a:ext cx="4797288" cy="3080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9EDE06-A877-40F3-CE5E-EC2D3A691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129" y="234155"/>
            <a:ext cx="4797288" cy="30806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AAD75F5-24A4-D1B6-4162-DB0C49C03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534" y="3889579"/>
            <a:ext cx="4731615" cy="2935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802A73E-63A4-90B9-A6FC-8AFA9C5FA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4190" y="3889585"/>
            <a:ext cx="4748239" cy="27419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187864D-7959-2ACB-ED51-AC0C04B31E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0860" y="7206352"/>
            <a:ext cx="4797288" cy="30806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97A3370-7FE6-30C9-F5FA-3B20DFCD5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4178" y="7206352"/>
            <a:ext cx="4797288" cy="3020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7F0C7D-2878-4C6E-6EE7-A3E5A4783E08}"/>
              </a:ext>
            </a:extLst>
          </p:cNvPr>
          <p:cNvSpPr txBox="1"/>
          <p:nvPr/>
        </p:nvSpPr>
        <p:spPr>
          <a:xfrm>
            <a:off x="3183695" y="3208140"/>
            <a:ext cx="4797288" cy="519189"/>
          </a:xfrm>
          <a:prstGeom prst="rect">
            <a:avLst/>
          </a:prstGeom>
          <a:noFill/>
        </p:spPr>
        <p:txBody>
          <a:bodyPr wrap="square" lIns="102689" tIns="51344" rIns="102689" bIns="51344" rtlCol="0">
            <a:spAutoFit/>
          </a:bodyPr>
          <a:lstStyle/>
          <a:p>
            <a:pPr algn="ctr" defTabSz="10269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ki-mô-nô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CB01964-C440-6D54-3184-7725047D564B}"/>
              </a:ext>
            </a:extLst>
          </p:cNvPr>
          <p:cNvSpPr txBox="1"/>
          <p:nvPr/>
        </p:nvSpPr>
        <p:spPr>
          <a:xfrm>
            <a:off x="10583808" y="3321925"/>
            <a:ext cx="4797288" cy="519373"/>
          </a:xfrm>
          <a:prstGeom prst="rect">
            <a:avLst/>
          </a:prstGeom>
          <a:noFill/>
        </p:spPr>
        <p:txBody>
          <a:bodyPr wrap="square" lIns="102689" tIns="51344" rIns="102689" bIns="51344" rtlCol="0">
            <a:spAutoFit/>
          </a:bodyPr>
          <a:lstStyle/>
          <a:p>
            <a:pPr algn="ctr" defTabSz="10269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ma-tri-ô-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</a:t>
            </a:r>
            <a:endParaRPr 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72287A-CE0D-E380-5505-A4A5BABAC2D7}"/>
              </a:ext>
            </a:extLst>
          </p:cNvPr>
          <p:cNvSpPr txBox="1"/>
          <p:nvPr/>
        </p:nvSpPr>
        <p:spPr>
          <a:xfrm>
            <a:off x="3104636" y="6405872"/>
            <a:ext cx="4797288" cy="519189"/>
          </a:xfrm>
          <a:prstGeom prst="rect">
            <a:avLst/>
          </a:prstGeom>
          <a:noFill/>
        </p:spPr>
        <p:txBody>
          <a:bodyPr wrap="square" lIns="102689" tIns="51344" rIns="102689" bIns="51344" rtlCol="0">
            <a:spAutoFit/>
          </a:bodyPr>
          <a:lstStyle/>
          <a:p>
            <a:pPr algn="ctr" defTabSz="10269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43F1121-C518-962D-9AAF-EABA6CDB4A30}"/>
              </a:ext>
            </a:extLst>
          </p:cNvPr>
          <p:cNvSpPr txBox="1"/>
          <p:nvPr/>
        </p:nvSpPr>
        <p:spPr>
          <a:xfrm>
            <a:off x="10622099" y="9909012"/>
            <a:ext cx="4797288" cy="380773"/>
          </a:xfrm>
          <a:prstGeom prst="rect">
            <a:avLst/>
          </a:prstGeom>
          <a:noFill/>
        </p:spPr>
        <p:txBody>
          <a:bodyPr wrap="square" lIns="102689" tIns="51344" rIns="102689" bIns="51344" rtlCol="0">
            <a:spAutoFit/>
          </a:bodyPr>
          <a:lstStyle/>
          <a:p>
            <a:pPr algn="ctr" defTabSz="10269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 túi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38EB23-BA05-6940-A1EB-B0F0C93B762B}"/>
              </a:ext>
            </a:extLst>
          </p:cNvPr>
          <p:cNvSpPr txBox="1"/>
          <p:nvPr/>
        </p:nvSpPr>
        <p:spPr>
          <a:xfrm>
            <a:off x="3104636" y="9695747"/>
            <a:ext cx="4797288" cy="380773"/>
          </a:xfrm>
          <a:prstGeom prst="rect">
            <a:avLst/>
          </a:prstGeom>
          <a:noFill/>
        </p:spPr>
        <p:txBody>
          <a:bodyPr wrap="square" lIns="102689" tIns="51344" rIns="102689" bIns="51344" rtlCol="0">
            <a:spAutoFit/>
          </a:bodyPr>
          <a:lstStyle/>
          <a:p>
            <a:pPr algn="ctr" defTabSz="10269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Sếu vương miện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BAB5EA3-3BDB-10D5-A5AF-CFAEDE07BFCE}"/>
              </a:ext>
            </a:extLst>
          </p:cNvPr>
          <p:cNvSpPr txBox="1"/>
          <p:nvPr/>
        </p:nvSpPr>
        <p:spPr>
          <a:xfrm>
            <a:off x="10755041" y="6913303"/>
            <a:ext cx="4797288" cy="519373"/>
          </a:xfrm>
          <a:prstGeom prst="rect">
            <a:avLst/>
          </a:prstGeom>
          <a:noFill/>
        </p:spPr>
        <p:txBody>
          <a:bodyPr wrap="square" lIns="102689" tIns="51344" rIns="102689" bIns="51344" rtlCol="0">
            <a:spAutoFit/>
          </a:bodyPr>
          <a:lstStyle/>
          <a:p>
            <a:pPr algn="ctr" defTabSz="10269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Ép-phen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B23BB4A-7382-4041-824C-B4E0D2EDFB30}"/>
              </a:ext>
            </a:extLst>
          </p:cNvPr>
          <p:cNvSpPr/>
          <p:nvPr/>
        </p:nvSpPr>
        <p:spPr>
          <a:xfrm>
            <a:off x="8400965" y="424046"/>
            <a:ext cx="2182843" cy="861829"/>
          </a:xfrm>
          <a:prstGeom prst="roundRect">
            <a:avLst/>
          </a:prstGeom>
          <a:solidFill>
            <a:srgbClr val="DAEFB4"/>
          </a:solidFill>
          <a:ln>
            <a:solidFill>
              <a:srgbClr val="DAE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689" tIns="51344" rIns="102689" bIns="51344" rtlCol="0" anchor="ctr"/>
          <a:lstStyle/>
          <a:p>
            <a:pPr algn="ctr" defTabSz="10269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FA412B6A-40C7-F1E8-EF9B-4FC0AFB7EE40}"/>
              </a:ext>
            </a:extLst>
          </p:cNvPr>
          <p:cNvSpPr/>
          <p:nvPr/>
        </p:nvSpPr>
        <p:spPr>
          <a:xfrm>
            <a:off x="8269443" y="1750395"/>
            <a:ext cx="2187070" cy="776103"/>
          </a:xfrm>
          <a:prstGeom prst="roundRect">
            <a:avLst/>
          </a:prstGeom>
          <a:solidFill>
            <a:srgbClr val="DAEFB4"/>
          </a:solidFill>
          <a:ln>
            <a:solidFill>
              <a:srgbClr val="DAE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689" tIns="51344" rIns="102689" bIns="51344" rtlCol="0" anchor="ctr"/>
          <a:lstStyle/>
          <a:p>
            <a:pPr algn="ctr" defTabSz="10269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Bản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492AD5E6-7C24-F48C-5994-E5990F7F4BBC}"/>
              </a:ext>
            </a:extLst>
          </p:cNvPr>
          <p:cNvSpPr/>
          <p:nvPr/>
        </p:nvSpPr>
        <p:spPr>
          <a:xfrm>
            <a:off x="8382555" y="4256167"/>
            <a:ext cx="2187070" cy="776103"/>
          </a:xfrm>
          <a:prstGeom prst="roundRect">
            <a:avLst/>
          </a:prstGeom>
          <a:solidFill>
            <a:srgbClr val="DAEFB4"/>
          </a:solidFill>
          <a:ln>
            <a:solidFill>
              <a:srgbClr val="DAE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689" tIns="51344" rIns="102689" bIns="51344" rtlCol="0" anchor="ctr"/>
          <a:lstStyle/>
          <a:p>
            <a:pPr algn="ctr" defTabSz="10269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Cu-ba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4C16DA2-6915-4646-4B13-94EE5560EFA0}"/>
              </a:ext>
            </a:extLst>
          </p:cNvPr>
          <p:cNvSpPr/>
          <p:nvPr/>
        </p:nvSpPr>
        <p:spPr>
          <a:xfrm>
            <a:off x="8382555" y="5496777"/>
            <a:ext cx="2187070" cy="776103"/>
          </a:xfrm>
          <a:prstGeom prst="roundRect">
            <a:avLst/>
          </a:prstGeom>
          <a:solidFill>
            <a:srgbClr val="DAEFB4"/>
          </a:solidFill>
          <a:ln>
            <a:solidFill>
              <a:srgbClr val="DAE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689" tIns="51344" rIns="102689" bIns="51344" rtlCol="0" anchor="ctr"/>
          <a:lstStyle/>
          <a:p>
            <a:pPr algn="ctr" defTabSz="10269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803AB7C0-F712-9D88-C54F-A7C1449922EB}"/>
              </a:ext>
            </a:extLst>
          </p:cNvPr>
          <p:cNvSpPr/>
          <p:nvPr/>
        </p:nvSpPr>
        <p:spPr>
          <a:xfrm>
            <a:off x="8371123" y="7328802"/>
            <a:ext cx="2187070" cy="776103"/>
          </a:xfrm>
          <a:prstGeom prst="roundRect">
            <a:avLst/>
          </a:prstGeom>
          <a:solidFill>
            <a:srgbClr val="DAEFB4"/>
          </a:solidFill>
          <a:ln>
            <a:solidFill>
              <a:srgbClr val="DAE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689" tIns="51344" rIns="102689" bIns="51344" rtlCol="0" anchor="ctr"/>
          <a:lstStyle/>
          <a:p>
            <a:pPr algn="ctr" defTabSz="10269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Phi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432C3FE6-CA92-F601-B7D5-7345EE380D56}"/>
              </a:ext>
            </a:extLst>
          </p:cNvPr>
          <p:cNvSpPr/>
          <p:nvPr/>
        </p:nvSpPr>
        <p:spPr>
          <a:xfrm>
            <a:off x="8359690" y="8658237"/>
            <a:ext cx="2187070" cy="776103"/>
          </a:xfrm>
          <a:prstGeom prst="roundRect">
            <a:avLst/>
          </a:prstGeom>
          <a:solidFill>
            <a:srgbClr val="DAEFB4"/>
          </a:solidFill>
          <a:ln>
            <a:solidFill>
              <a:srgbClr val="DAE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689" tIns="51344" rIns="102689" bIns="51344" rtlCol="0" anchor="ctr"/>
          <a:lstStyle/>
          <a:p>
            <a:pPr algn="ctr" defTabSz="10269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baseline="-1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Ô-xtrây-li-a</a:t>
            </a:r>
          </a:p>
        </p:txBody>
      </p:sp>
    </p:spTree>
    <p:extLst>
      <p:ext uri="{BB962C8B-B14F-4D97-AF65-F5344CB8AC3E}">
        <p14:creationId xmlns:p14="http://schemas.microsoft.com/office/powerpoint/2010/main" val="5119561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AutoShape 8"/>
          <p:cNvSpPr>
            <a:spLocks noChangeArrowheads="1"/>
          </p:cNvSpPr>
          <p:nvPr/>
        </p:nvSpPr>
        <p:spPr bwMode="auto">
          <a:xfrm rot="885673">
            <a:off x="15506487" y="561040"/>
            <a:ext cx="2630638" cy="1242438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63122" tIns="81561" rIns="163122" bIns="81561"/>
          <a:lstStyle/>
          <a:p>
            <a:pPr algn="ctr"/>
            <a:r>
              <a:rPr lang="en-US" altLang="zh-CN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zh-C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zh-C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954739"/>
            <a:ext cx="13868400" cy="707787"/>
          </a:xfrm>
          <a:prstGeom prst="rect">
            <a:avLst/>
          </a:prstGeom>
        </p:spPr>
        <p:txBody>
          <a:bodyPr wrap="square" lIns="91346" tIns="45671" rIns="91346" bIns="45671">
            <a:spAutoFit/>
          </a:bodyPr>
          <a:lstStyle/>
          <a:p>
            <a:r>
              <a:rPr lang="vi-VN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Arial"/>
              </a:rPr>
              <a:t>  </a:t>
            </a:r>
            <a:endParaRPr lang="vi-VN" sz="4000" dirty="0">
              <a:solidFill>
                <a:prstClr val="black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5399"/>
            <a:ext cx="8403029" cy="605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754" y="3771900"/>
            <a:ext cx="8693246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64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5" y="0"/>
            <a:ext cx="455887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197219">
            <a:off x="-770514" y="584988"/>
            <a:ext cx="2645352" cy="230476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14452" y="1315352"/>
            <a:ext cx="15093188" cy="7656300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04199" y="126519"/>
            <a:ext cx="2154516" cy="1982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16537">
            <a:off x="16398698" y="2427554"/>
            <a:ext cx="1901533" cy="1739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14957781" y="7626526"/>
            <a:ext cx="3054066" cy="26608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257303" y="8486082"/>
            <a:ext cx="1556086" cy="1431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83462">
            <a:off x="581291" y="7579070"/>
            <a:ext cx="1045662" cy="956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1571" y="1586819"/>
            <a:ext cx="9731622" cy="1138766"/>
          </a:xfrm>
          <a:prstGeom prst="rect">
            <a:avLst/>
          </a:prstGeom>
          <a:noFill/>
        </p:spPr>
        <p:txBody>
          <a:bodyPr wrap="square" lIns="91346" tIns="45671" rIns="91346" bIns="45671" rtlCol="0">
            <a:spAutoFit/>
          </a:bodyPr>
          <a:lstStyle/>
          <a:p>
            <a:pPr algn="ctr"/>
            <a:r>
              <a:rPr lang="en-US" sz="3600" b="1" i="1" dirty="0" err="1">
                <a:latin typeface="HP001 4 hàng" pitchFamily="34" charset="-93"/>
              </a:rPr>
              <a:t>Thứ</a:t>
            </a:r>
            <a:r>
              <a:rPr lang="en-US" sz="3600" b="1" i="1" dirty="0">
                <a:latin typeface="HP001 4 hàng" pitchFamily="34" charset="-93"/>
              </a:rPr>
              <a:t> </a:t>
            </a:r>
            <a:r>
              <a:rPr lang="en-US" sz="3600" b="1" i="1" dirty="0" err="1">
                <a:latin typeface="HP001 4 hàng" pitchFamily="34" charset="-93"/>
              </a:rPr>
              <a:t>Hai</a:t>
            </a:r>
            <a:r>
              <a:rPr lang="en-US" sz="3600" b="1" i="1" dirty="0">
                <a:latin typeface="HP001 4 hàng" pitchFamily="34" charset="-93"/>
              </a:rPr>
              <a:t> </a:t>
            </a:r>
            <a:r>
              <a:rPr lang="en-US" sz="3600" b="1" i="1" dirty="0" err="1">
                <a:latin typeface="HP001 4 hàng" pitchFamily="34" charset="-93"/>
              </a:rPr>
              <a:t>ngày</a:t>
            </a:r>
            <a:r>
              <a:rPr lang="en-US" sz="3600" b="1" i="1" dirty="0">
                <a:latin typeface="HP001 4 hàng" pitchFamily="34" charset="-93"/>
              </a:rPr>
              <a:t> 24 </a:t>
            </a:r>
            <a:r>
              <a:rPr lang="en-US" sz="3600" b="1" i="1" dirty="0" err="1">
                <a:latin typeface="HP001 4 hàng" pitchFamily="34" charset="-93"/>
              </a:rPr>
              <a:t>tháng</a:t>
            </a:r>
            <a:r>
              <a:rPr lang="en-US" sz="3600" b="1" i="1" dirty="0">
                <a:latin typeface="HP001 4 hàng" pitchFamily="34" charset="-93"/>
              </a:rPr>
              <a:t> 4 </a:t>
            </a:r>
            <a:r>
              <a:rPr lang="en-US" sz="3600" b="1" i="1" dirty="0" err="1">
                <a:latin typeface="HP001 4 hàng" pitchFamily="34" charset="-93"/>
              </a:rPr>
              <a:t>năm</a:t>
            </a:r>
            <a:r>
              <a:rPr lang="en-US" sz="3600" b="1" i="1" dirty="0">
                <a:latin typeface="HP001 4 hàng" pitchFamily="34" charset="-93"/>
              </a:rPr>
              <a:t> 2024</a:t>
            </a:r>
          </a:p>
          <a:p>
            <a:pPr algn="ctr"/>
            <a:r>
              <a:rPr lang="en-US" sz="3100" b="1" i="1" u="sng" dirty="0" err="1">
                <a:latin typeface="HP001 4 hàng" pitchFamily="34" charset="-93"/>
              </a:rPr>
              <a:t>Tiếng</a:t>
            </a:r>
            <a:r>
              <a:rPr lang="en-US" sz="3100" b="1" i="1" u="sng" dirty="0">
                <a:latin typeface="HP001 4 hàng" pitchFamily="34" charset="-93"/>
              </a:rPr>
              <a:t> </a:t>
            </a:r>
            <a:r>
              <a:rPr lang="en-US" sz="3100" b="1" i="1" u="sng" dirty="0" err="1">
                <a:latin typeface="HP001 4 hàng" pitchFamily="34" charset="-93"/>
              </a:rPr>
              <a:t>Việt</a:t>
            </a:r>
            <a:endParaRPr lang="en-US" sz="3100" b="1" i="1" u="sng" dirty="0">
              <a:latin typeface="HP001 4 hàng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4000504"/>
            <a:ext cx="11734800" cy="381000"/>
          </a:xfrm>
          <a:prstGeom prst="rect">
            <a:avLst/>
          </a:prstGeom>
          <a:noFill/>
        </p:spPr>
        <p:txBody>
          <a:bodyPr wrap="square" lIns="91346" tIns="45671" rIns="91346" bIns="45671" rtlCol="0">
            <a:spAutoFit/>
          </a:bodyPr>
          <a:lstStyle/>
          <a:p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1666532" y="5502921"/>
            <a:ext cx="14491724" cy="1446542"/>
          </a:xfrm>
          <a:prstGeom prst="rect">
            <a:avLst/>
          </a:prstGeom>
          <a:noFill/>
        </p:spPr>
        <p:txBody>
          <a:bodyPr wrap="square" lIns="91346" tIns="45671" rIns="91346" bIns="45671" rtlCol="0">
            <a:spAutoFit/>
          </a:bodyPr>
          <a:lstStyle/>
          <a:p>
            <a:endParaRPr lang="vi-VN" sz="4400" dirty="0">
              <a:latin typeface="+mj-lt"/>
            </a:endParaRPr>
          </a:p>
          <a:p>
            <a:r>
              <a:rPr lang="vi-VN" sz="4400" dirty="0">
                <a:latin typeface="+mj-lt"/>
              </a:rPr>
              <a:t>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20" y="2725586"/>
            <a:ext cx="15063784" cy="623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2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25"/>
          <p:cNvSpPr>
            <a:spLocks noTextEdit="1"/>
          </p:cNvSpPr>
          <p:nvPr/>
        </p:nvSpPr>
        <p:spPr>
          <a:xfrm>
            <a:off x="1841862" y="3030585"/>
            <a:ext cx="14813280" cy="2566990"/>
          </a:xfrm>
          <a:prstGeom prst="rect">
            <a:avLst/>
          </a:prstGeom>
        </p:spPr>
        <p:txBody>
          <a:bodyPr wrap="none" lIns="137026" tIns="68513" rIns="137026" bIns="68513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5400" b="1" dirty="0" err="1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5400" b="1" dirty="0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endParaRPr lang="en-US" sz="5400" b="1" dirty="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863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5" y="0"/>
            <a:ext cx="455887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197219">
            <a:off x="-770514" y="584988"/>
            <a:ext cx="2645352" cy="230476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14452" y="1315352"/>
            <a:ext cx="15093188" cy="7656300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04199" y="126519"/>
            <a:ext cx="2154516" cy="1982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16537">
            <a:off x="16398698" y="2427554"/>
            <a:ext cx="1901533" cy="1739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14957781" y="7626526"/>
            <a:ext cx="3054066" cy="26608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257303" y="8486082"/>
            <a:ext cx="1556086" cy="1431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83462">
            <a:off x="581291" y="7579070"/>
            <a:ext cx="1045662" cy="956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1571" y="1586819"/>
            <a:ext cx="9731622" cy="1138766"/>
          </a:xfrm>
          <a:prstGeom prst="rect">
            <a:avLst/>
          </a:prstGeom>
          <a:noFill/>
        </p:spPr>
        <p:txBody>
          <a:bodyPr wrap="square" lIns="91346" tIns="45671" rIns="91346" bIns="45671" rtlCol="0">
            <a:spAutoFit/>
          </a:bodyPr>
          <a:lstStyle/>
          <a:p>
            <a:pPr algn="ctr"/>
            <a:r>
              <a:rPr lang="en-US" sz="3600" b="1" i="1" dirty="0" err="1">
                <a:latin typeface="HP001 4 hàng" pitchFamily="34" charset="-93"/>
              </a:rPr>
              <a:t>Thứ</a:t>
            </a:r>
            <a:r>
              <a:rPr lang="en-US" sz="3600" b="1" i="1" dirty="0">
                <a:latin typeface="HP001 4 hàng" pitchFamily="34" charset="-93"/>
              </a:rPr>
              <a:t> </a:t>
            </a:r>
            <a:r>
              <a:rPr lang="en-US" sz="3600" b="1" i="1" dirty="0" err="1">
                <a:latin typeface="HP001 4 hàng" pitchFamily="34" charset="-93"/>
              </a:rPr>
              <a:t>Hai</a:t>
            </a:r>
            <a:r>
              <a:rPr lang="en-US" sz="3600" b="1" i="1" dirty="0">
                <a:latin typeface="HP001 4 hàng" pitchFamily="34" charset="-93"/>
              </a:rPr>
              <a:t> </a:t>
            </a:r>
            <a:r>
              <a:rPr lang="en-US" sz="3600" b="1" i="1" dirty="0" err="1">
                <a:latin typeface="HP001 4 hàng" pitchFamily="34" charset="-93"/>
              </a:rPr>
              <a:t>ngày</a:t>
            </a:r>
            <a:r>
              <a:rPr lang="en-US" sz="3600" b="1" i="1" dirty="0">
                <a:latin typeface="HP001 4 hàng" pitchFamily="34" charset="-93"/>
              </a:rPr>
              <a:t> 24 </a:t>
            </a:r>
            <a:r>
              <a:rPr lang="en-US" sz="3600" b="1" i="1" dirty="0" err="1">
                <a:latin typeface="HP001 4 hàng" pitchFamily="34" charset="-93"/>
              </a:rPr>
              <a:t>tháng</a:t>
            </a:r>
            <a:r>
              <a:rPr lang="en-US" sz="3600" b="1" i="1" dirty="0">
                <a:latin typeface="HP001 4 hàng" pitchFamily="34" charset="-93"/>
              </a:rPr>
              <a:t> 4 </a:t>
            </a:r>
            <a:r>
              <a:rPr lang="en-US" sz="3600" b="1" i="1" dirty="0" err="1">
                <a:latin typeface="HP001 4 hàng" pitchFamily="34" charset="-93"/>
              </a:rPr>
              <a:t>năm</a:t>
            </a:r>
            <a:r>
              <a:rPr lang="en-US" sz="3600" b="1" i="1" dirty="0">
                <a:latin typeface="HP001 4 hàng" pitchFamily="34" charset="-93"/>
              </a:rPr>
              <a:t> 2024</a:t>
            </a:r>
          </a:p>
          <a:p>
            <a:pPr algn="ctr"/>
            <a:r>
              <a:rPr lang="en-US" sz="3100" b="1" i="1" u="sng" dirty="0" err="1">
                <a:latin typeface="HP001 4 hàng" pitchFamily="34" charset="-93"/>
              </a:rPr>
              <a:t>Tiếng</a:t>
            </a:r>
            <a:r>
              <a:rPr lang="en-US" sz="3100" b="1" i="1" u="sng" dirty="0">
                <a:latin typeface="HP001 4 hàng" pitchFamily="34" charset="-93"/>
              </a:rPr>
              <a:t> </a:t>
            </a:r>
            <a:r>
              <a:rPr lang="en-US" sz="3100" b="1" i="1" u="sng" dirty="0" err="1">
                <a:latin typeface="HP001 4 hàng" pitchFamily="34" charset="-93"/>
              </a:rPr>
              <a:t>Việt</a:t>
            </a:r>
            <a:endParaRPr lang="en-US" sz="3100" b="1" i="1" u="sng" dirty="0">
              <a:latin typeface="HP001 4 hàng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4000504"/>
            <a:ext cx="11734800" cy="381000"/>
          </a:xfrm>
          <a:prstGeom prst="rect">
            <a:avLst/>
          </a:prstGeom>
          <a:noFill/>
        </p:spPr>
        <p:txBody>
          <a:bodyPr wrap="square" lIns="91346" tIns="45671" rIns="91346" bIns="45671" rtlCol="0">
            <a:spAutoFit/>
          </a:bodyPr>
          <a:lstStyle/>
          <a:p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1666532" y="5502921"/>
            <a:ext cx="14491724" cy="1446542"/>
          </a:xfrm>
          <a:prstGeom prst="rect">
            <a:avLst/>
          </a:prstGeom>
          <a:noFill/>
        </p:spPr>
        <p:txBody>
          <a:bodyPr wrap="square" lIns="91346" tIns="45671" rIns="91346" bIns="45671" rtlCol="0">
            <a:spAutoFit/>
          </a:bodyPr>
          <a:lstStyle/>
          <a:p>
            <a:endParaRPr lang="vi-VN" sz="4400" dirty="0">
              <a:latin typeface="+mj-lt"/>
            </a:endParaRPr>
          </a:p>
          <a:p>
            <a:r>
              <a:rPr lang="vi-VN" sz="4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3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8600" y="800102"/>
            <a:ext cx="10591800" cy="2800760"/>
          </a:xfrm>
          <a:prstGeom prst="rect">
            <a:avLst/>
          </a:prstGeom>
        </p:spPr>
        <p:txBody>
          <a:bodyPr wrap="square" lIns="91346" tIns="45671" rIns="91346" bIns="45671">
            <a:spAutoFit/>
          </a:bodyPr>
          <a:lstStyle/>
          <a:p>
            <a:pPr algn="ctr"/>
            <a:r>
              <a:rPr lang="en-US" sz="3100" b="1" i="1" dirty="0" err="1">
                <a:latin typeface="HP001 4 hàng" pitchFamily="34" charset="-93"/>
              </a:rPr>
              <a:t>Thứ</a:t>
            </a:r>
            <a:r>
              <a:rPr lang="en-US" sz="3100" b="1" i="1" dirty="0">
                <a:latin typeface="HP001 4 hàng" pitchFamily="34" charset="-93"/>
              </a:rPr>
              <a:t> </a:t>
            </a:r>
            <a:r>
              <a:rPr lang="en-US" sz="3100" b="1" i="1" dirty="0" err="1">
                <a:latin typeface="HP001 4 hàng" pitchFamily="34" charset="-93"/>
              </a:rPr>
              <a:t>Hai</a:t>
            </a:r>
            <a:r>
              <a:rPr lang="en-US" sz="3100" b="1" i="1" dirty="0">
                <a:latin typeface="HP001 4 hàng" pitchFamily="34" charset="-93"/>
              </a:rPr>
              <a:t> </a:t>
            </a:r>
            <a:r>
              <a:rPr lang="en-US" sz="3100" b="1" i="1" dirty="0" err="1">
                <a:latin typeface="HP001 4 hàng" pitchFamily="34" charset="-93"/>
              </a:rPr>
              <a:t>ngày</a:t>
            </a:r>
            <a:r>
              <a:rPr lang="en-US" sz="3100" b="1" i="1" dirty="0">
                <a:latin typeface="HP001 4 hàng" pitchFamily="34" charset="-93"/>
              </a:rPr>
              <a:t> 24 </a:t>
            </a:r>
            <a:r>
              <a:rPr lang="en-US" sz="3100" b="1" i="1" dirty="0" err="1">
                <a:latin typeface="HP001 4 hàng" pitchFamily="34" charset="-93"/>
              </a:rPr>
              <a:t>tháng</a:t>
            </a:r>
            <a:r>
              <a:rPr lang="en-US" sz="3100" b="1" i="1" dirty="0">
                <a:latin typeface="HP001 4 hàng" pitchFamily="34" charset="-93"/>
              </a:rPr>
              <a:t> 4 </a:t>
            </a:r>
            <a:r>
              <a:rPr lang="en-US" sz="3100" b="1" i="1" dirty="0" err="1">
                <a:latin typeface="HP001 4 hàng" pitchFamily="34" charset="-93"/>
              </a:rPr>
              <a:t>năm</a:t>
            </a:r>
            <a:r>
              <a:rPr lang="en-US" sz="3100" b="1" i="1" dirty="0">
                <a:latin typeface="HP001 4 hàng" pitchFamily="34" charset="-93"/>
              </a:rPr>
              <a:t> 2024</a:t>
            </a:r>
          </a:p>
          <a:p>
            <a:pPr algn="ctr"/>
            <a:r>
              <a:rPr lang="en-US" sz="2800" b="1" i="1" u="sng" dirty="0" err="1">
                <a:latin typeface="HP001 4 hàng" pitchFamily="34" charset="-93"/>
              </a:rPr>
              <a:t>Tiếng</a:t>
            </a:r>
            <a:r>
              <a:rPr lang="en-US" sz="2800" b="1" i="1" u="sng" dirty="0">
                <a:latin typeface="HP001 4 hàng" pitchFamily="34" charset="-93"/>
              </a:rPr>
              <a:t> </a:t>
            </a:r>
            <a:r>
              <a:rPr lang="en-US" sz="2800" b="1" i="1" u="sng" dirty="0" err="1">
                <a:latin typeface="HP001 4 hàng" pitchFamily="34" charset="-93"/>
              </a:rPr>
              <a:t>Việt</a:t>
            </a:r>
            <a:endParaRPr lang="en-US" sz="2800" b="1" i="1" u="sng" dirty="0">
              <a:latin typeface="HP001 4 hàng" pitchFamily="34" charset="-93"/>
            </a:endParaRP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HP001 4 hàng" pitchFamily="34" charset="-93"/>
              </a:rPr>
              <a:t>Cu – </a:t>
            </a:r>
            <a:r>
              <a:rPr lang="en-US" sz="4800" b="1" i="1" dirty="0" err="1">
                <a:solidFill>
                  <a:srgbClr val="FF0000"/>
                </a:solidFill>
                <a:latin typeface="HP001 4 hàng" pitchFamily="34" charset="-93"/>
              </a:rPr>
              <a:t>ba</a:t>
            </a:r>
            <a:r>
              <a:rPr lang="en-US" sz="4800" b="1" i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HP001 4 hàng" pitchFamily="34" charset="-93"/>
              </a:rPr>
              <a:t>tư</a:t>
            </a:r>
            <a:r>
              <a:rPr lang="el-GR" sz="4800" b="1" i="1" dirty="0">
                <a:solidFill>
                  <a:srgbClr val="FF0000"/>
                </a:solidFill>
                <a:latin typeface="HP001 4 hàng" pitchFamily="34" charset="-93"/>
              </a:rPr>
              <a:t>Π</a:t>
            </a:r>
            <a:r>
              <a:rPr lang="en-US" sz="4800" b="1" i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HP001 4 hàng" pitchFamily="34" charset="-93"/>
              </a:rPr>
              <a:t>đẹp</a:t>
            </a:r>
            <a:endParaRPr lang="en-US" sz="4800" b="1" i="1" dirty="0">
              <a:solidFill>
                <a:srgbClr val="FF0000"/>
              </a:solidFill>
              <a:latin typeface="HP001 4 hàng" pitchFamily="34" charset="-93"/>
            </a:endParaRPr>
          </a:p>
          <a:p>
            <a:pPr algn="ctr"/>
            <a:endParaRPr lang="en-US" sz="3100" b="1" i="1" u="sng" dirty="0">
              <a:latin typeface="HP001 4 hàng" pitchFamily="34" charset="-93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2552700"/>
            <a:ext cx="17068800" cy="8494625"/>
          </a:xfrm>
          <a:prstGeom prst="rect">
            <a:avLst/>
          </a:prstGeom>
        </p:spPr>
        <p:txBody>
          <a:bodyPr wrap="square" lIns="91346" tIns="45671" rIns="91346" bIns="45671">
            <a:spAutoFit/>
          </a:bodyPr>
          <a:lstStyle/>
          <a:p>
            <a:pPr algn="ctr"/>
            <a:r>
              <a:rPr lang="vi-VN" sz="3100" dirty="0"/>
              <a:t>  Nửa vòng Trái Đất, rẽ tầng mây</a:t>
            </a:r>
          </a:p>
          <a:p>
            <a:pPr algn="ctr"/>
            <a:r>
              <a:rPr lang="vi-VN" sz="3100" dirty="0"/>
              <a:t>Anh đến Cu-ba một sáng ngày</a:t>
            </a:r>
          </a:p>
          <a:p>
            <a:pPr algn="ctr"/>
            <a:r>
              <a:rPr lang="vi-VN" sz="3100" dirty="0"/>
              <a:t>Nắng rực trời tơ và biển ngọc</a:t>
            </a:r>
          </a:p>
          <a:p>
            <a:pPr algn="ctr"/>
            <a:r>
              <a:rPr lang="vi-VN" sz="3100" dirty="0"/>
              <a:t>Đảo tươi một dải lụa đào bay.</a:t>
            </a:r>
          </a:p>
          <a:p>
            <a:pPr algn="ctr"/>
            <a:endParaRPr lang="vi-VN" sz="3100" dirty="0"/>
          </a:p>
          <a:p>
            <a:pPr algn="ctr"/>
            <a:r>
              <a:rPr lang="vi-VN" sz="3100" dirty="0"/>
              <a:t>Em ạ, Cu-ba ngọt lịm đường</a:t>
            </a:r>
          </a:p>
          <a:p>
            <a:pPr algn="ctr"/>
            <a:r>
              <a:rPr lang="vi-VN" sz="3100" dirty="0"/>
              <a:t>        Mía xanh đồng bãi, biếc đồi nương</a:t>
            </a:r>
          </a:p>
          <a:p>
            <a:pPr algn="ctr"/>
            <a:r>
              <a:rPr lang="vi-VN" sz="3100" dirty="0"/>
              <a:t>         Cam ngon, xoài ngọt vàng nông trại</a:t>
            </a:r>
          </a:p>
          <a:p>
            <a:pPr algn="ctr"/>
            <a:r>
              <a:rPr lang="vi-VN" sz="3100" dirty="0"/>
              <a:t>               Ong lạc đường hoa, rộn bốn phương…</a:t>
            </a:r>
          </a:p>
          <a:p>
            <a:pPr algn="ctr"/>
            <a:endParaRPr lang="vi-VN" sz="3100" dirty="0"/>
          </a:p>
          <a:p>
            <a:r>
              <a:rPr lang="vi-VN" sz="3100" dirty="0"/>
              <a:t>                                                   Ở đây với bạn, mỗi ngày qua</a:t>
            </a:r>
          </a:p>
          <a:p>
            <a:r>
              <a:rPr lang="vi-VN" sz="3100" dirty="0"/>
              <a:t>                                                   Anh nhớ vô cùng đất nước ta!</a:t>
            </a:r>
          </a:p>
          <a:p>
            <a:r>
              <a:rPr lang="vi-VN" sz="3100" dirty="0"/>
              <a:t>                                                   Mai mốt, em ơi, rời xứ bạn</a:t>
            </a:r>
          </a:p>
          <a:p>
            <a:r>
              <a:rPr lang="vi-VN" sz="3100" dirty="0"/>
              <a:t>                                                   Anh về, em lại nhớ Cu-ba.</a:t>
            </a:r>
          </a:p>
          <a:p>
            <a:r>
              <a:rPr lang="vi-VN" sz="3100" dirty="0"/>
              <a:t>                                                                                               Tố Hữu</a:t>
            </a:r>
            <a:br>
              <a:rPr lang="vi-VN" sz="3100" dirty="0"/>
            </a:br>
            <a:r>
              <a:rPr lang="vi-VN" sz="3000" dirty="0"/>
              <a:t/>
            </a:r>
            <a:br>
              <a:rPr lang="vi-VN" sz="3000" dirty="0"/>
            </a:b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224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="" xmlns:a16="http://schemas.microsoft.com/office/drawing/2014/main" id="{EE9CC710-4CE6-4D0A-9BA2-2B68307BB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2" r="13406" b="10712"/>
          <a:stretch/>
        </p:blipFill>
        <p:spPr>
          <a:xfrm>
            <a:off x="579122" y="254733"/>
            <a:ext cx="1904444" cy="1489166"/>
          </a:xfrm>
          <a:prstGeom prst="rect">
            <a:avLst/>
          </a:prstGeom>
        </p:spPr>
      </p:pic>
      <p:grpSp>
        <p:nvGrpSpPr>
          <p:cNvPr id="5" name="组合 15">
            <a:extLst>
              <a:ext uri="{FF2B5EF4-FFF2-40B4-BE49-F238E27FC236}">
                <a16:creationId xmlns="" xmlns:a16="http://schemas.microsoft.com/office/drawing/2014/main" id="{161CCDC2-2368-4E89-8969-3D8A0E0025B5}"/>
              </a:ext>
            </a:extLst>
          </p:cNvPr>
          <p:cNvGrpSpPr/>
          <p:nvPr/>
        </p:nvGrpSpPr>
        <p:grpSpPr>
          <a:xfrm>
            <a:off x="2897942" y="505230"/>
            <a:ext cx="2835599" cy="1066632"/>
            <a:chOff x="2720336" y="492988"/>
            <a:chExt cx="4193158" cy="711087"/>
          </a:xfrm>
        </p:grpSpPr>
        <p:sp>
          <p:nvSpPr>
            <p:cNvPr id="6" name="对话气泡: 圆角矩形 12">
              <a:extLst>
                <a:ext uri="{FF2B5EF4-FFF2-40B4-BE49-F238E27FC236}">
                  <a16:creationId xmlns="" xmlns:a16="http://schemas.microsoft.com/office/drawing/2014/main" id="{1EDA5C66-4314-4770-B688-73CA14A0633F}"/>
                </a:ext>
              </a:extLst>
            </p:cNvPr>
            <p:cNvSpPr/>
            <p:nvPr/>
          </p:nvSpPr>
          <p:spPr>
            <a:xfrm rot="16200000">
              <a:off x="4494405" y="-1188888"/>
              <a:ext cx="618894" cy="4167032"/>
            </a:xfrm>
            <a:prstGeom prst="wedgeRoundRectCallout">
              <a:avLst>
                <a:gd name="adj1" fmla="val 19986"/>
                <a:gd name="adj2" fmla="val -58308"/>
                <a:gd name="adj3" fmla="val 16667"/>
              </a:avLst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14">
              <a:extLst>
                <a:ext uri="{FF2B5EF4-FFF2-40B4-BE49-F238E27FC236}">
                  <a16:creationId xmlns="" xmlns:a16="http://schemas.microsoft.com/office/drawing/2014/main" id="{6532CBE2-4F7E-405F-A533-51E8D258F432}"/>
                </a:ext>
              </a:extLst>
            </p:cNvPr>
            <p:cNvSpPr txBox="1"/>
            <p:nvPr/>
          </p:nvSpPr>
          <p:spPr>
            <a:xfrm>
              <a:off x="2746460" y="492988"/>
              <a:ext cx="4167034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4200" b="1" dirty="0">
                  <a:solidFill>
                    <a:srgbClr val="FF0000"/>
                  </a:solidFill>
                  <a:latin typeface="Arial" panose="020B0604020202020204" pitchFamily="34" charset="0"/>
                  <a:ea typeface="仓耳青禾体-谷力 W05" panose="02020400000000000000" pitchFamily="18" charset="-122"/>
                  <a:cs typeface="Arial" panose="020B0604020202020204" pitchFamily="34" charset="0"/>
                </a:rPr>
                <a:t>Cách đọc </a:t>
              </a:r>
              <a:endParaRPr lang="zh-CN" altLang="en-US" sz="4200" b="1" dirty="0">
                <a:solidFill>
                  <a:srgbClr val="FF0000"/>
                </a:solidFill>
                <a:latin typeface="Arial" panose="020B0604020202020204" pitchFamily="34" charset="0"/>
                <a:ea typeface="仓耳青禾体-谷力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B2ED885F-E507-F615-C1DF-09DA3444B505}"/>
              </a:ext>
            </a:extLst>
          </p:cNvPr>
          <p:cNvSpPr txBox="1"/>
          <p:nvPr/>
        </p:nvSpPr>
        <p:spPr>
          <a:xfrm>
            <a:off x="381000" y="2476504"/>
            <a:ext cx="16002000" cy="2354479"/>
          </a:xfrm>
          <a:prstGeom prst="rect">
            <a:avLst/>
          </a:prstGeom>
          <a:noFill/>
        </p:spPr>
        <p:txBody>
          <a:bodyPr wrap="square" lIns="137026" tIns="68513" rIns="137026" bIns="68513">
            <a:spAutoFit/>
          </a:bodyPr>
          <a:lstStyle/>
          <a:p>
            <a:r>
              <a:rPr lang="vi-VN" sz="4800" dirty="0">
                <a:solidFill>
                  <a:srgbClr val="003366"/>
                </a:solidFill>
                <a:latin typeface="+mj-lt"/>
              </a:rPr>
              <a:t>     Đọc bài thơ với giọng tình cảm, ngắt đúng nhịp thơ 4 – 3 ở các câu 1, 2, 3, 4, 6, 8, nhịp 2-2-3 ở các câu 5,7; nhấn giọng</a:t>
            </a:r>
          </a:p>
          <a:p>
            <a:r>
              <a:rPr lang="vi-VN" sz="4800" dirty="0">
                <a:solidFill>
                  <a:srgbClr val="003366"/>
                </a:solidFill>
                <a:latin typeface="+mj-lt"/>
              </a:rPr>
              <a:t> ở các từ gợi tả.</a:t>
            </a:r>
          </a:p>
        </p:txBody>
      </p:sp>
      <p:pic>
        <p:nvPicPr>
          <p:cNvPr id="71" name="图片 13">
            <a:extLst>
              <a:ext uri="{FF2B5EF4-FFF2-40B4-BE49-F238E27FC236}">
                <a16:creationId xmlns="" xmlns:a16="http://schemas.microsoft.com/office/drawing/2014/main" id="{B590A254-EB6D-D721-D94D-7A0361947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7"/>
          <a:stretch/>
        </p:blipFill>
        <p:spPr>
          <a:xfrm>
            <a:off x="7924805" y="1712723"/>
            <a:ext cx="10668002" cy="88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0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911</Words>
  <Application>Microsoft Office PowerPoint</Application>
  <PresentationFormat>Custom</PresentationFormat>
  <Paragraphs>172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宋体</vt:lpstr>
      <vt:lpstr>Calibri</vt:lpstr>
      <vt:lpstr>HP001 4 hàng</vt:lpstr>
      <vt:lpstr>仓耳青禾体-谷力 W05</vt:lpstr>
      <vt:lpstr>Times New Roman</vt:lpstr>
      <vt:lpstr>Office Theme</vt:lpstr>
      <vt:lpstr>2_Office Theme</vt:lpstr>
      <vt:lpstr>Default Design</vt:lpstr>
      <vt:lpstr>1_Default Design</vt:lpstr>
      <vt:lpstr>2_Default Design</vt:lpstr>
      <vt:lpstr>3_Default Design</vt:lpstr>
      <vt:lpstr>4_Default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Playful  Book's Report First Class Presentation</dc:title>
  <dc:creator>HP</dc:creator>
  <cp:lastModifiedBy>Admin</cp:lastModifiedBy>
  <cp:revision>173</cp:revision>
  <dcterms:created xsi:type="dcterms:W3CDTF">2006-08-16T00:00:00Z</dcterms:created>
  <dcterms:modified xsi:type="dcterms:W3CDTF">2024-04-04T07:56:32Z</dcterms:modified>
  <dc:identifier>DAFHfPaZuCU</dc:identifier>
</cp:coreProperties>
</file>