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3"/>
  </p:notesMasterIdLst>
  <p:handoutMasterIdLst>
    <p:handoutMasterId r:id="rId34"/>
  </p:handoutMasterIdLst>
  <p:sldIdLst>
    <p:sldId id="309" r:id="rId2"/>
    <p:sldId id="307" r:id="rId3"/>
    <p:sldId id="298" r:id="rId4"/>
    <p:sldId id="299" r:id="rId5"/>
    <p:sldId id="300" r:id="rId6"/>
    <p:sldId id="302" r:id="rId7"/>
    <p:sldId id="303" r:id="rId8"/>
    <p:sldId id="304" r:id="rId9"/>
    <p:sldId id="258" r:id="rId10"/>
    <p:sldId id="287" r:id="rId11"/>
    <p:sldId id="288" r:id="rId12"/>
    <p:sldId id="289" r:id="rId13"/>
    <p:sldId id="316" r:id="rId14"/>
    <p:sldId id="263" r:id="rId15"/>
    <p:sldId id="290" r:id="rId16"/>
    <p:sldId id="282" r:id="rId17"/>
    <p:sldId id="277" r:id="rId18"/>
    <p:sldId id="313" r:id="rId19"/>
    <p:sldId id="291" r:id="rId20"/>
    <p:sldId id="317" r:id="rId21"/>
    <p:sldId id="265" r:id="rId22"/>
    <p:sldId id="292" r:id="rId23"/>
    <p:sldId id="283" r:id="rId24"/>
    <p:sldId id="293" r:id="rId25"/>
    <p:sldId id="286" r:id="rId26"/>
    <p:sldId id="315" r:id="rId27"/>
    <p:sldId id="296" r:id="rId28"/>
    <p:sldId id="297" r:id="rId29"/>
    <p:sldId id="295" r:id="rId30"/>
    <p:sldId id="311" r:id="rId31"/>
    <p:sldId id="314" r:id="rId32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5050"/>
    <a:srgbClr val="0099FF"/>
    <a:srgbClr val="F5750B"/>
    <a:srgbClr val="18ADB4"/>
    <a:srgbClr val="5CA139"/>
    <a:srgbClr val="E6E3D2"/>
    <a:srgbClr val="128288"/>
    <a:srgbClr val="B30DA7"/>
    <a:srgbClr val="69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8" autoAdjust="0"/>
    <p:restoredTop sz="96604" autoAdjust="0"/>
  </p:normalViewPr>
  <p:slideViewPr>
    <p:cSldViewPr>
      <p:cViewPr>
        <p:scale>
          <a:sx n="105" d="100"/>
          <a:sy n="105" d="100"/>
        </p:scale>
        <p:origin x="-480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28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D2DCF-D198-4B9C-92FF-7101EEC347B6}" type="datetimeFigureOut">
              <a:rPr lang="zh-CN" altLang="en-US" smtClean="0"/>
              <a:pPr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B0940-DA8D-442A-8B31-84DA8CA060F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47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EFC2C-4F6E-4872-8EE0-24AACB29B952}" type="datetimeFigureOut">
              <a:rPr lang="zh-CN" altLang="en-US" smtClean="0"/>
              <a:pPr/>
              <a:t>2025/2/11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E39EF-C0E5-4896-B9D3-7E7938E4611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51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70CEB7-A109-466B-9F87-D1690C5C3D33}" type="slidenum">
              <a:rPr lang="en-US" sz="1200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73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503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503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263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1503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46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vi-VN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2247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46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469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46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4169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46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46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346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9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.wdp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microsoft.com/office/2007/relationships/hdphoto" Target="../media/hdphoto2.wdp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16.png"/><Relationship Id="rId5" Type="http://schemas.openxmlformats.org/officeDocument/2006/relationships/image" Target="../media/image21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1E6C-5440-456C-9D99-72476906D611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3294-F3F4-45F3-8AD6-400F3E4621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5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1E6C-5440-456C-9D99-72476906D611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3294-F3F4-45F3-8AD6-400F3E4621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6580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1E6C-5440-456C-9D99-72476906D611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3294-F3F4-45F3-8AD6-400F3E4621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8246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843" y="195486"/>
            <a:ext cx="2154667" cy="2965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422121" y="143270"/>
            <a:ext cx="3737782" cy="48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59"/>
            <a:ext cx="6883556" cy="359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0462"/>
            <a:ext cx="9144000" cy="1443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769" y="2275869"/>
            <a:ext cx="675555" cy="5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446351" y="3723878"/>
            <a:ext cx="8251298" cy="1440160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2916832" y="5884118"/>
            <a:ext cx="102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Contents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51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25657"/>
            <a:ext cx="485692" cy="5061369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12257" y="4506158"/>
            <a:ext cx="4143621" cy="637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66" y="29664"/>
            <a:ext cx="335222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81" y="94205"/>
            <a:ext cx="4154097" cy="50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557" y="0"/>
            <a:ext cx="1858963" cy="66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8693821" y="317292"/>
            <a:ext cx="417124" cy="4804240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47" y="197979"/>
            <a:ext cx="2239898" cy="57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0298" y="4562632"/>
            <a:ext cx="5400707" cy="5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4605929" y="4536022"/>
            <a:ext cx="643439" cy="110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81556" y="4042236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7692857" y="-631028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7812467" y="4413851"/>
            <a:ext cx="638253" cy="134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3246467" y="-477761"/>
            <a:ext cx="667204" cy="132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485853" y="-45462"/>
            <a:ext cx="667478" cy="127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8489669" y="357630"/>
            <a:ext cx="537808" cy="104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4850466" y="-63277"/>
            <a:ext cx="608757" cy="12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2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25657"/>
            <a:ext cx="257539" cy="5061369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8964554" y="317292"/>
            <a:ext cx="198086" cy="4804239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275766" y="0"/>
            <a:ext cx="8976754" cy="285425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150297" y="4918298"/>
            <a:ext cx="8605580" cy="225202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44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1E6C-5440-456C-9D99-72476906D611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3294-F3F4-45F3-8AD6-400F3E4621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715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1E6C-5440-456C-9D99-72476906D611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3294-F3F4-45F3-8AD6-400F3E4621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15330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1E6C-5440-456C-9D99-72476906D611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3294-F3F4-45F3-8AD6-400F3E4621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43196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1E6C-5440-456C-9D99-72476906D611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3294-F3F4-45F3-8AD6-400F3E4621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888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1E6C-5440-456C-9D99-72476906D611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3294-F3F4-45F3-8AD6-400F3E4621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2518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1E6C-5440-456C-9D99-72476906D611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3294-F3F4-45F3-8AD6-400F3E4621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94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1E6C-5440-456C-9D99-72476906D611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3294-F3F4-45F3-8AD6-400F3E4621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704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C1E6C-5440-456C-9D99-72476906D611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A3294-F3F4-45F3-8AD6-400F3E4621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4648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C1E6C-5440-456C-9D99-72476906D611}" type="datetimeFigureOut">
              <a:rPr lang="vi-VN" smtClean="0"/>
              <a:pPr/>
              <a:t>11/02/2025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A3294-F3F4-45F3-8AD6-400F3E462103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78107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19.wdp"/><Relationship Id="rId5" Type="http://schemas.openxmlformats.org/officeDocument/2006/relationships/image" Target="../media/image69.png"/><Relationship Id="rId4" Type="http://schemas.microsoft.com/office/2007/relationships/hdphoto" Target="../media/hdphoto18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7.png"/><Relationship Id="rId5" Type="http://schemas.openxmlformats.org/officeDocument/2006/relationships/image" Target="../media/image67.png"/><Relationship Id="rId4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7.png"/><Relationship Id="rId5" Type="http://schemas.openxmlformats.org/officeDocument/2006/relationships/image" Target="../media/image67.png"/><Relationship Id="rId4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png"/><Relationship Id="rId18" Type="http://schemas.openxmlformats.org/officeDocument/2006/relationships/slide" Target="slide5.xml"/><Relationship Id="rId3" Type="http://schemas.microsoft.com/office/2007/relationships/hdphoto" Target="../media/hdphoto3.wdp"/><Relationship Id="rId21" Type="http://schemas.openxmlformats.org/officeDocument/2006/relationships/slide" Target="slide4.xml"/><Relationship Id="rId7" Type="http://schemas.openxmlformats.org/officeDocument/2006/relationships/image" Target="../media/image39.png"/><Relationship Id="rId12" Type="http://schemas.microsoft.com/office/2007/relationships/hdphoto" Target="../media/hdphoto6.wdp"/><Relationship Id="rId17" Type="http://schemas.microsoft.com/office/2007/relationships/hdphoto" Target="../media/hdphoto8.wdp"/><Relationship Id="rId25" Type="http://schemas.microsoft.com/office/2007/relationships/hdphoto" Target="../media/hdphoto11.wdp"/><Relationship Id="rId2" Type="http://schemas.openxmlformats.org/officeDocument/2006/relationships/image" Target="../media/image37.jpeg"/><Relationship Id="rId16" Type="http://schemas.openxmlformats.org/officeDocument/2006/relationships/image" Target="../media/image45.png"/><Relationship Id="rId20" Type="http://schemas.microsoft.com/office/2007/relationships/hdphoto" Target="../media/hdphoto9.wdp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42.png"/><Relationship Id="rId24" Type="http://schemas.openxmlformats.org/officeDocument/2006/relationships/image" Target="../media/image48.png"/><Relationship Id="rId5" Type="http://schemas.microsoft.com/office/2007/relationships/hdphoto" Target="../media/hdphoto4.wdp"/><Relationship Id="rId15" Type="http://schemas.microsoft.com/office/2007/relationships/hdphoto" Target="../media/hdphoto7.wdp"/><Relationship Id="rId23" Type="http://schemas.microsoft.com/office/2007/relationships/hdphoto" Target="../media/hdphoto10.wdp"/><Relationship Id="rId10" Type="http://schemas.openxmlformats.org/officeDocument/2006/relationships/image" Target="../media/image41.png"/><Relationship Id="rId19" Type="http://schemas.openxmlformats.org/officeDocument/2006/relationships/image" Target="../media/image46.png"/><Relationship Id="rId4" Type="http://schemas.openxmlformats.org/officeDocument/2006/relationships/image" Target="../media/image38.png"/><Relationship Id="rId9" Type="http://schemas.microsoft.com/office/2007/relationships/hdphoto" Target="../media/hdphoto5.wdp"/><Relationship Id="rId14" Type="http://schemas.openxmlformats.org/officeDocument/2006/relationships/image" Target="../media/image44.png"/><Relationship Id="rId22" Type="http://schemas.openxmlformats.org/officeDocument/2006/relationships/image" Target="../media/image4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gi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My%20Music\Anh-Em-Ta-Ve.mp3" TargetMode="External"/><Relationship Id="rId6" Type="http://schemas.openxmlformats.org/officeDocument/2006/relationships/image" Target="../media/image82.gif"/><Relationship Id="rId5" Type="http://schemas.openxmlformats.org/officeDocument/2006/relationships/image" Target="../media/image81.wmf"/><Relationship Id="rId4" Type="http://schemas.openxmlformats.org/officeDocument/2006/relationships/image" Target="../media/image80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18" Type="http://schemas.microsoft.com/office/2007/relationships/hdphoto" Target="../media/hdphoto12.wdp"/><Relationship Id="rId3" Type="http://schemas.microsoft.com/office/2007/relationships/hdphoto" Target="../media/hdphoto3.wdp"/><Relationship Id="rId21" Type="http://schemas.microsoft.com/office/2007/relationships/hdphoto" Target="../media/hdphoto13.wdp"/><Relationship Id="rId7" Type="http://schemas.openxmlformats.org/officeDocument/2006/relationships/image" Target="../media/image49.png"/><Relationship Id="rId12" Type="http://schemas.openxmlformats.org/officeDocument/2006/relationships/image" Target="../media/image50.png"/><Relationship Id="rId17" Type="http://schemas.openxmlformats.org/officeDocument/2006/relationships/image" Target="../media/image51.png"/><Relationship Id="rId2" Type="http://schemas.openxmlformats.org/officeDocument/2006/relationships/image" Target="../media/image37.jpeg"/><Relationship Id="rId16" Type="http://schemas.microsoft.com/office/2007/relationships/hdphoto" Target="../media/hdphoto8.wdp"/><Relationship Id="rId20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microsoft.com/office/2007/relationships/hdphoto" Target="../media/hdphoto6.wdp"/><Relationship Id="rId24" Type="http://schemas.openxmlformats.org/officeDocument/2006/relationships/image" Target="../media/image54.png"/><Relationship Id="rId5" Type="http://schemas.microsoft.com/office/2007/relationships/hdphoto" Target="../media/hdphoto4.wdp"/><Relationship Id="rId15" Type="http://schemas.openxmlformats.org/officeDocument/2006/relationships/image" Target="../media/image45.png"/><Relationship Id="rId23" Type="http://schemas.microsoft.com/office/2007/relationships/hdphoto" Target="../media/hdphoto14.wdp"/><Relationship Id="rId10" Type="http://schemas.openxmlformats.org/officeDocument/2006/relationships/image" Target="../media/image42.png"/><Relationship Id="rId19" Type="http://schemas.openxmlformats.org/officeDocument/2006/relationships/slide" Target="slide3.xml"/><Relationship Id="rId4" Type="http://schemas.openxmlformats.org/officeDocument/2006/relationships/image" Target="../media/image38.png"/><Relationship Id="rId9" Type="http://schemas.microsoft.com/office/2007/relationships/hdphoto" Target="../media/hdphoto5.wdp"/><Relationship Id="rId14" Type="http://schemas.microsoft.com/office/2007/relationships/hdphoto" Target="../media/hdphoto7.wdp"/><Relationship Id="rId22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slide" Target="slide7.xml"/><Relationship Id="rId3" Type="http://schemas.openxmlformats.org/officeDocument/2006/relationships/image" Target="../media/image56.png"/><Relationship Id="rId7" Type="http://schemas.openxmlformats.org/officeDocument/2006/relationships/image" Target="../media/image40.png"/><Relationship Id="rId12" Type="http://schemas.microsoft.com/office/2007/relationships/hdphoto" Target="../media/hdphoto6.wdp"/><Relationship Id="rId17" Type="http://schemas.openxmlformats.org/officeDocument/2006/relationships/image" Target="../media/image58.png"/><Relationship Id="rId2" Type="http://schemas.openxmlformats.org/officeDocument/2006/relationships/image" Target="../media/image55.jpeg"/><Relationship Id="rId16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11" Type="http://schemas.openxmlformats.org/officeDocument/2006/relationships/image" Target="../media/image42.png"/><Relationship Id="rId5" Type="http://schemas.openxmlformats.org/officeDocument/2006/relationships/slide" Target="slide8.xml"/><Relationship Id="rId15" Type="http://schemas.microsoft.com/office/2007/relationships/hdphoto" Target="../media/hdphoto14.wdp"/><Relationship Id="rId10" Type="http://schemas.openxmlformats.org/officeDocument/2006/relationships/image" Target="../media/image57.png"/><Relationship Id="rId4" Type="http://schemas.microsoft.com/office/2007/relationships/hdphoto" Target="../media/hdphoto15.wdp"/><Relationship Id="rId9" Type="http://schemas.openxmlformats.org/officeDocument/2006/relationships/slide" Target="slide6.xml"/><Relationship Id="rId1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audio" Target="../media/audio2.wav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audio" Target="../media/audio3.wav"/><Relationship Id="rId9" Type="http://schemas.openxmlformats.org/officeDocument/2006/relationships/image" Target="../media/image61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audio" Target="../media/audio2.wav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audio" Target="../media/audio3.wav"/><Relationship Id="rId9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audio" Target="../media/audio2.wav"/><Relationship Id="rId7" Type="http://schemas.openxmlformats.org/officeDocument/2006/relationships/image" Target="../media/image6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image" Target="../media/image63.png"/><Relationship Id="rId5" Type="http://schemas.openxmlformats.org/officeDocument/2006/relationships/image" Target="../media/image59.png"/><Relationship Id="rId10" Type="http://schemas.openxmlformats.org/officeDocument/2006/relationships/image" Target="../media/image62.png"/><Relationship Id="rId4" Type="http://schemas.openxmlformats.org/officeDocument/2006/relationships/audio" Target="../media/audio3.wav"/><Relationship Id="rId9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819150" y="857250"/>
            <a:ext cx="7505700" cy="4972050"/>
          </a:xfrm>
          <a:prstGeom prst="rect">
            <a:avLst/>
          </a:prstGeom>
        </p:spPr>
        <p:txBody>
          <a:bodyPr spcFirstLastPara="1" wrap="none" lIns="68580" tIns="34290" rIns="68580" bIns="34290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latin typeface="Times New Roman"/>
                <a:cs typeface="Times New Roman"/>
              </a:rPr>
              <a:t>NHIỆT LIỆT CHÀO MỪNG QUÝ THẦY CÔ!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49362" y="2040963"/>
            <a:ext cx="6019800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 smtClean="0">
                <a:solidFill>
                  <a:srgbClr val="FF0000"/>
                </a:solidFill>
                <a:cs typeface="Times New Roman" pitchFamily="18" charset="0"/>
              </a:rPr>
              <a:t>VỀ DỰ GIỜ THĂM LỚP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 smtClean="0">
                <a:solidFill>
                  <a:srgbClr val="FF0000"/>
                </a:solidFill>
                <a:cs typeface="Times New Roman" pitchFamily="18" charset="0"/>
              </a:rPr>
              <a:t>Lớp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 2A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err="1" smtClean="0">
                <a:solidFill>
                  <a:srgbClr val="FF0000"/>
                </a:solidFill>
                <a:cs typeface="Times New Roman" pitchFamily="18" charset="0"/>
              </a:rPr>
              <a:t>Môn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 : </a:t>
            </a:r>
            <a:r>
              <a:rPr lang="en-US" sz="3000" b="1" dirty="0" err="1" smtClean="0">
                <a:solidFill>
                  <a:srgbClr val="FF0000"/>
                </a:solidFill>
                <a:cs typeface="Times New Roman" pitchFamily="18" charset="0"/>
              </a:rPr>
              <a:t>Tiếng</a:t>
            </a:r>
            <a:r>
              <a:rPr lang="en-US" sz="30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FF0000"/>
                </a:solidFill>
                <a:cs typeface="Times New Roman" pitchFamily="18" charset="0"/>
              </a:rPr>
              <a:t>Việt</a:t>
            </a:r>
            <a:endParaRPr lang="vi-VN" sz="30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4057650"/>
            <a:ext cx="9144000" cy="914400"/>
            <a:chOff x="-192" y="3393"/>
            <a:chExt cx="5952" cy="927"/>
          </a:xfrm>
        </p:grpSpPr>
        <p:pic>
          <p:nvPicPr>
            <p:cNvPr id="2054" name="Picture 6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0" y="3393"/>
              <a:ext cx="1104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3393"/>
              <a:ext cx="1056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6" name="Picture 8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8" y="3393"/>
              <a:ext cx="91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7" name="Picture 9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3393"/>
              <a:ext cx="1008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0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3393"/>
              <a:ext cx="1152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 descr="FLOWERS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92" y="3393"/>
              <a:ext cx="871" cy="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12" descr="flowers_1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8591">
            <a:off x="3995977" y="1213336"/>
            <a:ext cx="1254338" cy="932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6455" y="3449040"/>
            <a:ext cx="3438395" cy="4385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27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2;p3"/>
          <p:cNvGrpSpPr/>
          <p:nvPr/>
        </p:nvGrpSpPr>
        <p:grpSpPr>
          <a:xfrm>
            <a:off x="3530497" y="1228032"/>
            <a:ext cx="2337265" cy="1506374"/>
            <a:chOff x="3703077" y="921142"/>
            <a:chExt cx="4611891" cy="2736950"/>
          </a:xfrm>
        </p:grpSpPr>
        <p:grpSp>
          <p:nvGrpSpPr>
            <p:cNvPr id="3" name="Google Shape;103;p3"/>
            <p:cNvGrpSpPr/>
            <p:nvPr/>
          </p:nvGrpSpPr>
          <p:grpSpPr>
            <a:xfrm>
              <a:off x="3703077" y="1216359"/>
              <a:ext cx="4611891" cy="2441732"/>
              <a:chOff x="3679464" y="1244657"/>
              <a:chExt cx="4611891" cy="2441732"/>
            </a:xfrm>
          </p:grpSpPr>
          <p:pic>
            <p:nvPicPr>
              <p:cNvPr id="5" name="Google Shape;104;p3"/>
              <p:cNvPicPr preferRelativeResize="0"/>
              <p:nvPr/>
            </p:nvPicPr>
            <p:blipFill rotWithShape="1">
              <a:blip r:embed="rId3" cstate="print">
                <a:alphaModFix/>
              </a:blip>
              <a:srcRect/>
              <a:stretch/>
            </p:blipFill>
            <p:spPr>
              <a:xfrm rot="-1801207">
                <a:off x="5635205" y="1770357"/>
                <a:ext cx="2474321" cy="139033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Google Shape;105;p3"/>
              <p:cNvPicPr preferRelativeResize="0"/>
              <p:nvPr/>
            </p:nvPicPr>
            <p:blipFill rotWithShape="1">
              <a:blip r:embed="rId3" cstate="print">
                <a:alphaModFix/>
              </a:blip>
              <a:srcRect/>
              <a:stretch/>
            </p:blipFill>
            <p:spPr>
              <a:xfrm rot="1801207" flipH="1">
                <a:off x="3861293" y="1770357"/>
                <a:ext cx="2474321" cy="139033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" name="Google Shape;106;p3"/>
            <p:cNvPicPr preferRelativeResize="0"/>
            <p:nvPr/>
          </p:nvPicPr>
          <p:blipFill rotWithShape="1">
            <a:blip r:embed="rId4" cstate="print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40000"/>
                      </a14:imgEffect>
                    </a14:imgLayer>
                  </a14:imgProps>
                </a:ext>
              </a:extLst>
            </a:blip>
            <a:srcRect b="28746"/>
            <a:stretch/>
          </p:blipFill>
          <p:spPr>
            <a:xfrm>
              <a:off x="4864432" y="921142"/>
              <a:ext cx="2078234" cy="18626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Google Shape;107;p3"/>
          <p:cNvSpPr txBox="1"/>
          <p:nvPr/>
        </p:nvSpPr>
        <p:spPr>
          <a:xfrm>
            <a:off x="3438989" y="2449976"/>
            <a:ext cx="25202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CHIA SẺ</a:t>
            </a:r>
            <a:endParaRPr sz="3200" b="1" dirty="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Google Shape;108;p3"/>
          <p:cNvSpPr/>
          <p:nvPr/>
        </p:nvSpPr>
        <p:spPr>
          <a:xfrm>
            <a:off x="3419872" y="937808"/>
            <a:ext cx="2558515" cy="2426030"/>
          </a:xfrm>
          <a:prstGeom prst="ellipse">
            <a:avLst/>
          </a:prstGeom>
          <a:noFill/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881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72" y="917893"/>
            <a:ext cx="1800200" cy="186755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6749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(cha,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con)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95736" y="1347615"/>
            <a:ext cx="5616624" cy="154130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spcBef>
                <a:spcPts val="600"/>
              </a:spcBef>
              <a:buAutoNum type="arabicParenBoth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ngát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16152" y="1491630"/>
            <a:ext cx="720080" cy="4320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89" r="7419" b="3730"/>
          <a:stretch/>
        </p:blipFill>
        <p:spPr bwMode="auto">
          <a:xfrm>
            <a:off x="6758384" y="2643758"/>
            <a:ext cx="1846064" cy="2364399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43608" y="3291830"/>
            <a:ext cx="5616624" cy="154130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(2)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phô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con,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trầm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87824" y="3867894"/>
            <a:ext cx="720080" cy="4320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4211960" y="149748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5588" y="3867894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308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7" grpId="0" animBg="1"/>
      <p:bldP spid="8" grpId="0" animBg="1"/>
      <p:bldP spid="5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203598"/>
            <a:ext cx="1872208" cy="2319748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412381" y="1851670"/>
            <a:ext cx="5616624" cy="15413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(3)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ơi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chín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cưu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1923678"/>
            <a:ext cx="72008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3707904" y="2427734"/>
            <a:ext cx="720080" cy="4320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/>
          <p:cNvSpPr txBox="1"/>
          <p:nvPr/>
        </p:nvSpPr>
        <p:spPr>
          <a:xfrm>
            <a:off x="5652120" y="190886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7904" y="241935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26749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(cha,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con)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24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4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3908" r="6526" b="5511"/>
          <a:stretch/>
        </p:blipFill>
        <p:spPr bwMode="auto">
          <a:xfrm>
            <a:off x="228600" y="133350"/>
            <a:ext cx="8610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421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 descr="F:\1-原创素材\1_mm1102\PPT\PPT_014\materaials\kid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47304"/>
            <a:ext cx="1662898" cy="207212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F:\1-原创素材\1_mm1102\PPT\PPT_014\materaials\kid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88224" y="1563638"/>
            <a:ext cx="1468027" cy="210460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60167" y="1694587"/>
            <a:ext cx="40236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tiên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2431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35420" y="126742"/>
            <a:ext cx="34381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có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Này thức chan, thức gắp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Cơm chín đầy một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nồi.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Bát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đã lau từng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iếc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Đũa lại so từng đôi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Thêm trái ớt đỏ tươi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 góc mâm phần bố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đủ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Lại thừa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vết nhọ nồi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Trên má hồng ánh lửa.</a:t>
            </a:r>
          </a:p>
          <a:p>
            <a:pPr algn="r"/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Trần Quốc Toàn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3908" r="6526" b="5511"/>
          <a:stretch/>
        </p:blipFill>
        <p:spPr bwMode="auto">
          <a:xfrm>
            <a:off x="1505510" y="1950973"/>
            <a:ext cx="3108644" cy="269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37458" y="627534"/>
            <a:ext cx="4044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 bữa cơm đầu tiên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Terminator 1"/>
          <p:cNvSpPr/>
          <p:nvPr/>
        </p:nvSpPr>
        <p:spPr>
          <a:xfrm>
            <a:off x="70905" y="24664"/>
            <a:ext cx="1779893" cy="792088"/>
          </a:xfrm>
          <a:prstGeom prst="flowChartTerminator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21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text 12"/>
          <p:cNvGrpSpPr/>
          <p:nvPr/>
        </p:nvGrpSpPr>
        <p:grpSpPr>
          <a:xfrm>
            <a:off x="1043608" y="1563638"/>
            <a:ext cx="2952328" cy="3168352"/>
            <a:chOff x="698726" y="413525"/>
            <a:chExt cx="4377330" cy="3960440"/>
          </a:xfrm>
        </p:grpSpPr>
        <p:pic>
          <p:nvPicPr>
            <p:cNvPr id="24578" name="Picture 2" descr="F:\1-原创素材\1_mm1102\PPT\PPT_014\materaials\pageimg_g19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726" y="413525"/>
              <a:ext cx="4377330" cy="3960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矩形 4"/>
            <p:cNvSpPr/>
            <p:nvPr/>
          </p:nvSpPr>
          <p:spPr>
            <a:xfrm rot="19579846">
              <a:off x="2078695" y="1729106"/>
              <a:ext cx="2849026" cy="16542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 smtClean="0">
                  <a:solidFill>
                    <a:srgbClr val="0000FF"/>
                  </a:solidFill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Luyện</a:t>
              </a:r>
              <a:r>
                <a:rPr lang="en-US" altLang="zh-CN" sz="4000" b="1" dirty="0" smtClean="0">
                  <a:solidFill>
                    <a:srgbClr val="0000FF"/>
                  </a:solidFill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4000" b="1" dirty="0" err="1" smtClean="0">
                  <a:solidFill>
                    <a:srgbClr val="0000FF"/>
                  </a:solidFill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đọc</a:t>
              </a:r>
              <a:endParaRPr lang="zh-CN" altLang="en-US" sz="4000" b="1" dirty="0">
                <a:solidFill>
                  <a:srgbClr val="0000FF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5004048" y="267494"/>
            <a:ext cx="34381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có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Này thức chan, thức gắp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Cơm chín đầy một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nồi.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Bát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đã lau từng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iếc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Đũa lại so từng đôi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Thêm trái ớt đỏ tươi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 góc mâm phần bố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đủ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Lại thừa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vết nhọ nồi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Trên má hồng ánh lửa.</a:t>
            </a:r>
          </a:p>
          <a:p>
            <a:pPr algn="r"/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Trần Quốc Toàn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83568" y="411510"/>
            <a:ext cx="4044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 bữa cơm đầu tiên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374904" y="4299942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652120" y="1203598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06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76056" y="152936"/>
            <a:ext cx="34381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có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Này thức chan, thức gắp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Cơm chín đầy một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nồi.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Bát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đã lau từng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iếc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Đũa lại so từng đôi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Thêm trái ớt đỏ tươi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 góc mâm phần bố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đủ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Lại thừa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vết nhọ nồi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Trên má hồng ánh lửa.</a:t>
            </a:r>
          </a:p>
          <a:p>
            <a:pPr algn="r"/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Trần Quốc Toàn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3908" r="6526" b="5511"/>
          <a:stretch/>
        </p:blipFill>
        <p:spPr bwMode="auto">
          <a:xfrm>
            <a:off x="755576" y="1625811"/>
            <a:ext cx="3684708" cy="319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67494"/>
            <a:ext cx="4044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 bữa cơm đầu tiên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76056" y="267494"/>
            <a:ext cx="0" cy="10801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76056" y="1779662"/>
            <a:ext cx="0" cy="108012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076056" y="3327946"/>
            <a:ext cx="0" cy="1148804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Terminator 7"/>
          <p:cNvSpPr/>
          <p:nvPr/>
        </p:nvSpPr>
        <p:spPr>
          <a:xfrm>
            <a:off x="970110" y="3982281"/>
            <a:ext cx="2895600" cy="838200"/>
          </a:xfrm>
          <a:prstGeom prst="flowChartTerminator">
            <a:avLst/>
          </a:prstGeom>
          <a:solidFill>
            <a:srgbClr val="010078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THƠ CHIA LÀM MẤY ĐOẠN ?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524897" y="4098949"/>
            <a:ext cx="1786513" cy="604863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97912" y="267494"/>
            <a:ext cx="338713" cy="2922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04873" y="1779662"/>
            <a:ext cx="331752" cy="2922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645973" y="3291830"/>
            <a:ext cx="331752" cy="29222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8" grpId="1" animBg="1"/>
      <p:bldP spid="9" grpId="0" animBg="1"/>
      <p:bldP spid="11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48200" y="1397734"/>
            <a:ext cx="4191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Cái gì cũng có rồi</a:t>
            </a:r>
            <a:b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 thức chan, thức gắp</a:t>
            </a:r>
            <a:b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Cơm chín đầy một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nồi.</a:t>
            </a: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3908" r="6526" b="5511"/>
          <a:stretch/>
        </p:blipFill>
        <p:spPr bwMode="auto">
          <a:xfrm>
            <a:off x="755576" y="1625811"/>
            <a:ext cx="3684708" cy="319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67494"/>
            <a:ext cx="4044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 bữa cơm đầu tiên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524897" y="4098949"/>
            <a:ext cx="1786513" cy="604863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8153400" y="1657350"/>
            <a:ext cx="381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7315200" y="2038350"/>
            <a:ext cx="381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 flipH="1" flipV="1">
            <a:off x="6858000" y="2495550"/>
            <a:ext cx="381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 flipH="1" flipV="1">
            <a:off x="8305800" y="2495550"/>
            <a:ext cx="381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8077200" y="2876550"/>
            <a:ext cx="381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8153400" y="2876550"/>
            <a:ext cx="381000" cy="762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76056" y="152936"/>
            <a:ext cx="34381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có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Này thức chan, thức gắp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Cơm chín đầy một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nồi.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Bát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đã lau từng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iếc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Đũa lại so từng đôi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Thêm trái ớt đỏ tươi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 góc mâm phần bố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đủ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Lại thừa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vết nhọ nồi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Trên má hồng ánh lửa.</a:t>
            </a:r>
          </a:p>
          <a:p>
            <a:pPr algn="r"/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Trần Quốc Toàn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3908" r="6526" b="5511"/>
          <a:stretch/>
        </p:blipFill>
        <p:spPr bwMode="auto">
          <a:xfrm>
            <a:off x="755576" y="1625811"/>
            <a:ext cx="3684708" cy="319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67494"/>
            <a:ext cx="4044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 bữa cơm đầu tiên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Terminator 4"/>
          <p:cNvSpPr/>
          <p:nvPr/>
        </p:nvSpPr>
        <p:spPr>
          <a:xfrm>
            <a:off x="1362410" y="4274730"/>
            <a:ext cx="2471039" cy="604863"/>
          </a:xfrm>
          <a:prstGeom prst="flowChartTerminator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 ĐỌC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371600" y="4248150"/>
            <a:ext cx="2471039" cy="604863"/>
          </a:xfrm>
          <a:prstGeom prst="flowChartTerminator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90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3" r="6418" b="6419"/>
          <a:stretch/>
        </p:blipFill>
        <p:spPr>
          <a:xfrm>
            <a:off x="-108520" y="1563638"/>
            <a:ext cx="2592288" cy="3600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00" r="79400" b="5201"/>
          <a:stretch/>
        </p:blipFill>
        <p:spPr>
          <a:xfrm>
            <a:off x="539552" y="3435846"/>
            <a:ext cx="1851670" cy="18875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6137" y="1923678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</a:p>
          <a:p>
            <a:pPr algn="ctr"/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5496">
            <a:off x="4433722" y="94874"/>
            <a:ext cx="3657607" cy="3657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9" t="72797" r="57821" b="6204"/>
          <a:stretch/>
        </p:blipFill>
        <p:spPr>
          <a:xfrm>
            <a:off x="1831193" y="1923677"/>
            <a:ext cx="2098461" cy="2139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" t="4546" r="77733" b="74455"/>
          <a:stretch/>
        </p:blipFill>
        <p:spPr>
          <a:xfrm>
            <a:off x="6660232" y="3255939"/>
            <a:ext cx="1851670" cy="188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82207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123950"/>
            <a:ext cx="5641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40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1-原创素材\1_mm1102\PPT\PPT_014\materaials\pageimg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14" y="-6637"/>
            <a:ext cx="8941786" cy="473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63688" y="1779662"/>
            <a:ext cx="446789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8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Đọc hiểu</a:t>
            </a:r>
            <a:endParaRPr lang="en-US" sz="8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1078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1960" y="321655"/>
            <a:ext cx="4176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nhỏ trong bài thơ làm việc gì?</a:t>
            </a:r>
          </a:p>
        </p:txBody>
      </p:sp>
      <p:sp>
        <p:nvSpPr>
          <p:cNvPr id="3" name="Rectangle 2"/>
          <p:cNvSpPr/>
          <p:nvPr/>
        </p:nvSpPr>
        <p:spPr>
          <a:xfrm>
            <a:off x="4504896" y="1306895"/>
            <a:ext cx="44670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bữa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3908" r="6526" b="5511"/>
          <a:stretch/>
        </p:blipFill>
        <p:spPr bwMode="auto">
          <a:xfrm>
            <a:off x="5292080" y="2283718"/>
            <a:ext cx="2892620" cy="250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2076" y="379053"/>
            <a:ext cx="34381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có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Này thức chan, thức gắp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Cơm chín đầy một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nồi.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Bát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đã lau từng chén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Đũa lại so từng đôi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Thêm trái ớt đỏ tươi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 góc mâm phần bố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đủ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Lại thừa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vết nhọ nồi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Trên má hồng ánh lửa.</a:t>
            </a:r>
          </a:p>
          <a:p>
            <a:pPr algn="r"/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Trần Quốc Toàn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-324544" y="-20538"/>
            <a:ext cx="404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 bữa cơm đầu tiên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720204" y="77184"/>
            <a:ext cx="0" cy="506631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808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"/>
          <p:cNvGrpSpPr/>
          <p:nvPr/>
        </p:nvGrpSpPr>
        <p:grpSpPr>
          <a:xfrm>
            <a:off x="4067944" y="3729092"/>
            <a:ext cx="4714035" cy="1179495"/>
            <a:chOff x="866077" y="483519"/>
            <a:chExt cx="4714035" cy="1179495"/>
          </a:xfrm>
        </p:grpSpPr>
        <p:pic>
          <p:nvPicPr>
            <p:cNvPr id="11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099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华康海报体W12(P)" pitchFamily="82" charset="-122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6" name="textbox1"/>
            <p:cNvSpPr/>
            <p:nvPr/>
          </p:nvSpPr>
          <p:spPr>
            <a:xfrm>
              <a:off x="2079659" y="832017"/>
              <a:ext cx="350045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Có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thêm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một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viết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nhọ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nồi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trên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má</a:t>
              </a:r>
              <a:endParaRPr lang="zh-CN" altLang="en-US" sz="2400" dirty="0">
                <a:latin typeface="Times New Roman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14" name="B"/>
          <p:cNvGrpSpPr/>
          <p:nvPr/>
        </p:nvGrpSpPr>
        <p:grpSpPr>
          <a:xfrm flipH="1">
            <a:off x="4355976" y="2662579"/>
            <a:ext cx="4426003" cy="1022838"/>
            <a:chOff x="866077" y="483519"/>
            <a:chExt cx="4426003" cy="1022838"/>
          </a:xfrm>
        </p:grpSpPr>
        <p:pic>
          <p:nvPicPr>
            <p:cNvPr id="15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996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华康海报体W12(P)" pitchFamily="82" charset="-122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17" name="textbox1"/>
            <p:cNvSpPr/>
            <p:nvPr/>
          </p:nvSpPr>
          <p:spPr>
            <a:xfrm>
              <a:off x="2079660" y="832017"/>
              <a:ext cx="3212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Chỉ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thiếu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trái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ớt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phần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bố</a:t>
              </a:r>
              <a:endParaRPr lang="zh-CN" altLang="en-US" sz="2400" dirty="0">
                <a:latin typeface="Times New Roman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18" name="A"/>
          <p:cNvGrpSpPr/>
          <p:nvPr/>
        </p:nvGrpSpPr>
        <p:grpSpPr>
          <a:xfrm>
            <a:off x="4355976" y="1729663"/>
            <a:ext cx="4426003" cy="1022838"/>
            <a:chOff x="866077" y="483519"/>
            <a:chExt cx="4426003" cy="1022838"/>
          </a:xfrm>
        </p:grpSpPr>
        <p:pic>
          <p:nvPicPr>
            <p:cNvPr id="19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0099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华康海报体W12(P)" pitchFamily="82" charset="-122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21" name="textbox1"/>
            <p:cNvSpPr/>
            <p:nvPr/>
          </p:nvSpPr>
          <p:spPr>
            <a:xfrm>
              <a:off x="2079660" y="832017"/>
              <a:ext cx="3212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Chuẩn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bị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rất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đầy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đủ</a:t>
              </a:r>
              <a:endParaRPr lang="zh-CN" altLang="en-US" sz="2400" dirty="0">
                <a:latin typeface="Times New Roman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211960" y="425347"/>
            <a:ext cx="43781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Mâm cơm được bạn nhỏ chuẩn bị như thế nào? Chọn ý đúng: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82076" y="379053"/>
            <a:ext cx="34381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có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Này thức chan, thức gắp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Cơm chín đầy một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nồi.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Bát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đã lau từng chén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Đũa lại so từng đôi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Thêm trái ớt đỏ tươi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 góc mâm phần bố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đủ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Lại thừa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vết nhọ nồi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Trên má hồng ánh lửa.</a:t>
            </a:r>
          </a:p>
          <a:p>
            <a:pPr algn="r"/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Trần Quốc Toàn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3720204" y="77184"/>
            <a:ext cx="0" cy="506631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324544" y="-20538"/>
            <a:ext cx="404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 bữa cơm đầu tiên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657386" y="-876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19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"/>
          <p:cNvGrpSpPr/>
          <p:nvPr/>
        </p:nvGrpSpPr>
        <p:grpSpPr>
          <a:xfrm>
            <a:off x="4067944" y="3739400"/>
            <a:ext cx="5665526" cy="1022838"/>
            <a:chOff x="866077" y="483519"/>
            <a:chExt cx="5665526" cy="1022838"/>
          </a:xfrm>
        </p:grpSpPr>
        <p:pic>
          <p:nvPicPr>
            <p:cNvPr id="11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099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华康海报体W12(P)" pitchFamily="82" charset="-122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6" name="textbox1"/>
            <p:cNvSpPr/>
            <p:nvPr/>
          </p:nvSpPr>
          <p:spPr>
            <a:xfrm>
              <a:off x="2079659" y="832017"/>
              <a:ext cx="44519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Lần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đầu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nấu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cơm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vất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vả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quá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!</a:t>
              </a:r>
              <a:endParaRPr lang="zh-CN" altLang="en-US" sz="2400" dirty="0">
                <a:latin typeface="Times New Roman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14" name="B"/>
          <p:cNvGrpSpPr/>
          <p:nvPr/>
        </p:nvGrpSpPr>
        <p:grpSpPr>
          <a:xfrm flipH="1">
            <a:off x="3779912" y="2602415"/>
            <a:ext cx="5227841" cy="1022838"/>
            <a:chOff x="866077" y="483519"/>
            <a:chExt cx="5227841" cy="1022838"/>
          </a:xfrm>
        </p:grpSpPr>
        <p:pic>
          <p:nvPicPr>
            <p:cNvPr id="15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996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华康海报体W12(P)" pitchFamily="82" charset="-122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17" name="textbox1"/>
            <p:cNvSpPr/>
            <p:nvPr/>
          </p:nvSpPr>
          <p:spPr>
            <a:xfrm>
              <a:off x="2079660" y="832017"/>
              <a:ext cx="401425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Ôi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, con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tôi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đảm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đang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quá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!</a:t>
              </a:r>
              <a:endParaRPr lang="zh-CN" altLang="en-US" sz="2400" dirty="0">
                <a:latin typeface="Times New Roman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18" name="A"/>
          <p:cNvGrpSpPr/>
          <p:nvPr/>
        </p:nvGrpSpPr>
        <p:grpSpPr>
          <a:xfrm>
            <a:off x="4272091" y="1481213"/>
            <a:ext cx="5117427" cy="1022838"/>
            <a:chOff x="866077" y="483519"/>
            <a:chExt cx="5117427" cy="1022838"/>
          </a:xfrm>
        </p:grpSpPr>
        <p:pic>
          <p:nvPicPr>
            <p:cNvPr id="19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10099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华康海报体W12(P)" pitchFamily="82" charset="-122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21" name="textbox1"/>
            <p:cNvSpPr/>
            <p:nvPr/>
          </p:nvSpPr>
          <p:spPr>
            <a:xfrm>
              <a:off x="2079659" y="832017"/>
              <a:ext cx="39038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Con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có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viết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nhọ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trên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má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kìa</a:t>
              </a:r>
              <a:endParaRPr lang="zh-CN" altLang="en-US" sz="2400" dirty="0">
                <a:latin typeface="Times New Roman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4283968" y="248765"/>
            <a:ext cx="4594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nghĩ bố mẹ sẽ nói gì khi thấy vết nhọ nồi trên má con? Chọn ý em thích: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2076" y="379053"/>
            <a:ext cx="34381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có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Này thức chan, thức gắp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Cơm chín đầy một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nồi.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Bát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đã lau từng chén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Đũa lại so từng đôi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Thêm trái ớt đỏ tươi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 góc mâm phần bố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đủ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Lại thừa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vết nhọ nồi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Trên má hồng ánh lửa.</a:t>
            </a:r>
          </a:p>
          <a:p>
            <a:pPr algn="r"/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Trần Quốc Toàn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3720204" y="77184"/>
            <a:ext cx="0" cy="5066316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-324544" y="-20538"/>
            <a:ext cx="40447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 bữa cơm đầu tiên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72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1-原创素材\1_mm1102\PPT\PPT_014\materaials\pageimg_g2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8424936" cy="459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41687" y="2647838"/>
            <a:ext cx="606518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cap="all" spc="0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8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431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39502"/>
            <a:ext cx="7902624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câu dưới đây thuộc mẫu câu nào?</a:t>
            </a:r>
          </a:p>
          <a:p>
            <a:pPr>
              <a:spcBef>
                <a:spcPts val="600"/>
              </a:spcBef>
            </a:pP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Bạn nhỏ rất chăm chỉ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Bạn nhỏ lau từng chiếc 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át</a:t>
            </a: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</a:pPr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vi-VN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 bạn nhỏ hồng ánh lửa.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3"/>
          <p:cNvSpPr/>
          <p:nvPr/>
        </p:nvSpPr>
        <p:spPr>
          <a:xfrm>
            <a:off x="5437957" y="742951"/>
            <a:ext cx="3401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400" dirty="0" smtClean="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Mẫu câu ‘‘Ai thế nào?’’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  <p:sp>
        <p:nvSpPr>
          <p:cNvPr id="6" name="矩形 3"/>
          <p:cNvSpPr/>
          <p:nvPr/>
        </p:nvSpPr>
        <p:spPr>
          <a:xfrm>
            <a:off x="6123757" y="1239619"/>
            <a:ext cx="3020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400" dirty="0" smtClean="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Mẫu câu ‘‘Ai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làm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gì</a:t>
            </a:r>
            <a:r>
              <a:rPr lang="vi-VN" altLang="zh-CN" sz="2400" dirty="0" smtClean="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?’’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  <p:sp>
        <p:nvSpPr>
          <p:cNvPr id="9" name="矩形 3"/>
          <p:cNvSpPr/>
          <p:nvPr/>
        </p:nvSpPr>
        <p:spPr>
          <a:xfrm>
            <a:off x="5715000" y="1773019"/>
            <a:ext cx="3429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400" dirty="0" smtClean="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Mẫu câu ‘‘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Cái</a:t>
            </a:r>
            <a:r>
              <a:rPr lang="en-US" altLang="zh-CN" sz="2400" dirty="0" smtClean="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gì</a:t>
            </a:r>
            <a:r>
              <a:rPr lang="vi-VN" altLang="zh-CN" sz="2400" dirty="0" smtClean="0">
                <a:solidFill>
                  <a:srgbClr val="FF0000"/>
                </a:solidFill>
                <a:latin typeface="Times New Roman" pitchFamily="18" charset="0"/>
                <a:ea typeface="方正卡通简体" pitchFamily="65" charset="-122"/>
                <a:cs typeface="Times New Roman" pitchFamily="18" charset="0"/>
              </a:rPr>
              <a:t> thế nào?’’</a:t>
            </a:r>
            <a:endParaRPr lang="zh-CN" altLang="en-US" sz="2400" dirty="0">
              <a:solidFill>
                <a:srgbClr val="FF0000"/>
              </a:solidFill>
              <a:latin typeface="Times New Roman" pitchFamily="18" charset="0"/>
              <a:ea typeface="方正卡通简体" pitchFamily="65" charset="-122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4800600" y="1047750"/>
            <a:ext cx="457200" cy="1524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562600" y="1581150"/>
            <a:ext cx="457200" cy="1524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181600" y="2038350"/>
            <a:ext cx="457200" cy="152400"/>
          </a:xfrm>
          <a:prstGeom prst="rightArrow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814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6" grpId="0"/>
      <p:bldP spid="9" grpId="0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C"/>
          <p:cNvGrpSpPr/>
          <p:nvPr/>
        </p:nvGrpSpPr>
        <p:grpSpPr>
          <a:xfrm>
            <a:off x="1226086" y="3465247"/>
            <a:ext cx="5665526" cy="1022838"/>
            <a:chOff x="866077" y="483519"/>
            <a:chExt cx="5665526" cy="1022838"/>
          </a:xfrm>
        </p:grpSpPr>
        <p:pic>
          <p:nvPicPr>
            <p:cNvPr id="11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099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华康海报体W12(P)" pitchFamily="82" charset="-122"/>
                  <a:cs typeface="Times New Roman" pitchFamily="18" charset="0"/>
                </a:rPr>
                <a:t>C.</a:t>
              </a:r>
            </a:p>
          </p:txBody>
        </p:sp>
        <p:sp>
          <p:nvSpPr>
            <p:cNvPr id="6" name="textbox1"/>
            <p:cNvSpPr/>
            <p:nvPr/>
          </p:nvSpPr>
          <p:spPr>
            <a:xfrm>
              <a:off x="2079659" y="832017"/>
              <a:ext cx="44519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Tiếng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nồi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và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tiếng</a:t>
              </a:r>
              <a:r>
                <a:rPr lang="en-US" altLang="zh-CN" sz="2400" b="1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lửa</a:t>
              </a:r>
              <a:endParaRPr lang="zh-CN" altLang="en-US" sz="2400" dirty="0">
                <a:latin typeface="Times New Roman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14" name="A"/>
          <p:cNvGrpSpPr/>
          <p:nvPr/>
        </p:nvGrpSpPr>
        <p:grpSpPr>
          <a:xfrm>
            <a:off x="2699792" y="1422956"/>
            <a:ext cx="4426003" cy="1022838"/>
            <a:chOff x="866077" y="483519"/>
            <a:chExt cx="4426003" cy="1022838"/>
          </a:xfrm>
        </p:grpSpPr>
        <p:pic>
          <p:nvPicPr>
            <p:cNvPr id="15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077" y="483519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99623" y="505270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华康海报体W12(P)" pitchFamily="82" charset="-122"/>
                  <a:cs typeface="Times New Roman" pitchFamily="18" charset="0"/>
                </a:rPr>
                <a:t>A.</a:t>
              </a:r>
            </a:p>
          </p:txBody>
        </p:sp>
        <p:sp>
          <p:nvSpPr>
            <p:cNvPr id="17" name="textbox1"/>
            <p:cNvSpPr/>
            <p:nvPr/>
          </p:nvSpPr>
          <p:spPr>
            <a:xfrm>
              <a:off x="2079660" y="832017"/>
              <a:ext cx="3212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Tiếng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nữa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và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tiếng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rồi</a:t>
              </a:r>
              <a:endParaRPr lang="zh-CN" altLang="en-US" sz="2400" dirty="0">
                <a:latin typeface="Times New Roman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grpSp>
        <p:nvGrpSpPr>
          <p:cNvPr id="18" name="B"/>
          <p:cNvGrpSpPr/>
          <p:nvPr/>
        </p:nvGrpSpPr>
        <p:grpSpPr>
          <a:xfrm>
            <a:off x="2825324" y="2345747"/>
            <a:ext cx="4318082" cy="1022838"/>
            <a:chOff x="1807451" y="461768"/>
            <a:chExt cx="4318082" cy="1022838"/>
          </a:xfrm>
        </p:grpSpPr>
        <p:pic>
          <p:nvPicPr>
            <p:cNvPr id="19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1218" y="461768"/>
              <a:ext cx="1044315" cy="1022838"/>
            </a:xfrm>
            <a:prstGeom prst="rect">
              <a:avLst/>
            </a:prstGeom>
            <a:noFill/>
            <a:effectLst>
              <a:glow rad="101600">
                <a:schemeClr val="bg1">
                  <a:lumMod val="85000"/>
                  <a:alpha val="6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5225064" y="483519"/>
              <a:ext cx="866785" cy="74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3200" dirty="0" smtClean="0">
                  <a:solidFill>
                    <a:schemeClr val="bg1"/>
                  </a:solidFill>
                  <a:latin typeface="Times New Roman" pitchFamily="18" charset="0"/>
                  <a:ea typeface="华康海报体W12(P)" pitchFamily="82" charset="-122"/>
                  <a:cs typeface="Times New Roman" pitchFamily="18" charset="0"/>
                </a:rPr>
                <a:t>B.</a:t>
              </a:r>
            </a:p>
          </p:txBody>
        </p:sp>
        <p:sp>
          <p:nvSpPr>
            <p:cNvPr id="21" name="textbox1"/>
            <p:cNvSpPr/>
            <p:nvPr/>
          </p:nvSpPr>
          <p:spPr>
            <a:xfrm>
              <a:off x="1807451" y="854774"/>
              <a:ext cx="321242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Tiếng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rồi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và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tiếng</a:t>
              </a:r>
              <a:r>
                <a:rPr lang="en-US" altLang="zh-CN" sz="2400" dirty="0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 </a:t>
              </a:r>
              <a:r>
                <a:rPr lang="en-US" altLang="zh-CN" sz="2400" b="1" dirty="0" err="1" smtClean="0">
                  <a:latin typeface="Times New Roman" pitchFamily="18" charset="0"/>
                  <a:ea typeface="方正卡通简体" pitchFamily="65" charset="-122"/>
                  <a:cs typeface="Times New Roman" pitchFamily="18" charset="0"/>
                </a:rPr>
                <a:t>nồi</a:t>
              </a:r>
              <a:endParaRPr lang="zh-CN" altLang="en-US" sz="2400" dirty="0">
                <a:latin typeface="Times New Roman" pitchFamily="18" charset="0"/>
                <a:ea typeface="方正卡通简体" pitchFamily="65" charset="-122"/>
                <a:cs typeface="Times New Roman" pitchFamily="18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741204" y="425347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Những tiếng nào trong khổ thơ cuối bắt vần với nhau? Chọn ý đúng: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Tieng-tinh-tinh-www_nhacchuongvui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657386" y="-876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77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93594 2.59259E-6 " pathEditMode="relative" rAng="0" ptsTypes="AA">
                                      <p:cBhvr>
                                        <p:cTn id="32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06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15221E-6 L 0.88316 3.15221E-6 " pathEditMode="relative" rAng="0" ptsTypes="AA">
                                      <p:cBhvr>
                                        <p:cTn id="34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14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957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2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76056" y="152936"/>
            <a:ext cx="34381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có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Này thức chan, thức gắp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Cơm chín đầy một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nồi.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Bát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đã lau từng chén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Đũa lại so từng đôi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Thêm trái ớt đỏ tươi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Để góc mâm phần bố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Chẳng còn thiếu gì nữa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Cái gì cũng đủ rồi</a:t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Lại thừa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vết nhọ nồi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000" dirty="0">
                <a:latin typeface="Times New Roman" pitchFamily="18" charset="0"/>
                <a:cs typeface="Times New Roman" pitchFamily="18" charset="0"/>
              </a:rPr>
            </a:b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Trên má hồng ánh lửa.</a:t>
            </a:r>
          </a:p>
          <a:p>
            <a:pPr algn="r"/>
            <a:r>
              <a:rPr lang="vi-VN" sz="2000" i="1" dirty="0">
                <a:latin typeface="Times New Roman" pitchFamily="18" charset="0"/>
                <a:cs typeface="Times New Roman" pitchFamily="18" charset="0"/>
              </a:rPr>
              <a:t>Trần Quốc Toàn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3908" r="6526" b="5511"/>
          <a:stretch/>
        </p:blipFill>
        <p:spPr bwMode="auto">
          <a:xfrm>
            <a:off x="755576" y="1625811"/>
            <a:ext cx="3684708" cy="3194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267494"/>
            <a:ext cx="4044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Nấu bữa cơm đầu tiên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54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1-原创素材\1_mm1102\PPT\PPT_014\materaials\pageimg_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9502"/>
            <a:ext cx="822076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0" y="1123950"/>
            <a:ext cx="56412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401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672499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1885950"/>
            <a:ext cx="1556522" cy="134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1657350"/>
            <a:ext cx="1743213" cy="165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3757355"/>
            <a:ext cx="1055644" cy="110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3728717"/>
            <a:ext cx="1295400" cy="112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62350"/>
            <a:ext cx="1262868" cy="102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26" y="3333750"/>
            <a:ext cx="1468474" cy="12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Picture1.pn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200895"/>
            <a:ext cx="2054448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ADMIN\Desktop\Picture2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22553"/>
            <a:ext cx="1524000" cy="147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ADMIN\Desktop\Tai nguyen thiet ke tro choi\Bảng gỗ\choi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796" y="4400550"/>
            <a:ext cx="174796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ADMIN\Desktop\Tai nguyen thiet ke tro choi\Bảng gỗ\Huong dan 3.pn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0139" y1="79636" x2="73416" y2="79636"/>
                        <a14:foregroundMark x1="73107" y1="78182" x2="85162" y2="92727"/>
                        <a14:foregroundMark x1="87017" y1="93455" x2="95981" y2="92000"/>
                        <a14:foregroundMark x1="3864" y1="57818" x2="19320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00550"/>
            <a:ext cx="1641959" cy="69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9679"/>
            <a:ext cx="1337323" cy="126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60875" y="691575"/>
            <a:ext cx="1287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1600" b="1" dirty="0" smtClean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  <a:endParaRPr lang="en-US" sz="1600" b="1" dirty="0">
              <a:solidFill>
                <a:srgbClr val="99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6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-76200" y="-114300"/>
            <a:ext cx="9296400" cy="5257800"/>
            <a:chOff x="0" y="0"/>
            <a:chExt cx="5760" cy="4320"/>
          </a:xfrm>
        </p:grpSpPr>
        <p:pic>
          <p:nvPicPr>
            <p:cNvPr id="23561" name="Picture 11" descr="Picture1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432" y="48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2" name="Picture 12" descr="Picture1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0800000">
              <a:off x="336" y="4272"/>
              <a:ext cx="4944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3" name="Picture 13" descr="Picture1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V="1">
              <a:off x="-1857" y="2097"/>
              <a:ext cx="3841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4" name="Picture 14" descr="Picture12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V="1">
              <a:off x="3748" y="2125"/>
              <a:ext cx="3898" cy="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5" name="Picture 15" descr="Picture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5400000">
              <a:off x="0" y="3696"/>
              <a:ext cx="624" cy="6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6" name="Picture 16" descr="Picture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5136" y="3698"/>
              <a:ext cx="624" cy="6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7" name="Picture 17" descr="Picture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5185" y="0"/>
              <a:ext cx="576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568" name="Picture 18" descr="Picture1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576" cy="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3555" name="Picture 19" descr="rose5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1714500"/>
            <a:ext cx="1322388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16"/>
          <p:cNvSpPr txBox="1">
            <a:spLocks noChangeArrowheads="1"/>
          </p:cNvSpPr>
          <p:nvPr/>
        </p:nvSpPr>
        <p:spPr bwMode="auto">
          <a:xfrm>
            <a:off x="149226" y="800100"/>
            <a:ext cx="89947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000" b="1" i="1">
                <a:solidFill>
                  <a:srgbClr val="FF0000"/>
                </a:solidFill>
                <a:latin typeface="+mn-lt"/>
              </a:rPr>
              <a:t>Chân thành cám ơn Quý thầy cô giáo </a:t>
            </a:r>
          </a:p>
          <a:p>
            <a:pPr algn="ctr">
              <a:defRPr/>
            </a:pPr>
            <a:r>
              <a:rPr lang="en-US" altLang="en-US" sz="4000" b="1" i="1">
                <a:solidFill>
                  <a:srgbClr val="FF0000"/>
                </a:solidFill>
                <a:latin typeface="+mn-lt"/>
              </a:rPr>
              <a:t>và các em học sinh</a:t>
            </a:r>
          </a:p>
          <a:p>
            <a:pPr algn="ctr">
              <a:defRPr/>
            </a:pPr>
            <a:endParaRPr lang="en-US" altLang="en-US" sz="1600" b="1" i="1">
              <a:solidFill>
                <a:srgbClr val="FF0000"/>
              </a:solidFill>
              <a:latin typeface="+mn-lt"/>
            </a:endParaRPr>
          </a:p>
          <a:p>
            <a:pPr algn="ctr">
              <a:defRPr/>
            </a:pPr>
            <a:r>
              <a:rPr lang="en-US" altLang="en-US" sz="4400" b="1" i="1">
                <a:solidFill>
                  <a:srgbClr val="FF0000"/>
                </a:solidFill>
                <a:latin typeface="+mn-lt"/>
              </a:rPr>
              <a:t>đã quan tâm theo dõi!</a:t>
            </a:r>
          </a:p>
        </p:txBody>
      </p:sp>
      <p:pic>
        <p:nvPicPr>
          <p:cNvPr id="40977" name="Anh-Em-Ta-V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28600" y="4286250"/>
            <a:ext cx="3048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3558" name="Picture 18" descr="ag00373_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2664390">
            <a:off x="7391401" y="1828800"/>
            <a:ext cx="1171575" cy="112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24"/>
          <p:cNvSpPr txBox="1">
            <a:spLocks noChangeArrowheads="1"/>
          </p:cNvSpPr>
          <p:nvPr/>
        </p:nvSpPr>
        <p:spPr bwMode="auto">
          <a:xfrm>
            <a:off x="1" y="285750"/>
            <a:ext cx="89947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4400" i="1">
                <a:solidFill>
                  <a:srgbClr val="0000FF"/>
                </a:solidFill>
              </a:rPr>
              <a:t> </a:t>
            </a:r>
            <a:r>
              <a:rPr lang="en-US" altLang="en-US" sz="4400" b="1" i="1">
                <a:solidFill>
                  <a:srgbClr val="FF0000"/>
                </a:solidFill>
                <a:latin typeface="+mn-lt"/>
              </a:rPr>
              <a:t>Tiết học đến đây kết thúc </a:t>
            </a:r>
          </a:p>
        </p:txBody>
      </p:sp>
      <p:sp>
        <p:nvSpPr>
          <p:cNvPr id="40985" name="WordArt 25"/>
          <p:cNvSpPr>
            <a:spLocks noChangeArrowheads="1" noChangeShapeType="1" noTextEdit="1"/>
          </p:cNvSpPr>
          <p:nvPr/>
        </p:nvSpPr>
        <p:spPr bwMode="auto">
          <a:xfrm>
            <a:off x="533400" y="3028950"/>
            <a:ext cx="805815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 cap="rnd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Chúc quý thầy, cô sức khỏe, các em học giỏi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77"/>
                </p:tgtEl>
              </p:cMediaNode>
            </p:audio>
          </p:childTnLst>
        </p:cTn>
      </p:par>
    </p:tnLst>
    <p:bldLst>
      <p:bldP spid="4098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272653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-914400"/>
            <a:ext cx="12954000" cy="705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96992" y="2554998"/>
            <a:ext cx="1339479" cy="11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87" y="2368719"/>
            <a:ext cx="1500137" cy="142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22600" y="4139395"/>
            <a:ext cx="908444" cy="94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33238"/>
            <a:ext cx="1086772" cy="87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7018"/>
            <a:ext cx="1263708" cy="1101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2611455"/>
            <a:ext cx="1767974" cy="1122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57331"/>
            <a:ext cx="1311492" cy="127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966023"/>
            <a:ext cx="6506800" cy="392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71587" y="363200"/>
            <a:ext cx="55532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solidFill>
                  <a:srgbClr val="FFFFFF"/>
                </a:solidFill>
              </a:rPr>
              <a:t>Các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chú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cún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đã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bị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bắt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cóc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và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bị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nhốt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</a:p>
          <a:p>
            <a:pPr algn="ctr"/>
            <a:r>
              <a:rPr lang="en-US" sz="2200" b="1" dirty="0" err="1" smtClean="0">
                <a:solidFill>
                  <a:srgbClr val="FFFFFF"/>
                </a:solidFill>
              </a:rPr>
              <a:t>trong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những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chiếc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chuồng</a:t>
            </a:r>
            <a:r>
              <a:rPr lang="en-US" sz="2200" b="1" dirty="0" smtClean="0">
                <a:solidFill>
                  <a:srgbClr val="FFFFFF"/>
                </a:solidFill>
              </a:rPr>
              <a:t>. </a:t>
            </a:r>
            <a:r>
              <a:rPr lang="en-US" sz="2200" b="1" dirty="0" err="1" smtClean="0">
                <a:solidFill>
                  <a:srgbClr val="FFFFFF"/>
                </a:solidFill>
              </a:rPr>
              <a:t>Trong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lúc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kẻ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xấu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đang</a:t>
            </a:r>
            <a:r>
              <a:rPr lang="en-US" sz="2200" b="1" dirty="0" smtClean="0">
                <a:solidFill>
                  <a:srgbClr val="FFFFFF"/>
                </a:solidFill>
              </a:rPr>
              <a:t> say </a:t>
            </a:r>
            <a:r>
              <a:rPr lang="en-US" sz="2200" b="1" dirty="0" err="1" smtClean="0">
                <a:solidFill>
                  <a:srgbClr val="FFFFFF"/>
                </a:solidFill>
              </a:rPr>
              <a:t>ngủ</a:t>
            </a:r>
            <a:r>
              <a:rPr lang="en-US" sz="2200" b="1" dirty="0" smtClean="0">
                <a:solidFill>
                  <a:srgbClr val="FFFFFF"/>
                </a:solidFill>
              </a:rPr>
              <a:t>, </a:t>
            </a:r>
            <a:r>
              <a:rPr lang="en-US" sz="2200" b="1" dirty="0" err="1" smtClean="0">
                <a:solidFill>
                  <a:srgbClr val="FFFFFF"/>
                </a:solidFill>
              </a:rPr>
              <a:t>hãy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đọc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bài</a:t>
            </a:r>
            <a:r>
              <a:rPr lang="en-US" sz="2200" b="1" dirty="0" smtClean="0">
                <a:solidFill>
                  <a:srgbClr val="FFFFFF"/>
                </a:solidFill>
              </a:rPr>
              <a:t> “Con </a:t>
            </a:r>
            <a:r>
              <a:rPr lang="en-US" sz="2200" b="1" dirty="0" err="1" smtClean="0">
                <a:solidFill>
                  <a:srgbClr val="FFFFFF"/>
                </a:solidFill>
              </a:rPr>
              <a:t>nuôi</a:t>
            </a:r>
            <a:r>
              <a:rPr lang="en-US" sz="2200" b="1" dirty="0" smtClean="0">
                <a:solidFill>
                  <a:srgbClr val="FFFFFF"/>
                </a:solidFill>
              </a:rPr>
              <a:t>” </a:t>
            </a:r>
            <a:r>
              <a:rPr lang="en-US" sz="2200" b="1" dirty="0" err="1" smtClean="0">
                <a:solidFill>
                  <a:srgbClr val="FFFFFF"/>
                </a:solidFill>
              </a:rPr>
              <a:t>trả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lời</a:t>
            </a:r>
            <a:endParaRPr lang="en-US" sz="22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2200" b="1" dirty="0" err="1" smtClean="0">
                <a:solidFill>
                  <a:srgbClr val="FFFFFF"/>
                </a:solidFill>
              </a:rPr>
              <a:t>câu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hỏi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để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giúp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các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chú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cún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trốn</a:t>
            </a:r>
            <a:r>
              <a:rPr lang="en-US" sz="2200" b="1" dirty="0" smtClean="0">
                <a:solidFill>
                  <a:srgbClr val="FFFFFF"/>
                </a:solidFill>
              </a:rPr>
              <a:t> </a:t>
            </a:r>
            <a:r>
              <a:rPr lang="en-US" sz="2200" b="1" dirty="0" err="1" smtClean="0">
                <a:solidFill>
                  <a:srgbClr val="FFFFFF"/>
                </a:solidFill>
              </a:rPr>
              <a:t>thoát</a:t>
            </a:r>
            <a:r>
              <a:rPr lang="en-US" sz="2200" b="1" dirty="0" smtClean="0">
                <a:solidFill>
                  <a:srgbClr val="FFFFFF"/>
                </a:solidFill>
              </a:rPr>
              <a:t>.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3075" name="Picture 3" descr="C:\Users\ADMIN\Desktop\Tai nguyen thiet ke tro choi\Bảng gỗ\1a.pn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50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99158" y="2788546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514" y="4038550"/>
            <a:ext cx="1114769" cy="9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4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62" y1="7489" x2="28936" y2="61674"/>
                        <a14:foregroundMark x1="24255" y1="5286" x2="25106" y2="19824"/>
                        <a14:foregroundMark x1="11489" y1="27753" x2="8085" y2="33921"/>
                        <a14:foregroundMark x1="32340" y1="55947" x2="29362" y2="87225"/>
                        <a14:foregroundMark x1="68085" y1="55507" x2="83404" y2="85463"/>
                        <a14:foregroundMark x1="95745" y1="63877" x2="83404" y2="70925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600" y="3257550"/>
            <a:ext cx="1143000" cy="121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Picture1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759" y="3105150"/>
            <a:ext cx="1459641" cy="127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02281" y="1402486"/>
            <a:ext cx="769557" cy="80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346" y="1228140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50526"/>
            <a:ext cx="893762" cy="72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30" y="3930307"/>
            <a:ext cx="1104454" cy="96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190" y="566618"/>
            <a:ext cx="1779640" cy="163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hlinkClick r:id="rId16" action="ppaction://hlinksldjump"/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9" t="17571" r="15340" b="12857"/>
          <a:stretch/>
        </p:blipFill>
        <p:spPr>
          <a:xfrm>
            <a:off x="1331640" y="2730638"/>
            <a:ext cx="718764" cy="74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4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0.47239 -3.7037E-6 L 0.47239 0.02223 L 4.16667E-6 0.02223 L 4.16667E-6 -3.7037E-6 Z " pathEditMode="relative" rAng="0" ptsTypes="FFFFF">
                                      <p:cBhvr>
                                        <p:cTn id="24" dur="2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28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482 L 0.0809 -0.1395 C 0.09601 -0.17376 0.11892 -0.19259 0.14253 -0.19259 C 0.16962 -0.19259 0.19132 -0.17376 0.20642 -0.1395 L 0.27917 0.01482 " pathEditMode="relative" rAng="0" ptsTypes="FffFF">
                                      <p:cBhvr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1.85185E-6 L 0.52083 -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5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984" y="4083918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650438" y="547618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defTabSz="685800"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Hoàng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3922" y="2958653"/>
            <a:ext cx="3680099" cy="76208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Vì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khuôn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23922" y="1962150"/>
            <a:ext cx="3680099" cy="762000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Vì cậu bé l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ớ</a:t>
            </a: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 hơn mọi người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1021" y="2958653"/>
            <a:ext cx="3680099" cy="76208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Vì cậu bé có màu tóc khác </a:t>
            </a:r>
          </a:p>
          <a:p>
            <a:pPr defTabSz="685800">
              <a:defRPr/>
            </a:pP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 người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1021" y="1981814"/>
            <a:ext cx="3680099" cy="76208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Vì bức tranh có ghi bạn trai là </a:t>
            </a:r>
          </a:p>
          <a:p>
            <a:pPr defTabSz="685800">
              <a:defRPr/>
            </a:pP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 nuôi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926305" y="3259504"/>
            <a:ext cx="344307" cy="363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47718" y="2983676"/>
            <a:ext cx="603402" cy="6961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760" y="2180805"/>
            <a:ext cx="591162" cy="6848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90" y="2183517"/>
            <a:ext cx="491232" cy="569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39902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650438" y="547618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defTabSz="685800"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18826" y="302882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D. Một bức tranh</a:t>
            </a:r>
            <a:endParaRPr lang="vi-VN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8826" y="215089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 giỏ trái cây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3530" y="3003798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Một bó hoa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8207" y="2126018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Một chậu hoa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7927179" y="3128844"/>
            <a:ext cx="580615" cy="4644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30227" y="3028821"/>
            <a:ext cx="603402" cy="528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49" y="2156598"/>
            <a:ext cx="603557" cy="530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8" y="2181842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83918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nip Diagonal Corner Rectangle 7"/>
          <p:cNvSpPr/>
          <p:nvPr/>
        </p:nvSpPr>
        <p:spPr>
          <a:xfrm>
            <a:off x="650438" y="547618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>
              <a:defRPr/>
            </a:pP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“Con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defTabSz="685800">
              <a:defRPr/>
            </a:pP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53529" y="3164952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C. Mọi người trong bức tranh </a:t>
            </a:r>
          </a:p>
          <a:p>
            <a:pPr defTabSz="685800">
              <a:defRPr/>
            </a:pPr>
            <a:r>
              <a:rPr lang="vi-VN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đều yêu quý nhau</a:t>
            </a:r>
            <a:endParaRPr lang="vi-VN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8826" y="2294915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 người trong bức tranh </a:t>
            </a:r>
          </a:p>
          <a:p>
            <a:pPr defTabSz="685800">
              <a:defRPr/>
            </a:pP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ghét nhau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3529" y="231348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342900" indent="-342900" defTabSz="685800">
              <a:buAutoNum type="alphaUcPeriod"/>
              <a:defRPr/>
            </a:pP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Mọi người trong bức tranh </a:t>
            </a:r>
          </a:p>
          <a:p>
            <a:pPr defTabSz="685800">
              <a:defRPr/>
            </a:pPr>
            <a:r>
              <a:rPr lang="vi-VN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không yêu thương nhau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18827" y="318208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defTabSz="685800">
              <a:defRPr/>
            </a:pPr>
            <a:r>
              <a:rPr lang="vi-VN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D. Đáp án A, B đúng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012637" y="3224090"/>
            <a:ext cx="582260" cy="465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118455" y="2338504"/>
            <a:ext cx="603402" cy="528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9" y="3212666"/>
            <a:ext cx="603557" cy="53039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368" y="2325858"/>
            <a:ext cx="603557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1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482919"/>
            <a:ext cx="5604677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Con </a:t>
            </a:r>
            <a:r>
              <a:rPr lang="en-US" altLang="zh-CN" sz="6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cái</a:t>
            </a:r>
            <a:r>
              <a:rPr lang="en-US" altLang="zh-CN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US" altLang="zh-CN" sz="6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thảo</a:t>
            </a:r>
            <a:r>
              <a:rPr lang="en-US" altLang="zh-CN" sz="6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 </a:t>
            </a:r>
            <a:r>
              <a:rPr lang="en-US" altLang="zh-CN" sz="6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ea typeface="华康海报体W12(P)" pitchFamily="82" charset="-122"/>
                <a:cs typeface="Times New Roman" pitchFamily="18" charset="0"/>
              </a:rPr>
              <a:t>hiền</a:t>
            </a:r>
            <a:endParaRPr lang="zh-CN" altLang="en-US" sz="60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ea typeface="华康海报体W12(P)" pitchFamily="8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950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f27d38f79e52afc1779e4ff342b044debeba"/>
  <p:tag name="ISPRING_RESOURCE_PATHS_HASH_PRESENTER" val="4a3a478bfd6cb1622a7e13d6416b58061b854d5"/>
  <p:tag name="ISPRING_PLAYERS_CUSTOMIZATION" val="UEsDBBQAAgAIAMJVUUeGTlx93QMAAGkOAAAdAAAAdW5pdmVyc2FsL2NvbW1vbl9tZXNzYWdlcy5sbmetV91u2zYUvi/QdyAEFNgulrYDWhSD44C2GFuILLkSHScbBoGRGJsIRXr6cZtd7Wn2YHuSHVJyEqcdLMW7sGDS/r7z950jcnD2NZdoy4tSaHXqvD955yCuUp0JtTp1FvT8p08OKiumMia14qeO0g46G75+NZBMrWq24vD99SuEBjkvS1iWQ7N6XCORnTrzUTIOZ3McXCd+OAmTkTdxhmOdb5i6R75e6R9+/vjp6/sPH38cvG1xXWjiGfb9fSJkmT6860AU0Cj0E2AjfhKQK+oMzbMfLlxQ3wuIM2y/9EPPI3LpDM3zIG4RRSSgSex7Lkm8OAlCanPhE0pcZ3ita7RmW44qjbaCf0HVmkMdK1FwVEqR2R9SDRuq5oeMuRFeesEkoWHoxwkJ3N2OMyQqQ27BvoA6erJEOCYREBSs5MULsIkttYUjLGU/hqk3mfrwocaFqVitJXyqvn7MSQDV4uoQakbiGE9IMgqvoE4gq7APIrwANV30QVyTGBRA4kOYAF96E0y9MDAKikhMI2/8IJ+UKaSVvEcsTQGHNgXfCl2XsGMUxbNGSGU/KzH5vADhetj/jkgbQiSUletKbDm4UGSH6wItMyauqcznhfdrco49n7gJlMoNlwm1vWyMMVC/0hViUmoTANhl2ZaplKMbnrIapHQPf8tEZv+2YRC28eSPWvyJWNV2zpu26QKXXL05Oc41j/owLJasUB066BnVXst/G2xelxBpVfF8Ux2K4kkmTv4XL46Na47j+D+D6lKXIyN6Zr9vODFInETwWoNuHwndHUFmoA8YazkTsjvKC87B0LzgJYx4XiBP3fawGYQtQaDRSzkuIfN7LlxCRXrgl2QUe9TkmN+Uojr4SrKFaur9fY2kcAaQvOKPOrnhtxr6X3K2hSLCvigb4Zy8wFgvQewmqxmBT+d0yxKAQytWwXkLgUtS5BB/1oFzMSO7DDbjdS8TS13LzI4zKe7siIXa1HmTkE1Tp8bobaFzuytZueulZsKfHeNFE1zUGJ0/MXiINCY4Gk+TMQ7GxJzmTA/LjiDQsvHJp3Hi45GBg6hzVqVreK/c6lplHYmaA5lLzjGQtSmNOSvS9T9//d2R45knzS5qd3/pRQIdauYSeSD7LdAVL38/RELxaB9nF11Q7QF2h+t4nrVVb5OHKcXj6QyEAceRPsAZji5gJthDljOcseIOBgrVWpZ9WGykpv4V74V7PMLXlRSK98EeN5JNwNSbJ9h17X0GtC9Fete8yjLE7FAzFxsJF5uuZOMpDmDePOPjmah6EtoRv+tu6LNm/dhl228n/sOqtJfCwdsnd8R/AVBLAwQUAAIACADCVVFHuYMDpcIDAAAWDwAAJwAAAHVuaXZlcnNhbC9mbGFzaF9wdWJsaXNoaW5nX3NldHRpbmdzLnhtbOVX3XLaOBS+5yk03ullMekm2zQDZDqJmTIlwIKzba8YYR2wNrLklWQoverT7IPtk+yRlRBTaOpsJzvd2dwQH53znf9Pdvv8YybICrThSnaCo2YrICATxbhcdoLruPf8NCDGUsmoUBI6gVQBOe822nkxF9ykU7AWVQ1BGGnOctsJUmvzszBcr9dNbnLtTpUoLOKbZqKyMNdgQFrQYS7oBn/sJgcTdBsNQtpedKVYIYBwhiFI7qKjoieoSYPQq81pcrPUqpDsQgmliV7OO8FPrfLvTsdDXfIMpEvOdFHoxPaMMsZdPFRM+ScgKfBlioEftY4DsubMpp3gxbGDQfVwH6YE90lQB3OhMBtpb/EzsJRRS/2jd6hhARrLCqZrdQEIuiOraFr4aLcCL2IbSTOexHhCXKk6wWU8m0S9aBINL6LZ9WTgQ61tEffjQVTLZjroX0az4SiOprM38dXg0UZx9D5+hFH9yN58GEeTQX/4dhaPRoO4P763KqtbqWM73G1JG1unCl0tvE2LbC4pFzjOX1TfgMWFEFQvIVY9jmOyoMJAQH7PYflrQQW3Gzc6uDc3APlrk0NiJ24uOoHrdXAP5wExMByW7dCdvNrO3MvTndRD7/0+rYNRtqm1NElxOu3dcFUld1oLJXcyc89krgTb5gPZHNiQZlDZuekNlz3UPArIAnsgMNPXmlMREG4x82RrbIq5sdyWW96rahLEQjYBcjXdq0SSUm12Cr4tuluspPtOFYKRjSqI4DdArCLYuiLD/1Ig1Q0kC62yUookYYkRHD2uOKyBnfs6esCvOfqALrICLZGfcgHWe/ij4J/IHBZKIy7QFTIZyrnx+M1HAefUmHtQehfjMz/3/eFl9P6ZS5CyFUVOeBw4Nhyy3D4FPsXcpUIXQiisZgUCK5PQwkDZH8ZZqVYnzdq+U7oqm+4aWYJiuznG4zHxIMHR5PKWT2sAJlQSJcWG0AS337gRWnFVGJT4YfHQ5h8F6E0Jl2WoS9wgdKYZ6DporaMXPx+f/PLy9NVZM/zr85/PHzS6ZcSxoM6bp8SLBxm+tuUXt8k37L7C2t+weoC792x7SmduvNme18MXzC1v7lNLO3SUd5gBS57+EQlwdB1jnaI6EzSeRL/V0RtiwWrNdzStBTeqozV6W0dr4sl9XCH2OmbvqJZIzf8J1SHeIkt/ZeE9InjGcbSfjCD+leX5rtcHv3lPszw/bsm+h2/+LxXzT9tX+J139nZ48PPLnWRc8gzr6C7j7Tdb9+S4hV8BB48aDUTb/ZbtNv4GUEsDBBQAAgAIAMJVUUdGxXBrugIAAFUKAAAhAAAAdW5pdmVyc2FsL2ZsYXNoX3NraW5fc2V0dGluZ3MueG1slVZdT+MwEHy/X1GV96bqB1DJVCKFSkjcgQ7Eu5NsE6uOHdlOuf77sxObOG1CSiUkPDtjr9ez2yK5J2z9azRCMadcvIFShKXSIA4bkeRuHJVKcTaJOVPA1IRxkWM6Xl9tqw8KKuaQih9AaM10Gk630wHNDsfQHHO5xJ7xfV4xzwvMjs885ZMIx/tU8JIlg7LsWICghO01c7a6vg9nfUxKpHpSkLdyerh+3PRv3pYUAqQEk9JssbxdhYMqiiOg7qTFfBEuby7UNEd9f/sT2YFIoirZcnEdrhZ9sgKn0C7ytPr085ne/ccCBf/UYI0Lio8gfrQ5L8riJx4pBE9NQdua2Wq+nA9rKMeJbr/LDzEXMgdpxe3NZr596FPY8pwZw/7r9z0y7So4fTV1PRkI5tEjCmslSkCBW9UxmfHPl1Lp/nBxH2k4rzrnV1xKn9VgDe8vfBKWeCQLNIwPTsscNnW6HrGNN/zNJqwmxXqHqbTcL8xLUMDBgl6GDdgw/+iqnjE9sGG+UZLAC6PH8wxOQ7XIPXGI7WN+X30dBYb10hXMrVzUnPRsGld6qVrAcXKewFqadN5JDubZUFBhdUrBWU6I4QNJsSKc/Ta86FhdRqLgJGCd1u0rpIii0GW3Kkc9pP1yVethN9bfCc3d6vVI6RF+N8ZK4TjL9XeSHI+sTveI3mYcdCvMkNR0EE9sxz1NlVifKMdiD+KdcyovlTCu4GIyr3urj44Crwgo6K4yspt0lZ+VeQTiUb8aAWebNlbzMpJmVP+pDwKfkLigfbSeaC1Vmd6PYfJlSw+wHgAs4uzLAfWqDuUlVYTCAVzze0B15b67Iald2me4e/UMO+VbziIXedLOisYsPq8d6BB86Ly6FXWk7XvLaxtf4UhWV2u1vhvD3tatyewGmrGfP8uqtXVTa2cdP6+hBs3Pyf9QSwMEFAACAAgAwlVRR2b3kIiVAwAAJw4AACYAAAB1bml2ZXJzYWwvaHRtbF9wdWJsaXNoaW5nX3NldHRpbmdzLnhtbN1X3XIaNxS+5yk06uQyrJ06jeMBPBl7GTMhQGGdnytGrA6saq20lbQQctWn6YP1SXq0sjEEh6wzTaYtN7BH53zn/9PSOv+YS7IEY4VWbXrcPKIEVKq5UIs2vU66T08psY4pzqRW0KZKU3LeabSKciaFzSbgHKpagjDKnhWuTTPnirMoWq1WTWEL40+1LB3i22aq86gwYEE5MFEh2Rq/3LoASzuNBiGtIHqjeSmBCI4hKOGjY/LK5ZJGQWvG0puF0aXiF1pqQ8xi1qY/HVWfO52AdClyUD4320GhF7szxrnw4TA5EZ+AZCAWGcZ9fHRCyUpwl7XpsxMPg+rRPkwFHnJgHuZCYzLK3eLn4BhnjoXH4NDAHAxWFWzHmRIQdEe2pengo9sIgoivFctFmuAJ8ZVq08tkOo678TgeXMTT63E/hFrbIukl/biWzaTfu4yng2EST6ZXyZv+o42S+H3yCKP6kV19GMXjfm/wepoMh/2kN7q3qqq7VcdWtNuSFrZOl2a78C4r85liQuI0f1Z9Cw73QTKzgER3BY7JnEkLlPxWwOLXkknh1n50cG1uAIpXtoDUjf1ctKnvNb2HC4AYGA7LZuiev9zM3IvTndSj4P0+rQejbDHnWJrhdLq74dqW3GnNtdrJzD+TmZZ8k88ciywxlVdGMEmJcJhaujl1vgCuKySW39seN+fK7eWWZszYnRJuyuhXJe2806XkZK1LIsUNEKcJNqPM8VcGZHunyNzovJJKZh2xUnAgSwEr4OehMgHwS44+oIu8REsknEKCCx5+L8UnMoO5NogLbInUhHJhA37zUcAFs/YelN3F+CRMcm9wGb9/4hNkfMlwyx8Hji2EvHDfA59h7kqjCyk1VnMLAiuTstJC1R8ueKVWJ83avjO2rJruG1mBYrsFxhMw8SDF0RLqliFrAKZMEa3kmrAU99n6EVoKXVqUhGEJ0PabAgymRKgq1AVeQ+jMcDB10I6On/188vyXF6cvz5rRX3/8+fSg0S3HjSTz3gLJXRzk7NqWn90PX7H7Ag9/xeoAG+/ZdrXJ/XjzPa8PXxm3TLhPLa3IE9HDnFYx74+htOF1gpnHdWZiNI7f1tEbYAlqTWw8qQU3rKM1fF1HaxzoerRF1XXM3jGjkGz/E6oDvBcW4RLCm0GKXOCwfreV/yHrcPiKD8vyD63Dv7cIBznhf1uD8LR5Fd55921FD/6NaaB8989dp/E3UEsDBBQAAgAIAMJVUUf/ogaAlAEAAA8GAAAfAAAAdW5pdmVyc2FsL2h0bWxfc2tpbl9zZXR0aW5ncy5qc42Uy27CMBBF93wFSrcVikJ4dddAkSqxqNTuqi6cYEKEY1u2k5Ii/r1xwsNOJoBX9tXxHc9YM4dev1xO5PRf+odqX50/7HOlYa0pkeFnWycdeqp1R5Jkjb+SFJOEYqeB5OerF/l4JSBjh1amYfGpbaXh5zCA5oAmAE0CWg5ov4C219oGEWmKfxexZ2RVZ2SUOcyUYnQQMaowVQPKRIoqxnlaVstMsAGzHIsadd3AXboAukERtkxvk1fHdvCIpRzRYsViNghRtIsFy+i6i94WHIvyw3c14M3Gr4FnAiSR6l3htBl4MX6b21Y2yQWWEp/iev5oOgtAmKAQE8PXH/rBaHIDtYzbCTXoPJGJOtMjfxzMfJPmKMatKrnVsjFaej3KKbxXXUXiBBVYPGLFeMYf+EAuWKwr0kK92XA0hFHC0Dqh8V1L/VhtW4PTyXy4XJjgNdHTr1ktxBottIXaL+2aHFDfNy8rayid48pG3BV0lUAiFJhBIIfEHJ4kqjlJ9Pm77yClULRNywFRPvjn3tPs+XvsHf8BUEsDBBQAAgAIAMJVUUca2uo7qgAAAB8BAAAaAAAAdW5pdmVyc2FsL2kxOG5fcHJlc2V0cy54bWydjzEPwiAQhXd+BbldsFvTAN1M3Bx0NhVRSejRcNT684XUGGeHS+5d3vdeTvWvMfCnS+QjamjEFrhDG68e7xpOx92mBU55wOsQIjoNGIH3hinftHhIjlwmXiKQNDxynjopl2URnqZUEiiGOZdgEjaOsswYUVZSTisKK9v5v+jPDQxjnKvL7EPeoyl7UauFU7IaKnN2KDzeIshqUPLrrsrOlEtFEUr+PGbYG1BLAwQUAAIACADCVVFHnb6aWHcAAACCAAAAHAAAAHVuaXZlcnNhbC9sb2NhbF9zZXR0aW5ncy54bWwdzD0KwzAMQOE9pxCa2iH92TrEydYtJdD0ACJWi0GWiy1Ccvuabm/4eN2wRYGVcwlJHV5PFwTWJfmgH4ev+d7eEIqRepKk7FATwtA3naSF5MlmFRb4Cu2cZ441jB8Uq5wyF1Yjq2c4jDtMf3SEFsb6fwf2eO6bH1BLAwQUAAIACAADdMtEzoIJN+wCAACICAAAFAAAAHVuaXZlcnNhbC9wbGF5ZXIueG1srVVNb9swDD2nwP6DoXutpF3XNJBbdAWKHdahQNZtt0C1GVuLbXmSXDf99aP8bc/pVmAHAzbF90jxkTS7ek5i5wmUFjL1yMKdEwdSXwYiDT3y8PX2eEmuLt8dsSzme1COCDySp8ICeEycALSvRGYQfM9N5JGewUVm4mRKSCXMHrnPkLuLtCTvjmbokmqPRMZkK0qLonCFRkQaahnnlkS7vkxopkBDakDRKg3iNNiV+Tsan0Sm1Owz0D1kZt4euCZpOZ61GJAUp65UIT2Zzxf0x93ntR9Bwo9Fqg1PfSAOVnJWlvKR+7s7GeQxaGubsSrJNRhjkyhtM2ZWYrFMHa18j1QOmwS05iFoN05DQissnQCzbcx1VPPoAa3l1TtR85Z+G/u9adxK5WjnnOWPsdARHvUhnXUSyOgwKkvK65Yd9NB00K1lIo6CX7lQEJSf39oWmS9IFbDtuDJPVxc+HuDbLfeNVPsbhGEX1Qq6rWhuJZpbgloOt42+7ihIc9stcJMraEo1Y08iAPmFK8VtW1walQOjI2ONpUMwo9WVa5E6QVhkkvjsH7SxfiNpfurXlCkB/0OYT0jU1kSkATzfCvQxkGBNDWCxrc01WezamF1OOn9Men09MFU51qLgRRzDVQg4hgE3nHZ2eggKimt08XM1wvYODoIjEUYxPmaSYXx6kCbhajfJ0Ds4CI6lv5uAtua2jHRcx1EztR3E6MQ6YX6ujUzES9megz1jVmUfvjZyzdF1JtqD8/kfoziI0QzmlkysLvvW21fN4b2dU6M7n01WWQbdivMAJs8qr2YW8mzkE8CW57G56efU7MMedJTz1HRMc33HfpfFWryAU4jA/ukWp7YmEdie8ciH5WmPAfXE7TIIX5qmIjJaS1KpeUg5hrV5ElBUmGpWPqLqoZJ5Goy0cbPu56Bj3FXXCrgTwxYzXZxg88nMI+/xpb7LxdlFd5XzxUWDLfO6rwJXubxhVdcJd51B635tL8LqmcfX31BLAwQUAAIACADCVVFHJ1b2OMEHAAD+HQAAKQAAAHVuaXZlcnNhbC9za2luX2N1c3RvbWl6YXRpb25fc2V0dGluZ3MueG1srVnbbuM4En3fryA8GGD2Jb7ItwzcXuhCJ0LbssdSku5dLAzaZmIhkuiRaHdn4If5mv2w/ZIpUlIsKbYjdSZCB61inVNF1oWkMoie3UDfRZz57h+EuyywKedu8BQN/4HQYMU8Fs5CGlEe1Y+SBzdYs29m8MiEDKQRJ8GahGtdjEbDBhrJH9TvqX2jD29trd1CvTZu4T4ycEeHsWvFuFZ0GDNaTX1QL1DEvCFd0YCfZh3Uc6NvAWYQ0ZCbwZp+Hyp57exQfgY3IVm7oBcNu23xHFKrB6MtHtRudnodfGipiqJ0kd4xmkbj0Otd99Qmwo12p6EctH5LaSmo2ek0r7uHZq/VUeBtdN0Flja+7qJ2r91uGYcWbgEaqapmtPRDT7luNlWwhvvX+mE00nqNBmo2m0rbOHS6ykhrINBWgENV+mIBFUPRlO5B1dRmX0EjfaSN2gds4K7eQf0W7jYah7amKY3GcXGPs8su11Faejrpcr5DeDIEJ0dFbtVPJNdgtQtDUHaov/UIp2hJImoRn36qybwMuMxa9MvkBc088kLDf9aSTJVZneJSB/PSWAjiABiH5wgHdTmc6kovs2WSlSN3/am23HHOgqsVCzjwXQUs9IlXG/4UZ1IyzzJItqdhFdwjWdGjuZ78KQtLbEF2w3MJtGL+lgQvY/bErpZk9fwUsl2wLuXm5mVLQ88NnkG7cd3T8UVDnhtxk1M/5x/ui6c8bAtBjahwr4vFUwrpkSX1UosN+VMBdzT5/ooUoHs3crmEqk3xXIJuyRPNB6CviucyJgAr+aj1xPM+iNPvHNQV0QxaF9Vl1eSNxM3zIoptd9uq+bQN2ZNY7Dzu/UC/4jwGvSh4Eh42xFMKJCYoDJaKUrJscv5GQTF5LfaSgQ9WILjZ5pKIJOVMW+jTyUy1vi7G05vpQjNvakM9rkokyvKXVrf/vdnpQudKcCWZ7Ik6Hue5kCTrNMpxWc58Ol4AIR4vLPzFqQ3F78rQ6Z0zNi1cGyb/qUwwm+P72lD8LgO9m8+x5SzssWnghWkvrKkj12WMHWzUhl/ZDm3IniLO0N6l3xDfUATt2Q0pijx3LQdEy3aDHS1hz5irD6Z1s3Cm07G9wJaRSmpDHKyREZJvkA7VieaqjefAEcIWGf4YfCHjLxmQ6nmVSW7Nm9sx/HOEI7fu08aDf/wHvJlhC+JHgxLACbZt9QYvtOkXiBxk3LQiaPoZEu1zRdBXbENmYLsEzFLvzRvVMaeWSK45tp25qb9m1ooEiAXeCyKrFeAQ7B57l+0ikIhko+s4x6LKhmz82x2ktamOT6RwzIncQCbzk7un4EW4LhUpKCsdGyJWv92Z/16MVHOMjQUEz5g+LBxZ9cIegfIIGEfE85iYBpgm6z0JVnCIoyuygxR7AbW1u5ZqWwKTF878vnP/QIQnpfVzUpWWgb/8fPVh70xnDG3lgYRBuRIrsOU6w9sp+3C6BNdhP9/y9+aSWY+rv8uRv2F2M9W2z06tTIw+Pq+CCz8wKRvyHs9hY4R2oLmsEghPIGOgB/rE9SoBTWsE5pJLBA2RuMJUIrCmCYfF0Ado7iEWOUfuIUbVKB6wZpuOWHW6FAfSEmAZvTgPTueOuDZ4FG5wr/mzpI8MeoRHyR4iC3I3ihPq6sfsVU2UtBOLfplt7QmRBW49xZdBcMxzfXEyL0d7N8HpasbtOLckD2znrWXv89xn2ZIhVDs/Xplt9hL6GDJfSj0SpcUWbwr/+qAj8RTnsd3sxbcEr43VuX670FVLx+K0KErdK4+DNBeejR17MVY1wQD57hO+2sCG9CjO8OW54tOegUcq8CXLa1MSrjb///N/5WkK/sRSlEh/rcoDVSz6GH7l+4/FOI3+W4LHUbU8VL6UBCaH5RRa/uwssyFZS9VxVP12Agljy/xgu3BV6vCRJZmo88/QRuRRrjackPAZ2pDDmFeVSE5fJAiv7MPxDrHjnhvQivAP93UxececLVTDkJcrKBTPXT3H2+MaEZR8R0Ee3LIq8Om3qgWNqkBJ1y6vzim3irQnQF3G78eq3J/cOV4Fxxsr3IjZjucuwAEPmTcTnw7efisDBfGlY+nRIQ/FnSl9y2pEG/YtiV2ilZUUNcW3upk4VGZ0j7Ki9pzCFWudUU0ERb175kGD1OPJZNTz8iJK1zX5YW34SLwoQbzK3jgO5/1kKOP5UVjUt+h3/kY/Iyzq22LXmMIF461PxaEsNP3aoZEwKy8TOdChAQFhusDpW15HeDAWX72izEQSQV7TZ2s6lLuf4/o0KWYhyzpcP+PxIHjdxycCs3yxk/tUYeCYvPXL2TvgLvfo+dSW84ACzC61fD+V/4nOqQKIv84WFyOWIv6ypZ9qcNcgq40vvqbXUMLxqSaWM/4Kfg63TbuZaGYZpPTmMtSX3Vw280omA9HDq5lica1fBg3qb9ZpUL8UoUFCez6Awc5f0hBDDrg0Tc68LKu9ST9z3MuTWaqSBPbMaJaAb4A7gOtGaisjyOWVPNi8ZlX8llXwdx53PbqnaavKCDKLc3n+gwiq43Jyq3xMH3k2vRNJ5SpIet0xF7Pa+YGzMHm9OYmLRypWHSfLSE7/RLtKN5+MsRP7UdqoRcJnezTjhcDXT9gC3XPrP6hnt1noUm/+llWUART4zv6J9y9QSwMEFAACAAgASlVRRyOGeibgFAAAGGIAABcAAAB1bml2ZXJzYWwvdW5pdmVyc2FsLnBuZ+3d+VdS6f8AcEuzVc1vNpobObaYuWSOWopLi1kfSy0rLffUMRVEQ1xQZKzMstSmJh1F07RcC3NFcS0XKgwyUVMEM0pEBFRkcUG+OPM5c2aac75/wPdczuFyLvd17n3uvc99nvdzf3g/d9xcnJQ2aW6Sk5NTOnXy+Dk5OQUDOTn56A2Ksn9ibuxYkf2sgZ9zOiqHJWmzZCsKIUfOHJGTq87cvBywTra+MfLkJbicnHLn6ncNAVYWJCcX8OLU8SPn43w5NAkxMd6HMMsDueFLQktK6jEGP5ZUx3U2lAdZGeS8vnyKuOd1DfRuEWbakGKS1tyn0he2+ZVi+H23caWrL+nLWy/uOrXzdvMn1wcLxxyvTpAtOUsPyEjhdM5Cnjn8fcvPWPZsyl2eKCHf3DzEjmlmxYwn5TXVaC4vTHVmPqdLHtt4wOLZ6SH29lGCzcsa8ooa/r+s+fvikLr8C6vzCWWKZsvwZxImV2UUbmK1J+y29ZYDHXLyf18cIDjU3xYyjdyW3xPs9FzKAv4lIiPlB3ZNkR/BlpesVJIYcMO0eIrl90c0SU0O2+YxBQddFH/zHB+sFfR+t5N7ihVnvOMHBFXbDbRfd/5zo2xhJj+wB6sdeLj6dJru99uyib84PLnfvSlnL4YoCApEeY39Hbx8+4uDntsGte/L3aW0QW1rj2pFmaHhP3f4f3LDZ//ZB3CAAxzgAAc4wAEOcIADHOAABzjAAQ5wgAMc4AAHOMABDnCAAxzgAAc4wAEOcIADHOAABzjAAQ5wgAMc4AAHOMABDnCAAxzgAAc4wAEOcIADHOAABzjAAQ5wgAMc4AAHOMABDnCAA/z/K++4mPwlV92vGcnngC7ThB3qHjzJV6uLopVO0bKRxg3NWs1mzU5N4jHbra4Brc96JtzYHZy4j8F/ZV9rhCjeouqVtnA8qZECPqZd+rmI04iXInJiFtxBN1ARBBNlNVPkQrhHLFpIvd51fWf1Rv/04HRWW8FTl6hWnTCI0FaIHcNs/SuZWzIx7POzqnhGymi5D9UQMYZk10803aaS6wPjSRJeOjlu8YtDVH8rSH0vaZ9LXeTZQHx0t3G+9PwQta1ngsNrhF+wh/fMtmUmXkFwEK73TsIax3sGlriSmWGyDT2W/JydC0+YYLUnxwtMpSOBgVI2bIlGSJdEtlIS2T21g5e80KaJbxmZQZfxvkM7DmdSJ42J66Xz+pVnRHAPVybq60CD0ykd4rVp68cmY+hELf3ALtl19NaWr384/yMoCs1HFbAj5Cng0sSurpLgKkQC3Yaqvj7trif6o3/YaZHkeGIFGwoKdNdKz1wWTUEY0aRG6UCIdGEj/8Jo2dhQT6RkmebRFi8U5bHNyVxTvIVw+56wXukyo8B+KTY9POVWg0nYSKmU9Wt9VLmJB58SHN7W4PvOETqP+3BWyn1Ru08fOhzTlH6GeE5Uzz12iZ7digLFW4gMygMvZTyW749FQ7SOBb75b5Hh48JMu8QAKxLVMogMQXrBx3B+bDHY1evlIbfpJWXfQTbvFR2xuC+TjRWh4hZGCivT+xYTXArL9PeWWLqFZy5EFr/kfLMjByN8+k0/GIPrZsuL1xv+hyKlKqIwF80qBi9I2ovOeYUYR9YtvDtmU1RiKU51Op/IYo/l3NPm1LDvQRK0EKARVRtM1jMunN9S5RB1W79qQns3wog4bhYfRf/JK3tw92qWPbQ84vF1d7piTvO0rTO8ivkbsxJB00pt6l+XBl9p7Gl4OYF9CWVSY5oyxq9R6cxyYv2xcaZiykiHDvqm/xRS50i1VL0pIFqD8GzkfhWLEXlei8uZvLXpjPHR89EaWMLEk9cd4qu3Y572Wqf+WaqEb3U4I+Mr81mwbAJZL6MlF/4bpdqIYBLIqklNyDgw2JMrq61vtMrg27Q7Y7r0sp4wOVuJ99vSm5iMyfQLZ9QNFNKK0XO/y8ezwHB5R84T3YIC/0Sv+rOjwo+mPsp8U/Sa/Muxxm73rAZTk68cGoSuCJtj8t35orUd1vrN9J7RYJbxmEmPsuDKkFeP7NbRr+W2Lc9Ceu/tWM1mOLuFMr6ivtCyjSHabduZigQ9bMtfLHOCGU2clh14U/KXvnM47quDiIhkS1jK3VwTF21hiuDT2m5r/bXdy1UF3FZPnal1OJx2CUhYHdGSbrW6z1xFk7lTeqX0h/N5ulOoXrNRF9SjMBgY2b9uU/LRQs9tBlPFOmyS+9moIlKwGVMhrXX9ExbRN5EdqNlp8BN4vaMkScwx6oS7bSE02T0wX/45K0Y5bdHHpsARg+4/bGC5Y1hgOWHivLghDScdbn/uG89HVWbTxKmVY4sP28emFp6KNA5RNkfADp/2E3pa+PbcXW1bEhV9Y/t1vFrVD1HCJXYRpcxEEC6+dyheooTjqu37MfnLYHtckKAyFjU3zbyVYF+L57tLFw69ESzNatFicnJxSSPfSlewLMRCrmUbt+EgdX4R3dyGLLb1Hu6MnxJxpO64pv0PdKd9Snn4RM6cazsXWjlOnkFanaF+E8a28tyzC/iqmWf8xjy1Xm83GMHFUcbc/RzxmcHt00OXGN59hfmuQWJVTNq2el/DnfW3Kde7Z3bldBIpgi36x1NSxoN7Xl05tGKrb/zUqCl9/NRBppGzoVsLu6q9DdmnhJ5pZN5ARoxOVNPNW98jsF5ZyMeXY1Gt3w5I5lr7Gkgv4LLG0L8tGYVmD1ry1itH5Tz+9ZhRpxmtZxQW6mUVsV5JzR12lXoCuu72+IlITrqWcnTr8PP48LbFHbAtKlK/fvYcdKV8+2DJUF0MiryQ4uURi+I2Z9K4kY9zqyToqYZYx74brex5n2xe0bq0ETkdbmiB5hgilYvLjKHMj7vyFmN8Uk2kN9TfaLIXNzhK6nb29ZQWOWAuOp2oG1NxfTD8xREDa+RePl0Wut3EEnXsBE/foR7iDCvO31WblUCqgaTtas69JGo5S3441DIu0k3QxaJddY6cXYMvuTCqY4fLqMLh8pwft0/F9JBpjPuGbr3o2mEvqxIt5z86gZ/9s6vU8kfWgEfjwfQjPjyzMC1sgymBes996ALPcQRxWmd2OOaWCu4Us006aas44UsWJ1FQ2isRjZ1JJBJfs13z7qyLGE9fRLWGjNT1ozHVV4nNxAUDZU2DEUyP8EQDN3pNudJKgHaZFLZJzX38SgsOgnE4i1uaigV/UFKj7mT7lKxPGGK1UgtsJEXaR6rZcfgWdQbR35/Gf31gMMI6rMhu0SyRVMYcmtW6g0+ne5JQSRVDvyGNQ3GHt+/RPjJeTeX/bK2/2sNek0dwk5uqhtz5L6gLo5YfrTiFWJEWO6akgQ2lZnFQr+MIp2wMo2l9IgzXi0y0ZBys34b+8zyQZAs6CetpNjpIl50EVT+QKqEJE9XWb1ZjvNLAlvnhGcUh8gNhFw+6bcnEe8YqdFu+QWazZG02kidkuqgbZNkH8PBcb/rvpVtO25rWlYGV8c50yD2/GaQI1s/vL1G/mPw6sDSEGH1i9aLTlFq+CKy4anunBMgWiUfAFXHzDwa3eHqGe+r0rb08fx/J0G4DleXvtiDPTN7EQyTYH7tHoUXjibbHqN4hCWh3UZVPkk/hp2gJ5yCiff+7OgdzZTNoImH9RkjtdCfxt3S6+F4pyMit7lWOoVlgZLlDX4dlHtz+S5Tu/musNC9rKbZx8MLbWcWOyMDxlgg4C2Uh5Zr+1PNBIyu5nBBpY1jke8AKBSl2ZAnz3Exvs0mbKfwG58KrTqfvSR/jSfRrv3OjXv0Z02xTyiPgYk5DpfXFmlMWCYZuFB41gyuMuukr49u3BB6/q0eIruGNW16gJtH3uFE06qMg1AZMA4Ec2Bwj1q2EGKF6N6jpz0C71SmI5KIk++Xy9T1YLYazx+jHhVgfu+TXm+fOwSfsUeaYjLRJW179Z6qvvxXn0eQlVQOXsXMwHUyEjrksvioN/wxuMB9R3cJJvGEMpihnBBSWQV/G0G/Ogjkn75UX70/V+sYpuyus7m9Y0x5KIJYsfaptfi+u+3COeDHwA6nADFEnFa9k6B+7e9BibOb2vfFrHPaGNFltE3dlFF4NDovLSLU04Nwfn3cCa44qBnhywi5Z5cdBteKclZUu468Q+LJ2rVTNIGm5yaMq6atTQRN+qtwVPeoqwZZwrLNM0HjTwkFaDQK3z23eLvuTyztKEczmegBGX10hLZidDmd0/5E796Q8szq/mquP4ShkQuWRcQ+4I5FV+japII+rTG8Nnpuurk7f6xMSmh3drD7dWpQk6EFyBVuY4clFNB6+gJ1ROMkBg5LqAmmq/5N90K3ukd8NW/CpkRnIzIvLFoWdCyP0xtnh40Oo6CDMw6AGq1HGw5c/Ga3tFtmDGriB2pgSKL8Dks2ynaTOp6ls341NeouoHGtkm3rgRqUpBEkLS7jkQcZPdIfwN2z3bWTi8b18zjUFx2ZIwradbnG9PhOEB0ske1m8EyS/GtnG2OUmJip0x2Fgy6qZDUqH7IpqRaqZSPRBcHwQ9Y7dSsnd3VSTVkTzV/wtmxSv01eprxgcahO1pDOTmUFu74uA+SUXQeZ79sYoONIWxrUGLiJH7ljfatRsFA4goDNUPbvOR6Ob1RBqXRSC2a390VPmZzo7HxKSr3iXT0ndQ0r8rkf9UdUfBF+qwV3zXjzHLIwTutqhBU8rH+MrNlSHLvCQk14hfEoLIucZ42oS7IDJQ1ntP5fA9Y69/Vl8kHOyjuIEvmU6L+D5HH0bfFnErWRa/9FiNin6Sm1A4GyHatbyendqOMe2R+wFnshzClhGsJoh+wU9oRi27q2scdWt7qDZ1Yf04SZoQr1OwEF6DM2j0ECrdfaOYppmS8X5zqpkL4+oW6nrcEWWgnpTi0mLz4yHuednft+00fhmHetFUXpV8c46oopIwcWn1GG2tXbvs6+qaq7xI+YXq5D9xrUF2uF0fO/H9fcWWj399si7m8Z1wmYnUb2BcUW9s7HxKlXNViVwv0+EKi3GL4ZuccvC5zmkDatBXn4yVVf8ZVo0zs744K1pcMtpUtbRXKLmulMhnVSokwtF6Mxrudwq0rM1byWSd2SOJ1TE+FFdihE25PDEMKORw0YjDXHUBl06126tY85k+nvK/I38XXDMdniOSe37d17XcviaxMDl2wTzAr57CIjmiQTBUEP5lVUoTvh+tAtMwW6WlXrRtEXIlEA0bjClvftxyLMadlXPE04riayf31UTHB25Ei1pZXW5tzJrdmdykMlQXDN3HZomEGR1znPodZpWjJ7V2DpRfqhFPDJAK5AIv4gYHIsmyxqrlOsjDPt6dzyq+kiCfU1EyNyhJEpPAiY2bK/4gUjXdswZG94fR1Fd6dRhsGPe4OLDTk+NMfKPc5C3QOGhjObw56FEvx/eHYdBFNKcRHMw+a9bs4d//mbc1BtPSw3cooaYI1ozu8R2SSyMFLeIky6suEoSwBIUaIEwcEPFLg7pxcwSQxQU0pIKL81pm1nw8Mx0pKqW7kaPVM8G87ChMU5tBmehSNQka0lNUCthTh0b1dSlSlHkDNYfY8VU85m0obG4Oupl5zFno5z2EMhbhM9v8VXt44MvvhxPf6ZvkLHr8rw/z1ryW7WIu6Riv7Cv0sZOKCDY6q1w2pN4GzGzgubxQy3SJ9LLrfx8Xl0Tukh/p9vXtY62GWGwY0vTTLw5zKNLo+Br2FRTmUjDnsL3kEWD9qMY70Do8x2yGt7/08wE1T6a9aMjeeoJnaBN5IxG8wi4jG1ru3/tuvOashrOBK5pfn9tXnZ4W1bFXrAqljqhO7by3mossQjD/MGr8I1iGtJo4NdNiE+fZ/RBHJsGqkfs+/hekS4DjmWAJ1jGqazShZ+HkbX01UeqU7NRUqziV3Gyj4/Q5Z11+WY95WXTILnqpOXk5KZ96unk6uCovJD+M6/CIepwYIrDrypqTEHLx4Qkmyoqy8d1tfjTWt4MaMt/i1+U3R5Tyj8771uVCUWSWdXGPLts5upgl2RDl4XZXyY3h/CO2AtUM1fvJFkMVrP7EjUScKzwE7rw07cgD7jf8pQlMnP2z/FAUi7s6QsrdvpqvnXZ8Ej5ehNvnQuq7XGBezsani1FWNH6UK5DWvtBs4ceHBrX18W4+o7c8PZTt0Y86K1aJqj86ChJWP5c8TCIjpZKSlsfJd3J9l09Uhl5Kwl1diSm7XCBOzjr26Stek7SCiwyvdxsddTvMtSh59uOQ0mjHmezd9iSqdaD7Fx+EtbKxQvdxdiaUJOB+Cyq94YLd5J8nrAnbAYEliGQpOlhspeP5AH7B9hJWgxhycNvZS7bdHbPCosu4C3zYlF3nZjhF/1mau1x8G66SC9XIMZSJ23bZePs+az++X7UNijtUuxqz560ZVTYoa7e7jQ2ZDlkh8WRmj7UuvOnGQ2Z36zDdUQ9/m/nu0GzjUa7p+/vXwbf7cc/QsvG29xP4IV9rl6tsr4ixF682jo9WH83XsR/HeydmeDNrr25FAc/O9T0FZ5GqNFu0cV5sAmLAbKTzSB2tMUe1L6GgU41TEAq86ZiPuVV5zfXhr5lXIsqbJx8M/H8Nj8vBLQfsaljHxa3O5D/nCmZryA5zu7HjdaanRsVfMCRJsrj2QeddY0mbLHqYHbn4l9J6zPGHDhBhwaKm6ygove0i4e7OS8PU5sR0uxpSO6Sp4+2wVSaqH5vOMnB+2l8FvdIXvO5ofex/2FDMdXln92YxXHDpm0IBFHiF3e0TMyxX6QMOx0J0436IvbrjRFw5wbN/kp+r63oEmoTRBJOfIQ+IiZJs8HKuE1qzhEdLYTZp5E5g53mjwWjAxdcUYsVbUnRYvf2ytDsUKNRj0z7f+T03y6/trvY6Wbeu3c1eYPbv3uL5Gix022D2lql75PnR8mvXXcz6qZ6/UqT3zvLf6b+H+t45OEzJlVGylujHdIfVV/55yQC/v45q0n9V6cb4ByJVVsn/693WlvOYxrnBlJBd4x/Kap7brDD9M+A5W9p/1WVZKQGOU+mgRqdnrq9+36iAv/PnxUrTlEKah3OolfEbSqgRD2TK4KoAsrp72cYmNhR9kPfCvgHgyn1goVR5h8TIBxNudLzr6kEEszdOE80u2bIUnnSCeN8Jz2ss5zsc8rR5Tj2qP/1/wVQSwMEFAACAAgASlVRR5F1CYhMAAAAawAAABsAAAB1bml2ZXJzYWwvdW5pdmVyc2FsLnBuZy54bWyzsa/IzVEoSy0qzszPs1Uy1DNQsrfj5bIpKEoty0wtV6gAigEFIUBJodJWycQIwS3PTCnJAKowMDFACGakZqZnlNgqmVsgBPWBZgIAUEsBAgAAFAACAAgAwlVRR4ZOXH3dAwAAaQ4AAB0AAAAAAAAAAQAAAAAAAAAAAHVuaXZlcnNhbC9jb21tb25fbWVzc2FnZXMubG5nUEsBAgAAFAACAAgAwlVRR7mDA6XCAwAAFg8AACcAAAAAAAAAAQAAAAAAGAQAAHVuaXZlcnNhbC9mbGFzaF9wdWJsaXNoaW5nX3NldHRpbmdzLnhtbFBLAQIAABQAAgAIAMJVUUdGxXBrugIAAFUKAAAhAAAAAAAAAAEAAAAAAB8IAAB1bml2ZXJzYWwvZmxhc2hfc2tpbl9zZXR0aW5ncy54bWxQSwECAAAUAAIACADCVVFHZveQiJUDAAAnDgAAJgAAAAAAAAABAAAAAAAYCwAAdW5pdmVyc2FsL2h0bWxfcHVibGlzaGluZ19zZXR0aW5ncy54bWxQSwECAAAUAAIACADCVVFH/6IGgJQBAAAPBgAAHwAAAAAAAAABAAAAAADxDgAAdW5pdmVyc2FsL2h0bWxfc2tpbl9zZXR0aW5ncy5qc1BLAQIAABQAAgAIAMJVUUca2uo7qgAAAB8BAAAaAAAAAAAAAAEAAAAAAMIQAAB1bml2ZXJzYWwvaTE4bl9wcmVzZXRzLnhtbFBLAQIAABQAAgAIAMJVUUedvppYdwAAAIIAAAAcAAAAAAAAAAEAAAAAAKQRAAB1bml2ZXJzYWwvbG9jYWxfc2V0dGluZ3MueG1sUEsBAgAAFAACAAgAA3TLRM6CCTfsAgAAiAgAABQAAAAAAAAAAQAAAAAAVRIAAHVuaXZlcnNhbC9wbGF5ZXIueG1sUEsBAgAAFAACAAgAwlVRRydW9jjBBwAA/h0AACkAAAAAAAAAAQAAAAAAcxUAAHVuaXZlcnNhbC9za2luX2N1c3RvbWl6YXRpb25fc2V0dGluZ3MueG1sUEsBAgAAFAACAAgASlVRRyOGeibgFAAAGGIAABcAAAAAAAAAAAAAAAAAex0AAHVuaXZlcnNhbC91bml2ZXJzYWwucG5nUEsBAgAAFAACAAgASlVRR5F1CYhMAAAAawAAABsAAAAAAAAAAQAAAAAAkDIAAHVuaXZlcnNhbC91bml2ZXJzYWwucG5nLnhtbFBLBQYAAAAACwALAEkDAAAVMwAAAAA="/>
  <p:tag name="ISPRING_ULTRA_SCORM_COURSE_ID" val="4735A48F-D29E-4DEC-924E-A88CECEFF1D8"/>
  <p:tag name="ISPRING_SCORM_RATE_SLIDES" val="1"/>
  <p:tag name="ISPRING_SCORM_RATE_QUIZZES" val="0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RESENTATION_TITLE" val="PPT_0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1287</TotalTime>
  <Words>781</Words>
  <Application>Microsoft Office PowerPoint</Application>
  <PresentationFormat>On-screen Show (16:9)</PresentationFormat>
  <Paragraphs>178</Paragraphs>
  <Slides>31</Slides>
  <Notes>16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Qua bài học cho chúng ta biết được là con cái phải biết yêu thương kính trọng và hiếu thảo với cha mẹ.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PPT_014</dc:title>
  <dc:creator>Huy Duẩn</dc:creator>
  <cp:lastModifiedBy>21AK22</cp:lastModifiedBy>
  <cp:revision>200</cp:revision>
  <dcterms:created xsi:type="dcterms:W3CDTF">2015-09-25T00:55:29Z</dcterms:created>
  <dcterms:modified xsi:type="dcterms:W3CDTF">2025-02-10T23:33:54Z</dcterms:modified>
</cp:coreProperties>
</file>