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7" r:id="rId3"/>
    <p:sldMasterId id="2147483729" r:id="rId4"/>
    <p:sldMasterId id="2147483741" r:id="rId5"/>
    <p:sldMasterId id="2147483753" r:id="rId6"/>
    <p:sldMasterId id="2147483765" r:id="rId7"/>
    <p:sldMasterId id="2147483777" r:id="rId8"/>
    <p:sldMasterId id="2147483789" r:id="rId9"/>
    <p:sldMasterId id="2147483801" r:id="rId10"/>
    <p:sldMasterId id="2147483849" r:id="rId11"/>
  </p:sldMasterIdLst>
  <p:notesMasterIdLst>
    <p:notesMasterId r:id="rId37"/>
  </p:notesMasterIdLst>
  <p:sldIdLst>
    <p:sldId id="2657" r:id="rId12"/>
    <p:sldId id="2659" r:id="rId13"/>
    <p:sldId id="2636" r:id="rId14"/>
    <p:sldId id="2637" r:id="rId15"/>
    <p:sldId id="2638" r:id="rId16"/>
    <p:sldId id="2639" r:id="rId17"/>
    <p:sldId id="2640" r:id="rId18"/>
    <p:sldId id="2641" r:id="rId19"/>
    <p:sldId id="2671" r:id="rId20"/>
    <p:sldId id="2668" r:id="rId21"/>
    <p:sldId id="2660" r:id="rId22"/>
    <p:sldId id="2679" r:id="rId23"/>
    <p:sldId id="2568" r:id="rId24"/>
    <p:sldId id="2567" r:id="rId25"/>
    <p:sldId id="2629" r:id="rId26"/>
    <p:sldId id="2670" r:id="rId27"/>
    <p:sldId id="2663" r:id="rId28"/>
    <p:sldId id="2680" r:id="rId29"/>
    <p:sldId id="2661" r:id="rId30"/>
    <p:sldId id="2662" r:id="rId31"/>
    <p:sldId id="2674" r:id="rId32"/>
    <p:sldId id="2675" r:id="rId33"/>
    <p:sldId id="2676" r:id="rId34"/>
    <p:sldId id="2664" r:id="rId35"/>
    <p:sldId id="303" r:id="rId36"/>
  </p:sldIdLst>
  <p:sldSz cx="9144000" cy="5143500" type="screen16x9"/>
  <p:notesSz cx="6858000" cy="9144000"/>
  <p:defaultTextStyle>
    <a:defPPr>
      <a:defRPr lang="en-US"/>
    </a:defPPr>
    <a:lvl1pPr marL="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6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66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4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3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89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449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040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628" algn="l" defTabSz="45656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051"/>
    <a:srgbClr val="F57051"/>
    <a:srgbClr val="FEE9D2"/>
    <a:srgbClr val="FEDBB5"/>
    <a:srgbClr val="FFF9EF"/>
    <a:srgbClr val="FBD0BF"/>
    <a:srgbClr val="FF4343"/>
    <a:srgbClr val="FFD1C3"/>
    <a:srgbClr val="FED0C0"/>
    <a:srgbClr val="F1D5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6" autoAdjust="0"/>
    <p:restoredTop sz="95946" autoAdjust="0"/>
  </p:normalViewPr>
  <p:slideViewPr>
    <p:cSldViewPr snapToGrid="0">
      <p:cViewPr varScale="1">
        <p:scale>
          <a:sx n="92" d="100"/>
          <a:sy n="92" d="100"/>
        </p:scale>
        <p:origin x="636" y="78"/>
      </p:cViewPr>
      <p:guideLst>
        <p:guide orient="horz" pos="1644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6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166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74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33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89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449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040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628" algn="l" defTabSz="913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93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>
                <a:solidFill>
                  <a:prstClr val="black"/>
                </a:solidFill>
              </a:rPr>
              <a:pPr/>
              <a:t>15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41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1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15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15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pPr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81" indent="0" algn="ctr">
              <a:buNone/>
              <a:defRPr sz="1500"/>
            </a:lvl2pPr>
            <a:lvl3pPr marL="685192" indent="0" algn="ctr">
              <a:buNone/>
              <a:defRPr sz="1400"/>
            </a:lvl3pPr>
            <a:lvl4pPr marL="1027788" indent="0" algn="ctr">
              <a:buNone/>
              <a:defRPr sz="1200"/>
            </a:lvl4pPr>
            <a:lvl5pPr marL="1370384" indent="0" algn="ctr">
              <a:buNone/>
              <a:defRPr sz="1200"/>
            </a:lvl5pPr>
            <a:lvl6pPr marL="1712996" indent="0" algn="ctr">
              <a:buNone/>
              <a:defRPr sz="1200"/>
            </a:lvl6pPr>
            <a:lvl7pPr marL="2055575" indent="0" algn="ctr">
              <a:buNone/>
              <a:defRPr sz="1200"/>
            </a:lvl7pPr>
            <a:lvl8pPr marL="2398156" indent="0" algn="ctr">
              <a:buNone/>
              <a:defRPr sz="1200"/>
            </a:lvl8pPr>
            <a:lvl9pPr marL="27407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849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13" indent="0">
              <a:buNone/>
              <a:defRPr sz="2100"/>
            </a:lvl2pPr>
            <a:lvl3pPr marL="685443" indent="0">
              <a:buNone/>
              <a:defRPr sz="1800"/>
            </a:lvl3pPr>
            <a:lvl4pPr marL="1028165" indent="0">
              <a:buNone/>
              <a:defRPr sz="1500"/>
            </a:lvl4pPr>
            <a:lvl5pPr marL="1370886" indent="0">
              <a:buNone/>
              <a:defRPr sz="1500"/>
            </a:lvl5pPr>
            <a:lvl6pPr marL="1713617" indent="0">
              <a:buNone/>
              <a:defRPr sz="1500"/>
            </a:lvl6pPr>
            <a:lvl7pPr marL="2056328" indent="0">
              <a:buNone/>
              <a:defRPr sz="1500"/>
            </a:lvl7pPr>
            <a:lvl8pPr marL="2399040" indent="0">
              <a:buNone/>
              <a:defRPr sz="1500"/>
            </a:lvl8pPr>
            <a:lvl9pPr marL="274175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13" indent="0">
              <a:buNone/>
              <a:defRPr sz="1100"/>
            </a:lvl2pPr>
            <a:lvl3pPr marL="685443" indent="0">
              <a:buNone/>
              <a:defRPr sz="900"/>
            </a:lvl3pPr>
            <a:lvl4pPr marL="1028165" indent="0">
              <a:buNone/>
              <a:defRPr sz="800"/>
            </a:lvl4pPr>
            <a:lvl5pPr marL="1370886" indent="0">
              <a:buNone/>
              <a:defRPr sz="800"/>
            </a:lvl5pPr>
            <a:lvl6pPr marL="1713617" indent="0">
              <a:buNone/>
              <a:defRPr sz="800"/>
            </a:lvl6pPr>
            <a:lvl7pPr marL="2056328" indent="0">
              <a:buNone/>
              <a:defRPr sz="800"/>
            </a:lvl7pPr>
            <a:lvl8pPr marL="2399040" indent="0">
              <a:buNone/>
              <a:defRPr sz="800"/>
            </a:lvl8pPr>
            <a:lvl9pPr marL="274175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45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617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6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8694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82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237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839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077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6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78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6748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761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7656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628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813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296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380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5226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507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4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0871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926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05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358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029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791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718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338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857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0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535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5161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697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134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625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185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9718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81" indent="0" algn="ctr">
              <a:buNone/>
              <a:defRPr sz="1500"/>
            </a:lvl2pPr>
            <a:lvl3pPr marL="685192" indent="0" algn="ctr">
              <a:buNone/>
              <a:defRPr sz="1400"/>
            </a:lvl3pPr>
            <a:lvl4pPr marL="1027788" indent="0" algn="ctr">
              <a:buNone/>
              <a:defRPr sz="1200"/>
            </a:lvl4pPr>
            <a:lvl5pPr marL="1370384" indent="0" algn="ctr">
              <a:buNone/>
              <a:defRPr sz="1200"/>
            </a:lvl5pPr>
            <a:lvl6pPr marL="1712996" indent="0" algn="ctr">
              <a:buNone/>
              <a:defRPr sz="1200"/>
            </a:lvl6pPr>
            <a:lvl7pPr marL="2055575" indent="0" algn="ctr">
              <a:buNone/>
              <a:defRPr sz="1200"/>
            </a:lvl7pPr>
            <a:lvl8pPr marL="2398156" indent="0" algn="ctr">
              <a:buNone/>
              <a:defRPr sz="1200"/>
            </a:lvl8pPr>
            <a:lvl9pPr marL="27407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0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9768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1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07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02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255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380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563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3307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81" indent="0">
              <a:buNone/>
              <a:defRPr sz="2100"/>
            </a:lvl2pPr>
            <a:lvl3pPr marL="685192" indent="0">
              <a:buNone/>
              <a:defRPr sz="1800"/>
            </a:lvl3pPr>
            <a:lvl4pPr marL="1027788" indent="0">
              <a:buNone/>
              <a:defRPr sz="1500"/>
            </a:lvl4pPr>
            <a:lvl5pPr marL="1370384" indent="0">
              <a:buNone/>
              <a:defRPr sz="1500"/>
            </a:lvl5pPr>
            <a:lvl6pPr marL="1712996" indent="0">
              <a:buNone/>
              <a:defRPr sz="1500"/>
            </a:lvl6pPr>
            <a:lvl7pPr marL="2055575" indent="0">
              <a:buNone/>
              <a:defRPr sz="1500"/>
            </a:lvl7pPr>
            <a:lvl8pPr marL="2398156" indent="0">
              <a:buNone/>
              <a:defRPr sz="1500"/>
            </a:lvl8pPr>
            <a:lvl9pPr marL="274073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303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478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28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7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73" y="257177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374" tIns="45687" rIns="91374" bIns="45687">
            <a:noAutofit/>
          </a:bodyPr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85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85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85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>
            <a:lvl1pPr marL="0" marR="0" indent="0" algn="l" defTabSz="68505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7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2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8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4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90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75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35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35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5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1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7" y="2714627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81" y="2714627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30" y="-28574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2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33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624" y="2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37" y="2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35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3" y="260454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60454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5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3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0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69" y="260454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3" y="2571785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571785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69" y="2571785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828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4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55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55" y="1754864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374" tIns="45687" rIns="91374" bIns="45687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5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91" y="14573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7" y="13430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73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328" y="714376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374" tIns="45687" rIns="91374" bIns="45687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81" indent="0" algn="ctr">
              <a:buNone/>
              <a:defRPr sz="1500"/>
            </a:lvl2pPr>
            <a:lvl3pPr marL="685192" indent="0" algn="ctr">
              <a:buNone/>
              <a:defRPr sz="1400"/>
            </a:lvl3pPr>
            <a:lvl4pPr marL="1027788" indent="0" algn="ctr">
              <a:buNone/>
              <a:defRPr sz="1200"/>
            </a:lvl4pPr>
            <a:lvl5pPr marL="1370384" indent="0" algn="ctr">
              <a:buNone/>
              <a:defRPr sz="1200"/>
            </a:lvl5pPr>
            <a:lvl6pPr marL="1712996" indent="0" algn="ctr">
              <a:buNone/>
              <a:defRPr sz="1200"/>
            </a:lvl6pPr>
            <a:lvl7pPr marL="2055575" indent="0" algn="ctr">
              <a:buNone/>
              <a:defRPr sz="1200"/>
            </a:lvl7pPr>
            <a:lvl8pPr marL="2398156" indent="0" algn="ctr">
              <a:buNone/>
              <a:defRPr sz="1200"/>
            </a:lvl8pPr>
            <a:lvl9pPr marL="27407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83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1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803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622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169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01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298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84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81" indent="0">
              <a:buNone/>
              <a:defRPr sz="2100"/>
            </a:lvl2pPr>
            <a:lvl3pPr marL="685192" indent="0">
              <a:buNone/>
              <a:defRPr sz="1800"/>
            </a:lvl3pPr>
            <a:lvl4pPr marL="1027788" indent="0">
              <a:buNone/>
              <a:defRPr sz="1500"/>
            </a:lvl4pPr>
            <a:lvl5pPr marL="1370384" indent="0">
              <a:buNone/>
              <a:defRPr sz="1500"/>
            </a:lvl5pPr>
            <a:lvl6pPr marL="1712996" indent="0">
              <a:buNone/>
              <a:defRPr sz="1500"/>
            </a:lvl6pPr>
            <a:lvl7pPr marL="2055575" indent="0">
              <a:buNone/>
              <a:defRPr sz="1500"/>
            </a:lvl7pPr>
            <a:lvl8pPr marL="2398156" indent="0">
              <a:buNone/>
              <a:defRPr sz="1500"/>
            </a:lvl8pPr>
            <a:lvl9pPr marL="274073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34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93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4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81" indent="0" algn="ctr">
              <a:buNone/>
              <a:defRPr sz="1500"/>
            </a:lvl2pPr>
            <a:lvl3pPr marL="685192" indent="0" algn="ctr">
              <a:buNone/>
              <a:defRPr sz="1400"/>
            </a:lvl3pPr>
            <a:lvl4pPr marL="1027788" indent="0" algn="ctr">
              <a:buNone/>
              <a:defRPr sz="1200"/>
            </a:lvl4pPr>
            <a:lvl5pPr marL="1370384" indent="0" algn="ctr">
              <a:buNone/>
              <a:defRPr sz="1200"/>
            </a:lvl5pPr>
            <a:lvl6pPr marL="1712996" indent="0" algn="ctr">
              <a:buNone/>
              <a:defRPr sz="1200"/>
            </a:lvl6pPr>
            <a:lvl7pPr marL="2055575" indent="0" algn="ctr">
              <a:buNone/>
              <a:defRPr sz="1200"/>
            </a:lvl7pPr>
            <a:lvl8pPr marL="2398156" indent="0" algn="ctr">
              <a:buNone/>
              <a:defRPr sz="1200"/>
            </a:lvl8pPr>
            <a:lvl9pPr marL="27407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16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2779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3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9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5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1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7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48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086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81" indent="0">
              <a:buNone/>
              <a:defRPr sz="1500" b="1"/>
            </a:lvl2pPr>
            <a:lvl3pPr marL="685192" indent="0">
              <a:buNone/>
              <a:defRPr sz="1400" b="1"/>
            </a:lvl3pPr>
            <a:lvl4pPr marL="1027788" indent="0">
              <a:buNone/>
              <a:defRPr sz="1200" b="1"/>
            </a:lvl4pPr>
            <a:lvl5pPr marL="1370384" indent="0">
              <a:buNone/>
              <a:defRPr sz="1200" b="1"/>
            </a:lvl5pPr>
            <a:lvl6pPr marL="1712996" indent="0">
              <a:buNone/>
              <a:defRPr sz="1200" b="1"/>
            </a:lvl6pPr>
            <a:lvl7pPr marL="2055575" indent="0">
              <a:buNone/>
              <a:defRPr sz="1200" b="1"/>
            </a:lvl7pPr>
            <a:lvl8pPr marL="2398156" indent="0">
              <a:buNone/>
              <a:defRPr sz="1200" b="1"/>
            </a:lvl8pPr>
            <a:lvl9pPr marL="27407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0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874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25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4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81" indent="0">
              <a:buNone/>
              <a:defRPr sz="2100"/>
            </a:lvl2pPr>
            <a:lvl3pPr marL="685192" indent="0">
              <a:buNone/>
              <a:defRPr sz="1800"/>
            </a:lvl3pPr>
            <a:lvl4pPr marL="1027788" indent="0">
              <a:buNone/>
              <a:defRPr sz="1500"/>
            </a:lvl4pPr>
            <a:lvl5pPr marL="1370384" indent="0">
              <a:buNone/>
              <a:defRPr sz="1500"/>
            </a:lvl5pPr>
            <a:lvl6pPr marL="1712996" indent="0">
              <a:buNone/>
              <a:defRPr sz="1500"/>
            </a:lvl6pPr>
            <a:lvl7pPr marL="2055575" indent="0">
              <a:buNone/>
              <a:defRPr sz="1500"/>
            </a:lvl7pPr>
            <a:lvl8pPr marL="2398156" indent="0">
              <a:buNone/>
              <a:defRPr sz="1500"/>
            </a:lvl8pPr>
            <a:lvl9pPr marL="274073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203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2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68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32" indent="0" algn="ctr">
              <a:buNone/>
              <a:defRPr sz="1500"/>
            </a:lvl2pPr>
            <a:lvl3pPr marL="685290" indent="0" algn="ctr">
              <a:buNone/>
              <a:defRPr sz="1400"/>
            </a:lvl3pPr>
            <a:lvl4pPr marL="1027935" indent="0" algn="ctr">
              <a:buNone/>
              <a:defRPr sz="1200"/>
            </a:lvl4pPr>
            <a:lvl5pPr marL="1370580" indent="0" algn="ctr">
              <a:buNone/>
              <a:defRPr sz="1200"/>
            </a:lvl5pPr>
            <a:lvl6pPr marL="1713239" indent="0" algn="ctr">
              <a:buNone/>
              <a:defRPr sz="1200"/>
            </a:lvl6pPr>
            <a:lvl7pPr marL="2055869" indent="0" algn="ctr">
              <a:buNone/>
              <a:defRPr sz="1200"/>
            </a:lvl7pPr>
            <a:lvl8pPr marL="2398500" indent="0" algn="ctr">
              <a:buNone/>
              <a:defRPr sz="1200"/>
            </a:lvl8pPr>
            <a:lvl9pPr marL="2741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6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232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2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954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9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4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370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860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32" indent="0">
              <a:buNone/>
              <a:defRPr sz="1100"/>
            </a:lvl2pPr>
            <a:lvl3pPr marL="685290" indent="0">
              <a:buNone/>
              <a:defRPr sz="900"/>
            </a:lvl3pPr>
            <a:lvl4pPr marL="1027935" indent="0">
              <a:buNone/>
              <a:defRPr sz="800"/>
            </a:lvl4pPr>
            <a:lvl5pPr marL="1370580" indent="0">
              <a:buNone/>
              <a:defRPr sz="800"/>
            </a:lvl5pPr>
            <a:lvl6pPr marL="1713239" indent="0">
              <a:buNone/>
              <a:defRPr sz="800"/>
            </a:lvl6pPr>
            <a:lvl7pPr marL="2055869" indent="0">
              <a:buNone/>
              <a:defRPr sz="800"/>
            </a:lvl7pPr>
            <a:lvl8pPr marL="2398500" indent="0">
              <a:buNone/>
              <a:defRPr sz="800"/>
            </a:lvl8pPr>
            <a:lvl9pPr marL="2741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220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32" indent="0">
              <a:buNone/>
              <a:defRPr sz="2100"/>
            </a:lvl2pPr>
            <a:lvl3pPr marL="685290" indent="0">
              <a:buNone/>
              <a:defRPr sz="1800"/>
            </a:lvl3pPr>
            <a:lvl4pPr marL="1027935" indent="0">
              <a:buNone/>
              <a:defRPr sz="1500"/>
            </a:lvl4pPr>
            <a:lvl5pPr marL="1370580" indent="0">
              <a:buNone/>
              <a:defRPr sz="1500"/>
            </a:lvl5pPr>
            <a:lvl6pPr marL="1713239" indent="0">
              <a:buNone/>
              <a:defRPr sz="1500"/>
            </a:lvl6pPr>
            <a:lvl7pPr marL="2055869" indent="0">
              <a:buNone/>
              <a:defRPr sz="1500"/>
            </a:lvl7pPr>
            <a:lvl8pPr marL="2398500" indent="0">
              <a:buNone/>
              <a:defRPr sz="1500"/>
            </a:lvl8pPr>
            <a:lvl9pPr marL="2741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32" indent="0">
              <a:buNone/>
              <a:defRPr sz="1100"/>
            </a:lvl2pPr>
            <a:lvl3pPr marL="685290" indent="0">
              <a:buNone/>
              <a:defRPr sz="900"/>
            </a:lvl3pPr>
            <a:lvl4pPr marL="1027935" indent="0">
              <a:buNone/>
              <a:defRPr sz="800"/>
            </a:lvl4pPr>
            <a:lvl5pPr marL="1370580" indent="0">
              <a:buNone/>
              <a:defRPr sz="800"/>
            </a:lvl5pPr>
            <a:lvl6pPr marL="1713239" indent="0">
              <a:buNone/>
              <a:defRPr sz="800"/>
            </a:lvl6pPr>
            <a:lvl7pPr marL="2055869" indent="0">
              <a:buNone/>
              <a:defRPr sz="800"/>
            </a:lvl7pPr>
            <a:lvl8pPr marL="2398500" indent="0">
              <a:buNone/>
              <a:defRPr sz="800"/>
            </a:lvl8pPr>
            <a:lvl9pPr marL="274113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9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91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087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511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929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2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770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106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911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2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0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581" indent="0">
              <a:buNone/>
              <a:defRPr sz="2100"/>
            </a:lvl2pPr>
            <a:lvl3pPr marL="685192" indent="0">
              <a:buNone/>
              <a:defRPr sz="1800"/>
            </a:lvl3pPr>
            <a:lvl4pPr marL="1027788" indent="0">
              <a:buNone/>
              <a:defRPr sz="1500"/>
            </a:lvl4pPr>
            <a:lvl5pPr marL="1370384" indent="0">
              <a:buNone/>
              <a:defRPr sz="1500"/>
            </a:lvl5pPr>
            <a:lvl6pPr marL="1712996" indent="0">
              <a:buNone/>
              <a:defRPr sz="1500"/>
            </a:lvl6pPr>
            <a:lvl7pPr marL="2055575" indent="0">
              <a:buNone/>
              <a:defRPr sz="1500"/>
            </a:lvl7pPr>
            <a:lvl8pPr marL="2398156" indent="0">
              <a:buNone/>
              <a:defRPr sz="1500"/>
            </a:lvl8pPr>
            <a:lvl9pPr marL="274073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581" indent="0">
              <a:buNone/>
              <a:defRPr sz="1100"/>
            </a:lvl2pPr>
            <a:lvl3pPr marL="685192" indent="0">
              <a:buNone/>
              <a:defRPr sz="900"/>
            </a:lvl3pPr>
            <a:lvl4pPr marL="1027788" indent="0">
              <a:buNone/>
              <a:defRPr sz="800"/>
            </a:lvl4pPr>
            <a:lvl5pPr marL="1370384" indent="0">
              <a:buNone/>
              <a:defRPr sz="800"/>
            </a:lvl5pPr>
            <a:lvl6pPr marL="1712996" indent="0">
              <a:buNone/>
              <a:defRPr sz="800"/>
            </a:lvl6pPr>
            <a:lvl7pPr marL="2055575" indent="0">
              <a:buNone/>
              <a:defRPr sz="800"/>
            </a:lvl7pPr>
            <a:lvl8pPr marL="2398156" indent="0">
              <a:buNone/>
              <a:defRPr sz="800"/>
            </a:lvl8pPr>
            <a:lvl9pPr marL="27407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03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290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169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13" indent="0" algn="ctr">
              <a:buNone/>
              <a:defRPr sz="1500"/>
            </a:lvl2pPr>
            <a:lvl3pPr marL="685443" indent="0" algn="ctr">
              <a:buNone/>
              <a:defRPr sz="1400"/>
            </a:lvl3pPr>
            <a:lvl4pPr marL="1028165" indent="0" algn="ctr">
              <a:buNone/>
              <a:defRPr sz="1200"/>
            </a:lvl4pPr>
            <a:lvl5pPr marL="1370886" indent="0" algn="ctr">
              <a:buNone/>
              <a:defRPr sz="1200"/>
            </a:lvl5pPr>
            <a:lvl6pPr marL="1713617" indent="0" algn="ctr">
              <a:buNone/>
              <a:defRPr sz="1200"/>
            </a:lvl6pPr>
            <a:lvl7pPr marL="2056328" indent="0" algn="ctr">
              <a:buNone/>
              <a:defRPr sz="1200"/>
            </a:lvl7pPr>
            <a:lvl8pPr marL="2399040" indent="0" algn="ctr">
              <a:buNone/>
              <a:defRPr sz="1200"/>
            </a:lvl8pPr>
            <a:lvl9pPr marL="274175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427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047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7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735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640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13" indent="0">
              <a:buNone/>
              <a:defRPr sz="1500" b="1"/>
            </a:lvl2pPr>
            <a:lvl3pPr marL="685443" indent="0">
              <a:buNone/>
              <a:defRPr sz="1400" b="1"/>
            </a:lvl3pPr>
            <a:lvl4pPr marL="1028165" indent="0">
              <a:buNone/>
              <a:defRPr sz="1200" b="1"/>
            </a:lvl4pPr>
            <a:lvl5pPr marL="1370886" indent="0">
              <a:buNone/>
              <a:defRPr sz="1200" b="1"/>
            </a:lvl5pPr>
            <a:lvl6pPr marL="1713617" indent="0">
              <a:buNone/>
              <a:defRPr sz="1200" b="1"/>
            </a:lvl6pPr>
            <a:lvl7pPr marL="2056328" indent="0">
              <a:buNone/>
              <a:defRPr sz="1200" b="1"/>
            </a:lvl7pPr>
            <a:lvl8pPr marL="2399040" indent="0">
              <a:buNone/>
              <a:defRPr sz="1200" b="1"/>
            </a:lvl8pPr>
            <a:lvl9pPr marL="274175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91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1780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3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pPr/>
              <a:t>10/02/2025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61" r:id="rId12"/>
  </p:sldLayoutIdLst>
  <p:txStyles>
    <p:titleStyle>
      <a:lvl1pPr algn="l" defTabSz="6851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6" indent="-171306" algn="l" defTabSz="6851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1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9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5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70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66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46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7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1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92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8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84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9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75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5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3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7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1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l" defTabSz="6851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6" indent="-171306" algn="l" defTabSz="6851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1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9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5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70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66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46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7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1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92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8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84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9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75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5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3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00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</p:sldLayoutIdLst>
  <p:txStyles>
    <p:titleStyle>
      <a:lvl1pPr algn="ctr" defTabSz="342581" rtl="0" eaLnBrk="1" latinLnBrk="0" hangingPunct="1">
        <a:spcBef>
          <a:spcPct val="0"/>
        </a:spcBef>
        <a:buNone/>
        <a:defRPr sz="1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480" indent="-128480" algn="l" defTabSz="342581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356" indent="-107051" algn="l" defTabSz="342581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8249" indent="-85653" algn="l" defTabSz="342581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9539" indent="-85653" algn="l" defTabSz="342581" rtl="0" eaLnBrk="1" latinLnBrk="0" hangingPunct="1">
        <a:spcBef>
          <a:spcPct val="20000"/>
        </a:spcBef>
        <a:buFont typeface="Arial" pitchFamily="34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0845" indent="-85653" algn="l" defTabSz="342581" rtl="0" eaLnBrk="1" latinLnBrk="0" hangingPunct="1">
        <a:spcBef>
          <a:spcPct val="20000"/>
        </a:spcBef>
        <a:buFont typeface="Arial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42119" indent="-85653" algn="l" defTabSz="342581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458" indent="-85653" algn="l" defTabSz="342581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4731" indent="-85653" algn="l" defTabSz="342581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6037" indent="-85653" algn="l" defTabSz="342581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71306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42581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13917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685192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856498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027788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99078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70384" algn="l" defTabSz="342581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1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6" indent="-171306" algn="l" defTabSz="6851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1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9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5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70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66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46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7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1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92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8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84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9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75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5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3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1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68519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06" indent="-171306" algn="l" defTabSz="68519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1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9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8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657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270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866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46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072" indent="-171306" algn="l" defTabSz="68519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81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92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88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384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99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575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15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736" algn="l" defTabSz="6851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35" tIns="34289" rIns="6853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5" tIns="34289" rIns="6853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35" tIns="34289" rIns="6853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68529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30" indent="-171330" algn="l" defTabSz="68529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8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1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25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82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54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85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9" indent="-171330" algn="l" defTabSz="68529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1" tIns="34289" rIns="6854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58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6853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46" indent="-171346" algn="l" defTabSz="6853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03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70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49" tIns="34289" rIns="68549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9" tIns="34289" rIns="68549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43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43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6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4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66" indent="-171366" algn="l" defTabSz="6854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9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08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20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3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63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85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06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37" indent="-171366" algn="l" defTabSz="68544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4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65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86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17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28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40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3" algn="l" defTabSz="6854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3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gif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a%20Nhac\ca%20nhac1\nhac%20thieu%20nhi\phuc%20vu%20giao%20an\lopchung%20minhd1.MP3" TargetMode="Externa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3" Type="http://schemas.openxmlformats.org/officeDocument/2006/relationships/image" Target="../media/image10.jpeg"/><Relationship Id="rId7" Type="http://schemas.openxmlformats.org/officeDocument/2006/relationships/slide" Target="slide6.xm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6.gif"/><Relationship Id="rId3" Type="http://schemas.openxmlformats.org/officeDocument/2006/relationships/image" Target="../media/image20.png"/><Relationship Id="rId7" Type="http://schemas.openxmlformats.org/officeDocument/2006/relationships/image" Target="../media/image22.gif"/><Relationship Id="rId12" Type="http://schemas.openxmlformats.org/officeDocument/2006/relationships/image" Target="../media/image25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93.xml"/><Relationship Id="rId6" Type="http://schemas.microsoft.com/office/2007/relationships/hdphoto" Target="../media/hdphoto2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5" Type="http://schemas.openxmlformats.org/officeDocument/2006/relationships/image" Target="../media/image28.gif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23.jpeg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0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audio" Target="../media/audio10.wav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4.png"/><Relationship Id="rId11" Type="http://schemas.openxmlformats.org/officeDocument/2006/relationships/image" Target="../media/image26.gif"/><Relationship Id="rId5" Type="http://schemas.openxmlformats.org/officeDocument/2006/relationships/image" Target="../media/image13.png"/><Relationship Id="rId15" Type="http://schemas.openxmlformats.org/officeDocument/2006/relationships/image" Target="../media/image28.gif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8.gif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6.png"/><Relationship Id="rId11" Type="http://schemas.openxmlformats.org/officeDocument/2006/relationships/image" Target="../media/image26.gif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27.gif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29.gif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18.png"/><Relationship Id="rId11" Type="http://schemas.openxmlformats.org/officeDocument/2006/relationships/image" Target="../media/image26.gif"/><Relationship Id="rId5" Type="http://schemas.openxmlformats.org/officeDocument/2006/relationships/image" Target="../media/image17.png"/><Relationship Id="rId15" Type="http://schemas.openxmlformats.org/officeDocument/2006/relationships/image" Target="../media/image28.gif"/><Relationship Id="rId10" Type="http://schemas.openxmlformats.org/officeDocument/2006/relationships/image" Target="../media/image25.gif"/><Relationship Id="rId4" Type="http://schemas.openxmlformats.org/officeDocument/2006/relationships/image" Target="../media/image22.gif"/><Relationship Id="rId9" Type="http://schemas.openxmlformats.org/officeDocument/2006/relationships/image" Target="../media/image24.gif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10201014165776">
            <a:extLst>
              <a:ext uri="{FF2B5EF4-FFF2-40B4-BE49-F238E27FC236}">
                <a16:creationId xmlns:a16="http://schemas.microsoft.com/office/drawing/2014/main" id="{B117EDE8-4E23-495E-981D-F249EC27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WordArt 3">
            <a:extLst>
              <a:ext uri="{FF2B5EF4-FFF2-40B4-BE49-F238E27FC236}">
                <a16:creationId xmlns:a16="http://schemas.microsoft.com/office/drawing/2014/main" id="{43E9A979-9E8C-4D93-9CD7-BAC83E1499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43250" y="2578894"/>
            <a:ext cx="2686050" cy="8001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61446" name="WordArt 6">
            <a:extLst>
              <a:ext uri="{FF2B5EF4-FFF2-40B4-BE49-F238E27FC236}">
                <a16:creationId xmlns:a16="http://schemas.microsoft.com/office/drawing/2014/main" id="{D52EFCC1-15E9-4324-ABC0-C74E8EFAA0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2100" y="1238250"/>
            <a:ext cx="5972175" cy="356235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thầy, cô giáo về dự giờ thăm lớp </a:t>
            </a:r>
            <a: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9" name="TextBox 1">
            <a:extLst>
              <a:ext uri="{FF2B5EF4-FFF2-40B4-BE49-F238E27FC236}">
                <a16:creationId xmlns:a16="http://schemas.microsoft.com/office/drawing/2014/main" id="{7AA93761-8447-4E7D-B90B-21B1E6716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3721895"/>
            <a:ext cx="4057650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1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vi-VN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AutoShape 2">
            <a:extLst>
              <a:ext uri="{FF2B5EF4-FFF2-40B4-BE49-F238E27FC236}">
                <a16:creationId xmlns:a16="http://schemas.microsoft.com/office/drawing/2014/main" id="{C20DC06C-398E-4DF7-9EB9-FE911FE5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05978"/>
            <a:ext cx="6858000" cy="1032272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700" b="1" dirty="0">
                <a:solidFill>
                  <a:srgbClr val="984807"/>
                </a:solidFill>
                <a:latin typeface="Times New Roman" panose="02020603050405020304" pitchFamily="18" charset="0"/>
              </a:rPr>
              <a:t>PHÒNG GIÁO DỤC VÀ ĐÀO TẠO HUYỆN PHÙ MỸ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700" b="1" dirty="0">
                <a:solidFill>
                  <a:srgbClr val="984807"/>
                </a:solidFill>
                <a:latin typeface="Times New Roman" panose="02020603050405020304" pitchFamily="18" charset="0"/>
              </a:rPr>
              <a:t>TRƯỜNG TIỂU HỌC MỸ QUANG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2" y="53427"/>
            <a:ext cx="660234" cy="649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86" y="609601"/>
            <a:ext cx="4509553" cy="29131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71500" y="-412750"/>
            <a:ext cx="102870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2642038" y="1413164"/>
            <a:ext cx="361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Môn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Việt</a:t>
            </a:r>
            <a:endParaRPr lang="en-US" sz="2800" b="1" dirty="0" smtClean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ato Heavy" panose="020F0502020204030203" pitchFamily="34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CHỦ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ĐỀ 9: VUI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HỌC</a:t>
            </a:r>
          </a:p>
        </p:txBody>
      </p:sp>
      <p:sp>
        <p:nvSpPr>
          <p:cNvPr id="4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059709" y="2527768"/>
            <a:ext cx="4572000" cy="1191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  <a:r>
              <a:rPr lang="en-GB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</a:t>
            </a:r>
            <a:r>
              <a:rPr lang="en-GB" sz="4800" b="1" dirty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GB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vi-VN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âc</a:t>
            </a:r>
            <a:r>
              <a:rPr lang="en-GB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endParaRPr lang="en-GB" sz="4800" b="1" dirty="0"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1695309" y="407813"/>
            <a:ext cx="578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Sáu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27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2024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ato Heavy" panose="020F050202020403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8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654626" y="2527768"/>
            <a:ext cx="7730837" cy="1191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Hình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kiến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thức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endParaRPr lang="en-GB" sz="4800" b="1" dirty="0"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1695309" y="407813"/>
            <a:ext cx="578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Sáu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27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2024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ato Heavy" panose="020F050202020403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2" y="53427"/>
            <a:ext cx="660234" cy="649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1517288" y="703099"/>
            <a:ext cx="838558" cy="923263"/>
          </a:xfrm>
          <a:prstGeom prst="rect">
            <a:avLst/>
          </a:prstGeom>
        </p:spPr>
        <p:txBody>
          <a:bodyPr wrap="none" lIns="91374" tIns="45687" rIns="91374" bIns="45687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256948" y="2112998"/>
            <a:ext cx="3494203" cy="1748243"/>
            <a:chOff x="256915" y="1844536"/>
            <a:chExt cx="3892554" cy="1828183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67306" y="1844940"/>
              <a:ext cx="1911463" cy="845342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844536"/>
              <a:ext cx="1911096" cy="84651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745939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sp>
        <p:nvSpPr>
          <p:cNvPr id="12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5162934" y="3835768"/>
            <a:ext cx="2484976" cy="923263"/>
          </a:xfrm>
          <a:prstGeom prst="rect">
            <a:avLst/>
          </a:prstGeom>
        </p:spPr>
        <p:txBody>
          <a:bodyPr wrap="square" lIns="91374" tIns="45687" rIns="91374" bIns="45687">
            <a:spAutoFit/>
          </a:bodyPr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219455" y="2052028"/>
            <a:ext cx="1911463" cy="88061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158692" y="2974986"/>
            <a:ext cx="3892554" cy="81473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186" y="609601"/>
            <a:ext cx="4509553" cy="291318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4823228" y="3830067"/>
            <a:ext cx="2484976" cy="923263"/>
          </a:xfrm>
          <a:prstGeom prst="rect">
            <a:avLst/>
          </a:prstGeom>
        </p:spPr>
        <p:txBody>
          <a:bodyPr wrap="square" lIns="91374" tIns="45687" rIns="91374" bIns="45687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2002090" y="2010412"/>
            <a:ext cx="1911096" cy="9222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33041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014 -0.01881 L -0.35729 -0.565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12" grpId="0"/>
      <p:bldP spid="14" grpId="0"/>
      <p:bldP spid="16" grpId="0"/>
      <p:bldP spid="13" grpId="0"/>
      <p:bldP spid="13" grpId="1"/>
      <p:bldP spid="13" grpId="2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1635639" y="632991"/>
            <a:ext cx="838558" cy="923263"/>
          </a:xfrm>
          <a:prstGeom prst="rect">
            <a:avLst/>
          </a:prstGeom>
        </p:spPr>
        <p:txBody>
          <a:bodyPr wrap="none" lIns="91374" tIns="45687" rIns="91374" bIns="45687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4979395" y="3785977"/>
            <a:ext cx="24737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b="14627"/>
          <a:stretch/>
        </p:blipFill>
        <p:spPr>
          <a:xfrm>
            <a:off x="4364936" y="828105"/>
            <a:ext cx="4050465" cy="2689503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460207" y="2006155"/>
            <a:ext cx="1715850" cy="808378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5400" b="1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2035610" y="2015036"/>
            <a:ext cx="1715521" cy="809495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54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266276" y="2866305"/>
            <a:ext cx="3494203" cy="970721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54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193511" y="1709344"/>
            <a:ext cx="1911463" cy="111440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1919747" y="1786281"/>
            <a:ext cx="1911096" cy="108951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167928" y="2956420"/>
            <a:ext cx="3892554" cy="81474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ấc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2" y="46393"/>
            <a:ext cx="660234" cy="649672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6602782" y="3795214"/>
            <a:ext cx="8386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3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25" grpId="0"/>
      <p:bldP spid="26" grpId="0"/>
      <p:bldP spid="2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>
            <a:extLst>
              <a:ext uri="{FF2B5EF4-FFF2-40B4-BE49-F238E27FC236}">
                <a16:creationId xmlns:a16="http://schemas.microsoft.com/office/drawing/2014/main" id="{1DCA71FC-5419-43DE-B729-E180761EDC1B}"/>
              </a:ext>
            </a:extLst>
          </p:cNvPr>
          <p:cNvSpPr/>
          <p:nvPr/>
        </p:nvSpPr>
        <p:spPr>
          <a:xfrm>
            <a:off x="5709677" y="20275"/>
            <a:ext cx="1023690" cy="830930"/>
          </a:xfrm>
          <a:prstGeom prst="rect">
            <a:avLst/>
          </a:prstGeom>
        </p:spPr>
        <p:txBody>
          <a:bodyPr wrap="square" lIns="91374" tIns="45687" rIns="91374" bIns="45687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5">
            <a:extLst>
              <a:ext uri="{FF2B5EF4-FFF2-40B4-BE49-F238E27FC236}">
                <a16:creationId xmlns:a16="http://schemas.microsoft.com/office/drawing/2014/main" id="{9CC9D45A-17DF-494A-AFCD-B3AA0C1FF2C9}"/>
              </a:ext>
            </a:extLst>
          </p:cNvPr>
          <p:cNvSpPr/>
          <p:nvPr/>
        </p:nvSpPr>
        <p:spPr>
          <a:xfrm>
            <a:off x="5345022" y="4206880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ấc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E40F0A5F-BB2F-44FA-A9F6-DE00ACF031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b="14627"/>
          <a:stretch/>
        </p:blipFill>
        <p:spPr>
          <a:xfrm>
            <a:off x="4935653" y="2616591"/>
            <a:ext cx="2552832" cy="1457682"/>
          </a:xfrm>
          <a:prstGeom prst="rect">
            <a:avLst/>
          </a:prstGeom>
        </p:spPr>
      </p:pic>
      <p:sp>
        <p:nvSpPr>
          <p:cNvPr id="22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5235155" y="801858"/>
            <a:ext cx="1116320" cy="617251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4800" b="1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6213049" y="801858"/>
            <a:ext cx="1289904" cy="633321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48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5144526" y="1426062"/>
            <a:ext cx="2454755" cy="955895"/>
          </a:xfrm>
          <a:prstGeom prst="rect">
            <a:avLst/>
          </a:prstGeom>
          <a:solidFill>
            <a:srgbClr val="FBD0BF"/>
          </a:solidFill>
          <a:ln w="19050">
            <a:solidFill>
              <a:srgbClr val="FFF9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endParaRPr lang="en-US" sz="4800" b="1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5042926" y="609935"/>
            <a:ext cx="1281498" cy="75952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6064975" y="702937"/>
            <a:ext cx="1281252" cy="74256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âc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4902475" y="1641010"/>
            <a:ext cx="2609677" cy="5552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ấc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B8482F-7E4E-4781-8B98-0A9E30EB2023}"/>
              </a:ext>
            </a:extLst>
          </p:cNvPr>
          <p:cNvSpPr/>
          <p:nvPr/>
        </p:nvSpPr>
        <p:spPr>
          <a:xfrm>
            <a:off x="1517288" y="95659"/>
            <a:ext cx="1274909" cy="830930"/>
          </a:xfrm>
          <a:prstGeom prst="rect">
            <a:avLst/>
          </a:prstGeom>
        </p:spPr>
        <p:txBody>
          <a:bodyPr wrap="square" lIns="91374" tIns="45687" rIns="91374" bIns="45687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A10DE2AE-51D1-4A76-86DD-782E4C0A0136}"/>
              </a:ext>
            </a:extLst>
          </p:cNvPr>
          <p:cNvGrpSpPr/>
          <p:nvPr/>
        </p:nvGrpSpPr>
        <p:grpSpPr>
          <a:xfrm>
            <a:off x="903144" y="963449"/>
            <a:ext cx="2500394" cy="1511298"/>
            <a:chOff x="256915" y="1787616"/>
            <a:chExt cx="3892554" cy="1828183"/>
          </a:xfrm>
        </p:grpSpPr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D37E4E65-8299-4031-B97F-0C136C7B5765}"/>
                </a:ext>
              </a:extLst>
            </p:cNvPr>
            <p:cNvSpPr/>
            <p:nvPr/>
          </p:nvSpPr>
          <p:spPr>
            <a:xfrm>
              <a:off x="267306" y="1788020"/>
              <a:ext cx="1911463" cy="845342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chemeClr val="tx1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CD79D365-FE7B-41EA-98B3-D73FDF699199}"/>
                </a:ext>
              </a:extLst>
            </p:cNvPr>
            <p:cNvSpPr/>
            <p:nvPr/>
          </p:nvSpPr>
          <p:spPr>
            <a:xfrm>
              <a:off x="2238372" y="1787616"/>
              <a:ext cx="1911096" cy="84651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B2DEB008-2307-440B-80F5-1F8DB20B6FC2}"/>
                </a:ext>
              </a:extLst>
            </p:cNvPr>
            <p:cNvSpPr/>
            <p:nvPr/>
          </p:nvSpPr>
          <p:spPr>
            <a:xfrm>
              <a:off x="256915" y="2689019"/>
              <a:ext cx="3892554" cy="926780"/>
            </a:xfrm>
            <a:prstGeom prst="rect">
              <a:avLst/>
            </a:prstGeom>
            <a:solidFill>
              <a:srgbClr val="FBD0BF"/>
            </a:solidFill>
            <a:ln w="1905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b="1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32" name="Picture 1">
            <a:extLst>
              <a:ext uri="{FF2B5EF4-FFF2-40B4-BE49-F238E27FC236}">
                <a16:creationId xmlns:a16="http://schemas.microsoft.com/office/drawing/2014/main" id="{46BF6D2F-3466-4007-85CA-1009AC849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75" y="2616591"/>
            <a:ext cx="3522913" cy="1489378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3" name="Rectangle 4">
            <a:extLst>
              <a:ext uri="{FF2B5EF4-FFF2-40B4-BE49-F238E27FC236}">
                <a16:creationId xmlns:a16="http://schemas.microsoft.com/office/drawing/2014/main" id="{7906CB63-62D6-4775-A895-C9F1F4F1FF77}"/>
              </a:ext>
            </a:extLst>
          </p:cNvPr>
          <p:cNvSpPr/>
          <p:nvPr/>
        </p:nvSpPr>
        <p:spPr>
          <a:xfrm>
            <a:off x="709129" y="4245878"/>
            <a:ext cx="2484977" cy="707886"/>
          </a:xfrm>
          <a:prstGeom prst="rect">
            <a:avLst/>
          </a:prstGeom>
        </p:spPr>
        <p:txBody>
          <a:bodyPr wrap="square" lIns="91374" tIns="45687" rIns="91374" bIns="45687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đà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D37E4E65-8299-4031-B97F-0C136C7B5765}"/>
              </a:ext>
            </a:extLst>
          </p:cNvPr>
          <p:cNvSpPr/>
          <p:nvPr/>
        </p:nvSpPr>
        <p:spPr>
          <a:xfrm>
            <a:off x="650109" y="891202"/>
            <a:ext cx="1838126" cy="6421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CD79D365-FE7B-41EA-98B3-D73FDF699199}"/>
              </a:ext>
            </a:extLst>
          </p:cNvPr>
          <p:cNvSpPr/>
          <p:nvPr/>
        </p:nvSpPr>
        <p:spPr>
          <a:xfrm>
            <a:off x="1838943" y="874360"/>
            <a:ext cx="1668269" cy="67253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B2DEB008-2307-440B-80F5-1F8DB20B6FC2}"/>
              </a:ext>
            </a:extLst>
          </p:cNvPr>
          <p:cNvSpPr/>
          <p:nvPr/>
        </p:nvSpPr>
        <p:spPr>
          <a:xfrm>
            <a:off x="748161" y="1722364"/>
            <a:ext cx="2907239" cy="5941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7" rIns="91374" bIns="45687"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Kí hiệu sách - đọc">
            <a:extLst>
              <a:ext uri="{FF2B5EF4-FFF2-40B4-BE49-F238E27FC236}">
                <a16:creationId xmlns:a16="http://schemas.microsoft.com/office/drawing/2014/main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2" y="53427"/>
            <a:ext cx="749930" cy="6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AC1B19-D2CF-4B07-9FDD-215043FAD835}"/>
              </a:ext>
            </a:extLst>
          </p:cNvPr>
          <p:cNvSpPr/>
          <p:nvPr/>
        </p:nvSpPr>
        <p:spPr>
          <a:xfrm>
            <a:off x="1529862" y="1358526"/>
            <a:ext cx="6034720" cy="1355572"/>
          </a:xfrm>
          <a:prstGeom prst="rect">
            <a:avLst/>
          </a:prstGeom>
          <a:noFill/>
        </p:spPr>
        <p:txBody>
          <a:bodyPr wrap="square" lIns="92780" tIns="46391" rIns="92780" bIns="46391">
            <a:spAutoFit/>
          </a:bodyPr>
          <a:lstStyle/>
          <a:p>
            <a:pPr algn="ctr" defTabSz="970179">
              <a:defRPr/>
            </a:pP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âc</a:t>
            </a:r>
            <a:r>
              <a:rPr lang="en-US" sz="4100" b="1" dirty="0" smtClean="0">
                <a:ln w="12700">
                  <a:solidFill>
                    <a:srgbClr val="4BACC6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?</a:t>
            </a:r>
            <a:endParaRPr lang="en-US" sz="41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AC1B19-D2CF-4B07-9FDD-215043FAD835}"/>
              </a:ext>
            </a:extLst>
          </p:cNvPr>
          <p:cNvSpPr/>
          <p:nvPr/>
        </p:nvSpPr>
        <p:spPr>
          <a:xfrm>
            <a:off x="2540676" y="1358526"/>
            <a:ext cx="4062649" cy="1217073"/>
          </a:xfrm>
          <a:prstGeom prst="rect">
            <a:avLst/>
          </a:prstGeom>
          <a:noFill/>
        </p:spPr>
        <p:txBody>
          <a:bodyPr wrap="square" lIns="92780" tIns="46391" rIns="92780" bIns="46391">
            <a:spAutoFit/>
          </a:bodyPr>
          <a:lstStyle/>
          <a:p>
            <a:pPr algn="ctr" defTabSz="970179">
              <a:defRPr/>
            </a:pPr>
            <a:r>
              <a:rPr lang="en-US" sz="73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73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3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giãn</a:t>
            </a:r>
            <a:endParaRPr lang="en-US" sz="73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;p1">
            <a:extLst>
              <a:ext uri="{FF2B5EF4-FFF2-40B4-BE49-F238E27FC236}">
                <a16:creationId xmlns:a16="http://schemas.microsoft.com/office/drawing/2014/main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654626" y="2527768"/>
            <a:ext cx="7730837" cy="1191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thực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hành</a:t>
            </a:r>
            <a:endParaRPr lang="en-GB" sz="4800" b="1" dirty="0"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CEBBBD-DEBA-4531-BCFE-1AE6B2CEF33D}"/>
              </a:ext>
            </a:extLst>
          </p:cNvPr>
          <p:cNvSpPr txBox="1"/>
          <p:nvPr/>
        </p:nvSpPr>
        <p:spPr>
          <a:xfrm>
            <a:off x="1695309" y="407813"/>
            <a:ext cx="5782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Sáu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27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10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Lato Heavy" panose="020F0502020204030203" pitchFamily="34" charset="0"/>
                <a:cs typeface="Times New Roman" pitchFamily="18" charset="0"/>
              </a:rPr>
              <a:t> 2024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Lato Heavy" panose="020F0502020204030203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76E6C7C-0FF3-43C1-A28E-A289B392ECEC}"/>
              </a:ext>
            </a:extLst>
          </p:cNvPr>
          <p:cNvSpPr txBox="1"/>
          <p:nvPr/>
        </p:nvSpPr>
        <p:spPr>
          <a:xfrm>
            <a:off x="1947333" y="275544"/>
            <a:ext cx="5520266" cy="1323373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8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8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endParaRPr lang="en-US" sz="80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ộ hình nền &quot;Hoạt hình siêu dễ thương&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1E8087-CB17-4FA0-8251-960307793270}"/>
              </a:ext>
            </a:extLst>
          </p:cNvPr>
          <p:cNvSpPr/>
          <p:nvPr/>
        </p:nvSpPr>
        <p:spPr>
          <a:xfrm>
            <a:off x="2646589" y="1447996"/>
            <a:ext cx="3329449" cy="1215556"/>
          </a:xfrm>
          <a:prstGeom prst="rect">
            <a:avLst/>
          </a:prstGeom>
          <a:noFill/>
        </p:spPr>
        <p:txBody>
          <a:bodyPr wrap="none" lIns="91287" tIns="45640" rIns="91287" bIns="4564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3697"/>
            <a:r>
              <a:rPr lang="en-US" sz="7300" b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7300" b="1" dirty="0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300" b="1" dirty="0" err="1" smtClean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73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1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/>
          <a:stretch/>
        </p:blipFill>
        <p:spPr>
          <a:xfrm>
            <a:off x="97974" y="1005836"/>
            <a:ext cx="8943045" cy="399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34" y="3096613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113" y="3234197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58932" y="-873504"/>
            <a:ext cx="5155335" cy="4896929"/>
            <a:chOff x="3084810" y="-335112"/>
            <a:chExt cx="5809496" cy="5760000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24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69" y="35944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1" y="19954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560541" y="1741905"/>
            <a:ext cx="4117652" cy="1216927"/>
          </a:xfrm>
          <a:prstGeom prst="rect">
            <a:avLst/>
          </a:prstGeom>
          <a:noFill/>
        </p:spPr>
        <p:txBody>
          <a:bodyPr wrap="none" lIns="92639" tIns="46319" rIns="92639" bIns="463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491">
              <a:defRPr/>
            </a:pPr>
            <a:r>
              <a:rPr lang="en-US" sz="7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Vận</a:t>
            </a:r>
            <a:r>
              <a:rPr lang="en-US" sz="7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7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dụng</a:t>
            </a:r>
            <a:endParaRPr lang="en-US" sz="7300" b="1" dirty="0">
              <a:ln/>
              <a:solidFill>
                <a:srgbClr val="FF0000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1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34" y="3096613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113" y="3234197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58932" y="-873504"/>
            <a:ext cx="5155335" cy="4896929"/>
            <a:chOff x="3084810" y="-335112"/>
            <a:chExt cx="5809496" cy="5760000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24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69" y="35944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1" y="19954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97733" y="1706736"/>
            <a:ext cx="6868789" cy="601374"/>
          </a:xfrm>
          <a:prstGeom prst="rect">
            <a:avLst/>
          </a:prstGeom>
          <a:noFill/>
        </p:spPr>
        <p:txBody>
          <a:bodyPr wrap="none" lIns="92639" tIns="46319" rIns="92639" bIns="463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491">
              <a:defRPr/>
            </a:pP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Tiết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1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các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con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vừa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học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những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vần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gì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?</a:t>
            </a:r>
            <a:endParaRPr lang="en-US" sz="3300" b="1" dirty="0">
              <a:ln/>
              <a:solidFill>
                <a:srgbClr val="FF0000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1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34" y="3096613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113" y="3234197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grpSp>
        <p:nvGrpSpPr>
          <p:cNvPr id="2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58932" y="-873504"/>
            <a:ext cx="5155335" cy="4896929"/>
            <a:chOff x="3084810" y="-335112"/>
            <a:chExt cx="5809496" cy="5760000"/>
          </a:xfrm>
        </p:grpSpPr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24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69" y="35944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38" tIns="34244" rIns="68438" bIns="34244" rtlCol="0" anchor="ctr"/>
          <a:lstStyle/>
          <a:p>
            <a:pPr algn="ctr" defTabSz="684313">
              <a:defRPr/>
            </a:pPr>
            <a:endParaRPr lang="zh-CN" altLang="en-US" sz="1400" dirty="0">
              <a:solidFill>
                <a:srgbClr val="FFFFFF"/>
              </a:solidFill>
              <a:latin typeface="Arial Unicode MS"/>
              <a:ea typeface="黑体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1" y="1995461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197733" y="1706736"/>
            <a:ext cx="6191937" cy="601374"/>
          </a:xfrm>
          <a:prstGeom prst="rect">
            <a:avLst/>
          </a:prstGeom>
          <a:noFill/>
        </p:spPr>
        <p:txBody>
          <a:bodyPr wrap="none" lIns="92639" tIns="46319" rIns="92639" bIns="4631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491">
              <a:defRPr/>
            </a:pP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Mời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học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sinh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đọc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lại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bài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bảng</a:t>
            </a:r>
            <a:r>
              <a:rPr lang="en-US" sz="3300" b="1" dirty="0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 </a:t>
            </a:r>
            <a:r>
              <a:rPr lang="en-US" sz="3300" b="1" dirty="0" err="1" smtClean="0">
                <a:ln/>
                <a:solidFill>
                  <a:srgbClr val="FF0000"/>
                </a:solidFill>
                <a:latin typeface="Times New Roman" pitchFamily="18" charset="0"/>
                <a:ea typeface="黑体"/>
                <a:cs typeface="Times New Roman" pitchFamily="18" charset="0"/>
              </a:rPr>
              <a:t>lớp</a:t>
            </a:r>
            <a:endParaRPr lang="en-US" sz="3300" b="1" dirty="0">
              <a:ln/>
              <a:solidFill>
                <a:srgbClr val="FF0000"/>
              </a:solidFill>
              <a:latin typeface="Times New Roman" pitchFamily="18" charset="0"/>
              <a:ea typeface="黑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17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5963ADE-F5B5-4A3F-A9B5-7C158135E5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91569" cy="521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WordArt 9">
            <a:extLst>
              <a:ext uri="{FF2B5EF4-FFF2-40B4-BE49-F238E27FC236}">
                <a16:creationId xmlns:a16="http://schemas.microsoft.com/office/drawing/2014/main" id="{D4FA874A-29D5-4CFC-A813-C723B0D9F9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85900" y="285750"/>
            <a:ext cx="6057900" cy="17145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VUI, KHOẺ,  HẠNH PHÚC </a:t>
            </a:r>
          </a:p>
        </p:txBody>
      </p:sp>
      <p:sp>
        <p:nvSpPr>
          <p:cNvPr id="16394" name="WordArt 10">
            <a:extLst>
              <a:ext uri="{FF2B5EF4-FFF2-40B4-BE49-F238E27FC236}">
                <a16:creationId xmlns:a16="http://schemas.microsoft.com/office/drawing/2014/main" id="{05D501CA-6542-49A8-AEAC-60E2F684C6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115050" cy="13716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,HỌC GIỎI</a:t>
            </a:r>
          </a:p>
        </p:txBody>
      </p:sp>
      <p:pic>
        <p:nvPicPr>
          <p:cNvPr id="9221" name="Picture 11" descr="ANIME">
            <a:extLst>
              <a:ext uri="{FF2B5EF4-FFF2-40B4-BE49-F238E27FC236}">
                <a16:creationId xmlns:a16="http://schemas.microsoft.com/office/drawing/2014/main" id="{4E8D35C2-C356-4DD1-9F0A-6161FEA539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9080">
            <a:off x="5372100" y="3657601"/>
            <a:ext cx="1257300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ANIME">
            <a:extLst>
              <a:ext uri="{FF2B5EF4-FFF2-40B4-BE49-F238E27FC236}">
                <a16:creationId xmlns:a16="http://schemas.microsoft.com/office/drawing/2014/main" id="{343F3901-F0DF-4FF8-8CF6-F4F8EA0A4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48455">
            <a:off x="2971800" y="3657601"/>
            <a:ext cx="1257300" cy="119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Hoa hong">
            <a:extLst>
              <a:ext uri="{FF2B5EF4-FFF2-40B4-BE49-F238E27FC236}">
                <a16:creationId xmlns:a16="http://schemas.microsoft.com/office/drawing/2014/main" id="{9D809FF7-3156-4852-9FDE-4B24FA9B4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438" y="3522653"/>
            <a:ext cx="1200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>
            <a:extLst>
              <a:ext uri="{FF2B5EF4-FFF2-40B4-BE49-F238E27FC236}">
                <a16:creationId xmlns:a16="http://schemas.microsoft.com/office/drawing/2014/main" id="{FC95FC36-1905-45E3-AE25-89ED5CDB0E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2771775"/>
            <a:ext cx="184666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41F9FFB6-F596-425A-A6AA-C021EAAC00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" y="0"/>
            <a:ext cx="1816894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lopchung minhd1.MP3">
            <a:hlinkClick r:id="" action="ppaction://media"/>
            <a:extLst>
              <a:ext uri="{FF2B5EF4-FFF2-40B4-BE49-F238E27FC236}">
                <a16:creationId xmlns:a16="http://schemas.microsoft.com/office/drawing/2014/main" id="{CA53E788-CE37-49E4-ACE8-5AAEDCA0AA5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149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094" fill="hold"/>
                                        <p:tgtEl>
                                          <p:spTgt spid="9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1186" y="1423535"/>
            <a:ext cx="1275470" cy="146304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60294B3-5D50-4B07-B0C2-1F46BD0214BA}"/>
              </a:ext>
            </a:extLst>
          </p:cNvPr>
          <p:cNvSpPr txBox="1"/>
          <p:nvPr/>
        </p:nvSpPr>
        <p:spPr>
          <a:xfrm>
            <a:off x="2726656" y="1882015"/>
            <a:ext cx="3702030" cy="584709"/>
          </a:xfrm>
          <a:prstGeom prst="rect">
            <a:avLst/>
          </a:prstGeom>
          <a:noFill/>
        </p:spPr>
        <p:txBody>
          <a:bodyPr wrap="square" lIns="91374" tIns="45687" rIns="91374" bIns="45687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Sa </a:t>
            </a: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maïc</a:t>
            </a:r>
            <a:r>
              <a:rPr lang="en-US" sz="32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coù</a:t>
            </a:r>
            <a:r>
              <a:rPr lang="en-US" sz="32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60D9C0F-4937-4550-A7E2-DF7CD0310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22057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57C9146-1410-4C34-BE28-300287394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4" y="-26126"/>
            <a:ext cx="9112226" cy="5117629"/>
          </a:xfrm>
          <a:prstGeom prst="roundRect">
            <a:avLst>
              <a:gd name="adj" fmla="val 5178"/>
            </a:avLst>
          </a:prstGeom>
          <a:ln w="28575">
            <a:noFill/>
          </a:ln>
          <a:effectLst>
            <a:outerShdw blurRad="38100" dist="38100" dir="540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" b="100000" l="0" r="99429">
                        <a14:foregroundMark x1="22222" y1="21206" x2="65968" y2="19873"/>
                        <a14:foregroundMark x1="65968" y1="19873" x2="68508" y2="60444"/>
                        <a14:foregroundMark x1="68508" y1="60444" x2="25397" y2="57206"/>
                        <a14:foregroundMark x1="25397" y1="57206" x2="28000" y2="18603"/>
                        <a14:foregroundMark x1="28000" y1="18603" x2="87810" y2="74603"/>
                        <a14:foregroundMark x1="87810" y1="74603" x2="42159" y2="91937"/>
                        <a14:foregroundMark x1="42159" y1="91937" x2="8063" y2="68127"/>
                        <a14:foregroundMark x1="8063" y1="68127" x2="18349" y2="19873"/>
                        <a14:foregroundMark x1="18349" y1="19873" x2="59492" y2="7048"/>
                        <a14:foregroundMark x1="59492" y1="7048" x2="87810" y2="26984"/>
                        <a14:foregroundMark x1="83937" y1="27619" x2="63365" y2="81016"/>
                        <a14:foregroundMark x1="7429" y1="36000" x2="62095" y2="69460"/>
                        <a14:foregroundMark x1="43429" y1="25714" x2="38921" y2="72635"/>
                        <a14:foregroundMark x1="5460" y1="70095" x2="89079" y2="53968"/>
                        <a14:foregroundMark x1="22222" y1="81016" x2="76889" y2="79746"/>
                        <a14:foregroundMark x1="58222" y1="89397" x2="77524" y2="81016"/>
                        <a14:foregroundMark x1="86540" y1="72000" x2="92317" y2="42413"/>
                        <a14:foregroundMark x1="92317" y1="42413" x2="85270" y2="28889"/>
                        <a14:foregroundMark x1="51810" y1="8317" x2="35683" y2="9587"/>
                        <a14:foregroundMark x1="14476" y1="54667" x2="38921" y2="75238"/>
                        <a14:foregroundMark x1="17714" y1="70095" x2="24127" y2="77143"/>
                        <a14:foregroundMark x1="70476" y1="79746" x2="85905" y2="59111"/>
                        <a14:foregroundMark x1="85905" y1="52063" x2="53714" y2="28889"/>
                        <a14:foregroundMark x1="58857" y1="65587" x2="49206" y2="26984"/>
                        <a14:foregroundMark x1="13206" y1="65587" x2="61460" y2="45016"/>
                        <a14:foregroundMark x1="44698" y1="25714" x2="56952" y2="31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4" y="0"/>
            <a:ext cx="888105" cy="8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2" y="0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847453" y="3539550"/>
            <a:ext cx="5449156" cy="807911"/>
          </a:xfrm>
          <a:prstGeom prst="rect">
            <a:avLst/>
          </a:prstGeom>
          <a:noFill/>
        </p:spPr>
        <p:txBody>
          <a:bodyPr wrap="none" lIns="68534" tIns="34289" rIns="68534" bIns="34289">
            <a:spAutoFit/>
          </a:bodyPr>
          <a:lstStyle/>
          <a:p>
            <a:pPr algn="ctr" defTabSz="685273"/>
            <a:r>
              <a:rPr lang="en-US" sz="48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9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40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1022"/>
            <a:ext cx="9144000" cy="85630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03" y="928144"/>
            <a:ext cx="1476884" cy="1307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0" y="544034"/>
            <a:ext cx="1545470" cy="10379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973" y="928144"/>
            <a:ext cx="1476884" cy="1307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680" y="544034"/>
            <a:ext cx="1545470" cy="10379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44" y="3423896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51" y="3039787"/>
            <a:ext cx="1545470" cy="10379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26" y="3423896"/>
            <a:ext cx="1476884" cy="13077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530" y="3039787"/>
            <a:ext cx="1545470" cy="10379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4731574"/>
            <a:ext cx="4571999" cy="2511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8" y="4731574"/>
            <a:ext cx="4571999" cy="2511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2230972"/>
            <a:ext cx="4571999" cy="2511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8" y="2230972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8" y="4586198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0" tIns="34289" rIns="68540" bIns="34289" rtlCol="0" anchor="ctr"/>
          <a:lstStyle/>
          <a:p>
            <a:pPr algn="ctr" defTabSz="685341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53"/>
            <a:ext cx="1476884" cy="13077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6" b="99746" l="9992" r="89924">
                        <a14:foregroundMark x1="31245" y1="57409" x2="31075" y2="59102"/>
                        <a14:foregroundMark x1="42676" y1="57240" x2="43014" y2="59526"/>
                        <a14:foregroundMark x1="33192" y1="58340" x2="36071" y2="54530"/>
                        <a14:foregroundMark x1="34716" y1="61219" x2="35732" y2="62066"/>
                        <a14:foregroundMark x1="37426" y1="60119" x2="37595" y2="58510"/>
                        <a14:foregroundMark x1="43268" y1="66300" x2="46909" y2="67401"/>
                        <a14:foregroundMark x1="49196" y1="61812" x2="49196" y2="61812"/>
                        <a14:foregroundMark x1="41660" y1="72820" x2="44623" y2="72312"/>
                        <a14:foregroundMark x1="53683" y1="64183" x2="52921" y2="68247"/>
                        <a14:foregroundMark x1="57917" y1="63590" x2="56986" y2="68417"/>
                        <a14:foregroundMark x1="67401" y1="61812" x2="67739" y2="65707"/>
                        <a14:foregroundMark x1="61981" y1="65707" x2="61981" y2="67062"/>
                        <a14:foregroundMark x1="51312" y1="53345" x2="50381" y2="56816"/>
                        <a14:foregroundMark x1="59272" y1="55461" x2="61981" y2="53175"/>
                        <a14:foregroundMark x1="64691" y1="53345" x2="64522" y2="55292"/>
                        <a14:foregroundMark x1="47502" y1="81964" x2="47502" y2="85605"/>
                        <a14:backgroundMark x1="33023" y1="59526" x2="34547" y2="61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82" y="2779615"/>
            <a:ext cx="1218939" cy="12189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03647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67674" y="1269918"/>
            <a:ext cx="3429001" cy="92329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Nhảy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dây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2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47" y="3145766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 defTabSz="685426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3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43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92" y="2866548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47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130369" y="1292087"/>
            <a:ext cx="3091526" cy="88458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vui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16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41" y="3145760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17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37" y="2748661"/>
            <a:ext cx="660121" cy="6323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t="8118" r="4986" b="6690"/>
          <a:stretch/>
        </p:blipFill>
        <p:spPr>
          <a:xfrm>
            <a:off x="7488646" y="3064858"/>
            <a:ext cx="1104140" cy="88101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20" y="2866542"/>
            <a:ext cx="535781" cy="8929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054E-6 L 0.00326 -0.19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9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40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077336" y="1225423"/>
            <a:ext cx="3074995" cy="9711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ngôi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sao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9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34" y="314575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10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30" y="2748661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9" y="2866535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52" l="997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87" y="2867937"/>
            <a:ext cx="1249083" cy="11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1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054E-6 L -0.00221 -0.1977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9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32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49"/>
            <a:ext cx="1545470" cy="1037934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135231" y="1354630"/>
            <a:ext cx="3242227" cy="82899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xe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tải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6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r>
              <a:rPr lang="en-US" sz="21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1" y="409310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2" y="3865591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79196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5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2" y="2748660"/>
            <a:ext cx="660121" cy="6323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38" y="2074183"/>
            <a:ext cx="2143125" cy="21431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03" y="2837854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1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054E-6 L -0.00117 -0.273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36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7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24185</TotalTime>
  <Words>202</Words>
  <Application>Microsoft Office PowerPoint</Application>
  <PresentationFormat>On-screen Show (16:9)</PresentationFormat>
  <Paragraphs>62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宋体</vt:lpstr>
      <vt:lpstr>Arial</vt:lpstr>
      <vt:lpstr>Arial Unicode MS</vt:lpstr>
      <vt:lpstr>Arial-Rounded</vt:lpstr>
      <vt:lpstr>Arial-SGK-TV</vt:lpstr>
      <vt:lpstr>Calibri</vt:lpstr>
      <vt:lpstr>Calibri Light</vt:lpstr>
      <vt:lpstr>Cordia New</vt:lpstr>
      <vt:lpstr>等线</vt:lpstr>
      <vt:lpstr>Lato Heavy</vt:lpstr>
      <vt:lpstr>Lato Light</vt:lpstr>
      <vt:lpstr>黑体</vt:lpstr>
      <vt:lpstr>Tahoma</vt:lpstr>
      <vt:lpstr>Times New Roman</vt:lpstr>
      <vt:lpstr>VNI-Avo</vt:lpstr>
      <vt:lpstr>Office Theme</vt:lpstr>
      <vt:lpstr>การออกแบบที่กำหนดเอง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</dc:creator>
  <cp:lastModifiedBy>Admin</cp:lastModifiedBy>
  <cp:revision>4115</cp:revision>
  <dcterms:created xsi:type="dcterms:W3CDTF">2020-09-09T13:29:14Z</dcterms:created>
  <dcterms:modified xsi:type="dcterms:W3CDTF">2025-02-10T13:11:14Z</dcterms:modified>
</cp:coreProperties>
</file>