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4"/>
  </p:notesMasterIdLst>
  <p:sldIdLst>
    <p:sldId id="430" r:id="rId4"/>
    <p:sldId id="432" r:id="rId5"/>
    <p:sldId id="449" r:id="rId6"/>
    <p:sldId id="450" r:id="rId7"/>
    <p:sldId id="442" r:id="rId8"/>
    <p:sldId id="443" r:id="rId9"/>
    <p:sldId id="446" r:id="rId10"/>
    <p:sldId id="447" r:id="rId11"/>
    <p:sldId id="448" r:id="rId12"/>
    <p:sldId id="431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357" indent="-260281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304" indent="-52214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3658" indent="-78242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2602" indent="-104429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386" algn="l" defTabSz="91415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462" algn="l" defTabSz="91415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541" algn="l" defTabSz="91415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617" algn="l" defTabSz="914155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>
        <p:scale>
          <a:sx n="59" d="100"/>
          <a:sy n="59" d="100"/>
        </p:scale>
        <p:origin x="-300" y="3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717357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1436304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2153658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2872602" algn="l" rtl="0" eaLnBrk="0" fontAlgn="base" hangingPunct="0">
      <a:spcBef>
        <a:spcPct val="3000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3591255" algn="l" defTabSz="143650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309505" algn="l" defTabSz="143650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027758" algn="l" defTabSz="143650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5746006" algn="l" defTabSz="143650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4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4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1"/>
            <a:ext cx="13835142" cy="19600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252" indent="0" algn="ctr">
              <a:buNone/>
              <a:defRPr/>
            </a:lvl2pPr>
            <a:lvl3pPr marL="1436503" indent="0" algn="ctr">
              <a:buNone/>
              <a:defRPr/>
            </a:lvl3pPr>
            <a:lvl4pPr marL="2154754" indent="0" algn="ctr">
              <a:buNone/>
              <a:defRPr/>
            </a:lvl4pPr>
            <a:lvl5pPr marL="2873002" indent="0" algn="ctr">
              <a:buNone/>
              <a:defRPr/>
            </a:lvl5pPr>
            <a:lvl6pPr marL="3591255" indent="0" algn="ctr">
              <a:buNone/>
              <a:defRPr/>
            </a:lvl6pPr>
            <a:lvl7pPr marL="4309505" indent="0" algn="ctr">
              <a:buNone/>
              <a:defRPr/>
            </a:lvl7pPr>
            <a:lvl8pPr marL="5027758" indent="0" algn="ctr">
              <a:buNone/>
              <a:defRPr/>
            </a:lvl8pPr>
            <a:lvl9pPr marL="574600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7"/>
            <a:ext cx="3662244" cy="780203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7"/>
            <a:ext cx="10715453" cy="78020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1"/>
            <a:ext cx="13835142" cy="19600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3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9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6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9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92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5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07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547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8"/>
            <a:ext cx="13835142" cy="1816100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323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646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969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5292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6615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793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9262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0585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700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600204"/>
            <a:ext cx="7188848" cy="4525433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600204"/>
            <a:ext cx="7188848" cy="4525433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72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8"/>
            <a:ext cx="7191675" cy="853017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3231" indent="0">
              <a:buNone/>
              <a:defRPr sz="3600" b="1"/>
            </a:lvl2pPr>
            <a:lvl3pPr marL="1626463" indent="0">
              <a:buNone/>
              <a:defRPr sz="3200" b="1"/>
            </a:lvl3pPr>
            <a:lvl4pPr marL="2439694" indent="0">
              <a:buNone/>
              <a:defRPr sz="2800" b="1"/>
            </a:lvl4pPr>
            <a:lvl5pPr marL="3252926" indent="0">
              <a:buNone/>
              <a:defRPr sz="2800" b="1"/>
            </a:lvl5pPr>
            <a:lvl6pPr marL="4066157" indent="0">
              <a:buNone/>
              <a:defRPr sz="2800" b="1"/>
            </a:lvl6pPr>
            <a:lvl7pPr marL="4879388" indent="0">
              <a:buNone/>
              <a:defRPr sz="2800" b="1"/>
            </a:lvl7pPr>
            <a:lvl8pPr marL="5692620" indent="0">
              <a:buNone/>
              <a:defRPr sz="2800" b="1"/>
            </a:lvl8pPr>
            <a:lvl9pPr marL="6505851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8"/>
            <a:ext cx="7194500" cy="853017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3231" indent="0">
              <a:buNone/>
              <a:defRPr sz="3600" b="1"/>
            </a:lvl2pPr>
            <a:lvl3pPr marL="1626463" indent="0">
              <a:buNone/>
              <a:defRPr sz="3200" b="1"/>
            </a:lvl3pPr>
            <a:lvl4pPr marL="2439694" indent="0">
              <a:buNone/>
              <a:defRPr sz="2800" b="1"/>
            </a:lvl4pPr>
            <a:lvl5pPr marL="3252926" indent="0">
              <a:buNone/>
              <a:defRPr sz="2800" b="1"/>
            </a:lvl5pPr>
            <a:lvl6pPr marL="4066157" indent="0">
              <a:buNone/>
              <a:defRPr sz="2800" b="1"/>
            </a:lvl6pPr>
            <a:lvl7pPr marL="4879388" indent="0">
              <a:buNone/>
              <a:defRPr sz="2800" b="1"/>
            </a:lvl7pPr>
            <a:lvl8pPr marL="5692620" indent="0">
              <a:buNone/>
              <a:defRPr sz="2800" b="1"/>
            </a:lvl8pPr>
            <a:lvl9pPr marL="6505851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5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435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05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8" y="364066"/>
            <a:ext cx="5354902" cy="1549401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6"/>
            <a:ext cx="9099093" cy="7804151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8" y="1913471"/>
            <a:ext cx="5354902" cy="6254750"/>
          </a:xfrm>
        </p:spPr>
        <p:txBody>
          <a:bodyPr/>
          <a:lstStyle>
            <a:lvl1pPr marL="0" indent="0">
              <a:buNone/>
              <a:defRPr sz="2500"/>
            </a:lvl1pPr>
            <a:lvl2pPr marL="813231" indent="0">
              <a:buNone/>
              <a:defRPr sz="2100"/>
            </a:lvl2pPr>
            <a:lvl3pPr marL="1626463" indent="0">
              <a:buNone/>
              <a:defRPr sz="1800"/>
            </a:lvl3pPr>
            <a:lvl4pPr marL="2439694" indent="0">
              <a:buNone/>
              <a:defRPr sz="1600"/>
            </a:lvl4pPr>
            <a:lvl5pPr marL="3252926" indent="0">
              <a:buNone/>
              <a:defRPr sz="1600"/>
            </a:lvl5pPr>
            <a:lvl6pPr marL="4066157" indent="0">
              <a:buNone/>
              <a:defRPr sz="1600"/>
            </a:lvl6pPr>
            <a:lvl7pPr marL="4879388" indent="0">
              <a:buNone/>
              <a:defRPr sz="1600"/>
            </a:lvl7pPr>
            <a:lvl8pPr marL="5692620" indent="0">
              <a:buNone/>
              <a:defRPr sz="1600"/>
            </a:lvl8pPr>
            <a:lvl9pPr marL="6505851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4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2"/>
            <a:ext cx="9765983" cy="755652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700"/>
            </a:lvl1pPr>
            <a:lvl2pPr marL="813231" indent="0">
              <a:buNone/>
              <a:defRPr sz="5000"/>
            </a:lvl2pPr>
            <a:lvl3pPr marL="1626463" indent="0">
              <a:buNone/>
              <a:defRPr sz="4300"/>
            </a:lvl3pPr>
            <a:lvl4pPr marL="2439694" indent="0">
              <a:buNone/>
              <a:defRPr sz="3600"/>
            </a:lvl4pPr>
            <a:lvl5pPr marL="3252926" indent="0">
              <a:buNone/>
              <a:defRPr sz="3600"/>
            </a:lvl5pPr>
            <a:lvl6pPr marL="4066157" indent="0">
              <a:buNone/>
              <a:defRPr sz="3600"/>
            </a:lvl6pPr>
            <a:lvl7pPr marL="4879388" indent="0">
              <a:buNone/>
              <a:defRPr sz="3600"/>
            </a:lvl7pPr>
            <a:lvl8pPr marL="5692620" indent="0">
              <a:buNone/>
              <a:defRPr sz="3600"/>
            </a:lvl8pPr>
            <a:lvl9pPr marL="6505851" indent="0">
              <a:buNone/>
              <a:defRPr sz="36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4"/>
            <a:ext cx="9765983" cy="1073150"/>
          </a:xfrm>
        </p:spPr>
        <p:txBody>
          <a:bodyPr/>
          <a:lstStyle>
            <a:lvl1pPr marL="0" indent="0">
              <a:buNone/>
              <a:defRPr sz="2500"/>
            </a:lvl1pPr>
            <a:lvl2pPr marL="813231" indent="0">
              <a:buNone/>
              <a:defRPr sz="2100"/>
            </a:lvl2pPr>
            <a:lvl3pPr marL="1626463" indent="0">
              <a:buNone/>
              <a:defRPr sz="1800"/>
            </a:lvl3pPr>
            <a:lvl4pPr marL="2439694" indent="0">
              <a:buNone/>
              <a:defRPr sz="1600"/>
            </a:lvl4pPr>
            <a:lvl5pPr marL="3252926" indent="0">
              <a:buNone/>
              <a:defRPr sz="1600"/>
            </a:lvl5pPr>
            <a:lvl6pPr marL="4066157" indent="0">
              <a:buNone/>
              <a:defRPr sz="1600"/>
            </a:lvl6pPr>
            <a:lvl7pPr marL="4879388" indent="0">
              <a:buNone/>
              <a:defRPr sz="1600"/>
            </a:lvl7pPr>
            <a:lvl8pPr marL="5692620" indent="0">
              <a:buNone/>
              <a:defRPr sz="1600"/>
            </a:lvl8pPr>
            <a:lvl9pPr marL="6505851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76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59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75168"/>
            <a:ext cx="3662244" cy="585046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75168"/>
            <a:ext cx="10715453" cy="585046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6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77" y="347537"/>
            <a:ext cx="3835382" cy="527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751390" y="254708"/>
            <a:ext cx="6653382" cy="864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60" y="1359578"/>
            <a:ext cx="12252969" cy="638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8599"/>
            <a:ext cx="16276638" cy="256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359" y="4045990"/>
            <a:ext cx="1202511" cy="101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2"/>
          <p:cNvGrpSpPr/>
          <p:nvPr userDrawn="1"/>
        </p:nvGrpSpPr>
        <p:grpSpPr>
          <a:xfrm>
            <a:off x="794522" y="6620228"/>
            <a:ext cx="14687597" cy="2560284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5192061" y="10460654"/>
            <a:ext cx="1826177" cy="656590"/>
          </a:xfrm>
          <a:prstGeom prst="rect">
            <a:avLst/>
          </a:prstGeom>
          <a:noFill/>
        </p:spPr>
        <p:txBody>
          <a:bodyPr wrap="none" lIns="162647" tIns="81324" rIns="162647" bIns="81324" rtlCol="0">
            <a:spAutoFit/>
          </a:bodyPr>
          <a:lstStyle/>
          <a:p>
            <a:pPr defTabSz="1626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 smtClean="0">
                <a:solidFill>
                  <a:prstClr val="white"/>
                </a:solidFill>
                <a:latin typeface="Calibri"/>
              </a:rPr>
              <a:t>Contents</a:t>
            </a:r>
            <a:endParaRPr lang="zh-CN" altLang="en-US" sz="3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96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-1" y="45619"/>
            <a:ext cx="458428" cy="899798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R_blue"/>
          <p:cNvGrpSpPr/>
          <p:nvPr userDrawn="1"/>
        </p:nvGrpSpPr>
        <p:grpSpPr>
          <a:xfrm rot="10800000">
            <a:off x="15957218" y="564081"/>
            <a:ext cx="352600" cy="8540869"/>
            <a:chOff x="8912859" y="317293"/>
            <a:chExt cx="198086" cy="4804239"/>
          </a:xfrm>
        </p:grpSpPr>
        <p:grpSp>
          <p:nvGrpSpPr>
            <p:cNvPr id="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2050"/>
          <p:cNvGrpSpPr/>
          <p:nvPr userDrawn="1"/>
        </p:nvGrpSpPr>
        <p:grpSpPr>
          <a:xfrm>
            <a:off x="490873" y="6"/>
            <a:ext cx="15978934" cy="507422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2051"/>
          <p:cNvGrpSpPr/>
          <p:nvPr userDrawn="1"/>
        </p:nvGrpSpPr>
        <p:grpSpPr>
          <a:xfrm>
            <a:off x="267534" y="8743641"/>
            <a:ext cx="15318232" cy="40035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662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1"/>
            <a:ext cx="13835142" cy="196003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7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3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6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3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9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93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6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2631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8"/>
            <a:ext cx="13835142" cy="1816100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330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6609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3991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5321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6652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7982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9313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0643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79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1600204"/>
            <a:ext cx="7188848" cy="4525433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1600204"/>
            <a:ext cx="7188848" cy="4525433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83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8"/>
            <a:ext cx="7191675" cy="853017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3304" indent="0">
              <a:buNone/>
              <a:defRPr sz="3600" b="1"/>
            </a:lvl2pPr>
            <a:lvl3pPr marL="1626609" indent="0">
              <a:buNone/>
              <a:defRPr sz="3200" b="1"/>
            </a:lvl3pPr>
            <a:lvl4pPr marL="2439913" indent="0">
              <a:buNone/>
              <a:defRPr sz="2800" b="1"/>
            </a:lvl4pPr>
            <a:lvl5pPr marL="3253217" indent="0">
              <a:buNone/>
              <a:defRPr sz="2800" b="1"/>
            </a:lvl5pPr>
            <a:lvl6pPr marL="4066522" indent="0">
              <a:buNone/>
              <a:defRPr sz="2800" b="1"/>
            </a:lvl6pPr>
            <a:lvl7pPr marL="4879826" indent="0">
              <a:buNone/>
              <a:defRPr sz="2800" b="1"/>
            </a:lvl7pPr>
            <a:lvl8pPr marL="5693130" indent="0">
              <a:buNone/>
              <a:defRPr sz="2800" b="1"/>
            </a:lvl8pPr>
            <a:lvl9pPr marL="6506435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8"/>
            <a:ext cx="7194500" cy="853017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3304" indent="0">
              <a:buNone/>
              <a:defRPr sz="3600" b="1"/>
            </a:lvl2pPr>
            <a:lvl3pPr marL="1626609" indent="0">
              <a:buNone/>
              <a:defRPr sz="3200" b="1"/>
            </a:lvl3pPr>
            <a:lvl4pPr marL="2439913" indent="0">
              <a:buNone/>
              <a:defRPr sz="2800" b="1"/>
            </a:lvl4pPr>
            <a:lvl5pPr marL="3253217" indent="0">
              <a:buNone/>
              <a:defRPr sz="2800" b="1"/>
            </a:lvl5pPr>
            <a:lvl6pPr marL="4066522" indent="0">
              <a:buNone/>
              <a:defRPr sz="2800" b="1"/>
            </a:lvl6pPr>
            <a:lvl7pPr marL="4879826" indent="0">
              <a:buNone/>
              <a:defRPr sz="2800" b="1"/>
            </a:lvl7pPr>
            <a:lvl8pPr marL="5693130" indent="0">
              <a:buNone/>
              <a:defRPr sz="2800" b="1"/>
            </a:lvl8pPr>
            <a:lvl9pPr marL="6506435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2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6"/>
            <a:ext cx="13835142" cy="1816100"/>
          </a:xfrm>
        </p:spPr>
        <p:txBody>
          <a:bodyPr anchor="t"/>
          <a:lstStyle>
            <a:lvl1pPr algn="l">
              <a:defRPr sz="62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21"/>
            <a:ext cx="13835142" cy="2000249"/>
          </a:xfrm>
        </p:spPr>
        <p:txBody>
          <a:bodyPr anchor="b"/>
          <a:lstStyle>
            <a:lvl1pPr marL="0" indent="0">
              <a:buNone/>
              <a:defRPr sz="3000"/>
            </a:lvl1pPr>
            <a:lvl2pPr marL="718252" indent="0">
              <a:buNone/>
              <a:defRPr sz="2800"/>
            </a:lvl2pPr>
            <a:lvl3pPr marL="1436503" indent="0">
              <a:buNone/>
              <a:defRPr sz="2500"/>
            </a:lvl3pPr>
            <a:lvl4pPr marL="2154754" indent="0">
              <a:buNone/>
              <a:defRPr sz="2100"/>
            </a:lvl4pPr>
            <a:lvl5pPr marL="2873002" indent="0">
              <a:buNone/>
              <a:defRPr sz="2100"/>
            </a:lvl5pPr>
            <a:lvl6pPr marL="3591255" indent="0">
              <a:buNone/>
              <a:defRPr sz="2100"/>
            </a:lvl6pPr>
            <a:lvl7pPr marL="4309505" indent="0">
              <a:buNone/>
              <a:defRPr sz="2100"/>
            </a:lvl7pPr>
            <a:lvl8pPr marL="5027758" indent="0">
              <a:buNone/>
              <a:defRPr sz="2100"/>
            </a:lvl8pPr>
            <a:lvl9pPr marL="5746006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4102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36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8" y="364066"/>
            <a:ext cx="5354902" cy="1549401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4"/>
            <a:ext cx="9099093" cy="7804151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8" y="1913471"/>
            <a:ext cx="5354902" cy="6254750"/>
          </a:xfrm>
        </p:spPr>
        <p:txBody>
          <a:bodyPr/>
          <a:lstStyle>
            <a:lvl1pPr marL="0" indent="0">
              <a:buNone/>
              <a:defRPr sz="2500"/>
            </a:lvl1pPr>
            <a:lvl2pPr marL="813304" indent="0">
              <a:buNone/>
              <a:defRPr sz="2100"/>
            </a:lvl2pPr>
            <a:lvl3pPr marL="1626609" indent="0">
              <a:buNone/>
              <a:defRPr sz="1800"/>
            </a:lvl3pPr>
            <a:lvl4pPr marL="2439913" indent="0">
              <a:buNone/>
              <a:defRPr sz="1600"/>
            </a:lvl4pPr>
            <a:lvl5pPr marL="3253217" indent="0">
              <a:buNone/>
              <a:defRPr sz="1600"/>
            </a:lvl5pPr>
            <a:lvl6pPr marL="4066522" indent="0">
              <a:buNone/>
              <a:defRPr sz="1600"/>
            </a:lvl6pPr>
            <a:lvl7pPr marL="4879826" indent="0">
              <a:buNone/>
              <a:defRPr sz="1600"/>
            </a:lvl7pPr>
            <a:lvl8pPr marL="5693130" indent="0">
              <a:buNone/>
              <a:defRPr sz="1600"/>
            </a:lvl8pPr>
            <a:lvl9pPr marL="650643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436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2"/>
            <a:ext cx="9765983" cy="755652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700"/>
            </a:lvl1pPr>
            <a:lvl2pPr marL="813304" indent="0">
              <a:buNone/>
              <a:defRPr sz="5000"/>
            </a:lvl2pPr>
            <a:lvl3pPr marL="1626609" indent="0">
              <a:buNone/>
              <a:defRPr sz="4300"/>
            </a:lvl3pPr>
            <a:lvl4pPr marL="2439913" indent="0">
              <a:buNone/>
              <a:defRPr sz="3600"/>
            </a:lvl4pPr>
            <a:lvl5pPr marL="3253217" indent="0">
              <a:buNone/>
              <a:defRPr sz="3600"/>
            </a:lvl5pPr>
            <a:lvl6pPr marL="4066522" indent="0">
              <a:buNone/>
              <a:defRPr sz="3600"/>
            </a:lvl6pPr>
            <a:lvl7pPr marL="4879826" indent="0">
              <a:buNone/>
              <a:defRPr sz="3600"/>
            </a:lvl7pPr>
            <a:lvl8pPr marL="5693130" indent="0">
              <a:buNone/>
              <a:defRPr sz="3600"/>
            </a:lvl8pPr>
            <a:lvl9pPr marL="6506435" indent="0">
              <a:buNone/>
              <a:defRPr sz="36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4"/>
            <a:ext cx="9765983" cy="1073150"/>
          </a:xfrm>
        </p:spPr>
        <p:txBody>
          <a:bodyPr/>
          <a:lstStyle>
            <a:lvl1pPr marL="0" indent="0">
              <a:buNone/>
              <a:defRPr sz="2500"/>
            </a:lvl1pPr>
            <a:lvl2pPr marL="813304" indent="0">
              <a:buNone/>
              <a:defRPr sz="2100"/>
            </a:lvl2pPr>
            <a:lvl3pPr marL="1626609" indent="0">
              <a:buNone/>
              <a:defRPr sz="1800"/>
            </a:lvl3pPr>
            <a:lvl4pPr marL="2439913" indent="0">
              <a:buNone/>
              <a:defRPr sz="1600"/>
            </a:lvl4pPr>
            <a:lvl5pPr marL="3253217" indent="0">
              <a:buNone/>
              <a:defRPr sz="1600"/>
            </a:lvl5pPr>
            <a:lvl6pPr marL="4066522" indent="0">
              <a:buNone/>
              <a:defRPr sz="1600"/>
            </a:lvl6pPr>
            <a:lvl7pPr marL="4879826" indent="0">
              <a:buNone/>
              <a:defRPr sz="1600"/>
            </a:lvl7pPr>
            <a:lvl8pPr marL="5693130" indent="0">
              <a:buNone/>
              <a:defRPr sz="1600"/>
            </a:lvl8pPr>
            <a:lvl9pPr marL="650643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66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188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275168"/>
            <a:ext cx="3662244" cy="585046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275168"/>
            <a:ext cx="10715453" cy="585046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371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3277" y="347535"/>
            <a:ext cx="3835382" cy="527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751390" y="254707"/>
            <a:ext cx="6653382" cy="864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60" y="1359576"/>
            <a:ext cx="12252969" cy="638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8599"/>
            <a:ext cx="16276638" cy="256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0357" y="4045990"/>
            <a:ext cx="1202511" cy="101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2"/>
          <p:cNvGrpSpPr/>
          <p:nvPr userDrawn="1"/>
        </p:nvGrpSpPr>
        <p:grpSpPr>
          <a:xfrm>
            <a:off x="794522" y="6620228"/>
            <a:ext cx="14687597" cy="2560284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5192061" y="10460654"/>
            <a:ext cx="1826177" cy="656590"/>
          </a:xfrm>
          <a:prstGeom prst="rect">
            <a:avLst/>
          </a:prstGeom>
          <a:noFill/>
        </p:spPr>
        <p:txBody>
          <a:bodyPr wrap="none" lIns="162662" tIns="81331" rIns="162662" bIns="81331" rtlCol="0">
            <a:spAutoFit/>
          </a:bodyPr>
          <a:lstStyle/>
          <a:p>
            <a:pPr defTabSz="162660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3200" dirty="0" smtClean="0">
                <a:solidFill>
                  <a:prstClr val="white"/>
                </a:solidFill>
                <a:latin typeface="Calibri"/>
              </a:rPr>
              <a:t>Contents</a:t>
            </a:r>
            <a:endParaRPr lang="zh-CN" altLang="en-US" sz="32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985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-1" y="45617"/>
            <a:ext cx="458428" cy="899798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R_blue"/>
          <p:cNvGrpSpPr/>
          <p:nvPr userDrawn="1"/>
        </p:nvGrpSpPr>
        <p:grpSpPr>
          <a:xfrm rot="10800000">
            <a:off x="15957218" y="564079"/>
            <a:ext cx="352600" cy="8540869"/>
            <a:chOff x="8912859" y="317293"/>
            <a:chExt cx="198086" cy="4804239"/>
          </a:xfrm>
        </p:grpSpPr>
        <p:grpSp>
          <p:nvGrpSpPr>
            <p:cNvPr id="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2050"/>
          <p:cNvGrpSpPr/>
          <p:nvPr userDrawn="1"/>
        </p:nvGrpSpPr>
        <p:grpSpPr>
          <a:xfrm>
            <a:off x="490873" y="5"/>
            <a:ext cx="15978934" cy="507422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2051"/>
          <p:cNvGrpSpPr/>
          <p:nvPr userDrawn="1"/>
        </p:nvGrpSpPr>
        <p:grpSpPr>
          <a:xfrm>
            <a:off x="267534" y="8743641"/>
            <a:ext cx="15318232" cy="40035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65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0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0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6"/>
            <a:ext cx="7191675" cy="8530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8252" indent="0">
              <a:buNone/>
              <a:defRPr sz="3000" b="1"/>
            </a:lvl2pPr>
            <a:lvl3pPr marL="1436503" indent="0">
              <a:buNone/>
              <a:defRPr sz="2800" b="1"/>
            </a:lvl3pPr>
            <a:lvl4pPr marL="2154754" indent="0">
              <a:buNone/>
              <a:defRPr sz="2500" b="1"/>
            </a:lvl4pPr>
            <a:lvl5pPr marL="2873002" indent="0">
              <a:buNone/>
              <a:defRPr sz="2500" b="1"/>
            </a:lvl5pPr>
            <a:lvl6pPr marL="3591255" indent="0">
              <a:buNone/>
              <a:defRPr sz="2500" b="1"/>
            </a:lvl6pPr>
            <a:lvl7pPr marL="4309505" indent="0">
              <a:buNone/>
              <a:defRPr sz="2500" b="1"/>
            </a:lvl7pPr>
            <a:lvl8pPr marL="5027758" indent="0">
              <a:buNone/>
              <a:defRPr sz="2500" b="1"/>
            </a:lvl8pPr>
            <a:lvl9pPr marL="5746006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2" y="2046816"/>
            <a:ext cx="7194500" cy="853017"/>
          </a:xfrm>
        </p:spPr>
        <p:txBody>
          <a:bodyPr anchor="b"/>
          <a:lstStyle>
            <a:lvl1pPr marL="0" indent="0">
              <a:buNone/>
              <a:defRPr sz="3700" b="1"/>
            </a:lvl1pPr>
            <a:lvl2pPr marL="718252" indent="0">
              <a:buNone/>
              <a:defRPr sz="3000" b="1"/>
            </a:lvl2pPr>
            <a:lvl3pPr marL="1436503" indent="0">
              <a:buNone/>
              <a:defRPr sz="2800" b="1"/>
            </a:lvl3pPr>
            <a:lvl4pPr marL="2154754" indent="0">
              <a:buNone/>
              <a:defRPr sz="2500" b="1"/>
            </a:lvl4pPr>
            <a:lvl5pPr marL="2873002" indent="0">
              <a:buNone/>
              <a:defRPr sz="2500" b="1"/>
            </a:lvl5pPr>
            <a:lvl6pPr marL="3591255" indent="0">
              <a:buNone/>
              <a:defRPr sz="2500" b="1"/>
            </a:lvl6pPr>
            <a:lvl7pPr marL="4309505" indent="0">
              <a:buNone/>
              <a:defRPr sz="2500" b="1"/>
            </a:lvl7pPr>
            <a:lvl8pPr marL="5027758" indent="0">
              <a:buNone/>
              <a:defRPr sz="2500" b="1"/>
            </a:lvl8pPr>
            <a:lvl9pPr marL="5746006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2" y="2899833"/>
            <a:ext cx="7194500" cy="5268384"/>
          </a:xfrm>
        </p:spPr>
        <p:txBody>
          <a:bodyPr/>
          <a:lstStyle>
            <a:lvl1pPr>
              <a:defRPr sz="3700"/>
            </a:lvl1pPr>
            <a:lvl2pPr>
              <a:defRPr sz="30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4" y="364066"/>
            <a:ext cx="5354902" cy="1549401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4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7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4" y="1913469"/>
            <a:ext cx="5354902" cy="6254750"/>
          </a:xfrm>
        </p:spPr>
        <p:txBody>
          <a:bodyPr/>
          <a:lstStyle>
            <a:lvl1pPr marL="0" indent="0">
              <a:buNone/>
              <a:defRPr sz="2100"/>
            </a:lvl1pPr>
            <a:lvl2pPr marL="718252" indent="0">
              <a:buNone/>
              <a:defRPr sz="2000"/>
            </a:lvl2pPr>
            <a:lvl3pPr marL="1436503" indent="0">
              <a:buNone/>
              <a:defRPr sz="1600"/>
            </a:lvl3pPr>
            <a:lvl4pPr marL="2154754" indent="0">
              <a:buNone/>
              <a:defRPr sz="1400"/>
            </a:lvl4pPr>
            <a:lvl5pPr marL="2873002" indent="0">
              <a:buNone/>
              <a:defRPr sz="1400"/>
            </a:lvl5pPr>
            <a:lvl6pPr marL="3591255" indent="0">
              <a:buNone/>
              <a:defRPr sz="1400"/>
            </a:lvl6pPr>
            <a:lvl7pPr marL="4309505" indent="0">
              <a:buNone/>
              <a:defRPr sz="1400"/>
            </a:lvl7pPr>
            <a:lvl8pPr marL="5027758" indent="0">
              <a:buNone/>
              <a:defRPr sz="1400"/>
            </a:lvl8pPr>
            <a:lvl9pPr marL="574600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2"/>
            <a:ext cx="9765983" cy="755652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252" indent="0">
              <a:buNone/>
              <a:defRPr sz="4400"/>
            </a:lvl2pPr>
            <a:lvl3pPr marL="1436503" indent="0">
              <a:buNone/>
              <a:defRPr sz="3700"/>
            </a:lvl3pPr>
            <a:lvl4pPr marL="2154754" indent="0">
              <a:buNone/>
              <a:defRPr sz="3000"/>
            </a:lvl4pPr>
            <a:lvl5pPr marL="2873002" indent="0">
              <a:buNone/>
              <a:defRPr sz="3000"/>
            </a:lvl5pPr>
            <a:lvl6pPr marL="3591255" indent="0">
              <a:buNone/>
              <a:defRPr sz="3000"/>
            </a:lvl6pPr>
            <a:lvl7pPr marL="4309505" indent="0">
              <a:buNone/>
              <a:defRPr sz="3000"/>
            </a:lvl7pPr>
            <a:lvl8pPr marL="5027758" indent="0">
              <a:buNone/>
              <a:defRPr sz="3000"/>
            </a:lvl8pPr>
            <a:lvl9pPr marL="5746006" indent="0">
              <a:buNone/>
              <a:defRPr sz="3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4"/>
            <a:ext cx="9765983" cy="1073148"/>
          </a:xfrm>
        </p:spPr>
        <p:txBody>
          <a:bodyPr/>
          <a:lstStyle>
            <a:lvl1pPr marL="0" indent="0">
              <a:buNone/>
              <a:defRPr sz="2100"/>
            </a:lvl1pPr>
            <a:lvl2pPr marL="718252" indent="0">
              <a:buNone/>
              <a:defRPr sz="2000"/>
            </a:lvl2pPr>
            <a:lvl3pPr marL="1436503" indent="0">
              <a:buNone/>
              <a:defRPr sz="1600"/>
            </a:lvl3pPr>
            <a:lvl4pPr marL="2154754" indent="0">
              <a:buNone/>
              <a:defRPr sz="1400"/>
            </a:lvl4pPr>
            <a:lvl5pPr marL="2873002" indent="0">
              <a:buNone/>
              <a:defRPr sz="1400"/>
            </a:lvl5pPr>
            <a:lvl6pPr marL="3591255" indent="0">
              <a:buNone/>
              <a:defRPr sz="1400"/>
            </a:lvl6pPr>
            <a:lvl7pPr marL="4309505" indent="0">
              <a:buNone/>
              <a:defRPr sz="1400"/>
            </a:lvl7pPr>
            <a:lvl8pPr marL="5027758" indent="0">
              <a:buNone/>
              <a:defRPr sz="1400"/>
            </a:lvl8pPr>
            <a:lvl9pPr marL="574600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51" tIns="71823" rIns="143651" bIns="718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4"/>
            <a:ext cx="14648974" cy="603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51" tIns="71823" rIns="143651" bIns="718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7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51" tIns="71823" rIns="143651" bIns="7182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6" y="8326437"/>
            <a:ext cx="5154269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51" tIns="71823" rIns="143651" bIns="7182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7"/>
            <a:ext cx="3797882" cy="6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51" tIns="71823" rIns="143651" bIns="7182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25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503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475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00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019" indent="-538019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499" indent="-447552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4982" indent="-358680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</a:defRPr>
      </a:lvl3pPr>
      <a:lvl4pPr marL="2512335" indent="-35868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231280" indent="-35868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950379" indent="-359126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668631" indent="-359126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386884" indent="-359126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6105134" indent="-359126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50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252" algn="l" defTabSz="143650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503" algn="l" defTabSz="143650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4754" algn="l" defTabSz="143650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002" algn="l" defTabSz="143650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255" algn="l" defTabSz="143650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09505" algn="l" defTabSz="143650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7758" algn="l" defTabSz="143650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6006" algn="l" defTabSz="1436503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</p:spPr>
        <p:txBody>
          <a:bodyPr vert="horz" lIns="162647" tIns="81324" rIns="162647" bIns="8132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162647" tIns="81324" rIns="162647" bIns="8132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4"/>
          </a:xfrm>
          <a:prstGeom prst="rect">
            <a:avLst/>
          </a:prstGeom>
        </p:spPr>
        <p:txBody>
          <a:bodyPr vert="horz" lIns="162647" tIns="81324" rIns="162647" bIns="81324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6463" eaLnBrk="1" fontAlgn="auto" hangingPunct="1">
              <a:spcBef>
                <a:spcPts val="0"/>
              </a:spcBef>
              <a:spcAft>
                <a:spcPts val="0"/>
              </a:spcAft>
            </a:pPr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1626463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22/04/2024</a:t>
            </a:fld>
            <a:endParaRPr lang="vi-VN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36"/>
            <a:ext cx="5154269" cy="486834"/>
          </a:xfrm>
          <a:prstGeom prst="rect">
            <a:avLst/>
          </a:prstGeom>
        </p:spPr>
        <p:txBody>
          <a:bodyPr vert="horz" lIns="162647" tIns="81324" rIns="162647" bIns="81324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6463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4"/>
          </a:xfrm>
          <a:prstGeom prst="rect">
            <a:avLst/>
          </a:prstGeom>
        </p:spPr>
        <p:txBody>
          <a:bodyPr vert="horz" lIns="162647" tIns="81324" rIns="162647" bIns="81324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6463" eaLnBrk="1" fontAlgn="auto" hangingPunct="1">
              <a:spcBef>
                <a:spcPts val="0"/>
              </a:spcBef>
              <a:spcAft>
                <a:spcPts val="0"/>
              </a:spcAft>
            </a:pPr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162646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6447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26463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924" indent="-609924" algn="l" defTabSz="1626463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1501" indent="-508268" algn="l" defTabSz="1626463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3081" indent="-406615" algn="l" defTabSz="162646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46311" indent="-406615" algn="l" defTabSz="1626463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9544" indent="-406615" algn="l" defTabSz="1626463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72775" indent="-406615" algn="l" defTabSz="162646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86007" indent="-406615" algn="l" defTabSz="162646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9238" indent="-406615" algn="l" defTabSz="162646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12470" indent="-406615" algn="l" defTabSz="162646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6264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3231" algn="l" defTabSz="16264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6463" algn="l" defTabSz="16264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9694" algn="l" defTabSz="16264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2926" algn="l" defTabSz="16264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6157" algn="l" defTabSz="16264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9388" algn="l" defTabSz="16264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92620" algn="l" defTabSz="16264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5851" algn="l" defTabSz="162646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  <a:prstGeom prst="rect">
            <a:avLst/>
          </a:prstGeom>
        </p:spPr>
        <p:txBody>
          <a:bodyPr vert="horz" lIns="162662" tIns="81331" rIns="162662" bIns="8133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2"/>
            <a:ext cx="14648974" cy="6034617"/>
          </a:xfrm>
          <a:prstGeom prst="rect">
            <a:avLst/>
          </a:prstGeom>
        </p:spPr>
        <p:txBody>
          <a:bodyPr vert="horz" lIns="162662" tIns="81331" rIns="162662" bIns="81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4"/>
          </a:xfrm>
          <a:prstGeom prst="rect">
            <a:avLst/>
          </a:prstGeom>
        </p:spPr>
        <p:txBody>
          <a:bodyPr vert="horz" lIns="162662" tIns="81331" rIns="162662" bIns="81331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6609" eaLnBrk="1" fontAlgn="auto" hangingPunct="1">
              <a:spcBef>
                <a:spcPts val="0"/>
              </a:spcBef>
              <a:spcAft>
                <a:spcPts val="0"/>
              </a:spcAft>
            </a:pPr>
            <a:fld id="{013C1E6C-5440-456C-9D99-72476906D611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1626609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22/04/2024</a:t>
            </a:fld>
            <a:endParaRPr lang="vi-VN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6" y="8475136"/>
            <a:ext cx="5154269" cy="486834"/>
          </a:xfrm>
          <a:prstGeom prst="rect">
            <a:avLst/>
          </a:prstGeom>
        </p:spPr>
        <p:txBody>
          <a:bodyPr vert="horz" lIns="162662" tIns="81331" rIns="162662" bIns="81331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6609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4"/>
          </a:xfrm>
          <a:prstGeom prst="rect">
            <a:avLst/>
          </a:prstGeom>
        </p:spPr>
        <p:txBody>
          <a:bodyPr vert="horz" lIns="162662" tIns="81331" rIns="162662" bIns="81331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6609" eaLnBrk="1" fontAlgn="auto" hangingPunct="1">
              <a:spcBef>
                <a:spcPts val="0"/>
              </a:spcBef>
              <a:spcAft>
                <a:spcPts val="0"/>
              </a:spcAft>
            </a:pPr>
            <a:fld id="{255A3294-F3F4-45F3-8AD6-400F3E462103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162660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016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26609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979" indent="-609979" algn="l" defTabSz="1626609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1620" indent="-508314" algn="l" defTabSz="1626609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3263" indent="-406652" algn="l" defTabSz="162660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46565" indent="-406652" algn="l" defTabSz="1626609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9871" indent="-406652" algn="l" defTabSz="1626609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73176" indent="-406652" algn="l" defTabSz="162660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86480" indent="-406652" algn="l" defTabSz="162660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9784" indent="-406652" algn="l" defTabSz="162660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13089" indent="-406652" algn="l" defTabSz="162660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62660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3304" algn="l" defTabSz="162660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6609" algn="l" defTabSz="162660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9913" algn="l" defTabSz="162660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3217" algn="l" defTabSz="162660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6522" algn="l" defTabSz="162660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9826" algn="l" defTabSz="162660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93130" algn="l" defTabSz="162660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6435" algn="l" defTabSz="162660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4"/>
            <a:ext cx="10037260" cy="6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51" tIns="71823" rIns="143651" bIns="7182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600" b="1" dirty="0">
                <a:solidFill>
                  <a:srgbClr val="FF0066"/>
                </a:solidFill>
                <a:latin typeface="Times New Roman" pitchFamily="18" charset="0"/>
              </a:rPr>
              <a:t>MỸ QUANG</a:t>
            </a:r>
            <a:endParaRPr lang="en-US" altLang="en-US" sz="36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91603" y="4343401"/>
            <a:ext cx="16185039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51" tIns="71823" rIns="143651" bIns="718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199"/>
              </a:spcAft>
              <a:defRPr/>
            </a:pPr>
            <a:r>
              <a:rPr lang="en-US" sz="3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39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spcAft>
                <a:spcPts val="1199"/>
              </a:spcAft>
              <a:defRPr/>
            </a:pPr>
            <a:r>
              <a:rPr lang="en-US" sz="5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LỚP: TIỂU PHẨM VỀ HÒA GIẢI BẤT ĐỒNG VỚI BẠN</a:t>
            </a:r>
            <a:endParaRPr lang="en-US" sz="5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23" y="1905001"/>
            <a:ext cx="11471155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51" tIns="71823" rIns="143651" bIns="718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9" y="7038530"/>
            <a:ext cx="5616086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5" y="1447801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8" y="6400804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6" y="51484"/>
            <a:ext cx="1382715" cy="147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9"/>
            <a:ext cx="14920252" cy="875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4"/>
            <a:ext cx="9220199" cy="1125538"/>
          </a:xfrm>
          <a:prstGeom prst="rect">
            <a:avLst/>
          </a:prstGeom>
        </p:spPr>
        <p:txBody>
          <a:bodyPr wrap="none" lIns="91414" tIns="45709" rIns="91414" bIns="4570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den tr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803"/>
            <a:ext cx="14935200" cy="77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7605" y="1185341"/>
            <a:ext cx="9976520" cy="6839479"/>
          </a:xfrm>
          <a:prstGeom prst="rect">
            <a:avLst/>
          </a:prstGeom>
          <a:noFill/>
        </p:spPr>
        <p:txBody>
          <a:bodyPr wrap="square" lIns="162633" tIns="81317" rIns="162633" bIns="81317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1626317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zh-CN" sz="71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  <a:p>
            <a:pPr algn="ctr" defTabSz="16263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8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Đánh</a:t>
            </a:r>
            <a:r>
              <a:rPr lang="en-US" altLang="zh-CN" sz="8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8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giá</a:t>
            </a:r>
            <a:r>
              <a:rPr lang="en-US" altLang="zh-CN" sz="8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</a:p>
          <a:p>
            <a:pPr algn="ctr" defTabSz="16263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8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Hoạt</a:t>
            </a:r>
            <a:r>
              <a:rPr lang="en-US" altLang="zh-CN" sz="8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8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Động</a:t>
            </a:r>
            <a:r>
              <a:rPr lang="en-US" altLang="zh-CN" sz="8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8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tuần</a:t>
            </a:r>
            <a:r>
              <a:rPr lang="en-US" altLang="zh-CN" sz="8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32</a:t>
            </a:r>
            <a:endParaRPr lang="en-US" altLang="zh-CN" sz="7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  <a:p>
            <a:pPr algn="ctr" defTabSz="162631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7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endParaRPr lang="zh-CN" altLang="en-US" sz="107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89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7605" y="1862673"/>
            <a:ext cx="9976520" cy="6237605"/>
          </a:xfrm>
          <a:prstGeom prst="rect">
            <a:avLst/>
          </a:prstGeom>
          <a:noFill/>
        </p:spPr>
        <p:txBody>
          <a:bodyPr wrap="square" lIns="162647" tIns="81324" rIns="162647" bIns="81324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1626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8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KẾ </a:t>
            </a:r>
            <a:r>
              <a:rPr lang="en-US" altLang="zh-CN" sz="85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HoẠCH</a:t>
            </a:r>
            <a:r>
              <a:rPr lang="en-US" altLang="zh-CN" sz="85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</a:p>
          <a:p>
            <a:pPr algn="ctr" defTabSz="1626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9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Hoạt</a:t>
            </a:r>
            <a:r>
              <a:rPr lang="en-US" altLang="zh-CN" sz="9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9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Động</a:t>
            </a:r>
            <a:r>
              <a:rPr lang="en-US" altLang="zh-CN" sz="9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r>
              <a:rPr lang="en-US" altLang="zh-CN" sz="107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tuần</a:t>
            </a:r>
            <a:r>
              <a:rPr lang="en-US" altLang="zh-CN" sz="107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33</a:t>
            </a:r>
            <a:endParaRPr lang="en-US" altLang="zh-CN" sz="7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  <a:p>
            <a:pPr algn="ctr" defTabSz="162646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7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华康海报体W12(P)" pitchFamily="82" charset="-122"/>
                <a:cs typeface="Times New Roman" pitchFamily="18" charset="0"/>
              </a:rPr>
              <a:t> </a:t>
            </a:r>
            <a:endParaRPr lang="zh-CN" altLang="en-US" sz="107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ea typeface="华康海报体W12(P)" pitchFamily="8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720" y="1782782"/>
            <a:ext cx="7391400" cy="661720"/>
            <a:chOff x="1508918" y="1888664"/>
            <a:chExt cx="6585065" cy="66171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617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7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7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953909" y="2667001"/>
            <a:ext cx="14728212" cy="2308324"/>
          </a:xfrm>
          <a:prstGeom prst="rect">
            <a:avLst/>
          </a:prstGeom>
          <a:noFill/>
        </p:spPr>
        <p:txBody>
          <a:bodyPr wrap="square" lIns="91414" tIns="45709" rIns="91414" bIns="45709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30/4.</a:t>
            </a:r>
          </a:p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8" y="6066284"/>
            <a:ext cx="14739800" cy="1200329"/>
          </a:xfrm>
          <a:prstGeom prst="rect">
            <a:avLst/>
          </a:prstGeom>
          <a:noFill/>
        </p:spPr>
        <p:txBody>
          <a:bodyPr wrap="square" lIns="91414" tIns="45709" rIns="91414" bIns="45709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23" y="7257876"/>
            <a:ext cx="14782799" cy="1200329"/>
          </a:xfrm>
          <a:prstGeom prst="rect">
            <a:avLst/>
          </a:prstGeom>
          <a:noFill/>
        </p:spPr>
        <p:txBody>
          <a:bodyPr wrap="square" lIns="91414" tIns="45709" rIns="91414" bIns="45709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6474" y="5041770"/>
            <a:ext cx="14739800" cy="1200329"/>
          </a:xfrm>
          <a:prstGeom prst="rect">
            <a:avLst/>
          </a:prstGeom>
          <a:noFill/>
        </p:spPr>
        <p:txBody>
          <a:bodyPr wrap="square" lIns="91414" tIns="45709" rIns="91414" bIns="45709" rtlCol="0">
            <a:spAutoFit/>
          </a:bodyPr>
          <a:lstStyle/>
          <a:p>
            <a:pPr algn="just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11495" y="103855"/>
            <a:ext cx="6239209" cy="994830"/>
            <a:chOff x="5063633" y="164812"/>
            <a:chExt cx="6133934" cy="994831"/>
          </a:xfrm>
        </p:grpSpPr>
        <p:grpSp>
          <p:nvGrpSpPr>
            <p:cNvPr id="19" name="Group 18"/>
            <p:cNvGrpSpPr/>
            <p:nvPr/>
          </p:nvGrpSpPr>
          <p:grpSpPr>
            <a:xfrm>
              <a:off x="5063633" y="164812"/>
              <a:ext cx="6133934" cy="994831"/>
              <a:chOff x="5063633" y="164812"/>
              <a:chExt cx="6133934" cy="994831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5063633" y="164812"/>
                <a:ext cx="6133934" cy="553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000" b="1" i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i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i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25 </a:t>
                </a:r>
                <a:r>
                  <a:rPr lang="en-US" sz="3000" b="1" i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04 </a:t>
                </a:r>
                <a:r>
                  <a:rPr lang="en-US" sz="3000" b="1" i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  <a:endParaRPr lang="en-US" sz="30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498868" y="636423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651923" y="1097280"/>
            <a:ext cx="12011406" cy="5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51" tIns="71823" rIns="143651" bIns="718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SINH HOẠT LỚP: TIỂU PHẨM VỀ HÒA GIẢI BẤT ĐỒNG VỚI BẠN</a:t>
            </a: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7" y="1782783"/>
            <a:ext cx="14478002" cy="661720"/>
            <a:chOff x="1508915" y="1888664"/>
            <a:chExt cx="9825346" cy="661718"/>
          </a:xfrm>
        </p:grpSpPr>
        <p:sp>
          <p:nvSpPr>
            <p:cNvPr id="10" name="Rectangle 9"/>
            <p:cNvSpPr/>
            <p:nvPr/>
          </p:nvSpPr>
          <p:spPr>
            <a:xfrm>
              <a:off x="1508915" y="1888664"/>
              <a:ext cx="9825346" cy="661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Tiểu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bất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243211" y="2590804"/>
            <a:ext cx="8584401" cy="646331"/>
          </a:xfrm>
          <a:prstGeom prst="rect">
            <a:avLst/>
          </a:prstGeom>
          <a:noFill/>
        </p:spPr>
        <p:txBody>
          <a:bodyPr wrap="none" lIns="91414" tIns="45709" rIns="91414" bIns="45709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211495" y="103855"/>
            <a:ext cx="6239209" cy="994830"/>
            <a:chOff x="5063633" y="164812"/>
            <a:chExt cx="6133934" cy="994831"/>
          </a:xfrm>
        </p:grpSpPr>
        <p:grpSp>
          <p:nvGrpSpPr>
            <p:cNvPr id="32" name="Group 31"/>
            <p:cNvGrpSpPr/>
            <p:nvPr/>
          </p:nvGrpSpPr>
          <p:grpSpPr>
            <a:xfrm>
              <a:off x="5063633" y="164812"/>
              <a:ext cx="6133934" cy="994831"/>
              <a:chOff x="5063633" y="164812"/>
              <a:chExt cx="6133934" cy="9948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5063633" y="164812"/>
                <a:ext cx="6133934" cy="553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000" b="1" i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i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i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25 </a:t>
                </a:r>
                <a:r>
                  <a:rPr lang="en-US" sz="3000" b="1" i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04 </a:t>
                </a:r>
                <a:r>
                  <a:rPr lang="en-US" sz="3000" b="1" i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  <a:endParaRPr lang="en-US" sz="30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98868" y="636423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651923" y="1097280"/>
            <a:ext cx="12011406" cy="5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51" tIns="71823" rIns="143651" bIns="718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SINH HOẠT LỚP: TIỂU PHẨM VỀ HÒA GIẢI BẤT ĐỒNG VỚI BẠN</a:t>
            </a:r>
          </a:p>
        </p:txBody>
      </p:sp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7" y="1782783"/>
            <a:ext cx="14478002" cy="661720"/>
            <a:chOff x="1508915" y="1888664"/>
            <a:chExt cx="9825346" cy="661718"/>
          </a:xfrm>
        </p:grpSpPr>
        <p:sp>
          <p:nvSpPr>
            <p:cNvPr id="10" name="Rectangle 9"/>
            <p:cNvSpPr/>
            <p:nvPr/>
          </p:nvSpPr>
          <p:spPr>
            <a:xfrm>
              <a:off x="1508915" y="1888664"/>
              <a:ext cx="9825346" cy="661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Tiểu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bất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243211" y="2590804"/>
            <a:ext cx="10563789" cy="646331"/>
          </a:xfrm>
          <a:prstGeom prst="rect">
            <a:avLst/>
          </a:prstGeom>
          <a:noFill/>
        </p:spPr>
        <p:txBody>
          <a:bodyPr wrap="none" lIns="91414" tIns="45709" rIns="91414" bIns="45709" rtlCol="0">
            <a:spAutoFit/>
          </a:bodyPr>
          <a:lstStyle/>
          <a:p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b="1" i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36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211494" y="103855"/>
            <a:ext cx="6239209" cy="994830"/>
            <a:chOff x="5063633" y="164812"/>
            <a:chExt cx="6133930" cy="994831"/>
          </a:xfrm>
        </p:grpSpPr>
        <p:grpSp>
          <p:nvGrpSpPr>
            <p:cNvPr id="32" name="Group 31"/>
            <p:cNvGrpSpPr/>
            <p:nvPr/>
          </p:nvGrpSpPr>
          <p:grpSpPr>
            <a:xfrm>
              <a:off x="5063633" y="164812"/>
              <a:ext cx="6133930" cy="994831"/>
              <a:chOff x="5063633" y="164812"/>
              <a:chExt cx="6133930" cy="9948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5063633" y="164812"/>
                <a:ext cx="6133930" cy="553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000" b="1" i="1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000" b="1" i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i="1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b="1" i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000" b="1" i="1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000" b="1" i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25 </a:t>
                </a:r>
                <a:r>
                  <a:rPr lang="en-US" sz="3000" b="1" i="1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000" b="1" i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04 </a:t>
                </a:r>
                <a:r>
                  <a:rPr lang="en-US" sz="3000" b="1" i="1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000" b="1" i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  <a:endParaRPr lang="en-US" sz="3000" b="1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98868" y="636423"/>
                <a:ext cx="49218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651923" y="1097280"/>
            <a:ext cx="12011406" cy="5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51" tIns="71823" rIns="143651" bIns="718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SINH HOẠT LỚP: TIỂU PHẨM VỀ HÒA GIẢI BẤT ĐỒNG VỚI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211" t="41490" r="30893" b="14556"/>
          <a:stretch/>
        </p:blipFill>
        <p:spPr>
          <a:xfrm>
            <a:off x="1813725" y="3414054"/>
            <a:ext cx="12725399" cy="550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727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7" y="1782783"/>
            <a:ext cx="14478002" cy="661720"/>
            <a:chOff x="1508915" y="1888664"/>
            <a:chExt cx="9825346" cy="661718"/>
          </a:xfrm>
        </p:grpSpPr>
        <p:sp>
          <p:nvSpPr>
            <p:cNvPr id="10" name="Rectangle 9"/>
            <p:cNvSpPr/>
            <p:nvPr/>
          </p:nvSpPr>
          <p:spPr>
            <a:xfrm>
              <a:off x="1508915" y="1888664"/>
              <a:ext cx="9825346" cy="661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Tiểu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hòa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giải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bất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7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7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7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866784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211494" y="103855"/>
            <a:ext cx="5878532" cy="994830"/>
            <a:chOff x="5063633" y="164812"/>
            <a:chExt cx="5779340" cy="994831"/>
          </a:xfrm>
        </p:grpSpPr>
        <p:grpSp>
          <p:nvGrpSpPr>
            <p:cNvPr id="32" name="Group 31"/>
            <p:cNvGrpSpPr/>
            <p:nvPr/>
          </p:nvGrpSpPr>
          <p:grpSpPr>
            <a:xfrm>
              <a:off x="5063633" y="164812"/>
              <a:ext cx="5779340" cy="994831"/>
              <a:chOff x="5063633" y="164812"/>
              <a:chExt cx="5779340" cy="9948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5063633" y="164812"/>
                <a:ext cx="5779340" cy="553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98868" y="636423"/>
                <a:ext cx="49218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651923" y="1097280"/>
            <a:ext cx="12011406" cy="5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51" tIns="71823" rIns="143651" bIns="718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SINH HOẠT LỚP: TIỂU PHẨM VỀ HÒA GIẢI BẤT ĐỒNG VỚI BẠN</a:t>
            </a:r>
          </a:p>
        </p:txBody>
      </p:sp>
      <p:sp>
        <p:nvSpPr>
          <p:cNvPr id="13" name="Cloud 12"/>
          <p:cNvSpPr/>
          <p:nvPr/>
        </p:nvSpPr>
        <p:spPr>
          <a:xfrm>
            <a:off x="1945362" y="3458580"/>
            <a:ext cx="11734799" cy="500054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9" rIns="91414" bIns="45709" rtlCol="0" anchor="ctr"/>
          <a:lstStyle/>
          <a:p>
            <a:pPr algn="ctr"/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4320" y="2827787"/>
            <a:ext cx="8180445" cy="646331"/>
          </a:xfrm>
          <a:prstGeom prst="rect">
            <a:avLst/>
          </a:prstGeom>
          <a:noFill/>
        </p:spPr>
        <p:txBody>
          <a:bodyPr wrap="none" lIns="91414" tIns="45709" rIns="91414" bIns="45709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85319" y="4572000"/>
            <a:ext cx="9982200" cy="2308324"/>
          </a:xfrm>
          <a:prstGeom prst="rect">
            <a:avLst/>
          </a:prstGeom>
        </p:spPr>
        <p:txBody>
          <a:bodyPr wrap="square" lIns="91414" tIns="45709" rIns="91414" bIns="45709">
            <a:spAutoFit/>
          </a:bodyPr>
          <a:lstStyle/>
          <a:p>
            <a:pPr algn="ctr"/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tình huống xảy ra trong cuộc sống, nên biết lắng nghe người khác. Không nên chủ quan áp đặt suy nghĩ của mình mà không cho người khác 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</a:t>
            </a:r>
            <a:r>
              <a:rPr lang="vi-VN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ý kiến, cơ hội giải thích.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749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211494" y="103855"/>
            <a:ext cx="5878532" cy="994830"/>
            <a:chOff x="5063633" y="164812"/>
            <a:chExt cx="5779340" cy="994831"/>
          </a:xfrm>
        </p:grpSpPr>
        <p:grpSp>
          <p:nvGrpSpPr>
            <p:cNvPr id="32" name="Group 31"/>
            <p:cNvGrpSpPr/>
            <p:nvPr/>
          </p:nvGrpSpPr>
          <p:grpSpPr>
            <a:xfrm>
              <a:off x="5063633" y="164812"/>
              <a:ext cx="5779340" cy="994831"/>
              <a:chOff x="5063633" y="164812"/>
              <a:chExt cx="5779340" cy="9948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5063633" y="164812"/>
                <a:ext cx="5779340" cy="553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0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498868" y="636423"/>
                <a:ext cx="49218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651923" y="1097280"/>
            <a:ext cx="12011406" cy="5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51" tIns="71823" rIns="143651" bIns="718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SINH HOẠT LỚP: TIỂU PHẨM VỀ HÒA GIẢI BẤT ĐỒNG VỚI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03" t="39585" r="18960" b="21874"/>
          <a:stretch/>
        </p:blipFill>
        <p:spPr>
          <a:xfrm>
            <a:off x="975522" y="1695342"/>
            <a:ext cx="14401800" cy="744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8718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11278</TotalTime>
  <Words>439</Words>
  <Application>Microsoft Office PowerPoint</Application>
  <PresentationFormat>Custom</PresentationFormat>
  <Paragraphs>45</Paragraphs>
  <Slides>10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Default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1217</cp:revision>
  <dcterms:created xsi:type="dcterms:W3CDTF">2008-09-09T22:52:10Z</dcterms:created>
  <dcterms:modified xsi:type="dcterms:W3CDTF">2024-04-22T15:25:43Z</dcterms:modified>
</cp:coreProperties>
</file>