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2"/>
  </p:notesMasterIdLst>
  <p:sldIdLst>
    <p:sldId id="2007577325" r:id="rId3"/>
    <p:sldId id="2007577326" r:id="rId4"/>
    <p:sldId id="2007577327" r:id="rId5"/>
    <p:sldId id="2007577328" r:id="rId6"/>
    <p:sldId id="2007577329" r:id="rId7"/>
    <p:sldId id="2007577330" r:id="rId8"/>
    <p:sldId id="2007577346" r:id="rId9"/>
    <p:sldId id="2007577347" r:id="rId10"/>
    <p:sldId id="2007577348" r:id="rId11"/>
    <p:sldId id="2007577349" r:id="rId12"/>
    <p:sldId id="2007577350" r:id="rId13"/>
    <p:sldId id="2007577351" r:id="rId14"/>
    <p:sldId id="2007577352" r:id="rId15"/>
    <p:sldId id="2007577353" r:id="rId16"/>
    <p:sldId id="2007577354" r:id="rId17"/>
    <p:sldId id="2007577355" r:id="rId18"/>
    <p:sldId id="2007577356" r:id="rId19"/>
    <p:sldId id="2007577357" r:id="rId20"/>
    <p:sldId id="20075773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93EDF-345C-47E7-9421-0836DC56056D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C39D6-F0E8-4B3E-BAA0-029A6947A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2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0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56D8-DC0A-4726-8610-67BB29F6A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4CFF3-ABB7-47E6-8082-5BC915DA4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B6C1E-CAB6-46E1-9A2A-C76C4708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5BB9E-BF72-439D-AA0F-F6576126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B8F16-75C1-4E9D-980A-0FE6AB92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6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C48F-AD9F-44B8-869A-B51B04C9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EE665-4FF7-4972-A10C-85B3CA539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63248-1FFE-4F57-809F-3C2F46F7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6520F-66DB-4EAC-9722-EDEA2100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2A3B9-33BB-45B6-A827-68B58BED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0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896D3C-92FA-4B0B-8B34-5EBE023A8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97CBD-E693-4187-A1D0-43CD2CC54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4270C-475C-4493-A55E-FDFA3A70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C3AC-3D5E-40A3-AC76-56FD9EB6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4597B-7DC6-4022-8D8D-5812E7EF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2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6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5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0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6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6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182033"/>
            <a:ext cx="2005543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2" y="182040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3" y="956740"/>
            <a:ext cx="2005543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E46A-C755-4243-BF48-F50BC46B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E1538-3162-4B94-9EE2-48100003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B2A81-45EB-4366-A7A3-9BE18782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AD3D9-B999-4E0A-A34F-4FD1A9DF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003A0-F565-4D5A-AAC6-FEFFFA3C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62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6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1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6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8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8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2CF6-5698-46A9-AD49-7F89D559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51D78-8E49-4AC2-88E6-22127679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718DB-A105-497C-AD5A-F4B66FC9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4D5A2-62AD-4AF7-A65C-2342F8DD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83CE9-A51F-4FF4-BCDB-D7D81ACC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A3CF-DF3E-4856-B080-C7B250A6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BB06-1B3F-4215-AEAE-6DD8C7C0A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42FF8-A11A-4E94-B6A2-F60A8B43F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B35FA-8EAB-47E2-8EBA-A0562D67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5848E-7D99-437A-B5C8-699A2537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52667-F2E8-4B5B-A94C-04A689E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2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7B106-6465-41B9-8FCC-D9B5E813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4BD83-B635-40A8-B5F8-54F4167E5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C6CCC-7016-42D2-AB6A-2CBCE229C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8A492-33A8-4ED1-A5C4-B15D3693A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6D7648-3DCA-4101-8927-A4E67EDC0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16D91-7D8E-4091-A395-C6C19621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9CEAFE-911F-471A-8B1E-330C2194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D6D7D-69A5-414E-885D-7483471D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7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D314-B328-4B00-8836-4FD41EB0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ED23B-635A-4AC1-93B6-91042082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7B8CC-5508-40A5-885E-A272C093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DE2B1-7552-43FD-AD8E-1BF8940F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14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CA08-4B0C-49AB-BB80-FDB61BF4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FBF3-26D4-46C4-A8A2-20EE297D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A0339-4121-44A3-A90E-0A3A388B4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FAD45-E7B3-4993-A709-FE5C9129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429C2-7500-42C6-930A-214FB05F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6AEF3-8001-4E11-8C3B-10C740B2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82D6-5647-42BD-95AB-8DB27340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01781-E48E-4A4B-BFF3-91090132C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20AE7-7553-4BEE-940C-05298E80A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EA490-00DA-4CD7-97DC-FB04A450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8FA58-82FD-466F-B701-7B96D918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FA5E7-E837-436B-9751-A4E35156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16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 rot="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13"/>
            <a:stretch>
              <a:fillRect l="-11770" r="-11933"/>
            </a:stretch>
          </a:blipFill>
        </p:spPr>
      </p:sp>
    </p:spTree>
    <p:extLst>
      <p:ext uri="{BB962C8B-B14F-4D97-AF65-F5344CB8AC3E}">
        <p14:creationId xmlns:p14="http://schemas.microsoft.com/office/powerpoint/2010/main" val="285610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18" Type="http://schemas.openxmlformats.org/officeDocument/2006/relationships/image" Target="../media/image18.png"/><Relationship Id="rId3" Type="http://schemas.openxmlformats.org/officeDocument/2006/relationships/image" Target="../media/image10.png"/><Relationship Id="rId21" Type="http://schemas.openxmlformats.org/officeDocument/2006/relationships/image" Target="../media/image20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17" Type="http://schemas.microsoft.com/office/2007/relationships/hdphoto" Target="../media/hdphoto7.wdp"/><Relationship Id="rId2" Type="http://schemas.openxmlformats.org/officeDocument/2006/relationships/image" Target="../media/image9.jpeg"/><Relationship Id="rId16" Type="http://schemas.openxmlformats.org/officeDocument/2006/relationships/image" Target="../media/image17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2.png"/><Relationship Id="rId12" Type="http://schemas.microsoft.com/office/2007/relationships/hdphoto" Target="../media/hdphoto9.wdp"/><Relationship Id="rId17" Type="http://schemas.openxmlformats.org/officeDocument/2006/relationships/image" Target="../media/image29.png"/><Relationship Id="rId2" Type="http://schemas.openxmlformats.org/officeDocument/2006/relationships/video" Target="../media/media1.mp4"/><Relationship Id="rId16" Type="http://schemas.openxmlformats.org/officeDocument/2006/relationships/image" Target="../media/image19.png"/><Relationship Id="rId1" Type="http://schemas.microsoft.com/office/2007/relationships/media" Target="../media/media1.mp4"/><Relationship Id="rId6" Type="http://schemas.microsoft.com/office/2007/relationships/hdphoto" Target="../media/hdphoto8.wdp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3.gif"/><Relationship Id="rId12" Type="http://schemas.microsoft.com/office/2007/relationships/hdphoto" Target="../media/hdphoto9.wdp"/><Relationship Id="rId17" Type="http://schemas.openxmlformats.org/officeDocument/2006/relationships/image" Target="../media/image29.png"/><Relationship Id="rId2" Type="http://schemas.openxmlformats.org/officeDocument/2006/relationships/video" Target="../media/media1.mp4"/><Relationship Id="rId16" Type="http://schemas.openxmlformats.org/officeDocument/2006/relationships/image" Target="../media/image31.png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30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07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1219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016000" y="914400"/>
            <a:ext cx="1084122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F0C5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Chào mừng quý thầy, cô đến dự giờ lớp </a:t>
            </a:r>
            <a:r>
              <a:rPr lang="vi-VN" sz="3600" b="1" kern="10" dirty="0" smtClean="0">
                <a:ln w="12700">
                  <a:solidFill>
                    <a:srgbClr val="0F0C5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b="1" kern="10" dirty="0">
              <a:ln w="12700">
                <a:solidFill>
                  <a:srgbClr val="0F0C5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438400" y="4572000"/>
            <a:ext cx="6959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vi-VN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Hà</a:t>
            </a:r>
            <a:r>
              <a:rPr lang="en-US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Đức</a:t>
            </a:r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2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2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3" cstate="print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E36189-D4BD-87E5-69FF-33763B3F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594" y="2833140"/>
            <a:ext cx="5072312" cy="27479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2451" y="284815"/>
            <a:ext cx="470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0" y="996268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3600" b="1" dirty="0" err="1">
                <a:ln w="28575">
                  <a:solidFill>
                    <a:srgbClr val="F58125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庞门正道标题体" panose="02010600030101010101" pitchFamily="2" charset="-122"/>
              </a:rPr>
              <a:t>Bài</a:t>
            </a:r>
            <a:r>
              <a:rPr lang="en-US" altLang="zh-CN" sz="3600" b="1" dirty="0">
                <a:ln w="28575">
                  <a:solidFill>
                    <a:srgbClr val="F58125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3600" b="1" dirty="0">
                <a:ln w="28575">
                  <a:solidFill>
                    <a:srgbClr val="F58125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庞门正道标题体" panose="02010600030101010101" pitchFamily="2" charset="-122"/>
              </a:rPr>
              <a:t> PHỐI CỦA PHÉP NHÂN ĐỐI VỚI PHÉP CỘNG </a:t>
            </a:r>
          </a:p>
        </p:txBody>
      </p:sp>
    </p:spTree>
    <p:extLst>
      <p:ext uri="{BB962C8B-B14F-4D97-AF65-F5344CB8AC3E}">
        <p14:creationId xmlns:p14="http://schemas.microsoft.com/office/powerpoint/2010/main" val="8409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9" y="787400"/>
            <a:ext cx="9809772" cy="6667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fr-FR" altLang="en-US" sz="3733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1015975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33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fr-FR" altLang="en-US" sz="3733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2D442C-BE54-1AD8-37B0-13983E02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704974"/>
            <a:ext cx="6972300" cy="1958985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C72D4417-FFEB-B5EA-A6AD-460155188E8C}"/>
              </a:ext>
            </a:extLst>
          </p:cNvPr>
          <p:cNvSpPr txBox="1"/>
          <p:nvPr/>
        </p:nvSpPr>
        <p:spPr>
          <a:xfrm>
            <a:off x="1001104" y="37782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C0CED42-289B-B72F-5CCD-C2C37A4ADE1A}"/>
              </a:ext>
            </a:extLst>
          </p:cNvPr>
          <p:cNvSpPr txBox="1"/>
          <p:nvPr/>
        </p:nvSpPr>
        <p:spPr>
          <a:xfrm>
            <a:off x="7020904" y="37020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6296024" y="2402682"/>
            <a:ext cx="5457825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2 + 43 x 6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86 + 258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4626138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36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5791200" y="2402682"/>
            <a:ext cx="5962649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x 7 + 21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105 + 147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= 4, n = 5, p = 3.</a:t>
            </a:r>
          </a:p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 err="1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8E6AD1E-34D9-85DE-DABE-F1585040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1924049"/>
            <a:ext cx="10487025" cy="752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647950" y="2971800"/>
            <a:ext cx="9039225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(n + p) = 4 x (5 + 3) = 4 x 8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(m + n) x p = (4 + 5) x 3 = 9 x 3 = 27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n + m x p = 4 x 5 + 4 x 3 = 20 + 12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p + n x p = 4 x 3 + 5 x 3 = 12 + 15 = 27</a:t>
            </a:r>
          </a:p>
        </p:txBody>
      </p:sp>
    </p:spTree>
    <p:extLst>
      <p:ext uri="{BB962C8B-B14F-4D97-AF65-F5344CB8AC3E}">
        <p14:creationId xmlns:p14="http://schemas.microsoft.com/office/powerpoint/2010/main" val="36490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Hai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419350" y="2200275"/>
            <a:ext cx="7458075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+ p) = m x n + m x p</a:t>
            </a:r>
          </a:p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 = m x p + n x p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20203" y="387350"/>
            <a:ext cx="10438421" cy="1569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D08E6-5EB5-CB92-C6F8-5D47BCA91D2A}"/>
              </a:ext>
            </a:extLst>
          </p:cNvPr>
          <p:cNvCxnSpPr/>
          <p:nvPr/>
        </p:nvCxnSpPr>
        <p:spPr>
          <a:xfrm>
            <a:off x="5876925" y="22574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9C298080-E86A-D726-7B92-8784FEBEA689}"/>
              </a:ext>
            </a:extLst>
          </p:cNvPr>
          <p:cNvSpPr txBox="1"/>
          <p:nvPr/>
        </p:nvSpPr>
        <p:spPr>
          <a:xfrm>
            <a:off x="390524" y="2412207"/>
            <a:ext cx="5410201" cy="240065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 hai khối lớp có số bạn học vẽ là 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2 + 12 x 3  = 60 (bạn)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 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F9B8BE48-F6DE-52E3-8F91-4F31FEC48561}"/>
              </a:ext>
            </a:extLst>
          </p:cNvPr>
          <p:cNvSpPr txBox="1"/>
          <p:nvPr/>
        </p:nvSpPr>
        <p:spPr>
          <a:xfrm>
            <a:off x="5553075" y="2364582"/>
            <a:ext cx="6400800" cy="193899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hai khối lớp có số bạn học vẽ là: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(2 + 3)  = 60 ( bạn 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2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2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3" cstate="print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0703C2-5A60-94AC-F39C-03659034F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170" y="2373946"/>
            <a:ext cx="4163929" cy="3164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2451" y="179885"/>
            <a:ext cx="470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0" y="891338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3600" b="1" dirty="0" err="1">
                <a:ln w="28575">
                  <a:solidFill>
                    <a:srgbClr val="F58125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庞门正道标题体" panose="02010600030101010101" pitchFamily="2" charset="-122"/>
              </a:rPr>
              <a:t>Bài</a:t>
            </a:r>
            <a:r>
              <a:rPr lang="en-US" altLang="zh-CN" sz="3600" b="1" dirty="0">
                <a:ln w="28575">
                  <a:solidFill>
                    <a:srgbClr val="F58125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3600" b="1" dirty="0">
                <a:ln w="28575">
                  <a:solidFill>
                    <a:srgbClr val="F58125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庞门正道标题体" panose="02010600030101010101" pitchFamily="2" charset="-122"/>
              </a:rPr>
              <a:t> PHỐI CỦA PHÉP NHÂN ĐỐI VỚI PHÉP CỘNG </a:t>
            </a:r>
          </a:p>
        </p:txBody>
      </p:sp>
    </p:spTree>
    <p:extLst>
      <p:ext uri="{BB962C8B-B14F-4D97-AF65-F5344CB8AC3E}">
        <p14:creationId xmlns:p14="http://schemas.microsoft.com/office/powerpoint/2010/main" val="1282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2314575" y="735807"/>
            <a:ext cx="6229351" cy="1785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 nhanh</a:t>
            </a:r>
          </a:p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x 7 + 67 x 93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6D8F6FD8-2AA0-71D1-BFB3-ABBF480536A9}"/>
              </a:ext>
            </a:extLst>
          </p:cNvPr>
          <p:cNvSpPr txBox="1"/>
          <p:nvPr/>
        </p:nvSpPr>
        <p:spPr>
          <a:xfrm>
            <a:off x="2990850" y="2593182"/>
            <a:ext cx="6267450" cy="28007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( 7 + 93 )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100                                                     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6 700</a:t>
            </a:r>
          </a:p>
        </p:txBody>
      </p:sp>
    </p:spTree>
    <p:extLst>
      <p:ext uri="{BB962C8B-B14F-4D97-AF65-F5344CB8AC3E}">
        <p14:creationId xmlns:p14="http://schemas.microsoft.com/office/powerpoint/2010/main" val="21034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4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5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4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4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3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6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8" cstate="print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8" cstate="print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380" y="1936108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4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5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4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4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3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6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8" cstate="print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8" cstate="print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1238251" y="1820718"/>
            <a:ext cx="859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5400" b="1" dirty="0" err="1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</a:t>
            </a: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PHỐI CỦA PHÉP NHÂN ĐỐI VỚI PHÉP CỘNG 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2451" y="179885"/>
            <a:ext cx="4811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974356"/>
            <a:ext cx="9187917" cy="23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29939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27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8" y="-94523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13" y="-570274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3"/>
          <a:stretch/>
        </p:blipFill>
        <p:spPr bwMode="auto">
          <a:xfrm>
            <a:off x="-68299" y="-47033"/>
            <a:ext cx="12104872" cy="18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7759" y="1805226"/>
            <a:ext cx="3477205" cy="70418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0395" y="2784963"/>
            <a:ext cx="3455696" cy="64440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42824" y="1825273"/>
            <a:ext cx="3716184" cy="66409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42825" y="2682728"/>
            <a:ext cx="3716183" cy="6640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315" y="-51765"/>
            <a:ext cx="10184728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+ 3) x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22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FCC54946-C1E7-401B-846D-5C50CBA4E1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 cstate="print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4397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0" y="-624841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/>
          <a:stretch/>
        </p:blipFill>
        <p:spPr bwMode="auto">
          <a:xfrm>
            <a:off x="304800" y="107033"/>
            <a:ext cx="11226800" cy="20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17600" y="107033"/>
            <a:ext cx="9245600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x 2 + 4 x 6 = ?</a:t>
            </a: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890209" y="2132738"/>
            <a:ext cx="4001695" cy="680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89722" y="2966364"/>
            <a:ext cx="4001695" cy="6802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112001" y="2129005"/>
            <a:ext cx="3797299" cy="62811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C.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12002" y="2902815"/>
            <a:ext cx="3797297" cy="64551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D.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75" y="3531304"/>
            <a:ext cx="2051696" cy="35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755ED733-A268-4783-96B3-E782676B87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 cstate="print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5680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 cstate="print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2F26B-9B30-B8F0-8731-C50DEA4C3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55" y="2668250"/>
            <a:ext cx="6056026" cy="23834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2451" y="179885"/>
            <a:ext cx="470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0" y="891338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3600" b="1" dirty="0" err="1">
                <a:ln w="28575">
                  <a:solidFill>
                    <a:srgbClr val="F58125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庞门正道标题体" panose="02010600030101010101" pitchFamily="2" charset="-122"/>
              </a:rPr>
              <a:t>Bài</a:t>
            </a:r>
            <a:r>
              <a:rPr lang="en-US" altLang="zh-CN" sz="3600" b="1" dirty="0">
                <a:ln w="28575">
                  <a:solidFill>
                    <a:srgbClr val="F58125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3600" b="1" dirty="0">
                <a:ln w="28575">
                  <a:solidFill>
                    <a:srgbClr val="F58125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Vogue-ExtraBold" panose="020B0500000000000000" pitchFamily="34" charset="0"/>
                <a:cs typeface="Times New Roman" pitchFamily="18" charset="0"/>
                <a:sym typeface="庞门正道标题体" panose="02010600030101010101" pitchFamily="2" charset="-122"/>
              </a:rPr>
              <a:t> PHỐI CỦA PHÉP NHÂN ĐỐI VỚI PHÉP CỘNG </a:t>
            </a:r>
          </a:p>
        </p:txBody>
      </p:sp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247650"/>
            <a:ext cx="11582400" cy="6286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2001F6F1-C0C5-4C2C-BD7C-4F113FC03F1C}"/>
              </a:ext>
            </a:extLst>
          </p:cNvPr>
          <p:cNvSpPr txBox="1"/>
          <p:nvPr/>
        </p:nvSpPr>
        <p:spPr>
          <a:xfrm>
            <a:off x="571501" y="244475"/>
            <a:ext cx="11001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đội đồng diễn có 3 hàng mặc áo đỏ và 2 hàng mặc áo vàng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mỗi hàng đều có 15 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8A86-7A83-F0B4-F5AA-703CB1AA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9" y="2794554"/>
            <a:ext cx="1999661" cy="1859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58176-A6E9-D1DF-4C61-B0825015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913" y="3119558"/>
            <a:ext cx="2066723" cy="160948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6B8B9EB-E24D-8CEB-AE87-4C419100EB06}"/>
              </a:ext>
            </a:extLst>
          </p:cNvPr>
          <p:cNvSpPr/>
          <p:nvPr/>
        </p:nvSpPr>
        <p:spPr>
          <a:xfrm>
            <a:off x="1171574" y="2019300"/>
            <a:ext cx="4286251" cy="1047750"/>
          </a:xfrm>
          <a:prstGeom prst="wedgeRoundRectCallout">
            <a:avLst>
              <a:gd name="adj1" fmla="val -39052"/>
              <a:gd name="adj2" fmla="val 67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2FEDE-D71A-145F-5EB8-C90A46E1F0DB}"/>
              </a:ext>
            </a:extLst>
          </p:cNvPr>
          <p:cNvSpPr/>
          <p:nvPr/>
        </p:nvSpPr>
        <p:spPr>
          <a:xfrm>
            <a:off x="2028825" y="337185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5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804B7E7-5708-36EB-45C5-BAC1B154D26C}"/>
              </a:ext>
            </a:extLst>
          </p:cNvPr>
          <p:cNvSpPr/>
          <p:nvPr/>
        </p:nvSpPr>
        <p:spPr>
          <a:xfrm>
            <a:off x="6610351" y="1885950"/>
            <a:ext cx="4629150" cy="1047750"/>
          </a:xfrm>
          <a:prstGeom prst="wedgeRoundRectCallout">
            <a:avLst>
              <a:gd name="adj1" fmla="val 33170"/>
              <a:gd name="adj2" fmla="val 752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3C288B-CE99-312C-0F5D-3B6CA4A887FD}"/>
              </a:ext>
            </a:extLst>
          </p:cNvPr>
          <p:cNvSpPr/>
          <p:nvPr/>
        </p:nvSpPr>
        <p:spPr>
          <a:xfrm>
            <a:off x="6076950" y="335280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3 + 15 x 2 = 45 + 30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FBB7DB-A40B-7C7E-724C-864412EEDA8E}"/>
              </a:ext>
            </a:extLst>
          </p:cNvPr>
          <p:cNvSpPr/>
          <p:nvPr/>
        </p:nvSpPr>
        <p:spPr>
          <a:xfrm>
            <a:off x="3705224" y="4772025"/>
            <a:ext cx="4733925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3 + 15 x 2</a:t>
            </a:r>
          </a:p>
        </p:txBody>
      </p:sp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 animBg="1"/>
      <p:bldP spid="15" grpId="0" animBg="1"/>
      <p:bldP spid="16" grpId="0" build="p" animBg="1"/>
      <p:bldP spid="1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D0F4937-75A7-44E3-A27C-228F247BEAA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91AD4F02-75DC-42DC-B824-8398FAAFBFDA}"/>
              </a:ext>
            </a:extLst>
          </p:cNvPr>
          <p:cNvSpPr txBox="1"/>
          <p:nvPr/>
        </p:nvSpPr>
        <p:spPr>
          <a:xfrm>
            <a:off x="419193" y="1300453"/>
            <a:ext cx="8572407" cy="403187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Khi nhân một số với một tổng ta có thể nhân số đó với từng số hạng của tổng rồi cộng các kết quả với nhau.</a:t>
            </a:r>
            <a:endParaRPr lang="en-US" alt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x (b + c) = a x b + a x c</a:t>
            </a:r>
          </a:p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nhân một tổng với một số, ta có thể nhân từng số hạng của tổng với số đó rồi cộng các kết quả với nhau</a:t>
            </a:r>
            <a:endParaRPr lang="en-US" altLang="en-US" sz="3200" dirty="0">
              <a:solidFill>
                <a:sysClr val="windowText" lastClr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+ b) x c = a x c + b x c</a:t>
            </a:r>
            <a:endParaRPr lang="vi-VN" alt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D98D7-29A0-0357-BDE3-2AF574C3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512" y="1676400"/>
            <a:ext cx="2488188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8B761033-AC26-4F1A-AF4F-713ACE77B57E}"/>
              </a:ext>
            </a:extLst>
          </p:cNvPr>
          <p:cNvSpPr txBox="1"/>
          <p:nvPr/>
        </p:nvSpPr>
        <p:spPr>
          <a:xfrm>
            <a:off x="5346537" y="7453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4898862" y="15454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( 3 + 4)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CDD384-DB84-724B-11DD-07ABB64EB921}"/>
              </a:ext>
            </a:extLst>
          </p:cNvPr>
          <p:cNvCxnSpPr/>
          <p:nvPr/>
        </p:nvCxnSpPr>
        <p:spPr>
          <a:xfrm>
            <a:off x="6372225" y="24098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7">
            <a:extLst>
              <a:ext uri="{FF2B5EF4-FFF2-40B4-BE49-F238E27FC236}">
                <a16:creationId xmlns:a16="http://schemas.microsoft.com/office/drawing/2014/main" id="{DE8B4E41-D66B-9E17-5E0C-C9A4DF9C7229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7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62C9B36D-CE2C-1DBF-087B-C4D1CDB2EE07}"/>
              </a:ext>
            </a:extLst>
          </p:cNvPr>
          <p:cNvSpPr txBox="1"/>
          <p:nvPr/>
        </p:nvSpPr>
        <p:spPr>
          <a:xfrm>
            <a:off x="6718137" y="2402682"/>
            <a:ext cx="4816638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3 + 5 x 4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15 + 20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866</Words>
  <Application>Microsoft Office PowerPoint</Application>
  <PresentationFormat>Widescreen</PresentationFormat>
  <Paragraphs>97</Paragraphs>
  <Slides>19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等线</vt:lpstr>
      <vt:lpstr>Times New Roman</vt:lpstr>
      <vt:lpstr>Vogue-ExtraBold</vt:lpstr>
      <vt:lpstr>庞门正道标题体</vt:lpstr>
      <vt:lpstr>思源黑体 CN Bold</vt:lpstr>
      <vt:lpstr>思源黑体 CN Light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2023-12-04T01:45:16Z</dcterms:created>
  <dcterms:modified xsi:type="dcterms:W3CDTF">2025-04-15T09:05:19Z</dcterms:modified>
</cp:coreProperties>
</file>