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58" r:id="rId4"/>
    <p:sldId id="277" r:id="rId5"/>
    <p:sldId id="259" r:id="rId6"/>
    <p:sldId id="260" r:id="rId7"/>
    <p:sldId id="263" r:id="rId8"/>
    <p:sldId id="264" r:id="rId9"/>
    <p:sldId id="261" r:id="rId10"/>
    <p:sldId id="262" r:id="rId11"/>
    <p:sldId id="266" r:id="rId12"/>
    <p:sldId id="265" r:id="rId13"/>
    <p:sldId id="268" r:id="rId14"/>
    <p:sldId id="269" r:id="rId15"/>
    <p:sldId id="267" r:id="rId16"/>
    <p:sldId id="271" r:id="rId17"/>
    <p:sldId id="270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5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6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4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7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0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6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5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6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3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97CF6-CD9D-4E77-9B1B-EEA90E44A31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7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4210"/>
          </a:xfrm>
        </p:spPr>
        <p:txBody>
          <a:bodyPr>
            <a:normAutofit/>
          </a:bodyPr>
          <a:lstStyle/>
          <a:p>
            <a:r>
              <a:rPr lang="en-US" sz="44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0000CC"/>
                </a:solidFill>
                <a:effectLst>
                  <a:glow rad="139700">
                    <a:srgbClr val="C0504D">
                      <a:lumMod val="20000"/>
                      <a:lumOff val="80000"/>
                      <a:alpha val="97000"/>
                    </a:srgbClr>
                  </a:glow>
                  <a:outerShdw blurRad="38100" dist="38100" dir="2400000" algn="tl">
                    <a:prstClr val="black">
                      <a:alpha val="43000"/>
                    </a:prstClr>
                  </a:outerShdw>
                </a:effectLst>
                <a:latin typeface="Times New Roman" pitchFamily="18" charset="0"/>
                <a:ea typeface="TNKeyUni-Achen" panose="02020500000000000000" pitchFamily="18" charset="0"/>
                <a:cs typeface="Times New Roman" pitchFamily="18" charset="0"/>
              </a:rPr>
              <a:t>TRƯỜNG TIỂU HỌC MỸ PHONG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642" y="2817340"/>
            <a:ext cx="9794789" cy="2378676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 KHOA HỌC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4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BÀI: NẤM GÂY HỎNG THỰC PHẨM VÀ NẤM ĐỘC </a:t>
            </a: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(TIẾT 1)</a:t>
            </a:r>
          </a:p>
          <a:p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GIÁO VIÊN: CÁP THỊ THANH THUÝ</a:t>
            </a:r>
            <a:endParaRPr lang="en-US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3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962" y="208776"/>
            <a:ext cx="10415588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0100" y="2064186"/>
            <a:ext cx="10758488" cy="3631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mùi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khoẻ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nhiễm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thận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rối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tiêu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hoá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thậm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24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5278" y="552793"/>
            <a:ext cx="97985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hỏng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endParaRPr lang="en-US" sz="3200" dirty="0"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8663" y="901928"/>
            <a:ext cx="10801350" cy="17235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3,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022" y="2688590"/>
            <a:ext cx="7033578" cy="3540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957897" y="2704221"/>
            <a:ext cx="3667125" cy="35702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Môi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nhiệt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ẩm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khí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thuận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lợi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mốc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triển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hỏng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657225" y="371475"/>
            <a:ext cx="4557713" cy="928688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885824" y="1800225"/>
            <a:ext cx="10272713" cy="3014663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đớí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nấm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8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8651" y="0"/>
            <a:ext cx="11172052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 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200150"/>
            <a:ext cx="11015662" cy="5200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254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5546" y="2959641"/>
            <a:ext cx="10923373" cy="21852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ngâm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sấy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phơi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tủ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lạnh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148281" y="500062"/>
            <a:ext cx="11784871" cy="1557337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3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1513" y="308788"/>
            <a:ext cx="10587037" cy="14811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4388" y="3075057"/>
            <a:ext cx="10444162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triển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43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7239" y="480238"/>
            <a:ext cx="10601324" cy="13075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1539" y="2062728"/>
            <a:ext cx="10601324" cy="41857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400" b="1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Phơi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thóc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ngô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sắn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tôm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Ngâm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dâu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tằm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sấu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mơ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Muối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chua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dưa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cà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pháo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 smtClean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tủ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lạnh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tươi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thịt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tươi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trứng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4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63" y="600075"/>
            <a:ext cx="965835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mít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63" y="2657475"/>
            <a:ext cx="10387012" cy="19538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mít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sấy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609069" y="0"/>
            <a:ext cx="6692341" cy="1457325"/>
          </a:xfrm>
          <a:prstGeom prst="cloudCallout">
            <a:avLst>
              <a:gd name="adj1" fmla="val -22938"/>
              <a:gd name="adj2" fmla="val 83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chơi</a:t>
            </a:r>
            <a:r>
              <a:rPr lang="en-US" sz="2800" b="1" dirty="0" smtClean="0"/>
              <a:t> Ai </a:t>
            </a:r>
            <a:r>
              <a:rPr lang="en-US" sz="2800" b="1" dirty="0" err="1" smtClean="0"/>
              <a:t>nhanh</a:t>
            </a:r>
            <a:r>
              <a:rPr lang="en-US" sz="2800" b="1" dirty="0" smtClean="0"/>
              <a:t>-Ai </a:t>
            </a:r>
            <a:r>
              <a:rPr lang="en-US" sz="2800" b="1" dirty="0" err="1" smtClean="0"/>
              <a:t>đúng</a:t>
            </a:r>
            <a:r>
              <a:rPr lang="en-US" sz="2800" b="1" dirty="0" smtClean="0"/>
              <a:t> ?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814387" y="1964978"/>
            <a:ext cx="10529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250" y="3695343"/>
            <a:ext cx="10444162" cy="2339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 smtClean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 smtClean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8872538" y="3922427"/>
            <a:ext cx="628650" cy="346293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9015413" y="4663521"/>
            <a:ext cx="685800" cy="40005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015413" y="5486399"/>
            <a:ext cx="685800" cy="371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5039" y="518984"/>
            <a:ext cx="2718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3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1526" y="1383527"/>
            <a:ext cx="107442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03" y="174793"/>
            <a:ext cx="5397910" cy="12110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1526" y="2753162"/>
            <a:ext cx="1074419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30480" marR="30480" lvl="0" algn="just">
              <a:spcAft>
                <a:spcPts val="1200"/>
              </a:spcAft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spcAft>
                <a:spcPts val="120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rối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thư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7629525" y="3255141"/>
            <a:ext cx="1085850" cy="41433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3043238" y="5314950"/>
            <a:ext cx="814387" cy="371475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73653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mushrooms next to a tree stump&#10;&#10;Description automatically generated">
            <a:extLst>
              <a:ext uri="{FF2B5EF4-FFF2-40B4-BE49-F238E27FC236}">
                <a16:creationId xmlns:a16="http://schemas.microsoft.com/office/drawing/2014/main" id="{806580D6-FFAA-47D6-8014-618FABED8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46" y="-150877"/>
            <a:ext cx="10886302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5546" y="0"/>
            <a:ext cx="10775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21 : NẤM GÂY HỎNG THỰC PHẨM VÀ NẤM ĐỘC (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4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14" y="0"/>
            <a:ext cx="5450296" cy="1993565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6005818" y="371476"/>
            <a:ext cx="4287634" cy="14859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</a:rPr>
              <a:t> 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2066" y="2379327"/>
            <a:ext cx="2300287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/>
              <a:t>Nhiệt</a:t>
            </a:r>
            <a:r>
              <a:rPr lang="en-US" sz="2800" dirty="0" smtClean="0"/>
              <a:t> </a:t>
            </a:r>
            <a:r>
              <a:rPr lang="en-US" sz="2800" dirty="0" err="1" smtClean="0"/>
              <a:t>độ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893278" y="2407950"/>
            <a:ext cx="232886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/>
              <a:t>Độ</a:t>
            </a:r>
            <a:r>
              <a:rPr lang="en-US" sz="3200" dirty="0" smtClean="0"/>
              <a:t> </a:t>
            </a:r>
            <a:r>
              <a:rPr lang="en-US" sz="3200" dirty="0" err="1"/>
              <a:t>ẩ</a:t>
            </a:r>
            <a:r>
              <a:rPr lang="en-US" sz="3200" dirty="0" err="1" smtClean="0"/>
              <a:t>m</a:t>
            </a:r>
            <a:r>
              <a:rPr lang="en-US" sz="3200" dirty="0" smtClean="0"/>
              <a:t> </a:t>
            </a:r>
            <a:r>
              <a:rPr lang="en-US" sz="3200" dirty="0" err="1" smtClean="0"/>
              <a:t>cao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6400800" y="3543300"/>
            <a:ext cx="3206853" cy="128926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Nấm</a:t>
            </a:r>
            <a:r>
              <a:rPr lang="en-US" sz="3200" dirty="0" smtClean="0"/>
              <a:t> </a:t>
            </a:r>
            <a:r>
              <a:rPr lang="en-US" sz="3200" dirty="0" err="1" smtClean="0"/>
              <a:t>móc</a:t>
            </a:r>
            <a:r>
              <a:rPr lang="en-US" sz="3200" dirty="0" smtClean="0"/>
              <a:t> </a:t>
            </a:r>
            <a:r>
              <a:rPr lang="en-US" sz="3200" dirty="0" err="1" smtClean="0"/>
              <a:t>phát</a:t>
            </a:r>
            <a:r>
              <a:rPr lang="en-US" sz="3200" dirty="0" smtClean="0"/>
              <a:t> </a:t>
            </a:r>
            <a:r>
              <a:rPr lang="en-US" sz="3200" dirty="0" err="1" smtClean="0"/>
              <a:t>triển</a:t>
            </a:r>
            <a:endParaRPr lang="en-US" sz="3200" dirty="0"/>
          </a:p>
        </p:txBody>
      </p:sp>
      <p:sp>
        <p:nvSpPr>
          <p:cNvPr id="9" name="Horizontal Scroll 8"/>
          <p:cNvSpPr/>
          <p:nvPr/>
        </p:nvSpPr>
        <p:spPr>
          <a:xfrm>
            <a:off x="5429250" y="5272088"/>
            <a:ext cx="4628459" cy="914400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Gây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hỏng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phẩm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143625" y="1857376"/>
            <a:ext cx="257175" cy="5219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286875" y="1871687"/>
            <a:ext cx="320778" cy="5362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5138" y="2902547"/>
            <a:ext cx="757237" cy="640753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686800" y="2902547"/>
            <a:ext cx="920853" cy="6407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129587" y="4832568"/>
            <a:ext cx="0" cy="5296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1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481" y="0"/>
            <a:ext cx="7376566" cy="1571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Cloud Callout 4"/>
          <p:cNvSpPr/>
          <p:nvPr/>
        </p:nvSpPr>
        <p:spPr>
          <a:xfrm>
            <a:off x="970553" y="1343025"/>
            <a:ext cx="10716623" cy="1185863"/>
          </a:xfrm>
          <a:prstGeom prst="cloudCallout">
            <a:avLst>
              <a:gd name="adj1" fmla="val -20433"/>
              <a:gd name="adj2" fmla="val 8539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4865" y="3210044"/>
            <a:ext cx="10373723" cy="2769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Phơi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khô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thóc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ngô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sắn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tôm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Ngâm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dâu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tằm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sấu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mơ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Muối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chua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dưa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cà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pháo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quản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tủ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lạnh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tươi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thịt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tươi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trứng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6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68047" y="281330"/>
            <a:ext cx="7177089" cy="13075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0" y="0"/>
            <a:ext cx="4468047" cy="1357313"/>
          </a:xfrm>
          <a:prstGeom prst="cloudCallout">
            <a:avLst>
              <a:gd name="adj1" fmla="val -22112"/>
              <a:gd name="adj2" fmla="val 7513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1.Khởi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439" y="1666325"/>
            <a:ext cx="11069697" cy="16927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7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39" y="3359097"/>
            <a:ext cx="2782124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055033" y="6129001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mốc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Picture 9" descr="Bài 21: Nấm gây hỏng thực phẩm và nấm độc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189" y="3354003"/>
            <a:ext cx="2859088" cy="263620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/>
          <p:cNvSpPr/>
          <p:nvPr/>
        </p:nvSpPr>
        <p:spPr>
          <a:xfrm>
            <a:off x="4032592" y="6088581"/>
            <a:ext cx="1964640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endParaRPr lang="en-US" sz="2800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tán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Picture 11" descr="Bài 21: Nấm gây hỏng thực phẩm và nấm độc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957" y="3359097"/>
            <a:ext cx="247883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6439056" y="5990205"/>
            <a:ext cx="2651986" cy="73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nón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 descr="Bài 21: Nấm gây hỏng thực phẩm và nấm độc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821" y="3359097"/>
            <a:ext cx="239331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9206472" y="5990962"/>
            <a:ext cx="2484013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mũ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khía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nâu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xám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08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/>
      <p:bldP spid="11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10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6300" y="317570"/>
            <a:ext cx="6096000" cy="3491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endParaRPr lang="en-US" sz="28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5851" y="842963"/>
            <a:ext cx="105298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</a:rPr>
              <a:t>Nếu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thực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phẩm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không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b</a:t>
            </a:r>
            <a:r>
              <a:rPr lang="en-US" sz="3200" b="1" dirty="0" err="1" smtClean="0">
                <a:solidFill>
                  <a:srgbClr val="00B050"/>
                </a:solidFill>
              </a:rPr>
              <a:t>ảo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quản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đúng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cách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thì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như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thế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nào</a:t>
            </a:r>
            <a:r>
              <a:rPr lang="en-US" sz="3200" b="1" dirty="0" smtClean="0">
                <a:solidFill>
                  <a:srgbClr val="00B050"/>
                </a:solidFill>
              </a:rPr>
              <a:t> ?</a:t>
            </a:r>
          </a:p>
          <a:p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876300" y="2304664"/>
            <a:ext cx="3671887" cy="614362"/>
          </a:xfrm>
          <a:prstGeom prst="cloudCallout">
            <a:avLst>
              <a:gd name="adj1" fmla="val 21579"/>
              <a:gd name="adj2" fmla="val 97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Hoạt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động</a:t>
            </a:r>
            <a:r>
              <a:rPr lang="en-US" sz="3200" b="1" dirty="0" smtClean="0"/>
              <a:t> 1: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4881496" y="2450381"/>
            <a:ext cx="633419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sát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1, 2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6300" y="3534342"/>
            <a:ext cx="10339389" cy="2219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1, 2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,...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khoảng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79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1" y="585788"/>
            <a:ext cx="9620316" cy="578619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87144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475" y="0"/>
            <a:ext cx="3314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</a:rPr>
              <a:t> 1: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813" y="3527844"/>
            <a:ext cx="10858500" cy="2462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3" y="584775"/>
            <a:ext cx="10829925" cy="27124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67945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0111" y="2959641"/>
            <a:ext cx="10601325" cy="2462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nhiễm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nấm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xuất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đốm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đen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trắng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sợi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tơ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nhỏ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8476" y="642552"/>
            <a:ext cx="10722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Nấm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5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112" y="480238"/>
            <a:ext cx="10572750" cy="13075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1: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1157288" y="2079545"/>
            <a:ext cx="9815512" cy="4392692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xanh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bề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4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865</Words>
  <Application>Microsoft Office PowerPoint</Application>
  <PresentationFormat>Widescreen</PresentationFormat>
  <Paragraphs>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TNKeyUni-Achen</vt:lpstr>
      <vt:lpstr>Office Theme</vt:lpstr>
      <vt:lpstr>TRƯỜNG TIỂU HỌC MỸ PHONG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38</cp:revision>
  <dcterms:created xsi:type="dcterms:W3CDTF">2024-01-22T13:07:02Z</dcterms:created>
  <dcterms:modified xsi:type="dcterms:W3CDTF">2026-02-04T02:46:30Z</dcterms:modified>
</cp:coreProperties>
</file>