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  <p:sldMasterId id="2147483691" r:id="rId2"/>
  </p:sldMasterIdLst>
  <p:notesMasterIdLst>
    <p:notesMasterId r:id="rId18"/>
  </p:notesMasterIdLst>
  <p:handoutMasterIdLst>
    <p:handoutMasterId r:id="rId19"/>
  </p:handoutMasterIdLst>
  <p:sldIdLst>
    <p:sldId id="526" r:id="rId3"/>
    <p:sldId id="493" r:id="rId4"/>
    <p:sldId id="439" r:id="rId5"/>
    <p:sldId id="495" r:id="rId6"/>
    <p:sldId id="496" r:id="rId7"/>
    <p:sldId id="494" r:id="rId8"/>
    <p:sldId id="497" r:id="rId9"/>
    <p:sldId id="498" r:id="rId10"/>
    <p:sldId id="499" r:id="rId11"/>
    <p:sldId id="500" r:id="rId12"/>
    <p:sldId id="484" r:id="rId13"/>
    <p:sldId id="487" r:id="rId14"/>
    <p:sldId id="488" r:id="rId15"/>
    <p:sldId id="501" r:id="rId16"/>
    <p:sldId id="519" r:id="rId17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008000"/>
    <a:srgbClr val="000099"/>
    <a:srgbClr val="00B050"/>
    <a:srgbClr val="227780"/>
    <a:srgbClr val="FF0066"/>
    <a:srgbClr val="EC3730"/>
    <a:srgbClr val="DBE648"/>
    <a:srgbClr val="31ADB9"/>
    <a:srgbClr val="FF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899" autoAdjust="0"/>
    <p:restoredTop sz="94660"/>
  </p:normalViewPr>
  <p:slideViewPr>
    <p:cSldViewPr>
      <p:cViewPr varScale="1">
        <p:scale>
          <a:sx n="104" d="100"/>
          <a:sy n="104" d="100"/>
        </p:scale>
        <p:origin x="-62" y="-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F2A2B-EE3B-4C4C-954F-5DDD8C922B77}" type="datetimeFigureOut">
              <a:rPr lang="zh-CN" altLang="en-US" smtClean="0"/>
              <a:pPr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15933-6C17-4BF6-B779-79D9A909E5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72344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E8068-5D1A-4EAE-A19E-8369CDE58039}" type="datetimeFigureOut">
              <a:rPr lang="zh-CN" altLang="en-US" smtClean="0"/>
              <a:pPr/>
              <a:t>2026/1/30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8E5DE-3264-4330-84DB-16D0AE5DCE3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98062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91980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15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1534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400FE-E0DC-2DA4-D89F-FE14CDD98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FB8559F-7500-6843-E15F-A4D1A1972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13B95B-7538-73EF-ED0F-4341D28E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A299B6-2317-40D3-F2D6-4D2C5A79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80925D-FF33-F7A9-9E47-0FB8E0B6B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511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9FC4F1-6385-EBF8-FEB3-A6CB17C00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2678CA3-7820-4C45-2F75-153FEDE75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B4F428-D976-C296-CCD3-636E31D08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C88740-EC80-ABCD-DA0D-54455A669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AC51C1-3F62-DDF8-86A3-DDC6469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350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3160282-344F-13BF-584D-4934CCDDC8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FA0D958-CAA4-C401-A892-F69EC41AD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2867F3-12BF-F8CB-BBF5-08AAD127C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98DBCA-12EA-385B-4731-59E74E73D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3E7825-DCFF-6B3B-7F7C-017EEE3AE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953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pPr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353100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287456" indent="0" algn="ctr">
              <a:buNone/>
              <a:defRPr/>
            </a:lvl2pPr>
            <a:lvl3pPr marL="574910" indent="0" algn="ctr">
              <a:buNone/>
              <a:defRPr/>
            </a:lvl3pPr>
            <a:lvl4pPr marL="862367" indent="0" algn="ctr">
              <a:buNone/>
              <a:defRPr/>
            </a:lvl4pPr>
            <a:lvl5pPr marL="1149821" indent="0" algn="ctr">
              <a:buNone/>
              <a:defRPr/>
            </a:lvl5pPr>
            <a:lvl6pPr marL="1437275" indent="0" algn="ctr">
              <a:buNone/>
              <a:defRPr/>
            </a:lvl6pPr>
            <a:lvl7pPr marL="1724731" indent="0" algn="ctr">
              <a:buNone/>
              <a:defRPr/>
            </a:lvl7pPr>
            <a:lvl8pPr marL="2012186" indent="0" algn="ctr">
              <a:buNone/>
              <a:defRPr/>
            </a:lvl8pPr>
            <a:lvl9pPr marL="229964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36585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3311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36585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1636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2521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41"/>
            <a:ext cx="7772400" cy="1125140"/>
          </a:xfrm>
        </p:spPr>
        <p:txBody>
          <a:bodyPr anchor="b"/>
          <a:lstStyle>
            <a:lvl1pPr marL="0" indent="0">
              <a:buNone/>
              <a:defRPr sz="1241"/>
            </a:lvl1pPr>
            <a:lvl2pPr marL="287456" indent="0">
              <a:buNone/>
              <a:defRPr sz="1121"/>
            </a:lvl2pPr>
            <a:lvl3pPr marL="574910" indent="0">
              <a:buNone/>
              <a:defRPr sz="1001"/>
            </a:lvl3pPr>
            <a:lvl4pPr marL="862367" indent="0">
              <a:buNone/>
              <a:defRPr sz="881"/>
            </a:lvl4pPr>
            <a:lvl5pPr marL="1149821" indent="0">
              <a:buNone/>
              <a:defRPr sz="881"/>
            </a:lvl5pPr>
            <a:lvl6pPr marL="1437275" indent="0">
              <a:buNone/>
              <a:defRPr sz="881"/>
            </a:lvl6pPr>
            <a:lvl7pPr marL="1724731" indent="0">
              <a:buNone/>
              <a:defRPr sz="881"/>
            </a:lvl7pPr>
            <a:lvl8pPr marL="2012186" indent="0">
              <a:buNone/>
              <a:defRPr sz="881"/>
            </a:lvl8pPr>
            <a:lvl9pPr marL="2299640" indent="0">
              <a:buNone/>
              <a:defRPr sz="8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36585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7915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1762"/>
            </a:lvl1pPr>
            <a:lvl2pPr>
              <a:defRPr sz="1521"/>
            </a:lvl2pPr>
            <a:lvl3pPr>
              <a:defRPr sz="1241"/>
            </a:lvl3pPr>
            <a:lvl4pPr>
              <a:defRPr sz="1121"/>
            </a:lvl4pPr>
            <a:lvl5pPr>
              <a:defRPr sz="1121"/>
            </a:lvl5pPr>
            <a:lvl6pPr>
              <a:defRPr sz="1121"/>
            </a:lvl6pPr>
            <a:lvl7pPr>
              <a:defRPr sz="1121"/>
            </a:lvl7pPr>
            <a:lvl8pPr>
              <a:defRPr sz="1121"/>
            </a:lvl8pPr>
            <a:lvl9pPr>
              <a:defRPr sz="112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1762"/>
            </a:lvl1pPr>
            <a:lvl2pPr>
              <a:defRPr sz="1521"/>
            </a:lvl2pPr>
            <a:lvl3pPr>
              <a:defRPr sz="1241"/>
            </a:lvl3pPr>
            <a:lvl4pPr>
              <a:defRPr sz="1121"/>
            </a:lvl4pPr>
            <a:lvl5pPr>
              <a:defRPr sz="1121"/>
            </a:lvl5pPr>
            <a:lvl6pPr>
              <a:defRPr sz="1121"/>
            </a:lvl6pPr>
            <a:lvl7pPr>
              <a:defRPr sz="1121"/>
            </a:lvl7pPr>
            <a:lvl8pPr>
              <a:defRPr sz="1121"/>
            </a:lvl8pPr>
            <a:lvl9pPr>
              <a:defRPr sz="112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36585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8076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151338"/>
            <a:ext cx="4040188" cy="479822"/>
          </a:xfrm>
        </p:spPr>
        <p:txBody>
          <a:bodyPr anchor="b"/>
          <a:lstStyle>
            <a:lvl1pPr marL="0" indent="0">
              <a:buNone/>
              <a:defRPr sz="1521" b="1"/>
            </a:lvl1pPr>
            <a:lvl2pPr marL="287456" indent="0">
              <a:buNone/>
              <a:defRPr sz="1241" b="1"/>
            </a:lvl2pPr>
            <a:lvl3pPr marL="574910" indent="0">
              <a:buNone/>
              <a:defRPr sz="1121" b="1"/>
            </a:lvl3pPr>
            <a:lvl4pPr marL="862367" indent="0">
              <a:buNone/>
              <a:defRPr sz="1001" b="1"/>
            </a:lvl4pPr>
            <a:lvl5pPr marL="1149821" indent="0">
              <a:buNone/>
              <a:defRPr sz="1001" b="1"/>
            </a:lvl5pPr>
            <a:lvl6pPr marL="1437275" indent="0">
              <a:buNone/>
              <a:defRPr sz="1001" b="1"/>
            </a:lvl6pPr>
            <a:lvl7pPr marL="1724731" indent="0">
              <a:buNone/>
              <a:defRPr sz="1001" b="1"/>
            </a:lvl7pPr>
            <a:lvl8pPr marL="2012186" indent="0">
              <a:buNone/>
              <a:defRPr sz="1001" b="1"/>
            </a:lvl8pPr>
            <a:lvl9pPr marL="2299640" indent="0">
              <a:buNone/>
              <a:defRPr sz="10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8" cy="2963466"/>
          </a:xfrm>
        </p:spPr>
        <p:txBody>
          <a:bodyPr/>
          <a:lstStyle>
            <a:lvl1pPr>
              <a:defRPr sz="1521"/>
            </a:lvl1pPr>
            <a:lvl2pPr>
              <a:defRPr sz="1241"/>
            </a:lvl2pPr>
            <a:lvl3pPr>
              <a:defRPr sz="1121"/>
            </a:lvl3pPr>
            <a:lvl4pPr>
              <a:defRPr sz="1001"/>
            </a:lvl4pPr>
            <a:lvl5pPr>
              <a:defRPr sz="1001"/>
            </a:lvl5pPr>
            <a:lvl6pPr>
              <a:defRPr sz="1001"/>
            </a:lvl6pPr>
            <a:lvl7pPr>
              <a:defRPr sz="1001"/>
            </a:lvl7pPr>
            <a:lvl8pPr>
              <a:defRPr sz="1001"/>
            </a:lvl8pPr>
            <a:lvl9pPr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8"/>
            <a:ext cx="4041776" cy="479822"/>
          </a:xfrm>
        </p:spPr>
        <p:txBody>
          <a:bodyPr anchor="b"/>
          <a:lstStyle>
            <a:lvl1pPr marL="0" indent="0">
              <a:buNone/>
              <a:defRPr sz="1521" b="1"/>
            </a:lvl1pPr>
            <a:lvl2pPr marL="287456" indent="0">
              <a:buNone/>
              <a:defRPr sz="1241" b="1"/>
            </a:lvl2pPr>
            <a:lvl3pPr marL="574910" indent="0">
              <a:buNone/>
              <a:defRPr sz="1121" b="1"/>
            </a:lvl3pPr>
            <a:lvl4pPr marL="862367" indent="0">
              <a:buNone/>
              <a:defRPr sz="1001" b="1"/>
            </a:lvl4pPr>
            <a:lvl5pPr marL="1149821" indent="0">
              <a:buNone/>
              <a:defRPr sz="1001" b="1"/>
            </a:lvl5pPr>
            <a:lvl6pPr marL="1437275" indent="0">
              <a:buNone/>
              <a:defRPr sz="1001" b="1"/>
            </a:lvl6pPr>
            <a:lvl7pPr marL="1724731" indent="0">
              <a:buNone/>
              <a:defRPr sz="1001" b="1"/>
            </a:lvl7pPr>
            <a:lvl8pPr marL="2012186" indent="0">
              <a:buNone/>
              <a:defRPr sz="1001" b="1"/>
            </a:lvl8pPr>
            <a:lvl9pPr marL="2299640" indent="0">
              <a:buNone/>
              <a:defRPr sz="10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6" cy="2963466"/>
          </a:xfrm>
        </p:spPr>
        <p:txBody>
          <a:bodyPr/>
          <a:lstStyle>
            <a:lvl1pPr>
              <a:defRPr sz="1521"/>
            </a:lvl1pPr>
            <a:lvl2pPr>
              <a:defRPr sz="1241"/>
            </a:lvl2pPr>
            <a:lvl3pPr>
              <a:defRPr sz="1121"/>
            </a:lvl3pPr>
            <a:lvl4pPr>
              <a:defRPr sz="1001"/>
            </a:lvl4pPr>
            <a:lvl5pPr>
              <a:defRPr sz="1001"/>
            </a:lvl5pPr>
            <a:lvl6pPr>
              <a:defRPr sz="1001"/>
            </a:lvl6pPr>
            <a:lvl7pPr>
              <a:defRPr sz="1001"/>
            </a:lvl7pPr>
            <a:lvl8pPr>
              <a:defRPr sz="1001"/>
            </a:lvl8pPr>
            <a:lvl9pPr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36585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1526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36585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4103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36585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835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DB243A-6B2C-E775-3186-2E7450EEE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0FA9BE-10FB-C4E2-4154-BD024096B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268224-DE1E-34AA-AF6E-600EAD601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18ACED-5F90-B76B-6173-1986C57A6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B7CCE4-75B4-E260-DEAF-A4398E270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5283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90"/>
            <a:ext cx="3008313" cy="871538"/>
          </a:xfrm>
        </p:spPr>
        <p:txBody>
          <a:bodyPr anchor="b"/>
          <a:lstStyle>
            <a:lvl1pPr algn="l">
              <a:defRPr sz="1241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797"/>
            <a:ext cx="5111750" cy="4389835"/>
          </a:xfrm>
        </p:spPr>
        <p:txBody>
          <a:bodyPr/>
          <a:lstStyle>
            <a:lvl1pPr>
              <a:defRPr sz="2002"/>
            </a:lvl1pPr>
            <a:lvl2pPr>
              <a:defRPr sz="1762"/>
            </a:lvl2pPr>
            <a:lvl3pPr>
              <a:defRPr sz="1521"/>
            </a:lvl3pPr>
            <a:lvl4pPr>
              <a:defRPr sz="1241"/>
            </a:lvl4pPr>
            <a:lvl5pPr>
              <a:defRPr sz="1241"/>
            </a:lvl5pPr>
            <a:lvl6pPr>
              <a:defRPr sz="1241"/>
            </a:lvl6pPr>
            <a:lvl7pPr>
              <a:defRPr sz="1241"/>
            </a:lvl7pPr>
            <a:lvl8pPr>
              <a:defRPr sz="1241"/>
            </a:lvl8pPr>
            <a:lvl9pPr>
              <a:defRPr sz="12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31"/>
            <a:ext cx="3008313" cy="3518297"/>
          </a:xfrm>
        </p:spPr>
        <p:txBody>
          <a:bodyPr/>
          <a:lstStyle>
            <a:lvl1pPr marL="0" indent="0">
              <a:buNone/>
              <a:defRPr sz="881"/>
            </a:lvl1pPr>
            <a:lvl2pPr marL="287456" indent="0">
              <a:buNone/>
              <a:defRPr sz="761"/>
            </a:lvl2pPr>
            <a:lvl3pPr marL="574910" indent="0">
              <a:buNone/>
              <a:defRPr sz="640"/>
            </a:lvl3pPr>
            <a:lvl4pPr marL="862367" indent="0">
              <a:buNone/>
              <a:defRPr sz="561"/>
            </a:lvl4pPr>
            <a:lvl5pPr marL="1149821" indent="0">
              <a:buNone/>
              <a:defRPr sz="561"/>
            </a:lvl5pPr>
            <a:lvl6pPr marL="1437275" indent="0">
              <a:buNone/>
              <a:defRPr sz="561"/>
            </a:lvl6pPr>
            <a:lvl7pPr marL="1724731" indent="0">
              <a:buNone/>
              <a:defRPr sz="561"/>
            </a:lvl7pPr>
            <a:lvl8pPr marL="2012186" indent="0">
              <a:buNone/>
              <a:defRPr sz="561"/>
            </a:lvl8pPr>
            <a:lvl9pPr marL="2299640" indent="0">
              <a:buNone/>
              <a:defRPr sz="5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36585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7943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4"/>
            <a:ext cx="5486400" cy="425054"/>
          </a:xfrm>
        </p:spPr>
        <p:txBody>
          <a:bodyPr anchor="b"/>
          <a:lstStyle>
            <a:lvl1pPr algn="l">
              <a:defRPr sz="1241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002"/>
            </a:lvl1pPr>
            <a:lvl2pPr marL="287456" indent="0">
              <a:buNone/>
              <a:defRPr sz="1762"/>
            </a:lvl2pPr>
            <a:lvl3pPr marL="574910" indent="0">
              <a:buNone/>
              <a:defRPr sz="1521"/>
            </a:lvl3pPr>
            <a:lvl4pPr marL="862367" indent="0">
              <a:buNone/>
              <a:defRPr sz="1241"/>
            </a:lvl4pPr>
            <a:lvl5pPr marL="1149821" indent="0">
              <a:buNone/>
              <a:defRPr sz="1241"/>
            </a:lvl5pPr>
            <a:lvl6pPr marL="1437275" indent="0">
              <a:buNone/>
              <a:defRPr sz="1241"/>
            </a:lvl6pPr>
            <a:lvl7pPr marL="1724731" indent="0">
              <a:buNone/>
              <a:defRPr sz="1241"/>
            </a:lvl7pPr>
            <a:lvl8pPr marL="2012186" indent="0">
              <a:buNone/>
              <a:defRPr sz="1241"/>
            </a:lvl8pPr>
            <a:lvl9pPr marL="2299640" indent="0">
              <a:buNone/>
              <a:defRPr sz="1241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11"/>
            <a:ext cx="5486400" cy="603647"/>
          </a:xfrm>
        </p:spPr>
        <p:txBody>
          <a:bodyPr/>
          <a:lstStyle>
            <a:lvl1pPr marL="0" indent="0">
              <a:buNone/>
              <a:defRPr sz="881"/>
            </a:lvl1pPr>
            <a:lvl2pPr marL="287456" indent="0">
              <a:buNone/>
              <a:defRPr sz="761"/>
            </a:lvl2pPr>
            <a:lvl3pPr marL="574910" indent="0">
              <a:buNone/>
              <a:defRPr sz="640"/>
            </a:lvl3pPr>
            <a:lvl4pPr marL="862367" indent="0">
              <a:buNone/>
              <a:defRPr sz="561"/>
            </a:lvl4pPr>
            <a:lvl5pPr marL="1149821" indent="0">
              <a:buNone/>
              <a:defRPr sz="561"/>
            </a:lvl5pPr>
            <a:lvl6pPr marL="1437275" indent="0">
              <a:buNone/>
              <a:defRPr sz="561"/>
            </a:lvl6pPr>
            <a:lvl7pPr marL="1724731" indent="0">
              <a:buNone/>
              <a:defRPr sz="561"/>
            </a:lvl7pPr>
            <a:lvl8pPr marL="2012186" indent="0">
              <a:buNone/>
              <a:defRPr sz="561"/>
            </a:lvl8pPr>
            <a:lvl9pPr marL="2299640" indent="0">
              <a:buNone/>
              <a:defRPr sz="5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36585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4207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36585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5290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6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6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36585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286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AF7C1A-6031-D161-1A13-A07776718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098FBA6-802C-428D-6A9E-9C645933E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706373-F37F-E46E-71EA-8374FA2B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004B49-C271-392A-E0ED-C6B13D62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35361E-19B7-42E5-30B9-41A8CACA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089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052D6E-E2DB-2B82-DC0A-FC359231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705200-3669-C316-3646-C64019A84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5F44996-2DC4-29F5-3F1A-B0D5B0DCB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7F2AD37-31AB-F769-AD37-8BE06482F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31A0A9E-331B-E8C7-251B-F8397C45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5D2601F-CD2B-BB04-9A30-7FC65F75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8544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63A19D-6FFC-A7F2-B6D4-ADB51E57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49355EC-2DDA-673D-2326-EA13BD4C1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0D1F4B4-A8C8-9A71-9B20-DC7DED001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2B802F9-B3A0-C58D-1A4C-EA97D343C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0443BAA-1A5E-889C-4121-9E8EE2F792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781232C-CEE9-7F05-D519-8148C9859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4C74AEE-4978-9E1E-0C75-15AB9528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86EBD1D-9BC3-9605-DE36-D2CBB1EC8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996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65411D-E5DE-144F-76FE-6C3BB0370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E89F80C-DE13-782F-BCF1-A86C767B4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5191CAD-833A-9A71-BBDA-4C53DB855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510638D-CF61-BF01-03C6-9B3491D3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7693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78F217A-5C5D-283F-643E-AEA99CB0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A81D5F3-EC39-5DFF-0FAE-E24E629FE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7804EA9-C78F-9019-74D4-DA9A39E44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6993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69ABF5-0EA4-710C-6115-E6CC8883A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D09EC17-AE33-A2FD-B0A4-EC9C1FCCB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9B988DC-21BF-21C8-AF91-7EB2C3C23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49B6618-ED02-5888-BB40-D3A1103F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4B61A7-795D-26F1-4894-F252384AC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514B09-EE22-80D9-4A1B-90A554E5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947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63A194-3C0D-4FAC-4B80-62FBC9CD5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CBA2270-A07D-8424-1A0C-EA387E036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0F74E12-18AF-CD27-C851-E92A5BDED3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BD82A6-DB5C-494B-BA24-AD5B84956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3BCA6E3-CB17-D2DA-8A08-DF36BA023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908480-E14E-B7AA-35F3-A040243A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158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AEC1385-09B6-863F-2EC7-8214EB816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8013791-2CD8-C9C2-F44B-AA4AB187F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490208-C44D-2093-62EF-C8966BD4AE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0FA80-1B94-4E91-B928-FC099E2672ED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86EBF7A-26BF-E281-1E8D-82E4564CF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FCFC754-22DA-A9DC-9F0F-72109F9B7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777BF-0649-4DA6-B5D3-1E2001701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781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276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6"/>
            <a:ext cx="8229600" cy="33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625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81">
                <a:latin typeface="Arial" charset="0"/>
              </a:defRPr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4683625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81">
                <a:latin typeface="Arial" charset="0"/>
              </a:defRPr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625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81"/>
            </a:lvl1pPr>
          </a:lstStyle>
          <a:p>
            <a:pPr defTabSz="365859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36585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427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6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62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62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62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62">
          <a:solidFill>
            <a:schemeClr val="tx2"/>
          </a:solidFill>
          <a:latin typeface="Arial" charset="0"/>
        </a:defRPr>
      </a:lvl5pPr>
      <a:lvl6pPr marL="287456" algn="ctr" rtl="0" fontAlgn="base">
        <a:spcBef>
          <a:spcPct val="0"/>
        </a:spcBef>
        <a:spcAft>
          <a:spcPct val="0"/>
        </a:spcAft>
        <a:defRPr sz="2762">
          <a:solidFill>
            <a:schemeClr val="tx2"/>
          </a:solidFill>
          <a:latin typeface="Arial" charset="0"/>
        </a:defRPr>
      </a:lvl6pPr>
      <a:lvl7pPr marL="574910" algn="ctr" rtl="0" fontAlgn="base">
        <a:spcBef>
          <a:spcPct val="0"/>
        </a:spcBef>
        <a:spcAft>
          <a:spcPct val="0"/>
        </a:spcAft>
        <a:defRPr sz="2762">
          <a:solidFill>
            <a:schemeClr val="tx2"/>
          </a:solidFill>
          <a:latin typeface="Arial" charset="0"/>
        </a:defRPr>
      </a:lvl7pPr>
      <a:lvl8pPr marL="862367" algn="ctr" rtl="0" fontAlgn="base">
        <a:spcBef>
          <a:spcPct val="0"/>
        </a:spcBef>
        <a:spcAft>
          <a:spcPct val="0"/>
        </a:spcAft>
        <a:defRPr sz="2762">
          <a:solidFill>
            <a:schemeClr val="tx2"/>
          </a:solidFill>
          <a:latin typeface="Arial" charset="0"/>
        </a:defRPr>
      </a:lvl8pPr>
      <a:lvl9pPr marL="1149821" algn="ctr" rtl="0" fontAlgn="base">
        <a:spcBef>
          <a:spcPct val="0"/>
        </a:spcBef>
        <a:spcAft>
          <a:spcPct val="0"/>
        </a:spcAft>
        <a:defRPr sz="2762">
          <a:solidFill>
            <a:schemeClr val="tx2"/>
          </a:solidFill>
          <a:latin typeface="Arial" charset="0"/>
        </a:defRPr>
      </a:lvl9pPr>
    </p:titleStyle>
    <p:bodyStyle>
      <a:lvl1pPr marL="215321" indent="-215321" algn="l" rtl="0" eaLnBrk="0" fontAlgn="base" hangingPunct="0">
        <a:spcBef>
          <a:spcPct val="20000"/>
        </a:spcBef>
        <a:spcAft>
          <a:spcPct val="0"/>
        </a:spcAft>
        <a:buChar char="•"/>
        <a:defRPr sz="2002">
          <a:solidFill>
            <a:schemeClr val="tx1"/>
          </a:solidFill>
          <a:latin typeface="+mn-lt"/>
          <a:ea typeface="+mn-ea"/>
          <a:cs typeface="+mn-cs"/>
        </a:defRPr>
      </a:lvl1pPr>
      <a:lvl2pPr marL="466850" indent="-179119" algn="l" rtl="0" eaLnBrk="0" fontAlgn="base" hangingPunct="0">
        <a:spcBef>
          <a:spcPct val="20000"/>
        </a:spcBef>
        <a:spcAft>
          <a:spcPct val="0"/>
        </a:spcAft>
        <a:buChar char="–"/>
        <a:defRPr sz="1762">
          <a:solidFill>
            <a:schemeClr val="tx1"/>
          </a:solidFill>
          <a:latin typeface="+mn-lt"/>
        </a:defRPr>
      </a:lvl2pPr>
      <a:lvl3pPr marL="718379" indent="-143549" algn="l" rtl="0" eaLnBrk="0" fontAlgn="base" hangingPunct="0">
        <a:spcBef>
          <a:spcPct val="20000"/>
        </a:spcBef>
        <a:spcAft>
          <a:spcPct val="0"/>
        </a:spcAft>
        <a:buChar char="•"/>
        <a:defRPr sz="1521">
          <a:solidFill>
            <a:schemeClr val="tx1"/>
          </a:solidFill>
          <a:latin typeface="+mn-lt"/>
        </a:defRPr>
      </a:lvl3pPr>
      <a:lvl4pPr marL="1005477" indent="-143549" algn="l" rtl="0" eaLnBrk="0" fontAlgn="base" hangingPunct="0">
        <a:spcBef>
          <a:spcPct val="20000"/>
        </a:spcBef>
        <a:spcAft>
          <a:spcPct val="0"/>
        </a:spcAft>
        <a:buChar char="–"/>
        <a:defRPr sz="1241">
          <a:solidFill>
            <a:schemeClr val="tx1"/>
          </a:solidFill>
          <a:latin typeface="+mn-lt"/>
        </a:defRPr>
      </a:lvl4pPr>
      <a:lvl5pPr marL="1293207" indent="-143549" algn="l" rtl="0" eaLnBrk="0" fontAlgn="base" hangingPunct="0">
        <a:spcBef>
          <a:spcPct val="20000"/>
        </a:spcBef>
        <a:spcAft>
          <a:spcPct val="0"/>
        </a:spcAft>
        <a:buChar char="»"/>
        <a:defRPr sz="1241">
          <a:solidFill>
            <a:schemeClr val="tx1"/>
          </a:solidFill>
          <a:latin typeface="+mn-lt"/>
        </a:defRPr>
      </a:lvl5pPr>
      <a:lvl6pPr marL="1581005" indent="-143729" algn="l" rtl="0" fontAlgn="base">
        <a:spcBef>
          <a:spcPct val="20000"/>
        </a:spcBef>
        <a:spcAft>
          <a:spcPct val="0"/>
        </a:spcAft>
        <a:buChar char="»"/>
        <a:defRPr sz="1241">
          <a:solidFill>
            <a:schemeClr val="tx1"/>
          </a:solidFill>
          <a:latin typeface="+mn-lt"/>
        </a:defRPr>
      </a:lvl6pPr>
      <a:lvl7pPr marL="1868459" indent="-143729" algn="l" rtl="0" fontAlgn="base">
        <a:spcBef>
          <a:spcPct val="20000"/>
        </a:spcBef>
        <a:spcAft>
          <a:spcPct val="0"/>
        </a:spcAft>
        <a:buChar char="»"/>
        <a:defRPr sz="1241">
          <a:solidFill>
            <a:schemeClr val="tx1"/>
          </a:solidFill>
          <a:latin typeface="+mn-lt"/>
        </a:defRPr>
      </a:lvl7pPr>
      <a:lvl8pPr marL="2155913" indent="-143729" algn="l" rtl="0" fontAlgn="base">
        <a:spcBef>
          <a:spcPct val="20000"/>
        </a:spcBef>
        <a:spcAft>
          <a:spcPct val="0"/>
        </a:spcAft>
        <a:buChar char="»"/>
        <a:defRPr sz="1241">
          <a:solidFill>
            <a:schemeClr val="tx1"/>
          </a:solidFill>
          <a:latin typeface="+mn-lt"/>
        </a:defRPr>
      </a:lvl8pPr>
      <a:lvl9pPr marL="2443368" indent="-143729" algn="l" rtl="0" fontAlgn="base">
        <a:spcBef>
          <a:spcPct val="20000"/>
        </a:spcBef>
        <a:spcAft>
          <a:spcPct val="0"/>
        </a:spcAft>
        <a:buChar char="»"/>
        <a:defRPr sz="1241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574910" rtl="0" eaLnBrk="1" latinLnBrk="0" hangingPunct="1">
        <a:defRPr sz="1121" kern="1200">
          <a:solidFill>
            <a:schemeClr val="tx1"/>
          </a:solidFill>
          <a:latin typeface="+mn-lt"/>
          <a:ea typeface="+mn-ea"/>
          <a:cs typeface="+mn-cs"/>
        </a:defRPr>
      </a:lvl1pPr>
      <a:lvl2pPr marL="287456" algn="l" defTabSz="574910" rtl="0" eaLnBrk="1" latinLnBrk="0" hangingPunct="1">
        <a:defRPr sz="1121" kern="1200">
          <a:solidFill>
            <a:schemeClr val="tx1"/>
          </a:solidFill>
          <a:latin typeface="+mn-lt"/>
          <a:ea typeface="+mn-ea"/>
          <a:cs typeface="+mn-cs"/>
        </a:defRPr>
      </a:lvl2pPr>
      <a:lvl3pPr marL="574910" algn="l" defTabSz="574910" rtl="0" eaLnBrk="1" latinLnBrk="0" hangingPunct="1">
        <a:defRPr sz="1121" kern="1200">
          <a:solidFill>
            <a:schemeClr val="tx1"/>
          </a:solidFill>
          <a:latin typeface="+mn-lt"/>
          <a:ea typeface="+mn-ea"/>
          <a:cs typeface="+mn-cs"/>
        </a:defRPr>
      </a:lvl3pPr>
      <a:lvl4pPr marL="862367" algn="l" defTabSz="574910" rtl="0" eaLnBrk="1" latinLnBrk="0" hangingPunct="1">
        <a:defRPr sz="1121" kern="1200">
          <a:solidFill>
            <a:schemeClr val="tx1"/>
          </a:solidFill>
          <a:latin typeface="+mn-lt"/>
          <a:ea typeface="+mn-ea"/>
          <a:cs typeface="+mn-cs"/>
        </a:defRPr>
      </a:lvl4pPr>
      <a:lvl5pPr marL="1149821" algn="l" defTabSz="574910" rtl="0" eaLnBrk="1" latinLnBrk="0" hangingPunct="1">
        <a:defRPr sz="1121" kern="1200">
          <a:solidFill>
            <a:schemeClr val="tx1"/>
          </a:solidFill>
          <a:latin typeface="+mn-lt"/>
          <a:ea typeface="+mn-ea"/>
          <a:cs typeface="+mn-cs"/>
        </a:defRPr>
      </a:lvl5pPr>
      <a:lvl6pPr marL="1437275" algn="l" defTabSz="574910" rtl="0" eaLnBrk="1" latinLnBrk="0" hangingPunct="1">
        <a:defRPr sz="1121" kern="1200">
          <a:solidFill>
            <a:schemeClr val="tx1"/>
          </a:solidFill>
          <a:latin typeface="+mn-lt"/>
          <a:ea typeface="+mn-ea"/>
          <a:cs typeface="+mn-cs"/>
        </a:defRPr>
      </a:lvl6pPr>
      <a:lvl7pPr marL="1724731" algn="l" defTabSz="574910" rtl="0" eaLnBrk="1" latinLnBrk="0" hangingPunct="1">
        <a:defRPr sz="1121" kern="1200">
          <a:solidFill>
            <a:schemeClr val="tx1"/>
          </a:solidFill>
          <a:latin typeface="+mn-lt"/>
          <a:ea typeface="+mn-ea"/>
          <a:cs typeface="+mn-cs"/>
        </a:defRPr>
      </a:lvl7pPr>
      <a:lvl8pPr marL="2012186" algn="l" defTabSz="574910" rtl="0" eaLnBrk="1" latinLnBrk="0" hangingPunct="1">
        <a:defRPr sz="1121" kern="1200">
          <a:solidFill>
            <a:schemeClr val="tx1"/>
          </a:solidFill>
          <a:latin typeface="+mn-lt"/>
          <a:ea typeface="+mn-ea"/>
          <a:cs typeface="+mn-cs"/>
        </a:defRPr>
      </a:lvl8pPr>
      <a:lvl9pPr marL="2299640" algn="l" defTabSz="574910" rtl="0" eaLnBrk="1" latinLnBrk="0" hangingPunct="1">
        <a:defRPr sz="11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445052" y="1516299"/>
            <a:ext cx="8405957" cy="131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514" tIns="28757" rIns="57514" bIns="2875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365859" eaLnBrk="1" fontAlgn="base" hangingPunct="1">
              <a:spcBef>
                <a:spcPts val="722"/>
              </a:spcBef>
              <a:spcAft>
                <a:spcPct val="0"/>
              </a:spcAft>
              <a:defRPr/>
            </a:pPr>
            <a:r>
              <a:rPr lang="en-US" sz="2800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 defTabSz="685783" eaLnBrk="1" hangingPunct="1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19: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1+2)</a:t>
            </a:r>
          </a:p>
          <a:p>
            <a:pPr algn="ctr" defTabSz="365859" eaLnBrk="1" fontAlgn="base" hangingPunct="1">
              <a:spcBef>
                <a:spcPts val="722"/>
              </a:spcBef>
              <a:spcAft>
                <a:spcPct val="0"/>
              </a:spcAft>
              <a:defRPr/>
            </a:pPr>
            <a:endParaRPr lang="en-US" sz="196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48" y="2427734"/>
            <a:ext cx="2247891" cy="8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12648" y="230249"/>
            <a:ext cx="1186457" cy="152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89885" y="283888"/>
            <a:ext cx="1190741" cy="142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277338" y="472275"/>
            <a:ext cx="855800" cy="95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33611" y="3253936"/>
            <a:ext cx="727440" cy="5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028950"/>
            <a:ext cx="2131519" cy="152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2820292" y="671734"/>
            <a:ext cx="3702470" cy="319337"/>
          </a:xfrm>
          <a:prstGeom prst="rect">
            <a:avLst/>
          </a:prstGeom>
        </p:spPr>
        <p:txBody>
          <a:bodyPr wrap="none" lIns="48857" tIns="24428" rIns="48857" bIns="2442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325576">
              <a:defRPr/>
            </a:pPr>
            <a:endParaRPr lang="en-US" sz="1443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45051" y="3112280"/>
            <a:ext cx="1478168" cy="152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9622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ubrics | Teacher Sandra">
            <a:extLst>
              <a:ext uri="{FF2B5EF4-FFF2-40B4-BE49-F238E27FC236}">
                <a16:creationId xmlns="" xmlns:a16="http://schemas.microsoft.com/office/drawing/2014/main" id="{6F06AC14-0DC1-0A2E-0441-C8CA27FA7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073277"/>
            <a:ext cx="2160240" cy="19288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4933" y="1694938"/>
            <a:ext cx="2312927" cy="459126"/>
          </a:xfrm>
          <a:prstGeom prst="rect">
            <a:avLst/>
          </a:prstGeom>
          <a:noFill/>
        </p:spPr>
        <p:txBody>
          <a:bodyPr wrap="square" lIns="43206" tIns="21603" rIns="43206" bIns="21603" rtlCol="0">
            <a:spAutoFit/>
          </a:bodyPr>
          <a:lstStyle/>
          <a:p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NHÓM</a:t>
            </a:r>
            <a:endParaRPr lang="vi-VN" sz="2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Math Kangaroo – Bright Education Consultant and Travel Company">
            <a:extLst>
              <a:ext uri="{FF2B5EF4-FFF2-40B4-BE49-F238E27FC236}">
                <a16:creationId xmlns=""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63" y="2434593"/>
            <a:ext cx="1686720" cy="1539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=""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279" y="2073876"/>
            <a:ext cx="1686720" cy="1539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th Kangaroo – Bright Education Consultant and Travel Company">
            <a:extLst>
              <a:ext uri="{FF2B5EF4-FFF2-40B4-BE49-F238E27FC236}">
                <a16:creationId xmlns=""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08" y="2371913"/>
            <a:ext cx="1686720" cy="1539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41696" y="4174708"/>
            <a:ext cx="2773298" cy="874625"/>
          </a:xfrm>
          <a:prstGeom prst="rect">
            <a:avLst/>
          </a:prstGeom>
          <a:noFill/>
        </p:spPr>
        <p:txBody>
          <a:bodyPr wrap="square" lIns="43206" tIns="21603" rIns="43206" bIns="21603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ĐỌC NỐI TIẾP TRƯỚC LỚP</a:t>
            </a:r>
            <a:endParaRPr lang="vi-VN" sz="27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1227" y="4097763"/>
            <a:ext cx="2395229" cy="1028513"/>
          </a:xfrm>
          <a:prstGeom prst="rect">
            <a:avLst/>
          </a:prstGeom>
          <a:noFill/>
        </p:spPr>
        <p:txBody>
          <a:bodyPr wrap="square" lIns="43206" tIns="21603" rIns="43206" bIns="21603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LẠI CẢ BÀI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319834"/>
            <a:ext cx="2723554" cy="375104"/>
          </a:xfrm>
          <a:prstGeom prst="rect">
            <a:avLst/>
          </a:prstGeom>
          <a:noFill/>
        </p:spPr>
        <p:txBody>
          <a:bodyPr wrap="square" lIns="51434" tIns="25718" rIns="51434" bIns="25718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" y="441629"/>
            <a:ext cx="9143999" cy="408236"/>
          </a:xfrm>
          <a:prstGeom prst="rect">
            <a:avLst/>
          </a:prstGeom>
          <a:noFill/>
        </p:spPr>
        <p:txBody>
          <a:bodyPr wrap="square" lIns="38527" tIns="19264" rIns="38527" bIns="19264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520" y="8708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7350" y="1"/>
            <a:ext cx="6849305" cy="408236"/>
          </a:xfrm>
          <a:prstGeom prst="rect">
            <a:avLst/>
          </a:prstGeom>
          <a:noFill/>
        </p:spPr>
        <p:txBody>
          <a:bodyPr wrap="square" lIns="38527" tIns="19264" rIns="38527" bIns="19264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2026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70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408237"/>
            <a:ext cx="9143999" cy="408236"/>
          </a:xfrm>
          <a:prstGeom prst="rect">
            <a:avLst/>
          </a:prstGeom>
          <a:noFill/>
        </p:spPr>
        <p:txBody>
          <a:bodyPr wrap="square" lIns="38527" tIns="19264" rIns="38527" bIns="19264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75953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67766"/>
            <a:ext cx="2627783" cy="398417"/>
          </a:xfrm>
          <a:prstGeom prst="rect">
            <a:avLst/>
          </a:prstGeom>
          <a:noFill/>
        </p:spPr>
        <p:txBody>
          <a:bodyPr wrap="square" lIns="28804" tIns="14402" rIns="28804" bIns="14402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5049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22669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Vì xưa kia, dòng sông ở đây thường thoảng lên mùi hương dìu dịu của cỏ thạch xương bồ.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0621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vi-VN" sz="24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 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35623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Sông Hương là một bức tranh phong cảnh khổ dài mà mỗi đoạn, mỗi khúc đều có vẻ đẹp riêng của nó. 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7350" y="1"/>
            <a:ext cx="6849305" cy="408236"/>
          </a:xfrm>
          <a:prstGeom prst="rect">
            <a:avLst/>
          </a:prstGeom>
          <a:noFill/>
        </p:spPr>
        <p:txBody>
          <a:bodyPr wrap="square" lIns="38527" tIns="19264" rIns="38527" bIns="19264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2026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11658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948637C-D95A-A5BA-8070-04308AB95028}"/>
              </a:ext>
            </a:extLst>
          </p:cNvPr>
          <p:cNvSpPr/>
          <p:nvPr/>
        </p:nvSpPr>
        <p:spPr>
          <a:xfrm>
            <a:off x="56860" y="2105437"/>
            <a:ext cx="90257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endParaRPr lang="vi-VN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408237"/>
            <a:ext cx="9143999" cy="408236"/>
          </a:xfrm>
          <a:prstGeom prst="rect">
            <a:avLst/>
          </a:prstGeom>
          <a:noFill/>
        </p:spPr>
        <p:txBody>
          <a:bodyPr wrap="square" lIns="38527" tIns="19264" rIns="38527" bIns="19264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75953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67766"/>
            <a:ext cx="2627783" cy="398417"/>
          </a:xfrm>
          <a:prstGeom prst="rect">
            <a:avLst/>
          </a:prstGeom>
          <a:noFill/>
        </p:spPr>
        <p:txBody>
          <a:bodyPr wrap="square" lIns="28804" tIns="14402" rIns="28804" bIns="14402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56618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vi-VN" sz="20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 </a:t>
            </a:r>
            <a:endParaRPr lang="en-US" sz="2000" b="1" dirty="0">
              <a:solidFill>
                <a:srgbClr val="008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2343150"/>
            <a:ext cx="9144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300" dirty="0" smtClean="0">
                <a:latin typeface="Times New Roman" pitchFamily="18" charset="0"/>
                <a:cs typeface="Times New Roman" pitchFamily="18" charset="0"/>
              </a:rPr>
              <a:t>Đó là các hình ảnh: </a:t>
            </a:r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nl-NL" sz="2300" dirty="0" smtClean="0">
                <a:latin typeface="Times New Roman" pitchFamily="18" charset="0"/>
                <a:cs typeface="Times New Roman" pitchFamily="18" charset="0"/>
              </a:rPr>
              <a:t>Bầu trời, mặt nước, bãi ngô, thảm cỏ mang màu xanh với sắc độ đậm nhạt khác nhau: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nl-NL" sz="2300" dirty="0" smtClean="0">
                <a:latin typeface="Times New Roman" pitchFamily="18" charset="0"/>
                <a:cs typeface="Times New Roman" pitchFamily="18" charset="0"/>
              </a:rPr>
              <a:t>- Mùa hè, phượng vĩ  đỏ rực hai bên bờ, dòng sông thay chiếc áo xanh hằng ngày thành dải lụa đào ửng hồng cả phố phường.  .</a:t>
            </a:r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300" dirty="0" smtClean="0">
                <a:latin typeface="Times New Roman" pitchFamily="18" charset="0"/>
                <a:cs typeface="Times New Roman" pitchFamily="18" charset="0"/>
              </a:rPr>
              <a:t>- Những đêm trăng sáng, dòng sông là một đường trăng lung linh dát vàng.</a:t>
            </a:r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vi-VN" sz="21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7350" y="1"/>
            <a:ext cx="6849305" cy="408236"/>
          </a:xfrm>
          <a:prstGeom prst="rect">
            <a:avLst/>
          </a:prstGeom>
          <a:noFill/>
        </p:spPr>
        <p:txBody>
          <a:bodyPr wrap="square" lIns="38527" tIns="19264" rIns="38527" bIns="19264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2026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2567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0DC2116-5269-48E9-9C27-B0A9724BA8C8}"/>
              </a:ext>
            </a:extLst>
          </p:cNvPr>
          <p:cNvSpPr txBox="1"/>
          <p:nvPr/>
        </p:nvSpPr>
        <p:spPr>
          <a:xfrm>
            <a:off x="74535" y="915566"/>
            <a:ext cx="901977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endParaRPr lang="vi-VN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408237"/>
            <a:ext cx="9143999" cy="408236"/>
          </a:xfrm>
          <a:prstGeom prst="rect">
            <a:avLst/>
          </a:prstGeom>
          <a:noFill/>
        </p:spPr>
        <p:txBody>
          <a:bodyPr wrap="square" lIns="38527" tIns="19264" rIns="38527" bIns="19264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75953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167766"/>
            <a:ext cx="2627783" cy="398417"/>
          </a:xfrm>
          <a:prstGeom prst="rect">
            <a:avLst/>
          </a:prstGeom>
          <a:noFill/>
        </p:spPr>
        <p:txBody>
          <a:bodyPr wrap="square" lIns="28804" tIns="14402" rIns="28804" bIns="14402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583255"/>
            <a:ext cx="9094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vi-VN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 </a:t>
            </a:r>
            <a:endParaRPr lang="en-US" sz="2400" b="1" kern="0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687" y="2311201"/>
            <a:ext cx="9044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Sông Hương làm cho không khí thành phố trở nên trong lành, làm tan biến những tiếng ồn ào của chợ búa, tạo cho thành phố một vẻ êm đềm.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535" y="3257550"/>
            <a:ext cx="9069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 </a:t>
            </a:r>
            <a:endParaRPr lang="en-US" sz="2400" b="1" kern="0" dirty="0">
              <a:solidFill>
                <a:srgbClr val="008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35" y="3790950"/>
            <a:ext cx="9069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- Sông Hương có vẻ đẹp thanh bình, thơ mộng/ Sông Hương có vẻ đẹp yên bình, nên thơ/ ...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7350" y="1"/>
            <a:ext cx="6849305" cy="408236"/>
          </a:xfrm>
          <a:prstGeom prst="rect">
            <a:avLst/>
          </a:prstGeom>
          <a:noFill/>
        </p:spPr>
        <p:txBody>
          <a:bodyPr wrap="square" lIns="38527" tIns="19264" rIns="38527" bIns="19264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2026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034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88407" y="3341355"/>
            <a:ext cx="1812408" cy="1159213"/>
            <a:chOff x="0" y="180975"/>
            <a:chExt cx="15274946" cy="4121645"/>
          </a:xfrm>
        </p:grpSpPr>
        <p:sp>
          <p:nvSpPr>
            <p:cNvPr id="3" name="TextBox 3"/>
            <p:cNvSpPr txBox="1"/>
            <p:nvPr/>
          </p:nvSpPr>
          <p:spPr>
            <a:xfrm>
              <a:off x="0" y="180975"/>
              <a:ext cx="15274946" cy="14134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288050">
                <a:lnSpc>
                  <a:spcPts val="3126"/>
                </a:lnSpc>
              </a:pPr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5157066" y="2963200"/>
              <a:ext cx="4960814" cy="133942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1075826" y="2521727"/>
            <a:ext cx="990931" cy="15214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423265" y="2915644"/>
            <a:ext cx="638825" cy="7306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37874" y="1696052"/>
            <a:ext cx="4125545" cy="476503"/>
          </a:xfrm>
          <a:prstGeom prst="rect">
            <a:avLst/>
          </a:prstGeom>
          <a:noFill/>
        </p:spPr>
        <p:txBody>
          <a:bodyPr wrap="square" lIns="43206" tIns="21603" rIns="43206" bIns="21603" rtlCol="0">
            <a:spAutoFit/>
          </a:bodyPr>
          <a:lstStyle/>
          <a:p>
            <a:r>
              <a:rPr lang="en-US" sz="2813" b="1" dirty="0">
                <a:latin typeface="Times New Roman" pitchFamily="18" charset="0"/>
                <a:cs typeface="Times New Roman" pitchFamily="18" charset="0"/>
              </a:rPr>
              <a:t>ĐỌC LẠI BÀI</a:t>
            </a:r>
            <a:endParaRPr lang="vi-VN" sz="2813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Trang chủ - NQ Education">
            <a:extLst>
              <a:ext uri="{FF2B5EF4-FFF2-40B4-BE49-F238E27FC236}">
                <a16:creationId xmlns=""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7" y="1774595"/>
            <a:ext cx="1367012" cy="1590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942099" y="2272166"/>
            <a:ext cx="2946818" cy="412960"/>
          </a:xfrm>
          <a:prstGeom prst="rect">
            <a:avLst/>
          </a:prstGeom>
          <a:noFill/>
        </p:spPr>
        <p:txBody>
          <a:bodyPr wrap="square" lIns="43206" tIns="21603" rIns="43206" bIns="21603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09529" y="2909786"/>
            <a:ext cx="6447247" cy="1151624"/>
          </a:xfrm>
          <a:prstGeom prst="rect">
            <a:avLst/>
          </a:prstGeom>
          <a:noFill/>
        </p:spPr>
        <p:txBody>
          <a:bodyPr wrap="square" lIns="43206" tIns="21603" rIns="43206" bIns="21603" rtlCol="0">
            <a:spAutoFit/>
          </a:bodyPr>
          <a:lstStyle/>
          <a:p>
            <a:pPr lvl="0" algn="just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dung: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Vẻ đẹp của bức tranh phong cảnh sông Hương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suy 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nghĩ, cảm xúc, sự gắn bó của tác giả với </a:t>
            </a:r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</a:t>
            </a:r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 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Hương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" y="408237"/>
            <a:ext cx="9143999" cy="408236"/>
          </a:xfrm>
          <a:prstGeom prst="rect">
            <a:avLst/>
          </a:prstGeom>
          <a:noFill/>
        </p:spPr>
        <p:txBody>
          <a:bodyPr wrap="square" lIns="38527" tIns="19264" rIns="38527" bIns="19264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520" y="75953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1167766"/>
            <a:ext cx="2627783" cy="398417"/>
          </a:xfrm>
          <a:prstGeom prst="rect">
            <a:avLst/>
          </a:prstGeom>
          <a:noFill/>
        </p:spPr>
        <p:txBody>
          <a:bodyPr wrap="square" lIns="28804" tIns="14402" rIns="28804" bIns="14402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7350" y="1"/>
            <a:ext cx="6849305" cy="408236"/>
          </a:xfrm>
          <a:prstGeom prst="rect">
            <a:avLst/>
          </a:prstGeom>
          <a:noFill/>
        </p:spPr>
        <p:txBody>
          <a:bodyPr wrap="square" lIns="38527" tIns="19264" rIns="38527" bIns="19264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2026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141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" y="3262"/>
            <a:ext cx="9132406" cy="513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770941" y="1894487"/>
            <a:ext cx="5602118" cy="11442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198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</a:t>
            </a:r>
            <a:r>
              <a:rPr lang="vi-VN" sz="3198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r>
              <a:rPr lang="en-US" sz="3198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4579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="" xmlns:a16="http://schemas.microsoft.com/office/drawing/2014/main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1" y="3262"/>
            <a:ext cx="9143999" cy="513698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099" y="1130671"/>
            <a:ext cx="311468" cy="758846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87"/>
          <a:stretch/>
        </p:blipFill>
        <p:spPr>
          <a:xfrm>
            <a:off x="1" y="1765924"/>
            <a:ext cx="9143999" cy="33743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33025F6-03E4-F7FE-A115-15A451327F80}"/>
              </a:ext>
            </a:extLst>
          </p:cNvPr>
          <p:cNvSpPr txBox="1"/>
          <p:nvPr/>
        </p:nvSpPr>
        <p:spPr>
          <a:xfrm>
            <a:off x="2876437" y="1143558"/>
            <a:ext cx="1810489" cy="466714"/>
          </a:xfrm>
          <a:prstGeom prst="rect">
            <a:avLst/>
          </a:prstGeom>
          <a:noFill/>
        </p:spPr>
        <p:txBody>
          <a:bodyPr wrap="square" lIns="38527" tIns="19264" rIns="38527" bIns="19264" rtlCol="0">
            <a:spAutoFit/>
          </a:bodyPr>
          <a:lstStyle/>
          <a:p>
            <a:pPr>
              <a:defRPr/>
            </a:pPr>
            <a:r>
              <a:rPr lang="en-US" sz="278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78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8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78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7350" y="1"/>
            <a:ext cx="6849305" cy="408236"/>
          </a:xfrm>
          <a:prstGeom prst="rect">
            <a:avLst/>
          </a:prstGeom>
          <a:noFill/>
        </p:spPr>
        <p:txBody>
          <a:bodyPr wrap="square" lIns="38527" tIns="19264" rIns="38527" bIns="19264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2026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7350" y="441629"/>
            <a:ext cx="6849305" cy="408236"/>
          </a:xfrm>
          <a:prstGeom prst="rect">
            <a:avLst/>
          </a:prstGeom>
          <a:noFill/>
        </p:spPr>
        <p:txBody>
          <a:bodyPr wrap="square" lIns="38527" tIns="19264" rIns="38527" bIns="19264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618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ÀN CẢNH SÔNG HƯƠNG THƠ MỘ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95652"/>
            <a:ext cx="249424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5136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Huế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Huế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Bản Đồ Thừa Thiên Huế | Tra Cứu Thông Tin Quy Hoạch Huế Mới Nhất">
            <a:extLst>
              <a:ext uri="{FF2B5EF4-FFF2-40B4-BE49-F238E27FC236}">
                <a16:creationId xmlns="" xmlns:a16="http://schemas.microsoft.com/office/drawing/2014/main" id="{F106AB48-A53F-E0D7-B44A-5B1FB1863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972" y="1495652"/>
            <a:ext cx="6539534" cy="34712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" y="441629"/>
            <a:ext cx="9143999" cy="408236"/>
          </a:xfrm>
          <a:prstGeom prst="rect">
            <a:avLst/>
          </a:prstGeom>
          <a:noFill/>
        </p:spPr>
        <p:txBody>
          <a:bodyPr wrap="square" lIns="38527" tIns="19264" rIns="38527" bIns="19264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87004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7350" y="1"/>
            <a:ext cx="6849305" cy="408236"/>
          </a:xfrm>
          <a:prstGeom prst="rect">
            <a:avLst/>
          </a:prstGeom>
          <a:noFill/>
        </p:spPr>
        <p:txBody>
          <a:bodyPr wrap="square" lIns="38527" tIns="19264" rIns="38527" bIns="19264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2026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hue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52550"/>
            <a:ext cx="6400800" cy="3657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15132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610" y="1266367"/>
            <a:ext cx="2723554" cy="421270"/>
          </a:xfrm>
          <a:prstGeom prst="rect">
            <a:avLst/>
          </a:prstGeom>
          <a:noFill/>
        </p:spPr>
        <p:txBody>
          <a:bodyPr wrap="square" lIns="51434" tIns="25718" rIns="51434" bIns="25718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09" y="2963403"/>
            <a:ext cx="3161108" cy="421270"/>
          </a:xfrm>
          <a:prstGeom prst="rect">
            <a:avLst/>
          </a:prstGeom>
          <a:noFill/>
        </p:spPr>
        <p:txBody>
          <a:bodyPr wrap="square" lIns="51434" tIns="25718" rIns="51434" bIns="25718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*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Luyện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đọc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04" y="1716507"/>
            <a:ext cx="4913935" cy="421270"/>
          </a:xfrm>
          <a:prstGeom prst="rect">
            <a:avLst/>
          </a:prstGeom>
          <a:noFill/>
        </p:spPr>
        <p:txBody>
          <a:bodyPr wrap="square" lIns="51434" tIns="25718" rIns="51434" bIns="25718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*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Luyện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đọc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ngữ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khó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04" y="2158175"/>
            <a:ext cx="90983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dìu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dịu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thạch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xương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bồ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trùm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ửng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dát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63" y="3378766"/>
            <a:ext cx="9098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Bao trùm lên cả bức tranh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vi-V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 một màu xanh có nhiều sắc độ, đậm nhạt khác nhau: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vi-V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màu xanh da trời,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vi-V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màu xanh của nước biếc,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vi-V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màu xanh non của những bãi ngô,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vi-V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thảm cỏ,...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4" y="4469059"/>
            <a:ext cx="3137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52145"/>
            <a:ext cx="9143999" cy="408236"/>
          </a:xfrm>
          <a:prstGeom prst="rect">
            <a:avLst/>
          </a:prstGeom>
          <a:noFill/>
        </p:spPr>
        <p:txBody>
          <a:bodyPr wrap="square" lIns="38527" tIns="19264" rIns="38527" bIns="19264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52982" y="86812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7350" y="1"/>
            <a:ext cx="6849305" cy="408236"/>
          </a:xfrm>
          <a:prstGeom prst="rect">
            <a:avLst/>
          </a:prstGeom>
          <a:noFill/>
        </p:spPr>
        <p:txBody>
          <a:bodyPr wrap="square" lIns="38527" tIns="19264" rIns="38527" bIns="19264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2026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599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441629"/>
            <a:ext cx="9143999" cy="408236"/>
          </a:xfrm>
          <a:prstGeom prst="rect">
            <a:avLst/>
          </a:prstGeom>
          <a:noFill/>
        </p:spPr>
        <p:txBody>
          <a:bodyPr wrap="square" lIns="38527" tIns="19264" rIns="38527" bIns="19264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87004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9257" y="2446162"/>
            <a:ext cx="3137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2EDBC61-AF12-48E9-42C2-0F893E86DECF}"/>
              </a:ext>
            </a:extLst>
          </p:cNvPr>
          <p:cNvSpPr txBox="1"/>
          <p:nvPr/>
        </p:nvSpPr>
        <p:spPr>
          <a:xfrm>
            <a:off x="0" y="3486150"/>
            <a:ext cx="90096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Hương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Giang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Hương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121D84-F5FA-8767-E0DC-5E13125ADA8B}"/>
              </a:ext>
            </a:extLst>
          </p:cNvPr>
          <p:cNvSpPr/>
          <p:nvPr/>
        </p:nvSpPr>
        <p:spPr>
          <a:xfrm>
            <a:off x="-59257" y="285448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mức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đậm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nhạt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8FDDAD7-6999-307F-188F-FC2DCBEB85F8}"/>
              </a:ext>
            </a:extLst>
          </p:cNvPr>
          <p:cNvSpPr/>
          <p:nvPr/>
        </p:nvSpPr>
        <p:spPr>
          <a:xfrm>
            <a:off x="0" y="4095750"/>
            <a:ext cx="9130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Lụa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đào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lụa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3AC7E7A-286B-FD30-DFB8-7B1D20364451}"/>
              </a:ext>
            </a:extLst>
          </p:cNvPr>
          <p:cNvSpPr txBox="1"/>
          <p:nvPr/>
        </p:nvSpPr>
        <p:spPr>
          <a:xfrm>
            <a:off x="0" y="4681835"/>
            <a:ext cx="47947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Đặc ân: ơn đặc biệt. </a:t>
            </a:r>
            <a:endPara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1200150"/>
            <a:ext cx="2723554" cy="421270"/>
          </a:xfrm>
          <a:prstGeom prst="rect">
            <a:avLst/>
          </a:prstGeom>
          <a:noFill/>
        </p:spPr>
        <p:txBody>
          <a:bodyPr wrap="square" lIns="51434" tIns="25718" rIns="51434" bIns="25718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693" y="2049364"/>
            <a:ext cx="3161108" cy="421270"/>
          </a:xfrm>
          <a:prstGeom prst="rect">
            <a:avLst/>
          </a:prstGeom>
          <a:noFill/>
        </p:spPr>
        <p:txBody>
          <a:bodyPr wrap="square" lIns="51434" tIns="25718" rIns="51434" bIns="25718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*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Luyện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đọc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610" y="1611378"/>
            <a:ext cx="4886430" cy="421270"/>
          </a:xfrm>
          <a:prstGeom prst="rect">
            <a:avLst/>
          </a:prstGeom>
          <a:noFill/>
        </p:spPr>
        <p:txBody>
          <a:bodyPr wrap="square" lIns="51434" tIns="25718" rIns="51434" bIns="25718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*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Luyện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đọc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ngữ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khó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7350" y="1"/>
            <a:ext cx="6849305" cy="408236"/>
          </a:xfrm>
          <a:prstGeom prst="rect">
            <a:avLst/>
          </a:prstGeom>
          <a:noFill/>
        </p:spPr>
        <p:txBody>
          <a:bodyPr wrap="square" lIns="38527" tIns="19264" rIns="38527" bIns="19264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2026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52182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Sông Hương và những cây cầu đặc trưng xứ Huế - khamphahue.com.vn">
            <a:extLst>
              <a:ext uri="{FF2B5EF4-FFF2-40B4-BE49-F238E27FC236}">
                <a16:creationId xmlns="" xmlns:a16="http://schemas.microsoft.com/office/drawing/2014/main" id="{D2D292DB-C528-A293-A76D-DC74955E1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680"/>
          <a:stretch/>
        </p:blipFill>
        <p:spPr bwMode="auto">
          <a:xfrm>
            <a:off x="0" y="108501"/>
            <a:ext cx="4865676" cy="5035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4 điểm view đẹp ngắm sông Hương xứ Huế - iVIVU.com">
            <a:extLst>
              <a:ext uri="{FF2B5EF4-FFF2-40B4-BE49-F238E27FC236}">
                <a16:creationId xmlns="" xmlns:a16="http://schemas.microsoft.com/office/drawing/2014/main" id="{0E601D5F-23AF-194C-75E2-072DCD06B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96" y="129779"/>
            <a:ext cx="3963044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5686" y="8042"/>
            <a:ext cx="67449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7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7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91034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ÀN CẢNH SÔNG HƯƠNG THƠ MỘ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3261"/>
            <a:ext cx="9144001" cy="51369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17447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2565" y="0"/>
            <a:ext cx="91565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36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dìu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ho,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  <p:pic>
        <p:nvPicPr>
          <p:cNvPr id="1026" name="Picture 2" descr="Thạch xương bồ là loại cây thân cỏ có lá dải h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5567"/>
            <a:ext cx="4716016" cy="42279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ây thạch xương bồ có tác dụng gì? Tác dụng của cây thạch xương bồ">
            <a:extLst>
              <a:ext uri="{FF2B5EF4-FFF2-40B4-BE49-F238E27FC236}">
                <a16:creationId xmlns="" xmlns:a16="http://schemas.microsoft.com/office/drawing/2014/main" id="{2FCCEC13-CE47-D33D-5499-97FB290EE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915567"/>
            <a:ext cx="4440519" cy="41442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586241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0000"/>
  <p:tag name="GENSWF_OUTPUT_FILE_NAME" val="8701"/>
  <p:tag name="ISPRING_RESOURCE_PATHS_HASH_2" val="ea938b51eb40c54240a7b0e27a8e31ff9a4061e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2978</TotalTime>
  <Words>766</Words>
  <Application>Microsoft Office PowerPoint</Application>
  <PresentationFormat>On-screen Show (16:9)</PresentationFormat>
  <Paragraphs>83</Paragraphs>
  <Slides>15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1_Office Theme</vt:lpstr>
      <vt:lpstr>7_Default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微软中国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LAPTOP</cp:lastModifiedBy>
  <cp:revision>199</cp:revision>
  <dcterms:created xsi:type="dcterms:W3CDTF">2015-02-26T08:23:36Z</dcterms:created>
  <dcterms:modified xsi:type="dcterms:W3CDTF">2026-01-29T22:12:42Z</dcterms:modified>
</cp:coreProperties>
</file>