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8" r:id="rId1"/>
    <p:sldMasterId id="2147483671" r:id="rId2"/>
    <p:sldMasterId id="2147483683" r:id="rId3"/>
    <p:sldMasterId id="2147483696" r:id="rId4"/>
  </p:sldMasterIdLst>
  <p:notesMasterIdLst>
    <p:notesMasterId r:id="rId39"/>
  </p:notesMasterIdLst>
  <p:sldIdLst>
    <p:sldId id="258" r:id="rId5"/>
    <p:sldId id="346" r:id="rId6"/>
    <p:sldId id="273" r:id="rId7"/>
    <p:sldId id="355" r:id="rId8"/>
    <p:sldId id="360" r:id="rId9"/>
    <p:sldId id="361" r:id="rId10"/>
    <p:sldId id="362" r:id="rId11"/>
    <p:sldId id="366" r:id="rId12"/>
    <p:sldId id="374" r:id="rId13"/>
    <p:sldId id="381" r:id="rId14"/>
    <p:sldId id="375" r:id="rId15"/>
    <p:sldId id="382" r:id="rId16"/>
    <p:sldId id="376" r:id="rId17"/>
    <p:sldId id="383" r:id="rId18"/>
    <p:sldId id="377" r:id="rId19"/>
    <p:sldId id="384" r:id="rId20"/>
    <p:sldId id="378" r:id="rId21"/>
    <p:sldId id="368" r:id="rId22"/>
    <p:sldId id="370" r:id="rId23"/>
    <p:sldId id="371" r:id="rId24"/>
    <p:sldId id="365" r:id="rId25"/>
    <p:sldId id="386" r:id="rId26"/>
    <p:sldId id="379" r:id="rId27"/>
    <p:sldId id="385" r:id="rId28"/>
    <p:sldId id="380" r:id="rId29"/>
    <p:sldId id="387" r:id="rId30"/>
    <p:sldId id="388" r:id="rId31"/>
    <p:sldId id="389" r:id="rId32"/>
    <p:sldId id="391" r:id="rId33"/>
    <p:sldId id="392" r:id="rId34"/>
    <p:sldId id="393" r:id="rId35"/>
    <p:sldId id="394" r:id="rId36"/>
    <p:sldId id="395" r:id="rId37"/>
    <p:sldId id="396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93"/>
    <a:srgbClr val="6ECCB1"/>
    <a:srgbClr val="DD4980"/>
    <a:srgbClr val="FF99CC"/>
    <a:srgbClr val="FFD1E8"/>
    <a:srgbClr val="FFB64B"/>
    <a:srgbClr val="FF9900"/>
    <a:srgbClr val="2D7F68"/>
    <a:srgbClr val="A800A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48" autoAdjust="0"/>
    <p:restoredTop sz="89322" autoAdjust="0"/>
  </p:normalViewPr>
  <p:slideViewPr>
    <p:cSldViewPr snapToGrid="0">
      <p:cViewPr varScale="1">
        <p:scale>
          <a:sx n="86" d="100"/>
          <a:sy n="86" d="100"/>
        </p:scale>
        <p:origin x="1070" y="22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8D556-27B9-4E74-8AD5-D0F6BB0A7C33}" type="datetimeFigureOut">
              <a:rPr lang="zh-CN" altLang="en-US" smtClean="0"/>
              <a:t>2026/1/31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3BC0-4B8A-453D-B965-8968036FA1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47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12684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5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9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20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C29726B-0563-8969-F2F4-944300B8E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103CC61-590A-402E-88FB-20A08E01DE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4BD7BD-66B3-0D9E-8DDA-15903AE3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4E60A2-99CE-EA30-5C12-567A24D4F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35B0BC-9CF9-DC30-2101-71877BCEF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092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E91D42-4A72-2576-8DF6-2A7B203B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0C52C71-D8C1-A06E-9380-E54558A63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D2A7E9-9906-B188-789B-48BEFBDF1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141DAFB-2F27-DE2A-FEDD-C1168B87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3CA21B-A6C6-C61D-C2A8-BD4C49B5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5960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96D07-E2C7-8738-E6C3-2650DA8E8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5E9892C-17CA-3100-FDDB-14178C3D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023E71-A33C-8FD2-9106-9A56B9DDF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039D015-9FAD-48BD-640F-CA84493FC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7BB942-291D-6A98-3D6F-F9B944A43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56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4BD2A98-7B39-4560-354C-CD79E8A8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FAD4F6D-CB6D-510F-6968-00DB616D63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1C8D6F-75A5-164A-CB86-3D70CB81C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D81ADE-E90C-5D07-BC89-63CB9969A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0F790F-ACFA-9104-CB8B-D83F2588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C94F606-80E9-ECF4-A74C-8C5B4E2B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989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DB3F9C-A932-6999-EB2B-4FBC517C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2F6B8E9-7AF1-1BB9-76D3-DAD6B546C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19555E7-2DB8-9FA3-C17B-52B732A73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20935FB-F66A-73F3-9187-0B07181031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73D192-1872-3E96-CA9D-52C5ABDBFE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108290F-3DD9-9F13-1940-4037151A2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A1DD596-8CC0-C529-77DA-5D25D3F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C006EC0-8247-530D-AAB9-D3AAC977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067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CA51B3-41E3-45AA-0BB2-1AC6F592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3D192FA-F860-E319-59A4-806ADE00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8982558-C50B-9B14-2B3A-06C36A918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E110FC6-C910-A450-2E65-58E8B8FF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1054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956441E-8A80-8104-41EA-EB53C770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397C3FB-CAA3-8D2F-B6BA-2B4C5EECB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5FBAD58-BFF4-8665-218B-601DCB75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31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281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6843D1-D0D6-359F-A4C2-B6582884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84C50F-35E8-9BD4-109D-094E4C42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D7EA46B-A068-A571-E4C6-3647EF45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2BCFE3-1E7B-1C61-F13F-3627C67ED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E04AF7B-E773-4CC3-CB92-76EFDDF4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0439C81-66A2-8E0E-0D38-9F0FFD79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3717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D9203D-BB88-9096-84CB-1C4A477CD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AB93A8A-8E78-972D-4773-AFBC08776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F57534-8A7D-212B-0950-2536725A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885CE0-B778-19B8-87F4-829ADB101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8B1AFBC-8A51-0752-BECC-030B2CF0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5134962-1DAC-8350-6C1A-335876ECF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10535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F0D156A-9428-7EF8-8B94-537EA7B3A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B85B11B-B247-FE42-D65A-5667223D0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6836EF-1DD8-3472-B913-38A2E96DD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7530DE3-4791-1CAE-B244-C42EE781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1EE99E-4617-F94C-2369-5D8C52D0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460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1E6B224-D2ED-60D9-C8E8-19F8A81B9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8E774E0-DE58-B124-19FC-DEEAF3094D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F96BAE0-8221-D41C-D1BF-335C103A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C944A8-889D-A770-FBEF-AC15A281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014B667-5E5B-C791-F6AC-2EFEA65D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5865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89658-67B6-4389-8DF2-858CB486ABF6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15887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esthetic cute pastel blue checkers abstract minimal wallpaper  illustration, perfect for wallpaper, backdrop, postcard, background, and  banner 11113809 Vector Art at Vecteezy">
            <a:extLst>
              <a:ext uri="{FF2B5EF4-FFF2-40B4-BE49-F238E27FC236}">
                <a16:creationId xmlns:a16="http://schemas.microsoft.com/office/drawing/2014/main" id="{4E589EBC-37F2-9CC3-AFF3-9BA4CD80C3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3066D-50F4-258C-0026-2C4C34FE5781}"/>
              </a:ext>
            </a:extLst>
          </p:cNvPr>
          <p:cNvSpPr/>
          <p:nvPr userDrawn="1"/>
        </p:nvSpPr>
        <p:spPr>
          <a:xfrm>
            <a:off x="356212" y="294701"/>
            <a:ext cx="11479576" cy="6268598"/>
          </a:xfrm>
          <a:prstGeom prst="roundRect">
            <a:avLst>
              <a:gd name="adj" fmla="val 3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C8CB54-1A29-4E77-9885-391D5DF4362E}"/>
              </a:ext>
            </a:extLst>
          </p:cNvPr>
          <p:cNvSpPr txBox="1"/>
          <p:nvPr userDrawn="1"/>
        </p:nvSpPr>
        <p:spPr>
          <a:xfrm>
            <a:off x="-46300" y="-23150"/>
            <a:ext cx="1041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B8F0F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0811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685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8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492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153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51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270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877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F4AD32-8A8B-42E2-BE68-AE1E4A9AA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60" b="1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0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22FF3-8521-6462-A960-F25400D4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821106-22E7-06E3-775B-5CF30758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A8B80-B6BB-E924-62BF-47517394E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ADC6F-C35C-2DB9-08CE-2DCCF94A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DFEB1-DD2D-93CD-D894-3271BF56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77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FF5F14-A696-F92C-480A-BF316FB40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16073-A1AB-24B9-1404-04F1D2320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B63E1-6E3F-B5CD-1430-A9004E974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480E5-2F8A-5AEC-D23B-A085D01D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B61-2C59-609B-1D16-51C4BE727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18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26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69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195F-B139-03AE-B927-A45CBAE54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882DD-4696-C8B8-8845-91D9BDFB6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61F72-C871-8F32-2BAE-660B00F280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5EB36-70CC-FCE9-6617-C89C2EA2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8152F-45CC-C9F5-D9A1-F6B153968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66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131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129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833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19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08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00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68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26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CE07-2B4B-20F3-626C-DDFF48957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4F5E-5CC7-DB0C-99F3-FFFC58A6A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B51272-1049-7020-DBEE-D44466650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FCCA9B-180F-14D4-B31B-8537CF8B4B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6065F-3E14-3366-8DF3-2EEF1E12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30116-6BB6-3D09-A8C9-112623B63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40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C6FC-71B2-035C-86DB-A84A81839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43DF3B-E696-4560-E6C2-25C449D7B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B4975-E5AF-ADD7-9105-D0E73BDEEC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B92F6B-3328-6E32-FCC0-0109F58C9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10EF6B-E450-3676-0896-D60A2C83C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DB6734-3903-495F-7C08-B8A43E30E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21D0AB-4CEC-E917-6133-3CFC55169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9D076B-81F6-2422-A1EA-BBE4DC39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745F3-911B-C4C0-DE2D-2A26B9D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9731A-7562-6111-D9FE-C648620B1F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8A647-670B-B1D7-60FC-87B1B6C8A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125797-3688-63A3-C813-270EEDAA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47323-ACC1-48C0-A868-4BD61EBE4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72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13A8-D4A7-84EE-48B9-BBEC9EE7D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F3C4-8FA4-6B3D-11EF-44DA75E9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15662-4E52-4AEF-A692-1AA1E7623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7524F-49B5-E807-040F-879163CFE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FA95B-EFF6-4017-956A-F9CFF4852896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6F212-C088-3011-FC99-C48FB9630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289B8-00D3-9C5C-6BD7-509F4562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BDCFF7-4643-4A05-923E-BED12EA0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0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9F54FFE-FB5B-DF6C-DB62-679E557C0E7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77978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31B5697-0421-7FF7-19D0-8CD95764ABC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6764903-AFAC-5AA3-BCFF-9178964E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A668EE3-572D-0EAD-F453-CDBF455829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140F9B8-4337-4DC3-7A63-6DE5AD840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8239F-0C9E-4726-9059-F27F558A3F42}" type="datetimeFigureOut">
              <a:rPr lang="vi-VN" smtClean="0"/>
              <a:t>31/01/2026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2FB1C7-37E8-B451-794A-A0BDB3090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319A2F5-6FD9-EE3C-D42E-2A584917D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A36B-073A-4447-A7BD-A84283E464C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55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2DE591C-FEBD-9CFC-0E97-40B3C1BCA25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5456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DA3D017-E9A4-9B7D-39AD-C3680347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8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5" Type="http://schemas.openxmlformats.org/officeDocument/2006/relationships/slide" Target="slide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microsoft.com/office/2007/relationships/hdphoto" Target="../media/hdphoto6.wdp"/><Relationship Id="rId7" Type="http://schemas.openxmlformats.org/officeDocument/2006/relationships/slide" Target="slide1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3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5" Type="http://schemas.openxmlformats.org/officeDocument/2006/relationships/slide" Target="slide8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1E3D25-7A57-5775-BF3C-8D02ED59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535" y="5088231"/>
            <a:ext cx="6260930" cy="20696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172B53-6318-1D01-8992-D59296DB0030}"/>
              </a:ext>
            </a:extLst>
          </p:cNvPr>
          <p:cNvSpPr/>
          <p:nvPr/>
        </p:nvSpPr>
        <p:spPr>
          <a:xfrm>
            <a:off x="0" y="748891"/>
            <a:ext cx="12192000" cy="45166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 MỪNG </a:t>
            </a:r>
            <a:r>
              <a:rPr lang="en-US" sz="9600" dirty="0">
                <a:ln w="57150">
                  <a:solidFill>
                    <a:prstClr val="black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</a:rPr>
              <a:t>QUÝ THẦY CÔ ĐẾN DỰ GIỜ THĂM LỚP 5B</a:t>
            </a:r>
            <a:endParaRPr kumimoji="0" lang="en-US" sz="9600" b="0" i="0" u="none" strike="noStrike" kern="1200" cap="none" spc="0" normalizeH="0" baseline="0" noProof="0" dirty="0">
              <a:ln w="57150">
                <a:solidFill>
                  <a:prstClr val="black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52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7.40741E-7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86533CB-ACE7-7CCD-003A-1E5AF5457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407" y="2018327"/>
            <a:ext cx="4683185" cy="37946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CC179A-746E-F2BE-E5AA-EB10E70EBFB0}"/>
              </a:ext>
            </a:extLst>
          </p:cNvPr>
          <p:cNvSpPr/>
          <p:nvPr/>
        </p:nvSpPr>
        <p:spPr>
          <a:xfrm>
            <a:off x="2864498" y="720408"/>
            <a:ext cx="5681441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03FB7145-1B9B-BF14-020F-14D138D30EAD}"/>
              </a:ext>
            </a:extLst>
          </p:cNvPr>
          <p:cNvSpPr/>
          <p:nvPr/>
        </p:nvSpPr>
        <p:spPr>
          <a:xfrm>
            <a:off x="10720873" y="6204857"/>
            <a:ext cx="858417" cy="47586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3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tar: 6 Points 11">
            <a:hlinkClick r:id="rId2" action="ppaction://hlinksldjump"/>
            <a:extLst>
              <a:ext uri="{FF2B5EF4-FFF2-40B4-BE49-F238E27FC236}">
                <a16:creationId xmlns:a16="http://schemas.microsoft.com/office/drawing/2014/main" id="{894ADF41-F3EC-8920-7D7C-2E99EA2A4E0F}"/>
              </a:ext>
            </a:extLst>
          </p:cNvPr>
          <p:cNvSpPr/>
          <p:nvPr/>
        </p:nvSpPr>
        <p:spPr>
          <a:xfrm>
            <a:off x="9339942" y="4432041"/>
            <a:ext cx="2388637" cy="1539551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Quà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ABC0CE-AE35-F2C0-E0C3-DA3A09625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" y="116052"/>
            <a:ext cx="4842588" cy="4316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17FFB-6009-0625-75C7-84FBA992F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12" y="116052"/>
            <a:ext cx="5287345" cy="423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676B167-B401-7900-C3AB-ABB893285924}"/>
              </a:ext>
            </a:extLst>
          </p:cNvPr>
          <p:cNvSpPr/>
          <p:nvPr/>
        </p:nvSpPr>
        <p:spPr>
          <a:xfrm>
            <a:off x="3723464" y="4855895"/>
            <a:ext cx="4842588" cy="182742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03DBCA-731B-2A42-E2C1-B6D6F5A0E880}"/>
              </a:ext>
            </a:extLst>
          </p:cNvPr>
          <p:cNvSpPr/>
          <p:nvPr/>
        </p:nvSpPr>
        <p:spPr>
          <a:xfrm>
            <a:off x="4002605" y="5074476"/>
            <a:ext cx="4284306" cy="1390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29073-50C7-B3EA-BD4A-277872EBF7EC}"/>
              </a:ext>
            </a:extLst>
          </p:cNvPr>
          <p:cNvSpPr txBox="1"/>
          <p:nvPr/>
        </p:nvSpPr>
        <p:spPr>
          <a:xfrm>
            <a:off x="4200504" y="5324925"/>
            <a:ext cx="455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6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F2998-9B99-CFC8-1402-EA2150ABD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1420" y="2283938"/>
            <a:ext cx="5169159" cy="36223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6C130D-85E4-8945-B408-A0BA3EC92807}"/>
              </a:ext>
            </a:extLst>
          </p:cNvPr>
          <p:cNvSpPr/>
          <p:nvPr/>
        </p:nvSpPr>
        <p:spPr>
          <a:xfrm>
            <a:off x="2827175" y="589780"/>
            <a:ext cx="5681441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hlinkClick r:id="rId3" action="ppaction://hlinksldjump"/>
            <a:extLst>
              <a:ext uri="{FF2B5EF4-FFF2-40B4-BE49-F238E27FC236}">
                <a16:creationId xmlns:a16="http://schemas.microsoft.com/office/drawing/2014/main" id="{869F83F9-A503-A548-C817-ECBAAC903667}"/>
              </a:ext>
            </a:extLst>
          </p:cNvPr>
          <p:cNvSpPr/>
          <p:nvPr/>
        </p:nvSpPr>
        <p:spPr>
          <a:xfrm>
            <a:off x="10907486" y="6158204"/>
            <a:ext cx="522514" cy="32657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8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E418D6-1703-2045-D149-198F7D38F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1" y="297623"/>
            <a:ext cx="5197152" cy="4000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C85CFB-387D-1790-9F36-87E202A1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16" y="297623"/>
            <a:ext cx="5585689" cy="40001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55E98E3-B895-481F-1DE8-C00022778104}"/>
              </a:ext>
            </a:extLst>
          </p:cNvPr>
          <p:cNvSpPr/>
          <p:nvPr/>
        </p:nvSpPr>
        <p:spPr>
          <a:xfrm>
            <a:off x="3518188" y="4743924"/>
            <a:ext cx="4842588" cy="182742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76117F-FE0E-E1DB-D069-83DC45A8B845}"/>
              </a:ext>
            </a:extLst>
          </p:cNvPr>
          <p:cNvSpPr/>
          <p:nvPr/>
        </p:nvSpPr>
        <p:spPr>
          <a:xfrm>
            <a:off x="3797329" y="4962505"/>
            <a:ext cx="4284306" cy="1390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3B646-8018-8E72-4455-D6D93387A99B}"/>
              </a:ext>
            </a:extLst>
          </p:cNvPr>
          <p:cNvSpPr txBox="1"/>
          <p:nvPr/>
        </p:nvSpPr>
        <p:spPr>
          <a:xfrm>
            <a:off x="3985897" y="5203623"/>
            <a:ext cx="455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tar: 6 Points 9">
            <a:hlinkClick r:id="rId4" action="ppaction://hlinksldjump"/>
            <a:extLst>
              <a:ext uri="{FF2B5EF4-FFF2-40B4-BE49-F238E27FC236}">
                <a16:creationId xmlns:a16="http://schemas.microsoft.com/office/drawing/2014/main" id="{7754FBB0-D01F-BEEF-2D89-90E4FAEF7A30}"/>
              </a:ext>
            </a:extLst>
          </p:cNvPr>
          <p:cNvSpPr/>
          <p:nvPr/>
        </p:nvSpPr>
        <p:spPr>
          <a:xfrm>
            <a:off x="9358603" y="4711833"/>
            <a:ext cx="2388637" cy="1539551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Quà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8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4A13E86-C30A-432F-0961-103F617CE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559" y="1866122"/>
            <a:ext cx="4096139" cy="35642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0ACF8A-AC50-CBCF-9AAF-92D55155198B}"/>
              </a:ext>
            </a:extLst>
          </p:cNvPr>
          <p:cNvSpPr/>
          <p:nvPr/>
        </p:nvSpPr>
        <p:spPr>
          <a:xfrm>
            <a:off x="2864498" y="720408"/>
            <a:ext cx="5681441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75DB98CA-C90B-DC1C-FD20-9446925FBCB1}"/>
              </a:ext>
            </a:extLst>
          </p:cNvPr>
          <p:cNvSpPr/>
          <p:nvPr/>
        </p:nvSpPr>
        <p:spPr>
          <a:xfrm>
            <a:off x="10888824" y="6223518"/>
            <a:ext cx="755780" cy="39188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9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2B08A6-AFE8-B4D9-D4A8-6CB7B3F39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5" y="298581"/>
            <a:ext cx="4848762" cy="3664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666732-E0C3-0F1E-C692-FB3DEBFDEE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098" y="298581"/>
            <a:ext cx="4929627" cy="3664356"/>
          </a:xfrm>
          <a:prstGeom prst="rect">
            <a:avLst/>
          </a:prstGeom>
        </p:spPr>
      </p:pic>
      <p:pic>
        <p:nvPicPr>
          <p:cNvPr id="4" name="Hình ảnh 8" descr="Ảnh có chứa Tác phẩm nghệ thuật của trẻ co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E2FE7A77-47CD-67BC-B799-6F4FE06471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446" y="3429000"/>
            <a:ext cx="5034424" cy="322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A9F06B-02A1-EDEA-AE6B-B3814571A63A}"/>
              </a:ext>
            </a:extLst>
          </p:cNvPr>
          <p:cNvSpPr txBox="1"/>
          <p:nvPr/>
        </p:nvSpPr>
        <p:spPr>
          <a:xfrm>
            <a:off x="4632108" y="4991288"/>
            <a:ext cx="361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Động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con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+mn-ea"/>
              <a:cs typeface="Pattaya" panose="00000500000000000000" pitchFamily="2" charset="-34"/>
            </a:endParaRPr>
          </a:p>
        </p:txBody>
      </p:sp>
      <p:sp>
        <p:nvSpPr>
          <p:cNvPr id="6" name="Star: 6 Points 5">
            <a:hlinkClick r:id="rId5" action="ppaction://hlinksldjump"/>
            <a:extLst>
              <a:ext uri="{FF2B5EF4-FFF2-40B4-BE49-F238E27FC236}">
                <a16:creationId xmlns:a16="http://schemas.microsoft.com/office/drawing/2014/main" id="{42F6BC54-2C5A-0048-DC4A-AC57BAE20481}"/>
              </a:ext>
            </a:extLst>
          </p:cNvPr>
          <p:cNvSpPr/>
          <p:nvPr/>
        </p:nvSpPr>
        <p:spPr>
          <a:xfrm>
            <a:off x="9358603" y="4711833"/>
            <a:ext cx="2388637" cy="1539551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Quà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FF6EA68E-BE10-B995-51B8-DB476CB5B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914" y="1969925"/>
            <a:ext cx="4236098" cy="38990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2FCCDE-13F0-BB2E-0A8E-841DEC130BDD}"/>
              </a:ext>
            </a:extLst>
          </p:cNvPr>
          <p:cNvSpPr/>
          <p:nvPr/>
        </p:nvSpPr>
        <p:spPr>
          <a:xfrm>
            <a:off x="3000242" y="813715"/>
            <a:ext cx="5681441" cy="92333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mừng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em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755674F6-459B-4D22-7F4E-54EEA6CDC758}"/>
              </a:ext>
            </a:extLst>
          </p:cNvPr>
          <p:cNvSpPr/>
          <p:nvPr/>
        </p:nvSpPr>
        <p:spPr>
          <a:xfrm>
            <a:off x="10935478" y="6270171"/>
            <a:ext cx="671804" cy="4385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29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B7295E-7134-D3A2-0896-3E46F92BC65A}"/>
              </a:ext>
            </a:extLst>
          </p:cNvPr>
          <p:cNvCxnSpPr/>
          <p:nvPr/>
        </p:nvCxnSpPr>
        <p:spPr>
          <a:xfrm>
            <a:off x="6543654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77F7D48-6548-E893-87D2-0B7720924E46}"/>
              </a:ext>
            </a:extLst>
          </p:cNvPr>
          <p:cNvSpPr txBox="1"/>
          <p:nvPr/>
        </p:nvSpPr>
        <p:spPr>
          <a:xfrm>
            <a:off x="7532533" y="76495"/>
            <a:ext cx="3616068" cy="70788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18A1ED-595E-5CF9-8104-217E7A4D5FF9}"/>
              </a:ext>
            </a:extLst>
          </p:cNvPr>
          <p:cNvSpPr txBox="1"/>
          <p:nvPr/>
        </p:nvSpPr>
        <p:spPr>
          <a:xfrm>
            <a:off x="1043399" y="76495"/>
            <a:ext cx="3939146" cy="70788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6B0DAC-4BD1-EED1-4C6C-96188022C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5" y="4697112"/>
            <a:ext cx="2893564" cy="20843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67DAB5-A670-696B-C4C9-68C2748CF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674" y="4806978"/>
            <a:ext cx="2803375" cy="1824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94DEB1-7AFF-604D-4440-2A2351EBB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8" y="2783089"/>
            <a:ext cx="2827171" cy="1775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C6144-7690-DD97-3129-EE7492D30F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85" y="2872302"/>
            <a:ext cx="3061376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F8A115-248C-5B88-B8DA-FA43BEA209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8" y="907506"/>
            <a:ext cx="2827172" cy="17524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DA8874-5F7A-E8C1-F4DE-50C9A20A13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685" y="885655"/>
            <a:ext cx="3061376" cy="1796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ACC882-9A41-6A23-017F-0DC9786716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290" y="1018783"/>
            <a:ext cx="4018311" cy="28377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794732-A7B2-4342-C449-1F2F111CF7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68" y="3943804"/>
            <a:ext cx="4018311" cy="283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0" y="-127323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C9CF5C7-FDF4-A5CE-BFB9-491B93235CA6}"/>
              </a:ext>
            </a:extLst>
          </p:cNvPr>
          <p:cNvSpPr/>
          <p:nvPr/>
        </p:nvSpPr>
        <p:spPr>
          <a:xfrm>
            <a:off x="2908834" y="398662"/>
            <a:ext cx="8894390" cy="2457450"/>
          </a:xfrm>
          <a:prstGeom prst="cloudCallout">
            <a:avLst>
              <a:gd name="adj1" fmla="val -51307"/>
              <a:gd name="adj2" fmla="val 71415"/>
            </a:avLst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4662E8-0245-EDBF-A4D1-077455470860}"/>
              </a:ext>
            </a:extLst>
          </p:cNvPr>
          <p:cNvSpPr txBox="1"/>
          <p:nvPr/>
        </p:nvSpPr>
        <p:spPr>
          <a:xfrm>
            <a:off x="3489888" y="989595"/>
            <a:ext cx="77322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Pattaya" panose="00000500000000000000" pitchFamily="2" charset="-34"/>
              </a:rPr>
              <a:t>ộng vật có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3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5">
            <a:extLst>
              <a:ext uri="{FF2B5EF4-FFF2-40B4-BE49-F238E27FC236}">
                <a16:creationId xmlns:a16="http://schemas.microsoft.com/office/drawing/2014/main" id="{7ABBD2D9-DA23-D80E-ECCA-B2E48DA1AD77}"/>
              </a:ext>
            </a:extLst>
          </p:cNvPr>
          <p:cNvGrpSpPr/>
          <p:nvPr/>
        </p:nvGrpSpPr>
        <p:grpSpPr>
          <a:xfrm>
            <a:off x="0" y="-127323"/>
            <a:ext cx="12183323" cy="6985323"/>
            <a:chOff x="8677" y="-127322"/>
            <a:chExt cx="12183323" cy="6985323"/>
          </a:xfrm>
        </p:grpSpPr>
        <p:pic>
          <p:nvPicPr>
            <p:cNvPr id="9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7DDB5347-7665-2F82-E325-8955C3E57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445889DA-81AE-B04A-7C38-22B62E75975A}"/>
                </a:ext>
              </a:extLst>
            </p:cNvPr>
            <p:cNvSpPr/>
            <p:nvPr/>
          </p:nvSpPr>
          <p:spPr>
            <a:xfrm>
              <a:off x="379254" y="124428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组合 19">
            <a:extLst>
              <a:ext uri="{FF2B5EF4-FFF2-40B4-BE49-F238E27FC236}">
                <a16:creationId xmlns:a16="http://schemas.microsoft.com/office/drawing/2014/main" id="{1BA4A136-9821-9C33-1451-D7BEBD152BF7}"/>
              </a:ext>
            </a:extLst>
          </p:cNvPr>
          <p:cNvGrpSpPr/>
          <p:nvPr/>
        </p:nvGrpSpPr>
        <p:grpSpPr>
          <a:xfrm flipV="1">
            <a:off x="3360127" y="2669545"/>
            <a:ext cx="8031560" cy="3365597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3B2CA8F4-E025-ED14-5F4A-61A7FCA69EE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E675603F-F497-FB9B-0BD0-EAF0C9196C8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3A2F59-C5BA-FB5E-898D-6745442D96AB}"/>
              </a:ext>
            </a:extLst>
          </p:cNvPr>
          <p:cNvSpPr txBox="1"/>
          <p:nvPr/>
        </p:nvSpPr>
        <p:spPr>
          <a:xfrm>
            <a:off x="3981141" y="2713733"/>
            <a:ext cx="70134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ctr"/>
            <a:r>
              <a:rPr lang="en-US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ộng vật có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vi-VN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hình thức sinh sản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24130" algn="ctr"/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trứng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</a:t>
            </a:r>
            <a:endParaRPr lang="vi-VN" sz="6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775D9-01F6-CB27-9CDC-B51D3D96BC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890888" y="1695806"/>
            <a:ext cx="7229170" cy="5162194"/>
          </a:xfrm>
          <a:prstGeom prst="rect">
            <a:avLst/>
          </a:prstGeom>
        </p:spPr>
      </p:pic>
      <p:sp>
        <p:nvSpPr>
          <p:cNvPr id="11" name="Hộp Văn bản 12">
            <a:extLst>
              <a:ext uri="{FF2B5EF4-FFF2-40B4-BE49-F238E27FC236}">
                <a16:creationId xmlns:a16="http://schemas.microsoft.com/office/drawing/2014/main" id="{10C563B8-2E0C-EE3E-A118-D2DFB375DEAF}"/>
              </a:ext>
            </a:extLst>
          </p:cNvPr>
          <p:cNvSpPr txBox="1"/>
          <p:nvPr/>
        </p:nvSpPr>
        <p:spPr>
          <a:xfrm>
            <a:off x="2562806" y="251336"/>
            <a:ext cx="794497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sv-SE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E6D37C-C72D-AB3E-B056-7AD0B29849DD}"/>
              </a:ext>
            </a:extLst>
          </p:cNvPr>
          <p:cNvSpPr txBox="1"/>
          <p:nvPr/>
        </p:nvSpPr>
        <p:spPr>
          <a:xfrm>
            <a:off x="2472175" y="1417373"/>
            <a:ext cx="818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5403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A1CD79-D034-6641-D493-F7FE013ADEBC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45D8A0-078E-665F-9C55-9508488C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07" y="1303352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573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BE14A8-254F-39A6-338A-34E93851D29D}"/>
              </a:ext>
            </a:extLst>
          </p:cNvPr>
          <p:cNvSpPr txBox="1"/>
          <p:nvPr/>
        </p:nvSpPr>
        <p:spPr>
          <a:xfrm>
            <a:off x="1225246" y="512108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vi-VN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động vật đẻ trứng, động vật đẻ con </a:t>
            </a:r>
          </a:p>
        </p:txBody>
      </p:sp>
      <p:sp>
        <p:nvSpPr>
          <p:cNvPr id="4" name="Hộp Văn bản 9">
            <a:extLst>
              <a:ext uri="{FF2B5EF4-FFF2-40B4-BE49-F238E27FC236}">
                <a16:creationId xmlns:a16="http://schemas.microsoft.com/office/drawing/2014/main" id="{4053D31C-848F-DC28-E5E1-F5FC92515640}"/>
              </a:ext>
            </a:extLst>
          </p:cNvPr>
          <p:cNvSpPr txBox="1"/>
          <p:nvPr/>
        </p:nvSpPr>
        <p:spPr>
          <a:xfrm>
            <a:off x="1288111" y="512108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loại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động vật đẻ trứng, động vật đẻ con </a:t>
            </a:r>
          </a:p>
        </p:txBody>
      </p:sp>
    </p:spTree>
    <p:extLst>
      <p:ext uri="{BB962C8B-B14F-4D97-AF65-F5344CB8AC3E}">
        <p14:creationId xmlns:p14="http://schemas.microsoft.com/office/powerpoint/2010/main" val="2017190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3C752DA-5254-A925-F6B3-CFEDEC1B4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AA74135-61F2-C3A3-4E3B-67D07E7DC2BF}"/>
              </a:ext>
            </a:extLst>
          </p:cNvPr>
          <p:cNvSpPr/>
          <p:nvPr/>
        </p:nvSpPr>
        <p:spPr>
          <a:xfrm>
            <a:off x="5270932" y="3916843"/>
            <a:ext cx="3933825" cy="123825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9DCCC90-67FF-2996-D6D5-64CB23885E14}"/>
              </a:ext>
            </a:extLst>
          </p:cNvPr>
          <p:cNvSpPr/>
          <p:nvPr/>
        </p:nvSpPr>
        <p:spPr>
          <a:xfrm>
            <a:off x="3137333" y="449489"/>
            <a:ext cx="8201025" cy="2952750"/>
          </a:xfrm>
          <a:prstGeom prst="wedgeRoundRectCallout">
            <a:avLst>
              <a:gd name="adj1" fmla="val -53469"/>
              <a:gd name="adj2" fmla="val 50242"/>
              <a:gd name="adj3" fmla="val 16667"/>
            </a:avLst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ECEB8-518F-587A-9B46-95EEE6C24E05}"/>
              </a:ext>
            </a:extLst>
          </p:cNvPr>
          <p:cNvSpPr txBox="1"/>
          <p:nvPr/>
        </p:nvSpPr>
        <p:spPr>
          <a:xfrm>
            <a:off x="3517454" y="564572"/>
            <a:ext cx="766489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vi-VN" sz="4400" dirty="0">
                <a:solidFill>
                  <a:srgbClr val="C00000"/>
                </a:solidFill>
                <a:latin typeface="+mj-lt"/>
                <a:cs typeface="Pattaya" panose="00000500000000000000" pitchFamily="2" charset="-34"/>
              </a:rPr>
              <a:t>Kể tên một số động vật mà em biết và sắp xếp vào hai nhóm: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vi-VN" sz="4400" dirty="0">
                <a:solidFill>
                  <a:srgbClr val="C00000"/>
                </a:solidFill>
                <a:latin typeface="+mj-lt"/>
                <a:cs typeface="Pattaya" panose="00000500000000000000" pitchFamily="2" charset="-34"/>
              </a:rPr>
              <a:t>động vật đẻ trứng, động vật đẻ con.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290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6C357-5CCA-60C5-D41C-8AD3BD192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F79173-4070-8615-AD2E-3B23F4BCA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58" y="559837"/>
            <a:ext cx="7081935" cy="45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65B602-6216-EB18-6421-6BE1FA20136B}"/>
              </a:ext>
            </a:extLst>
          </p:cNvPr>
          <p:cNvSpPr txBox="1"/>
          <p:nvPr/>
        </p:nvSpPr>
        <p:spPr>
          <a:xfrm>
            <a:off x="4481804" y="5337110"/>
            <a:ext cx="30853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9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C3F10-A681-32BC-8A81-8CBBCFE65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082" y="363894"/>
            <a:ext cx="7903028" cy="4795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F92377-5250-830C-70DA-88C96B7888C5}"/>
              </a:ext>
            </a:extLst>
          </p:cNvPr>
          <p:cNvSpPr txBox="1"/>
          <p:nvPr/>
        </p:nvSpPr>
        <p:spPr>
          <a:xfrm>
            <a:off x="4786604" y="5439747"/>
            <a:ext cx="1996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59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B11F1-F082-3300-F7DB-67903AB9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3A9BD-57EF-4CE6-B2D5-E49B4F2B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752" y="401216"/>
            <a:ext cx="7865706" cy="4851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7E451-A8D9-B76B-8F32-47AB00491BBF}"/>
              </a:ext>
            </a:extLst>
          </p:cNvPr>
          <p:cNvSpPr txBox="1"/>
          <p:nvPr/>
        </p:nvSpPr>
        <p:spPr>
          <a:xfrm>
            <a:off x="4842588" y="5449078"/>
            <a:ext cx="2500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080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4B1864-594B-824C-E086-4DFB7CEF5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073" y="629235"/>
            <a:ext cx="7865707" cy="48198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142F1C-942B-F152-3F66-0EB881A5E35F}"/>
              </a:ext>
            </a:extLst>
          </p:cNvPr>
          <p:cNvSpPr txBox="1"/>
          <p:nvPr/>
        </p:nvSpPr>
        <p:spPr>
          <a:xfrm>
            <a:off x="4229878" y="5659016"/>
            <a:ext cx="4260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14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EDDB3-412B-5FE5-7FF8-129E31D9F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3969F-755E-F1D2-F71F-C3A3EC76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460" y="540786"/>
            <a:ext cx="8332237" cy="46843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2D504-3EE4-85F7-2B80-AF8B97537B93}"/>
              </a:ext>
            </a:extLst>
          </p:cNvPr>
          <p:cNvSpPr txBox="1"/>
          <p:nvPr/>
        </p:nvSpPr>
        <p:spPr>
          <a:xfrm>
            <a:off x="4435150" y="5537718"/>
            <a:ext cx="300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708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1D6DF-A352-8E8B-4C26-04B3E922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8F9261-AE2E-2B81-8042-45180C571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477" y="532815"/>
            <a:ext cx="7847045" cy="47669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00BE9B-C7EE-FA00-C68C-570F25D5D6A5}"/>
              </a:ext>
            </a:extLst>
          </p:cNvPr>
          <p:cNvSpPr txBox="1"/>
          <p:nvPr/>
        </p:nvSpPr>
        <p:spPr>
          <a:xfrm>
            <a:off x="4962329" y="5663682"/>
            <a:ext cx="2267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1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8" descr="Ảnh có chứa phim hoạt hình, minh họa&#10;&#10;Mô tả được tạo tự động với mức tin cậy trung bình">
            <a:extLst>
              <a:ext uri="{FF2B5EF4-FFF2-40B4-BE49-F238E27FC236}">
                <a16:creationId xmlns:a16="http://schemas.microsoft.com/office/drawing/2014/main" id="{52AD2F70-786A-8400-768A-62B69AFC7E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5"/>
          <a:stretch/>
        </p:blipFill>
        <p:spPr>
          <a:xfrm>
            <a:off x="-112371" y="0"/>
            <a:ext cx="1230437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42134-C1CA-85AD-E680-C8F51DC7F923}"/>
              </a:ext>
            </a:extLst>
          </p:cNvPr>
          <p:cNvSpPr txBox="1"/>
          <p:nvPr/>
        </p:nvSpPr>
        <p:spPr>
          <a:xfrm>
            <a:off x="2360645" y="718456"/>
            <a:ext cx="6904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772CA-9A95-723A-7FF5-89E8EE9B3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860" y="2948085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95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A4DE7-2D8C-589A-E825-86353E38A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huong-het-gio-trong-powerpoint">
            <a:hlinkClick r:id="" action="ppaction://media"/>
            <a:extLst>
              <a:ext uri="{FF2B5EF4-FFF2-40B4-BE49-F238E27FC236}">
                <a16:creationId xmlns:a16="http://schemas.microsoft.com/office/drawing/2014/main" id="{81B296D4-2646-8063-92F5-05F14ED1D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1808" y="5689253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43666F-B69B-71AA-48E4-F63F1E43E0E7}"/>
              </a:ext>
            </a:extLst>
          </p:cNvPr>
          <p:cNvSpPr txBox="1"/>
          <p:nvPr/>
        </p:nvSpPr>
        <p:spPr>
          <a:xfrm>
            <a:off x="2523056" y="549916"/>
            <a:ext cx="882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Gà con được sinh ra từ đâu?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89CD5E-239C-6534-72C9-6A30555EA81B}"/>
              </a:ext>
            </a:extLst>
          </p:cNvPr>
          <p:cNvSpPr txBox="1"/>
          <p:nvPr/>
        </p:nvSpPr>
        <p:spPr>
          <a:xfrm>
            <a:off x="2761860" y="1471044"/>
            <a:ext cx="867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F34FE-6DF5-4425-96BD-031A87A79477}"/>
              </a:ext>
            </a:extLst>
          </p:cNvPr>
          <p:cNvSpPr txBox="1"/>
          <p:nvPr/>
        </p:nvSpPr>
        <p:spPr>
          <a:xfrm>
            <a:off x="2761860" y="2306997"/>
            <a:ext cx="570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4DF59-8995-D96D-593E-E0137CAAC57A}"/>
              </a:ext>
            </a:extLst>
          </p:cNvPr>
          <p:cNvSpPr txBox="1"/>
          <p:nvPr/>
        </p:nvSpPr>
        <p:spPr>
          <a:xfrm>
            <a:off x="2761860" y="3150244"/>
            <a:ext cx="4917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0011CB-187C-425C-6FD4-911FB65E7C35}"/>
              </a:ext>
            </a:extLst>
          </p:cNvPr>
          <p:cNvSpPr txBox="1"/>
          <p:nvPr/>
        </p:nvSpPr>
        <p:spPr>
          <a:xfrm>
            <a:off x="2761860" y="4009817"/>
            <a:ext cx="4144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5E5856-2577-99CB-C337-C582BBD69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81" y="200995"/>
            <a:ext cx="2352675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6021ED-452D-7D8D-D362-CB9FCEF94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402" y="4717703"/>
            <a:ext cx="2352675" cy="1943100"/>
          </a:xfrm>
          <a:prstGeom prst="rect">
            <a:avLst/>
          </a:prstGeom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EFA3BEDF-3FFB-3951-929F-3903C767F3E3}"/>
              </a:ext>
            </a:extLst>
          </p:cNvPr>
          <p:cNvSpPr/>
          <p:nvPr/>
        </p:nvSpPr>
        <p:spPr>
          <a:xfrm>
            <a:off x="9498795" y="1721868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224DF319-5D25-45BD-8EF1-0548DB86BC27}"/>
              </a:ext>
            </a:extLst>
          </p:cNvPr>
          <p:cNvSpPr/>
          <p:nvPr/>
        </p:nvSpPr>
        <p:spPr>
          <a:xfrm>
            <a:off x="9492813" y="1706160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B2F30B8D-8C4C-7845-4484-EB7217024054}"/>
              </a:ext>
            </a:extLst>
          </p:cNvPr>
          <p:cNvSpPr/>
          <p:nvPr/>
        </p:nvSpPr>
        <p:spPr>
          <a:xfrm>
            <a:off x="9486831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16D6D261-2A58-5B53-3A48-899B671CEB07}"/>
              </a:ext>
            </a:extLst>
          </p:cNvPr>
          <p:cNvSpPr/>
          <p:nvPr/>
        </p:nvSpPr>
        <p:spPr>
          <a:xfrm>
            <a:off x="9501193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B8BDF9CC-7425-D772-0996-BB3F997A1984}"/>
              </a:ext>
            </a:extLst>
          </p:cNvPr>
          <p:cNvSpPr/>
          <p:nvPr/>
        </p:nvSpPr>
        <p:spPr>
          <a:xfrm>
            <a:off x="9501193" y="1698306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2A2B6C1B-AB2C-8E7B-C654-DF2BF9974F2B}"/>
              </a:ext>
            </a:extLst>
          </p:cNvPr>
          <p:cNvSpPr/>
          <p:nvPr/>
        </p:nvSpPr>
        <p:spPr>
          <a:xfrm>
            <a:off x="9494265" y="1684544"/>
            <a:ext cx="1515349" cy="146474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097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1" grpId="0" animBg="1"/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2ECAA-9D92-D72F-51A9-95B0818351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966054" y="1695806"/>
            <a:ext cx="7229170" cy="51621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3D18806-653C-90E0-115D-71A1B91927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551" y="2340349"/>
            <a:ext cx="4835070" cy="3654625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6B296075-750C-415C-C9F1-38F5C0787EB6}"/>
              </a:ext>
            </a:extLst>
          </p:cNvPr>
          <p:cNvSpPr/>
          <p:nvPr/>
        </p:nvSpPr>
        <p:spPr>
          <a:xfrm>
            <a:off x="3185206" y="401276"/>
            <a:ext cx="8239125" cy="1524000"/>
          </a:xfrm>
          <a:prstGeom prst="cloudCallout">
            <a:avLst>
              <a:gd name="adj1" fmla="val -55168"/>
              <a:gd name="adj2" fmla="val 98125"/>
            </a:avLst>
          </a:prstGeom>
          <a:solidFill>
            <a:schemeClr val="bg2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75C6FF-654A-7F83-86EF-BB246D46BE24}"/>
              </a:ext>
            </a:extLst>
          </p:cNvPr>
          <p:cNvSpPr txBox="1"/>
          <p:nvPr/>
        </p:nvSpPr>
        <p:spPr>
          <a:xfrm>
            <a:off x="2837641" y="750638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3333D7-4946-B30F-4278-01208964142F}"/>
              </a:ext>
            </a:extLst>
          </p:cNvPr>
          <p:cNvSpPr txBox="1"/>
          <p:nvPr/>
        </p:nvSpPr>
        <p:spPr>
          <a:xfrm>
            <a:off x="2684640" y="743175"/>
            <a:ext cx="9068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Pattaya" panose="00000500000000000000" pitchFamily="2" charset="-34"/>
              </a:rPr>
              <a:t>Gà con được sinh ra từ đâu?</a:t>
            </a:r>
          </a:p>
        </p:txBody>
      </p:sp>
    </p:spTree>
    <p:extLst>
      <p:ext uri="{BB962C8B-B14F-4D97-AF65-F5344CB8AC3E}">
        <p14:creationId xmlns:p14="http://schemas.microsoft.com/office/powerpoint/2010/main" val="3403931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4A79B-A9FC-1C9F-45E2-23FE56B2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eng-chuong-het-gio-trong-powerpoint">
            <a:hlinkClick r:id="" action="ppaction://media"/>
            <a:extLst>
              <a:ext uri="{FF2B5EF4-FFF2-40B4-BE49-F238E27FC236}">
                <a16:creationId xmlns:a16="http://schemas.microsoft.com/office/drawing/2014/main" id="{B81CAFB3-C185-6125-9EE7-279A7F6CA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1808" y="5689253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5A987C-A19A-BCDF-8F45-66A7B0E0CF1E}"/>
              </a:ext>
            </a:extLst>
          </p:cNvPr>
          <p:cNvSpPr txBox="1"/>
          <p:nvPr/>
        </p:nvSpPr>
        <p:spPr>
          <a:xfrm>
            <a:off x="2523056" y="549916"/>
            <a:ext cx="9308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B44FD2-6A37-CFE6-359C-151381A5ACFD}"/>
              </a:ext>
            </a:extLst>
          </p:cNvPr>
          <p:cNvSpPr txBox="1"/>
          <p:nvPr/>
        </p:nvSpPr>
        <p:spPr>
          <a:xfrm>
            <a:off x="2715205" y="2302163"/>
            <a:ext cx="867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8BD7BB-724D-27C3-017D-DD497B57A3B3}"/>
              </a:ext>
            </a:extLst>
          </p:cNvPr>
          <p:cNvSpPr txBox="1"/>
          <p:nvPr/>
        </p:nvSpPr>
        <p:spPr>
          <a:xfrm>
            <a:off x="2715205" y="3161736"/>
            <a:ext cx="570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Đẻ con và sinh con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F5A22-ECD3-B7D3-31AE-2F70B67C2212}"/>
              </a:ext>
            </a:extLst>
          </p:cNvPr>
          <p:cNvSpPr txBox="1"/>
          <p:nvPr/>
        </p:nvSpPr>
        <p:spPr>
          <a:xfrm>
            <a:off x="2715205" y="4083305"/>
            <a:ext cx="4917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92F84-9332-646C-F591-F542B7FFBC5B}"/>
              </a:ext>
            </a:extLst>
          </p:cNvPr>
          <p:cNvSpPr txBox="1"/>
          <p:nvPr/>
        </p:nvSpPr>
        <p:spPr>
          <a:xfrm>
            <a:off x="2715205" y="4942878"/>
            <a:ext cx="480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5BB91E-9741-15EE-5E11-31E9D06B9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81" y="200995"/>
            <a:ext cx="2352675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248942-DF1D-BE66-1535-CDD2504C9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402" y="4717703"/>
            <a:ext cx="2352675" cy="1943100"/>
          </a:xfrm>
          <a:prstGeom prst="rect">
            <a:avLst/>
          </a:prstGeom>
        </p:spPr>
      </p:pic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AD4B5442-A090-5FD9-E632-B6C82BC884B0}"/>
              </a:ext>
            </a:extLst>
          </p:cNvPr>
          <p:cNvSpPr/>
          <p:nvPr/>
        </p:nvSpPr>
        <p:spPr>
          <a:xfrm>
            <a:off x="9498795" y="1721868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96D275C-AEE7-07F9-2C94-9BDE394E1D70}"/>
              </a:ext>
            </a:extLst>
          </p:cNvPr>
          <p:cNvSpPr/>
          <p:nvPr/>
        </p:nvSpPr>
        <p:spPr>
          <a:xfrm>
            <a:off x="9492813" y="1706160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344820A9-1742-83C9-ADAE-F62C27F030A6}"/>
              </a:ext>
            </a:extLst>
          </p:cNvPr>
          <p:cNvSpPr/>
          <p:nvPr/>
        </p:nvSpPr>
        <p:spPr>
          <a:xfrm>
            <a:off x="9486831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62534475-3FC3-1BCD-C880-FAB9501DE3C4}"/>
              </a:ext>
            </a:extLst>
          </p:cNvPr>
          <p:cNvSpPr/>
          <p:nvPr/>
        </p:nvSpPr>
        <p:spPr>
          <a:xfrm>
            <a:off x="9501193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22FC1E9D-94D8-FF34-6192-7FC5CEAB7622}"/>
              </a:ext>
            </a:extLst>
          </p:cNvPr>
          <p:cNvSpPr/>
          <p:nvPr/>
        </p:nvSpPr>
        <p:spPr>
          <a:xfrm>
            <a:off x="9501193" y="1698306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5F43D8FD-4196-662B-8FBB-C01C098A7B3D}"/>
              </a:ext>
            </a:extLst>
          </p:cNvPr>
          <p:cNvSpPr/>
          <p:nvPr/>
        </p:nvSpPr>
        <p:spPr>
          <a:xfrm>
            <a:off x="9494265" y="1684544"/>
            <a:ext cx="1515349" cy="146474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6549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D635A-B9DD-57AF-D1EB-89CD121AE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huong-het-gio-trong-powerpoint">
            <a:hlinkClick r:id="" action="ppaction://media"/>
            <a:extLst>
              <a:ext uri="{FF2B5EF4-FFF2-40B4-BE49-F238E27FC236}">
                <a16:creationId xmlns:a16="http://schemas.microsoft.com/office/drawing/2014/main" id="{08F50502-1502-6C58-E387-D24BF7A0B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9483" y="5814720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6AF63-B042-C3C0-2E59-E1E4EBF4BCB4}"/>
              </a:ext>
            </a:extLst>
          </p:cNvPr>
          <p:cNvSpPr txBox="1"/>
          <p:nvPr/>
        </p:nvSpPr>
        <p:spPr>
          <a:xfrm>
            <a:off x="2523056" y="549916"/>
            <a:ext cx="9308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EA6EA1-C083-FAED-88DF-B2A20825E6DB}"/>
              </a:ext>
            </a:extLst>
          </p:cNvPr>
          <p:cNvSpPr txBox="1"/>
          <p:nvPr/>
        </p:nvSpPr>
        <p:spPr>
          <a:xfrm>
            <a:off x="2715205" y="2302163"/>
            <a:ext cx="8677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1C207-257F-15C4-8322-9641AF6DA8E5}"/>
              </a:ext>
            </a:extLst>
          </p:cNvPr>
          <p:cNvSpPr txBox="1"/>
          <p:nvPr/>
        </p:nvSpPr>
        <p:spPr>
          <a:xfrm>
            <a:off x="2715205" y="3161736"/>
            <a:ext cx="570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5719E-9E64-7328-09F8-B63F52FA5D86}"/>
              </a:ext>
            </a:extLst>
          </p:cNvPr>
          <p:cNvSpPr txBox="1"/>
          <p:nvPr/>
        </p:nvSpPr>
        <p:spPr>
          <a:xfrm>
            <a:off x="2715205" y="4083305"/>
            <a:ext cx="551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heo, voi,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93EDE-84AD-8D4D-7888-7DBA602EC76B}"/>
              </a:ext>
            </a:extLst>
          </p:cNvPr>
          <p:cNvSpPr txBox="1"/>
          <p:nvPr/>
        </p:nvSpPr>
        <p:spPr>
          <a:xfrm>
            <a:off x="2715205" y="4942878"/>
            <a:ext cx="480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46589D-AB5C-8B21-4602-42C7B4589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81" y="200995"/>
            <a:ext cx="2352675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B2BE34-C582-2810-C96F-F40CC271D7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402" y="4717703"/>
            <a:ext cx="2352675" cy="194310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CDE50382-94A4-9968-59C8-1C282E18B9B4}"/>
              </a:ext>
            </a:extLst>
          </p:cNvPr>
          <p:cNvSpPr/>
          <p:nvPr/>
        </p:nvSpPr>
        <p:spPr>
          <a:xfrm>
            <a:off x="9498795" y="1721868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4858ED2-1910-C431-E6E6-33B93E6C9D69}"/>
              </a:ext>
            </a:extLst>
          </p:cNvPr>
          <p:cNvSpPr/>
          <p:nvPr/>
        </p:nvSpPr>
        <p:spPr>
          <a:xfrm>
            <a:off x="9492813" y="1706160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F478B2C6-FBD5-5A85-1E6C-12CB3BE31980}"/>
              </a:ext>
            </a:extLst>
          </p:cNvPr>
          <p:cNvSpPr/>
          <p:nvPr/>
        </p:nvSpPr>
        <p:spPr>
          <a:xfrm>
            <a:off x="9486831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209F63D-2229-F933-14FD-04A0901928CB}"/>
              </a:ext>
            </a:extLst>
          </p:cNvPr>
          <p:cNvSpPr/>
          <p:nvPr/>
        </p:nvSpPr>
        <p:spPr>
          <a:xfrm>
            <a:off x="9501193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5C21006-DFA4-D035-5AC6-C4F13A4A4789}"/>
              </a:ext>
            </a:extLst>
          </p:cNvPr>
          <p:cNvSpPr/>
          <p:nvPr/>
        </p:nvSpPr>
        <p:spPr>
          <a:xfrm>
            <a:off x="9501193" y="1698306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3F38123-BE7B-8CCD-AA7A-CE5B181C627A}"/>
              </a:ext>
            </a:extLst>
          </p:cNvPr>
          <p:cNvSpPr/>
          <p:nvPr/>
        </p:nvSpPr>
        <p:spPr>
          <a:xfrm>
            <a:off x="9494265" y="1684544"/>
            <a:ext cx="1515349" cy="146474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778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2AA05-913A-575E-90AB-34BB761A9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huong-het-gio-trong-powerpoint">
            <a:hlinkClick r:id="" action="ppaction://media"/>
            <a:extLst>
              <a:ext uri="{FF2B5EF4-FFF2-40B4-BE49-F238E27FC236}">
                <a16:creationId xmlns:a16="http://schemas.microsoft.com/office/drawing/2014/main" id="{01114480-8E3A-C2AA-F028-8EEFBE81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9844" y="5655429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FB010B-7F19-DB4C-41EB-032C77164AFB}"/>
              </a:ext>
            </a:extLst>
          </p:cNvPr>
          <p:cNvSpPr txBox="1"/>
          <p:nvPr/>
        </p:nvSpPr>
        <p:spPr>
          <a:xfrm>
            <a:off x="2523056" y="549916"/>
            <a:ext cx="9308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6D9CC8-5502-8561-7D9D-95C8F542D518}"/>
              </a:ext>
            </a:extLst>
          </p:cNvPr>
          <p:cNvSpPr txBox="1"/>
          <p:nvPr/>
        </p:nvSpPr>
        <p:spPr>
          <a:xfrm>
            <a:off x="2715205" y="1993066"/>
            <a:ext cx="212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6ED7E5-7473-22EF-6EA5-703AD310E937}"/>
              </a:ext>
            </a:extLst>
          </p:cNvPr>
          <p:cNvSpPr txBox="1"/>
          <p:nvPr/>
        </p:nvSpPr>
        <p:spPr>
          <a:xfrm>
            <a:off x="2715205" y="2945633"/>
            <a:ext cx="5701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C5A3C9-9016-35CD-5756-476FB381ED09}"/>
              </a:ext>
            </a:extLst>
          </p:cNvPr>
          <p:cNvSpPr txBox="1"/>
          <p:nvPr/>
        </p:nvSpPr>
        <p:spPr>
          <a:xfrm>
            <a:off x="2715205" y="3944255"/>
            <a:ext cx="551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14CB86-08E5-7D2E-9FC4-38A30F93A27B}"/>
              </a:ext>
            </a:extLst>
          </p:cNvPr>
          <p:cNvSpPr txBox="1"/>
          <p:nvPr/>
        </p:nvSpPr>
        <p:spPr>
          <a:xfrm>
            <a:off x="2715205" y="4942878"/>
            <a:ext cx="480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Ngỗng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3521BE-BE5A-554F-4262-6FAF06A54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81" y="200995"/>
            <a:ext cx="2352675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3189E7-1A0C-1B89-DEA5-72E0763DB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402" y="4717703"/>
            <a:ext cx="2352675" cy="194310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87AEFA2B-FE04-AC48-1D0B-4C75A4D271B8}"/>
              </a:ext>
            </a:extLst>
          </p:cNvPr>
          <p:cNvSpPr/>
          <p:nvPr/>
        </p:nvSpPr>
        <p:spPr>
          <a:xfrm>
            <a:off x="9498795" y="1721868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71918A47-E975-FF25-0BBD-933E3DD93DCB}"/>
              </a:ext>
            </a:extLst>
          </p:cNvPr>
          <p:cNvSpPr/>
          <p:nvPr/>
        </p:nvSpPr>
        <p:spPr>
          <a:xfrm>
            <a:off x="9492813" y="1706160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BDD2F66-A078-690F-FCE3-9856387761F2}"/>
              </a:ext>
            </a:extLst>
          </p:cNvPr>
          <p:cNvSpPr/>
          <p:nvPr/>
        </p:nvSpPr>
        <p:spPr>
          <a:xfrm>
            <a:off x="9486831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5E69EEAA-D3C7-9A9E-EBA4-C3A0EE40A914}"/>
              </a:ext>
            </a:extLst>
          </p:cNvPr>
          <p:cNvSpPr/>
          <p:nvPr/>
        </p:nvSpPr>
        <p:spPr>
          <a:xfrm>
            <a:off x="9501193" y="1714014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9FAD716-ED0C-CAA5-5F32-A9F8200817DD}"/>
              </a:ext>
            </a:extLst>
          </p:cNvPr>
          <p:cNvSpPr/>
          <p:nvPr/>
        </p:nvSpPr>
        <p:spPr>
          <a:xfrm>
            <a:off x="9501193" y="1698306"/>
            <a:ext cx="1510376" cy="1444644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6A1B655-306A-B401-18BD-B6D6316592BD}"/>
              </a:ext>
            </a:extLst>
          </p:cNvPr>
          <p:cNvSpPr/>
          <p:nvPr/>
        </p:nvSpPr>
        <p:spPr>
          <a:xfrm>
            <a:off x="9494265" y="1684544"/>
            <a:ext cx="1515349" cy="1464745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5437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4A962-EDB7-3D30-0139-1B2D7D082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eng-chuong-het-gio-trong-powerpoint">
            <a:hlinkClick r:id="" action="ppaction://media"/>
            <a:extLst>
              <a:ext uri="{FF2B5EF4-FFF2-40B4-BE49-F238E27FC236}">
                <a16:creationId xmlns:a16="http://schemas.microsoft.com/office/drawing/2014/main" id="{20A0CE8E-E734-E32E-C180-C8EAEBAFF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2186" y="5689253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0AEB5A-2D52-34F0-2DF1-F4AD66DD0925}"/>
              </a:ext>
            </a:extLst>
          </p:cNvPr>
          <p:cNvSpPr txBox="1"/>
          <p:nvPr/>
        </p:nvSpPr>
        <p:spPr>
          <a:xfrm>
            <a:off x="2364435" y="389842"/>
            <a:ext cx="97560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26A67-89EB-7918-3E15-22D6D09091AE}"/>
              </a:ext>
            </a:extLst>
          </p:cNvPr>
          <p:cNvSpPr txBox="1"/>
          <p:nvPr/>
        </p:nvSpPr>
        <p:spPr>
          <a:xfrm>
            <a:off x="2080719" y="2105034"/>
            <a:ext cx="6484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515697-2212-A258-AD72-460E9D428EEF}"/>
              </a:ext>
            </a:extLst>
          </p:cNvPr>
          <p:cNvSpPr txBox="1"/>
          <p:nvPr/>
        </p:nvSpPr>
        <p:spPr>
          <a:xfrm>
            <a:off x="2080718" y="3057601"/>
            <a:ext cx="8108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FC8383-1A45-EB44-4B7F-067BC26CD096}"/>
              </a:ext>
            </a:extLst>
          </p:cNvPr>
          <p:cNvSpPr txBox="1"/>
          <p:nvPr/>
        </p:nvSpPr>
        <p:spPr>
          <a:xfrm>
            <a:off x="2080719" y="4056223"/>
            <a:ext cx="55143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1AD96-6D3A-FCAF-3CB6-506A37191335}"/>
              </a:ext>
            </a:extLst>
          </p:cNvPr>
          <p:cNvSpPr txBox="1"/>
          <p:nvPr/>
        </p:nvSpPr>
        <p:spPr>
          <a:xfrm>
            <a:off x="2080719" y="5054846"/>
            <a:ext cx="586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hay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7D56A5-1D1F-872B-2670-EA5EA69B4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09" y="200995"/>
            <a:ext cx="2352675" cy="194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47E58-87FC-C9DE-485A-3E6E4FB91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402" y="4717703"/>
            <a:ext cx="2352675" cy="1943100"/>
          </a:xfrm>
          <a:prstGeom prst="rect">
            <a:avLst/>
          </a:prstGeom>
        </p:spPr>
      </p:pic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6F98F424-024F-9326-0991-385702052B39}"/>
              </a:ext>
            </a:extLst>
          </p:cNvPr>
          <p:cNvSpPr/>
          <p:nvPr/>
        </p:nvSpPr>
        <p:spPr>
          <a:xfrm>
            <a:off x="10549362" y="1927383"/>
            <a:ext cx="1334180" cy="12741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Hết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giờ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1094255-1EC4-EC84-D65F-C1EBFF272C3D}"/>
              </a:ext>
            </a:extLst>
          </p:cNvPr>
          <p:cNvSpPr/>
          <p:nvPr/>
        </p:nvSpPr>
        <p:spPr>
          <a:xfrm>
            <a:off x="10543380" y="1911675"/>
            <a:ext cx="1334180" cy="12741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76CBE52E-C0A8-9F17-86BB-6898DA51F328}"/>
              </a:ext>
            </a:extLst>
          </p:cNvPr>
          <p:cNvSpPr/>
          <p:nvPr/>
        </p:nvSpPr>
        <p:spPr>
          <a:xfrm>
            <a:off x="10537398" y="1919529"/>
            <a:ext cx="1334180" cy="12741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6EB107C4-8606-7E84-3C97-7285DF60585D}"/>
              </a:ext>
            </a:extLst>
          </p:cNvPr>
          <p:cNvSpPr/>
          <p:nvPr/>
        </p:nvSpPr>
        <p:spPr>
          <a:xfrm>
            <a:off x="10551760" y="1919529"/>
            <a:ext cx="1334180" cy="12741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F1332C5-F442-B53E-AF04-2E0302AC0D97}"/>
              </a:ext>
            </a:extLst>
          </p:cNvPr>
          <p:cNvSpPr/>
          <p:nvPr/>
        </p:nvSpPr>
        <p:spPr>
          <a:xfrm>
            <a:off x="10551760" y="1903821"/>
            <a:ext cx="1334180" cy="1274191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BAF17A51-11DE-F2D1-E9AF-5BC74CEEEBC7}"/>
              </a:ext>
            </a:extLst>
          </p:cNvPr>
          <p:cNvSpPr/>
          <p:nvPr/>
        </p:nvSpPr>
        <p:spPr>
          <a:xfrm>
            <a:off x="10551760" y="1918518"/>
            <a:ext cx="1338573" cy="129192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32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E599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FA94B-83B0-8D52-1A38-924E99F8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5">
            <a:extLst>
              <a:ext uri="{FF2B5EF4-FFF2-40B4-BE49-F238E27FC236}">
                <a16:creationId xmlns:a16="http://schemas.microsoft.com/office/drawing/2014/main" id="{934041C9-F49D-6E36-D8B9-26AEFFB5A878}"/>
              </a:ext>
            </a:extLst>
          </p:cNvPr>
          <p:cNvGrpSpPr/>
          <p:nvPr/>
        </p:nvGrpSpPr>
        <p:grpSpPr>
          <a:xfrm>
            <a:off x="0" y="-127323"/>
            <a:ext cx="12183323" cy="6985323"/>
            <a:chOff x="8677" y="-127322"/>
            <a:chExt cx="12183323" cy="6985323"/>
          </a:xfrm>
        </p:grpSpPr>
        <p:pic>
          <p:nvPicPr>
            <p:cNvPr id="9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4F56F840-76C9-B925-2F80-347BED72E3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5830D4E3-6A2F-B568-62FA-7DD7D45E4976}"/>
                </a:ext>
              </a:extLst>
            </p:cNvPr>
            <p:cNvSpPr/>
            <p:nvPr/>
          </p:nvSpPr>
          <p:spPr>
            <a:xfrm>
              <a:off x="379254" y="124428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" name="组合 19">
            <a:extLst>
              <a:ext uri="{FF2B5EF4-FFF2-40B4-BE49-F238E27FC236}">
                <a16:creationId xmlns:a16="http://schemas.microsoft.com/office/drawing/2014/main" id="{196FD8F3-2E8D-3A75-B3B0-8FB4675A7665}"/>
              </a:ext>
            </a:extLst>
          </p:cNvPr>
          <p:cNvGrpSpPr/>
          <p:nvPr/>
        </p:nvGrpSpPr>
        <p:grpSpPr>
          <a:xfrm flipV="1">
            <a:off x="3360127" y="2669545"/>
            <a:ext cx="8031560" cy="3365597"/>
            <a:chOff x="692006" y="116442"/>
            <a:chExt cx="11176173" cy="2919244"/>
          </a:xfrm>
        </p:grpSpPr>
        <p:sp>
          <p:nvSpPr>
            <p:cNvPr id="3" name="矩形 16">
              <a:extLst>
                <a:ext uri="{FF2B5EF4-FFF2-40B4-BE49-F238E27FC236}">
                  <a16:creationId xmlns:a16="http://schemas.microsoft.com/office/drawing/2014/main" id="{6A902742-DA9C-B588-5717-9BFD5CBB90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  <p:sp>
          <p:nvSpPr>
            <p:cNvPr id="4" name="矩形 16">
              <a:extLst>
                <a:ext uri="{FF2B5EF4-FFF2-40B4-BE49-F238E27FC236}">
                  <a16:creationId xmlns:a16="http://schemas.microsoft.com/office/drawing/2014/main" id="{DDBC8DCD-FA0D-4D51-7F7C-A29F58850DC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1C5DFD-FD9E-057C-F63D-8B41247B89BA}"/>
              </a:ext>
            </a:extLst>
          </p:cNvPr>
          <p:cNvSpPr txBox="1"/>
          <p:nvPr/>
        </p:nvSpPr>
        <p:spPr>
          <a:xfrm>
            <a:off x="3981141" y="2713733"/>
            <a:ext cx="701346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24130" algn="ctr"/>
            <a:r>
              <a:rPr lang="en-US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ộng vật có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vi-VN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hình thức sinh sản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R="24130" algn="ctr"/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trứng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đẻ</a:t>
            </a:r>
            <a:r>
              <a:rPr lang="en-US" sz="6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</a:t>
            </a:r>
            <a:endParaRPr lang="vi-VN" sz="6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ECF3ED-CCFB-1EA0-1DA0-D283320D7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91680" l="9976" r="89984">
                        <a14:foregroundMark x1="49273" y1="37601" x2="50000" y2="38530"/>
                        <a14:foregroundMark x1="42044" y1="55372" x2="50202" y2="50202"/>
                        <a14:foregroundMark x1="50363" y1="52787" x2="57956" y2="53150"/>
                        <a14:foregroundMark x1="58522" y1="53150" x2="62964" y2="53150"/>
                        <a14:foregroundMark x1="39984" y1="56300" x2="49637" y2="52423"/>
                        <a14:foregroundMark x1="52787" y1="51858" x2="54645" y2="51656"/>
                        <a14:foregroundMark x1="56462" y1="56099" x2="62036" y2="55372"/>
                        <a14:foregroundMark x1="51858" y1="91680" x2="54645" y2="91478"/>
                        <a14:foregroundMark x1="41842" y1="30008" x2="46648" y2="37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92"/>
          <a:stretch/>
        </p:blipFill>
        <p:spPr>
          <a:xfrm flipH="1">
            <a:off x="-1890888" y="1695806"/>
            <a:ext cx="7229170" cy="5162194"/>
          </a:xfrm>
          <a:prstGeom prst="rect">
            <a:avLst/>
          </a:prstGeom>
        </p:spPr>
      </p:pic>
      <p:sp>
        <p:nvSpPr>
          <p:cNvPr id="11" name="Hộp Văn bản 12">
            <a:extLst>
              <a:ext uri="{FF2B5EF4-FFF2-40B4-BE49-F238E27FC236}">
                <a16:creationId xmlns:a16="http://schemas.microsoft.com/office/drawing/2014/main" id="{A5297DB0-4FCB-4ED1-0C13-AAB771C04356}"/>
              </a:ext>
            </a:extLst>
          </p:cNvPr>
          <p:cNvSpPr txBox="1"/>
          <p:nvPr/>
        </p:nvSpPr>
        <p:spPr>
          <a:xfrm>
            <a:off x="2562806" y="251336"/>
            <a:ext cx="794497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sv-SE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A4C3D3-5B16-EBC7-2324-F8904FA31DA8}"/>
              </a:ext>
            </a:extLst>
          </p:cNvPr>
          <p:cNvSpPr txBox="1"/>
          <p:nvPr/>
        </p:nvSpPr>
        <p:spPr>
          <a:xfrm>
            <a:off x="2472175" y="1417373"/>
            <a:ext cx="818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30474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 descr="Ảnh có chứa tác phẩm nghệ thuật, bầu trời, Hội họa nghệ thuật, thực vật&#10;&#10;Mô tả được tạo tự động">
            <a:extLst>
              <a:ext uri="{FF2B5EF4-FFF2-40B4-BE49-F238E27FC236}">
                <a16:creationId xmlns:a16="http://schemas.microsoft.com/office/drawing/2014/main" id="{2EFA0561-FA59-9AF8-7CDF-A805C96CB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id="{82C7FE09-BA3E-28E2-09CC-91603A03ADF8}"/>
              </a:ext>
            </a:extLst>
          </p:cNvPr>
          <p:cNvSpPr/>
          <p:nvPr/>
        </p:nvSpPr>
        <p:spPr>
          <a:xfrm>
            <a:off x="1283006" y="50691"/>
            <a:ext cx="10532439" cy="3966764"/>
          </a:xfrm>
          <a:custGeom>
            <a:avLst/>
            <a:gdLst>
              <a:gd name="csX0" fmla="*/ 0 w 10532439"/>
              <a:gd name="csY0" fmla="*/ 394415 h 3966764"/>
              <a:gd name="csX1" fmla="*/ 394415 w 10532439"/>
              <a:gd name="csY1" fmla="*/ 0 h 3966764"/>
              <a:gd name="csX2" fmla="*/ 10138024 w 10532439"/>
              <a:gd name="csY2" fmla="*/ 0 h 3966764"/>
              <a:gd name="csX3" fmla="*/ 10532439 w 10532439"/>
              <a:gd name="csY3" fmla="*/ 394415 h 3966764"/>
              <a:gd name="csX4" fmla="*/ 10532439 w 10532439"/>
              <a:gd name="csY4" fmla="*/ 3572349 h 3966764"/>
              <a:gd name="csX5" fmla="*/ 10138024 w 10532439"/>
              <a:gd name="csY5" fmla="*/ 3966764 h 3966764"/>
              <a:gd name="csX6" fmla="*/ 394415 w 10532439"/>
              <a:gd name="csY6" fmla="*/ 3966764 h 3966764"/>
              <a:gd name="csX7" fmla="*/ 0 w 10532439"/>
              <a:gd name="csY7" fmla="*/ 3572349 h 3966764"/>
              <a:gd name="csX8" fmla="*/ 0 w 10532439"/>
              <a:gd name="csY8" fmla="*/ 394415 h 39667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0532439" h="3966764" fill="none" extrusionOk="0">
                <a:moveTo>
                  <a:pt x="0" y="394415"/>
                </a:moveTo>
                <a:cubicBezTo>
                  <a:pt x="-6948" y="175462"/>
                  <a:pt x="192554" y="13059"/>
                  <a:pt x="394415" y="0"/>
                </a:cubicBezTo>
                <a:cubicBezTo>
                  <a:pt x="5103255" y="130954"/>
                  <a:pt x="5326344" y="43574"/>
                  <a:pt x="10138024" y="0"/>
                </a:cubicBezTo>
                <a:cubicBezTo>
                  <a:pt x="10368198" y="19016"/>
                  <a:pt x="10550662" y="198908"/>
                  <a:pt x="10532439" y="394415"/>
                </a:cubicBezTo>
                <a:cubicBezTo>
                  <a:pt x="10382000" y="1374706"/>
                  <a:pt x="10618318" y="3025088"/>
                  <a:pt x="10532439" y="3572349"/>
                </a:cubicBezTo>
                <a:cubicBezTo>
                  <a:pt x="10495387" y="3796262"/>
                  <a:pt x="10352498" y="3964449"/>
                  <a:pt x="10138024" y="3966764"/>
                </a:cubicBezTo>
                <a:cubicBezTo>
                  <a:pt x="6735873" y="4121961"/>
                  <a:pt x="3079134" y="4129784"/>
                  <a:pt x="394415" y="3966764"/>
                </a:cubicBezTo>
                <a:cubicBezTo>
                  <a:pt x="179513" y="3927170"/>
                  <a:pt x="-10810" y="3796490"/>
                  <a:pt x="0" y="3572349"/>
                </a:cubicBezTo>
                <a:cubicBezTo>
                  <a:pt x="64656" y="2805171"/>
                  <a:pt x="-17807" y="772412"/>
                  <a:pt x="0" y="394415"/>
                </a:cubicBezTo>
                <a:close/>
              </a:path>
              <a:path w="10532439" h="3966764" stroke="0" extrusionOk="0">
                <a:moveTo>
                  <a:pt x="0" y="394415"/>
                </a:moveTo>
                <a:cubicBezTo>
                  <a:pt x="-17764" y="165629"/>
                  <a:pt x="152685" y="8970"/>
                  <a:pt x="394415" y="0"/>
                </a:cubicBezTo>
                <a:cubicBezTo>
                  <a:pt x="2390176" y="132882"/>
                  <a:pt x="6327746" y="-84951"/>
                  <a:pt x="10138024" y="0"/>
                </a:cubicBezTo>
                <a:cubicBezTo>
                  <a:pt x="10333487" y="21841"/>
                  <a:pt x="10529318" y="193837"/>
                  <a:pt x="10532439" y="394415"/>
                </a:cubicBezTo>
                <a:cubicBezTo>
                  <a:pt x="10552626" y="1239086"/>
                  <a:pt x="10684919" y="2655811"/>
                  <a:pt x="10532439" y="3572349"/>
                </a:cubicBezTo>
                <a:cubicBezTo>
                  <a:pt x="10573728" y="3795076"/>
                  <a:pt x="10362073" y="3953962"/>
                  <a:pt x="10138024" y="3966764"/>
                </a:cubicBezTo>
                <a:cubicBezTo>
                  <a:pt x="6806619" y="4054403"/>
                  <a:pt x="4463996" y="3894085"/>
                  <a:pt x="394415" y="3966764"/>
                </a:cubicBezTo>
                <a:cubicBezTo>
                  <a:pt x="172889" y="3931509"/>
                  <a:pt x="-13437" y="3808851"/>
                  <a:pt x="0" y="3572349"/>
                </a:cubicBezTo>
                <a:cubicBezTo>
                  <a:pt x="-38581" y="2386309"/>
                  <a:pt x="63341" y="800219"/>
                  <a:pt x="0" y="394415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1692B5A-9F8C-DF2C-B0E5-722E6BDD3CA1}"/>
              </a:ext>
            </a:extLst>
          </p:cNvPr>
          <p:cNvSpPr txBox="1"/>
          <p:nvPr/>
        </p:nvSpPr>
        <p:spPr>
          <a:xfrm>
            <a:off x="2964023" y="378399"/>
            <a:ext cx="794497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sv-SE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FE6EEC85-7566-C350-ABF6-905528AA4A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7" t="49592"/>
          <a:stretch/>
        </p:blipFill>
        <p:spPr>
          <a:xfrm>
            <a:off x="8427221" y="4197992"/>
            <a:ext cx="3759636" cy="2661968"/>
          </a:xfrm>
          <a:prstGeom prst="rect">
            <a:avLst/>
          </a:prstGeom>
        </p:spPr>
      </p:pic>
      <p:pic>
        <p:nvPicPr>
          <p:cNvPr id="4" name="Hình ảnh 3" descr="Ảnh có chứa phim hoạt hình, hình mẫu, hình vẽ, Tượng động vật&#10;&#10;Mô tả được tạo tự động">
            <a:extLst>
              <a:ext uri="{FF2B5EF4-FFF2-40B4-BE49-F238E27FC236}">
                <a16:creationId xmlns:a16="http://schemas.microsoft.com/office/drawing/2014/main" id="{6F203B1F-94BC-DA6E-6932-CBA7E43690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0" b="98900" l="567" r="97567">
                        <a14:foregroundMark x1="12033" y1="14850" x2="11833" y2="28700"/>
                        <a14:foregroundMark x1="5400" y1="7600" x2="9700" y2="21600"/>
                        <a14:foregroundMark x1="567" y1="10450" x2="2367" y2="19400"/>
                        <a14:foregroundMark x1="23007" y1="2139" x2="25567" y2="2350"/>
                        <a14:foregroundMark x1="7333" y1="850" x2="16811" y2="1630"/>
                        <a14:foregroundMark x1="12967" y1="2550" x2="11033" y2="10150"/>
                        <a14:foregroundMark x1="11033" y1="10150" x2="11033" y2="10450"/>
                        <a14:foregroundMark x1="31067" y1="1700" x2="31400" y2="3400"/>
                        <a14:foregroundMark x1="28367" y1="4200" x2="24667" y2="8450"/>
                        <a14:foregroundMark x1="73600" y1="95200" x2="97567" y2="94700"/>
                        <a14:foregroundMark x1="62467" y1="98900" x2="71233" y2="96550"/>
                        <a14:foregroundMark x1="71333" y1="68500" x2="72600" y2="73400"/>
                        <a14:foregroundMark x1="94400" y1="74450" x2="95867" y2="85250"/>
                        <a14:backgroundMark x1="19700" y1="1850" x2="24300" y2="5050"/>
                        <a14:backgroundMark x1="17000" y1="1200" x2="23200" y2="1700"/>
                        <a14:backgroundMark x1="23767" y1="1350" x2="24867" y2="4750"/>
                        <a14:backgroundMark x1="23533" y1="1350" x2="23067" y2="2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58" b="58650"/>
          <a:stretch/>
        </p:blipFill>
        <p:spPr>
          <a:xfrm>
            <a:off x="1" y="0"/>
            <a:ext cx="2873391" cy="2034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051A31-129D-9C58-8C49-0BE19D5A44D2}"/>
              </a:ext>
            </a:extLst>
          </p:cNvPr>
          <p:cNvSpPr txBox="1"/>
          <p:nvPr/>
        </p:nvSpPr>
        <p:spPr>
          <a:xfrm>
            <a:off x="2873392" y="1544436"/>
            <a:ext cx="8183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B2CE0-337A-33C0-1006-B8A67094F274}"/>
              </a:ext>
            </a:extLst>
          </p:cNvPr>
          <p:cNvSpPr txBox="1"/>
          <p:nvPr/>
        </p:nvSpPr>
        <p:spPr>
          <a:xfrm>
            <a:off x="10307039" y="3549483"/>
            <a:ext cx="167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57</a:t>
            </a:r>
          </a:p>
        </p:txBody>
      </p:sp>
    </p:spTree>
    <p:extLst>
      <p:ext uri="{BB962C8B-B14F-4D97-AF65-F5344CB8AC3E}">
        <p14:creationId xmlns:p14="http://schemas.microsoft.com/office/powerpoint/2010/main" val="39338454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5BD53D3A-1C8F-2E56-0253-3A2E44EE4BEE}"/>
              </a:ext>
            </a:extLst>
          </p:cNvPr>
          <p:cNvSpPr/>
          <p:nvPr/>
        </p:nvSpPr>
        <p:spPr>
          <a:xfrm>
            <a:off x="2933700" y="0"/>
            <a:ext cx="6324600" cy="2451100"/>
          </a:xfrm>
          <a:custGeom>
            <a:avLst/>
            <a:gdLst>
              <a:gd name="connsiteX0" fmla="*/ 0 w 5715000"/>
              <a:gd name="connsiteY0" fmla="*/ 0 h 2235200"/>
              <a:gd name="connsiteX1" fmla="*/ 5715000 w 5715000"/>
              <a:gd name="connsiteY1" fmla="*/ 0 h 2235200"/>
              <a:gd name="connsiteX2" fmla="*/ 5715000 w 5715000"/>
              <a:gd name="connsiteY2" fmla="*/ 2235200 h 2235200"/>
              <a:gd name="connsiteX3" fmla="*/ 0 w 5715000"/>
              <a:gd name="connsiteY3" fmla="*/ 2235200 h 2235200"/>
              <a:gd name="connsiteX4" fmla="*/ 0 w 5715000"/>
              <a:gd name="connsiteY4" fmla="*/ 0 h 2235200"/>
              <a:gd name="connsiteX0" fmla="*/ 0 w 6324600"/>
              <a:gd name="connsiteY0" fmla="*/ 0 h 2260600"/>
              <a:gd name="connsiteX1" fmla="*/ 5715000 w 6324600"/>
              <a:gd name="connsiteY1" fmla="*/ 0 h 2260600"/>
              <a:gd name="connsiteX2" fmla="*/ 6324600 w 6324600"/>
              <a:gd name="connsiteY2" fmla="*/ 2260600 h 2260600"/>
              <a:gd name="connsiteX3" fmla="*/ 0 w 6324600"/>
              <a:gd name="connsiteY3" fmla="*/ 2235200 h 2260600"/>
              <a:gd name="connsiteX4" fmla="*/ 0 w 6324600"/>
              <a:gd name="connsiteY4" fmla="*/ 0 h 226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2260600">
                <a:moveTo>
                  <a:pt x="0" y="0"/>
                </a:moveTo>
                <a:lnTo>
                  <a:pt x="5715000" y="0"/>
                </a:lnTo>
                <a:lnTo>
                  <a:pt x="6324600" y="22606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solidFill>
            <a:srgbClr val="DEF9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2971CCBB-2E59-43AA-0189-C492EBE0F51D}"/>
              </a:ext>
            </a:extLst>
          </p:cNvPr>
          <p:cNvSpPr txBox="1"/>
          <p:nvPr/>
        </p:nvSpPr>
        <p:spPr>
          <a:xfrm>
            <a:off x="862739" y="512108"/>
            <a:ext cx="97415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ộng vật đẻ </a:t>
            </a:r>
            <a:r>
              <a:rPr lang="en-US" sz="6000" dirty="0" err="1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, động vật đẻ </a:t>
            </a:r>
            <a:r>
              <a:rPr lang="en-US" sz="6000" dirty="0">
                <a:ln w="196850">
                  <a:solidFill>
                    <a:prstClr val="white"/>
                  </a:solidFill>
                </a:ln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con</a:t>
            </a:r>
            <a:endParaRPr lang="vi-VN" sz="6000" dirty="0">
              <a:ln w="196850">
                <a:solidFill>
                  <a:prstClr val="white"/>
                </a:solidFill>
              </a:ln>
              <a:solidFill>
                <a:srgbClr val="FF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Hộp Văn bản 9">
            <a:extLst>
              <a:ext uri="{FF2B5EF4-FFF2-40B4-BE49-F238E27FC236}">
                <a16:creationId xmlns:a16="http://schemas.microsoft.com/office/drawing/2014/main" id="{71C99933-3874-9042-6580-653980F84E46}"/>
              </a:ext>
            </a:extLst>
          </p:cNvPr>
          <p:cNvSpPr txBox="1"/>
          <p:nvPr/>
        </p:nvSpPr>
        <p:spPr>
          <a:xfrm>
            <a:off x="925604" y="512108"/>
            <a:ext cx="967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 fontAlgn="base">
              <a:spcAft>
                <a:spcPts val="600"/>
              </a:spcAft>
              <a:defRPr/>
            </a:pP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 đ</a:t>
            </a:r>
            <a:r>
              <a:rPr lang="vi-VN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ộng vật đẻ </a:t>
            </a:r>
            <a:r>
              <a:rPr lang="en-US" sz="6000" dirty="0" err="1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trứng</a:t>
            </a:r>
            <a:r>
              <a:rPr lang="vi-VN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, động vật đẻ </a:t>
            </a:r>
            <a:r>
              <a:rPr lang="en-US" sz="6000" dirty="0">
                <a:solidFill>
                  <a:srgbClr val="FF0000"/>
                </a:solidFill>
                <a:latin typeface="UTM Mother" panose="02040603050506020204" pitchFamily="18" charset="0"/>
                <a:cs typeface="Arial" panose="020B0604020202020204" pitchFamily="34" charset="0"/>
              </a:rPr>
              <a:t>con</a:t>
            </a:r>
            <a:endParaRPr lang="vi-VN" sz="6000" dirty="0">
              <a:solidFill>
                <a:srgbClr val="FF0000"/>
              </a:solidFill>
              <a:latin typeface="UTM Moth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47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0D616EA-8F20-E2C2-FD20-1DEDA0A1AB98}"/>
              </a:ext>
            </a:extLst>
          </p:cNvPr>
          <p:cNvSpPr txBox="1"/>
          <p:nvPr/>
        </p:nvSpPr>
        <p:spPr>
          <a:xfrm>
            <a:off x="782511" y="740909"/>
            <a:ext cx="10626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MT"/>
              </a:rPr>
              <a:t>■ </a:t>
            </a:r>
            <a:r>
              <a:rPr lang="en-US" sz="3200" dirty="0" err="1">
                <a:latin typeface="ArialMT"/>
              </a:rPr>
              <a:t>Chỉ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và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nói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tên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của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động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vật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trong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các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hình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từ</a:t>
            </a:r>
            <a:r>
              <a:rPr lang="en-US" sz="3200" dirty="0">
                <a:latin typeface="ArialMT"/>
              </a:rPr>
              <a:t> 2 </a:t>
            </a:r>
            <a:r>
              <a:rPr lang="en-US" sz="3200" dirty="0" err="1">
                <a:latin typeface="ArialMT"/>
              </a:rPr>
              <a:t>đến</a:t>
            </a:r>
            <a:r>
              <a:rPr lang="en-US" sz="3200" dirty="0">
                <a:latin typeface="ArialMT"/>
              </a:rPr>
              <a:t> 9. </a:t>
            </a:r>
            <a:r>
              <a:rPr lang="en-US" sz="3200" dirty="0" err="1">
                <a:latin typeface="ArialMT"/>
              </a:rPr>
              <a:t>Động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vật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nào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đẻ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trứng</a:t>
            </a:r>
            <a:r>
              <a:rPr lang="en-US" sz="3200" dirty="0">
                <a:latin typeface="ArialMT"/>
              </a:rPr>
              <a:t>? </a:t>
            </a:r>
            <a:r>
              <a:rPr lang="en-US" sz="3200" dirty="0" err="1">
                <a:latin typeface="ArialMT"/>
              </a:rPr>
              <a:t>Động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vật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nào</a:t>
            </a:r>
            <a:r>
              <a:rPr lang="en-US" sz="3200" dirty="0">
                <a:latin typeface="ArialMT"/>
              </a:rPr>
              <a:t> </a:t>
            </a:r>
            <a:r>
              <a:rPr lang="en-US" sz="3200" dirty="0" err="1">
                <a:latin typeface="ArialMT"/>
              </a:rPr>
              <a:t>đẻ</a:t>
            </a:r>
            <a:r>
              <a:rPr lang="en-US" sz="3200" dirty="0">
                <a:latin typeface="ArialMT"/>
              </a:rPr>
              <a:t> con?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Ciel Nabila" pitchFamily="2" charset="0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3B88D5-84AF-1B3E-D1A7-12265FF47B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0" y="50987"/>
            <a:ext cx="826745" cy="82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75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1D81C4D6-3E66-62E8-A486-86756F22AFA0}"/>
              </a:ext>
            </a:extLst>
          </p:cNvPr>
          <p:cNvGrpSpPr/>
          <p:nvPr/>
        </p:nvGrpSpPr>
        <p:grpSpPr>
          <a:xfrm>
            <a:off x="8677" y="-127322"/>
            <a:ext cx="12183323" cy="6985323"/>
            <a:chOff x="8677" y="-127322"/>
            <a:chExt cx="12183323" cy="6985323"/>
          </a:xfrm>
        </p:grpSpPr>
        <p:pic>
          <p:nvPicPr>
            <p:cNvPr id="3" name="Hình ảnh 2" descr="Ảnh có chứa thực vật, bức vẽ, màu xanh lá cây, hình vẽ&#10;&#10;Mô tả được tạo tự động">
              <a:extLst>
                <a:ext uri="{FF2B5EF4-FFF2-40B4-BE49-F238E27FC236}">
                  <a16:creationId xmlns:a16="http://schemas.microsoft.com/office/drawing/2014/main" id="{067F0A00-81C3-99DA-34E5-06E02CE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4" b="14051"/>
            <a:stretch/>
          </p:blipFill>
          <p:spPr>
            <a:xfrm>
              <a:off x="8677" y="-127322"/>
              <a:ext cx="12183323" cy="6985323"/>
            </a:xfrm>
            <a:prstGeom prst="rect">
              <a:avLst/>
            </a:prstGeom>
          </p:spPr>
        </p:pic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2ABA729-4544-73BC-67C8-2878C2A29B33}"/>
                </a:ext>
              </a:extLst>
            </p:cNvPr>
            <p:cNvSpPr/>
            <p:nvPr/>
          </p:nvSpPr>
          <p:spPr>
            <a:xfrm>
              <a:off x="285948" y="138897"/>
              <a:ext cx="11620103" cy="6481822"/>
            </a:xfrm>
            <a:custGeom>
              <a:avLst/>
              <a:gdLst>
                <a:gd name="csX0" fmla="*/ 0 w 11620103"/>
                <a:gd name="csY0" fmla="*/ 601383 h 6481822"/>
                <a:gd name="csX1" fmla="*/ 601383 w 11620103"/>
                <a:gd name="csY1" fmla="*/ 0 h 6481822"/>
                <a:gd name="csX2" fmla="*/ 11018720 w 11620103"/>
                <a:gd name="csY2" fmla="*/ 0 h 6481822"/>
                <a:gd name="csX3" fmla="*/ 11620103 w 11620103"/>
                <a:gd name="csY3" fmla="*/ 601383 h 6481822"/>
                <a:gd name="csX4" fmla="*/ 11620103 w 11620103"/>
                <a:gd name="csY4" fmla="*/ 5880439 h 6481822"/>
                <a:gd name="csX5" fmla="*/ 11018720 w 11620103"/>
                <a:gd name="csY5" fmla="*/ 6481822 h 6481822"/>
                <a:gd name="csX6" fmla="*/ 601383 w 11620103"/>
                <a:gd name="csY6" fmla="*/ 6481822 h 6481822"/>
                <a:gd name="csX7" fmla="*/ 0 w 11620103"/>
                <a:gd name="csY7" fmla="*/ 5880439 h 6481822"/>
                <a:gd name="csX8" fmla="*/ 0 w 11620103"/>
                <a:gd name="csY8" fmla="*/ 601383 h 648182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11620103" h="6481822" fill="none" extrusionOk="0">
                  <a:moveTo>
                    <a:pt x="0" y="601383"/>
                  </a:moveTo>
                  <a:cubicBezTo>
                    <a:pt x="-50876" y="261019"/>
                    <a:pt x="272493" y="2654"/>
                    <a:pt x="601383" y="0"/>
                  </a:cubicBezTo>
                  <a:cubicBezTo>
                    <a:pt x="3142678" y="130954"/>
                    <a:pt x="6538595" y="43574"/>
                    <a:pt x="11018720" y="0"/>
                  </a:cubicBezTo>
                  <a:cubicBezTo>
                    <a:pt x="11357401" y="10083"/>
                    <a:pt x="11643594" y="298022"/>
                    <a:pt x="11620103" y="601383"/>
                  </a:cubicBezTo>
                  <a:cubicBezTo>
                    <a:pt x="11469664" y="1170351"/>
                    <a:pt x="11705982" y="5075671"/>
                    <a:pt x="11620103" y="5880439"/>
                  </a:cubicBezTo>
                  <a:cubicBezTo>
                    <a:pt x="11570421" y="6220732"/>
                    <a:pt x="11343133" y="6476494"/>
                    <a:pt x="11018720" y="6481822"/>
                  </a:cubicBezTo>
                  <a:cubicBezTo>
                    <a:pt x="9382752" y="6637019"/>
                    <a:pt x="2522211" y="6644842"/>
                    <a:pt x="601383" y="6481822"/>
                  </a:cubicBezTo>
                  <a:cubicBezTo>
                    <a:pt x="271220" y="6455143"/>
                    <a:pt x="-12095" y="6219637"/>
                    <a:pt x="0" y="5880439"/>
                  </a:cubicBezTo>
                  <a:cubicBezTo>
                    <a:pt x="64656" y="4843845"/>
                    <a:pt x="-17807" y="2736735"/>
                    <a:pt x="0" y="601383"/>
                  </a:cubicBezTo>
                  <a:close/>
                </a:path>
                <a:path w="11620103" h="6481822" stroke="0" extrusionOk="0">
                  <a:moveTo>
                    <a:pt x="0" y="601383"/>
                  </a:moveTo>
                  <a:cubicBezTo>
                    <a:pt x="-36691" y="246616"/>
                    <a:pt x="220837" y="18169"/>
                    <a:pt x="601383" y="0"/>
                  </a:cubicBezTo>
                  <a:cubicBezTo>
                    <a:pt x="1677712" y="132882"/>
                    <a:pt x="6466900" y="-84951"/>
                    <a:pt x="11018720" y="0"/>
                  </a:cubicBezTo>
                  <a:cubicBezTo>
                    <a:pt x="11329811" y="20550"/>
                    <a:pt x="11613354" y="306553"/>
                    <a:pt x="11620103" y="601383"/>
                  </a:cubicBezTo>
                  <a:cubicBezTo>
                    <a:pt x="11640290" y="3020001"/>
                    <a:pt x="11772583" y="3710951"/>
                    <a:pt x="11620103" y="5880439"/>
                  </a:cubicBezTo>
                  <a:cubicBezTo>
                    <a:pt x="11663830" y="6217761"/>
                    <a:pt x="11362822" y="6457193"/>
                    <a:pt x="11018720" y="6481822"/>
                  </a:cubicBezTo>
                  <a:cubicBezTo>
                    <a:pt x="7653351" y="6569461"/>
                    <a:pt x="3863927" y="6409143"/>
                    <a:pt x="601383" y="6481822"/>
                  </a:cubicBezTo>
                  <a:cubicBezTo>
                    <a:pt x="262969" y="6421943"/>
                    <a:pt x="-33423" y="6259022"/>
                    <a:pt x="0" y="5880439"/>
                  </a:cubicBezTo>
                  <a:cubicBezTo>
                    <a:pt x="-38581" y="3455823"/>
                    <a:pt x="63341" y="3069587"/>
                    <a:pt x="0" y="601383"/>
                  </a:cubicBezTo>
                  <a:close/>
                </a:path>
              </a:pathLst>
            </a:custGeom>
            <a:solidFill>
              <a:schemeClr val="bg1">
                <a:alpha val="96000"/>
              </a:schemeClr>
            </a:solidFill>
            <a:ln w="44450" cap="rnd" cmpd="thickThin">
              <a:solidFill>
                <a:srgbClr val="FFC000"/>
              </a:solidFill>
              <a:prstDash val="dash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>
                        <a:gd name="adj" fmla="val 927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52AF8B8-293E-3ABE-FE3C-8C07C3F71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0" y="2313190"/>
            <a:ext cx="2651469" cy="1752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829575-690F-E04C-05DD-255025FC6D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2289830"/>
            <a:ext cx="2726571" cy="1796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CC52A2-8690-93CC-D93E-571F9B629D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95430"/>
            <a:ext cx="2661375" cy="17849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DCC893-CCFE-9278-FAC3-DD4454EB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850" y="2280689"/>
            <a:ext cx="2803375" cy="178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F41862-4A45-AAA3-0FA4-D0CA3A2BC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0" y="4505912"/>
            <a:ext cx="2596480" cy="1775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5D4151-08B1-AC9D-5473-B4FF365741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079" y="4546649"/>
            <a:ext cx="2651447" cy="1824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E9C0A1-6D53-655F-7B64-D32159F5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32" y="4574574"/>
            <a:ext cx="2776381" cy="17689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1B11C4-9037-5B12-CFB3-B2A66F20FD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972" y="4505912"/>
            <a:ext cx="2709253" cy="1736144"/>
          </a:xfrm>
          <a:prstGeom prst="rect">
            <a:avLst/>
          </a:prstGeom>
        </p:spPr>
      </p:pic>
      <p:grpSp>
        <p:nvGrpSpPr>
          <p:cNvPr id="2" name="Nhóm 9">
            <a:extLst>
              <a:ext uri="{FF2B5EF4-FFF2-40B4-BE49-F238E27FC236}">
                <a16:creationId xmlns:a16="http://schemas.microsoft.com/office/drawing/2014/main" id="{5B8CD7FB-5F5B-4065-3AF5-7166A8B4D701}"/>
              </a:ext>
            </a:extLst>
          </p:cNvPr>
          <p:cNvGrpSpPr/>
          <p:nvPr/>
        </p:nvGrpSpPr>
        <p:grpSpPr>
          <a:xfrm>
            <a:off x="536775" y="-127322"/>
            <a:ext cx="4333579" cy="2940580"/>
            <a:chOff x="-121920" y="4119175"/>
            <a:chExt cx="4603008" cy="3198673"/>
          </a:xfrm>
        </p:grpSpPr>
        <p:sp>
          <p:nvSpPr>
            <p:cNvPr id="7" name="Hộp Văn bản 1">
              <a:extLst>
                <a:ext uri="{FF2B5EF4-FFF2-40B4-BE49-F238E27FC236}">
                  <a16:creationId xmlns:a16="http://schemas.microsoft.com/office/drawing/2014/main" id="{051AEEE7-BDA5-AC99-1C25-C5611BD2A100}"/>
                </a:ext>
              </a:extLst>
            </p:cNvPr>
            <p:cNvSpPr txBox="1"/>
            <p:nvPr/>
          </p:nvSpPr>
          <p:spPr>
            <a:xfrm>
              <a:off x="1199478" y="4642824"/>
              <a:ext cx="221944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Nhóm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>
                  <a:ln>
                    <a:noFill/>
                  </a:ln>
                  <a:solidFill>
                    <a:srgbClr val="508E42"/>
                  </a:solidFill>
                  <a:effectLst/>
                  <a:uLnTx/>
                  <a:uFillTx/>
                  <a:latin typeface="SVN-Apple" panose="02040603050506020204" pitchFamily="18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vi-VN" sz="5400" b="1" i="0" u="none" strike="noStrike" kern="1200" cap="none" spc="0" normalizeH="0" baseline="0" noProof="0">
                <a:ln>
                  <a:noFill/>
                </a:ln>
                <a:solidFill>
                  <a:srgbClr val="508E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15A133A-A158-13F8-DE8C-BB4C9C63DFE6}"/>
                </a:ext>
              </a:extLst>
            </p:cNvPr>
            <p:cNvSpPr/>
            <p:nvPr/>
          </p:nvSpPr>
          <p:spPr>
            <a:xfrm>
              <a:off x="1232128" y="4763184"/>
              <a:ext cx="1980672" cy="1754326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2" name="Hình ảnh 5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FB3C5AC2-D16A-95DB-15D1-10638C4E80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0" t="21715"/>
            <a:stretch/>
          </p:blipFill>
          <p:spPr>
            <a:xfrm>
              <a:off x="2927390" y="4275504"/>
              <a:ext cx="1553698" cy="3042344"/>
            </a:xfrm>
            <a:prstGeom prst="rect">
              <a:avLst/>
            </a:prstGeom>
          </p:spPr>
        </p:pic>
        <p:pic>
          <p:nvPicPr>
            <p:cNvPr id="14" name="Hình ảnh 4" descr="Ảnh có chứa bản phác thảo, hình vẽ, phim hoạt hình, hình mẫu&#10;&#10;Mô tả được tạo tự động">
              <a:extLst>
                <a:ext uri="{FF2B5EF4-FFF2-40B4-BE49-F238E27FC236}">
                  <a16:creationId xmlns:a16="http://schemas.microsoft.com/office/drawing/2014/main" id="{2D5125F7-1823-7C22-82A0-C804199D2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76" b="89984" l="6028" r="93453">
                          <a14:foregroundMark x1="8740" y1="53110" x2="8740" y2="75121"/>
                          <a14:foregroundMark x1="17941" y1="67569" x2="17768" y2="75121"/>
                          <a14:foregroundMark x1="23334" y1="68013" x2="25873" y2="69548"/>
                          <a14:foregroundMark x1="13326" y1="68457" x2="13643" y2="73344"/>
                          <a14:foregroundMark x1="19700" y1="75121" x2="19527" y2="82876"/>
                          <a14:foregroundMark x1="83329" y1="41559" x2="85723" y2="69346"/>
                          <a14:foregroundMark x1="89530" y1="43780" x2="93395" y2="52019"/>
                          <a14:foregroundMark x1="93395" y1="52019" x2="93481" y2="53352"/>
                          <a14:foregroundMark x1="84136" y1="67326" x2="83963" y2="75121"/>
                          <a14:foregroundMark x1="86992" y1="70234" x2="86992" y2="80654"/>
                          <a14:foregroundMark x1="6028" y1="56906" x2="6201" y2="60218"/>
                          <a14:foregroundMark x1="77127" y1="67326" x2="81742" y2="691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15" r="63082"/>
            <a:stretch/>
          </p:blipFill>
          <p:spPr>
            <a:xfrm>
              <a:off x="-121920" y="4119175"/>
              <a:ext cx="1980672" cy="3042344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BC2E0E0C-4D6C-B100-2A65-B06C7D34DC95}"/>
              </a:ext>
            </a:extLst>
          </p:cNvPr>
          <p:cNvSpPr/>
          <p:nvPr/>
        </p:nvSpPr>
        <p:spPr>
          <a:xfrm>
            <a:off x="8098970" y="737118"/>
            <a:ext cx="2833859" cy="106412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28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Premium Vector | Happy cute little kid boy with light idea | Kids cartoon  characters, Cartoon kids, Art drawings for kids">
            <a:extLst>
              <a:ext uri="{FF2B5EF4-FFF2-40B4-BE49-F238E27FC236}">
                <a16:creationId xmlns:a16="http://schemas.microsoft.com/office/drawing/2014/main" id="{FB08C876-03A3-30A7-FF18-873F56AF5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727" l="9904" r="89936">
                        <a14:foregroundMark x1="36422" y1="29608" x2="43131" y2="41509"/>
                        <a14:foregroundMark x1="50000" y1="29753" x2="55431" y2="38171"/>
                        <a14:foregroundMark x1="55431" y1="38171" x2="55431" y2="38171"/>
                        <a14:foregroundMark x1="50958" y1="89695" x2="54153" y2="91727"/>
                        <a14:foregroundMark x1="35783" y1="46880" x2="41374" y2="51524"/>
                        <a14:foregroundMark x1="48722" y1="47896" x2="51597" y2="50218"/>
                        <a14:foregroundMark x1="23962" y1="49057" x2="23962" y2="49057"/>
                        <a14:foregroundMark x1="26198" y1="49637" x2="30032" y2="53846"/>
                        <a14:foregroundMark x1="22364" y1="49347" x2="30032" y2="53120"/>
                        <a14:foregroundMark x1="30032" y1="53120" x2="30511" y2="53411"/>
                        <a14:foregroundMark x1="30351" y1="51814" x2="27157" y2="49202"/>
                        <a14:foregroundMark x1="21725" y1="50218" x2="21725" y2="50218"/>
                        <a14:foregroundMark x1="21086" y1="49637" x2="21086" y2="49637"/>
                        <a14:foregroundMark x1="21086" y1="49637" x2="21086" y2="49637"/>
                        <a14:foregroundMark x1="35942" y1="86647" x2="30511" y2="912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334" y="780597"/>
            <a:ext cx="4742077" cy="607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CC82A-5BDF-935D-8AB4-2BE231340AC5}"/>
              </a:ext>
            </a:extLst>
          </p:cNvPr>
          <p:cNvSpPr txBox="1"/>
          <p:nvPr/>
        </p:nvSpPr>
        <p:spPr>
          <a:xfrm>
            <a:off x="2902474" y="258923"/>
            <a:ext cx="623219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ô cửa 1">
            <a:hlinkClick r:id="rId4" action="ppaction://hlinksldjump"/>
            <a:extLst>
              <a:ext uri="{FF2B5EF4-FFF2-40B4-BE49-F238E27FC236}">
                <a16:creationId xmlns:a16="http://schemas.microsoft.com/office/drawing/2014/main" id="{DAFC6A61-60C7-DB32-50F8-4BDB10346EFE}"/>
              </a:ext>
            </a:extLst>
          </p:cNvPr>
          <p:cNvSpPr/>
          <p:nvPr/>
        </p:nvSpPr>
        <p:spPr>
          <a:xfrm>
            <a:off x="4775706" y="1567543"/>
            <a:ext cx="3105553" cy="1987524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ô cửa 1">
            <a:hlinkClick r:id="rId5" action="ppaction://hlinksldjump"/>
            <a:extLst>
              <a:ext uri="{FF2B5EF4-FFF2-40B4-BE49-F238E27FC236}">
                <a16:creationId xmlns:a16="http://schemas.microsoft.com/office/drawing/2014/main" id="{2D02887D-715D-3197-1A98-F2E197E2310D}"/>
              </a:ext>
            </a:extLst>
          </p:cNvPr>
          <p:cNvSpPr/>
          <p:nvPr/>
        </p:nvSpPr>
        <p:spPr>
          <a:xfrm>
            <a:off x="8055018" y="1567543"/>
            <a:ext cx="3105552" cy="1987524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ô cửa 1">
            <a:hlinkClick r:id="rId6" action="ppaction://hlinksldjump"/>
            <a:extLst>
              <a:ext uri="{FF2B5EF4-FFF2-40B4-BE49-F238E27FC236}">
                <a16:creationId xmlns:a16="http://schemas.microsoft.com/office/drawing/2014/main" id="{B41CB471-8CA3-E753-5589-C94396C39930}"/>
              </a:ext>
            </a:extLst>
          </p:cNvPr>
          <p:cNvSpPr/>
          <p:nvPr/>
        </p:nvSpPr>
        <p:spPr>
          <a:xfrm>
            <a:off x="4775706" y="3679316"/>
            <a:ext cx="3105552" cy="217097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ô cửa 1">
            <a:hlinkClick r:id="rId7" action="ppaction://hlinksldjump"/>
            <a:extLst>
              <a:ext uri="{FF2B5EF4-FFF2-40B4-BE49-F238E27FC236}">
                <a16:creationId xmlns:a16="http://schemas.microsoft.com/office/drawing/2014/main" id="{F30A4AC2-A153-9C3A-1C70-B7C2CD7659A6}"/>
              </a:ext>
            </a:extLst>
          </p:cNvPr>
          <p:cNvSpPr/>
          <p:nvPr/>
        </p:nvSpPr>
        <p:spPr>
          <a:xfrm>
            <a:off x="8055016" y="3679315"/>
            <a:ext cx="3105552" cy="2170977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" name="Arrow: Right 2">
            <a:hlinkClick r:id="rId8" action="ppaction://hlinksldjump"/>
            <a:extLst>
              <a:ext uri="{FF2B5EF4-FFF2-40B4-BE49-F238E27FC236}">
                <a16:creationId xmlns:a16="http://schemas.microsoft.com/office/drawing/2014/main" id="{CF2E7CED-6E09-33BE-E13F-CD2C0206834B}"/>
              </a:ext>
            </a:extLst>
          </p:cNvPr>
          <p:cNvSpPr/>
          <p:nvPr/>
        </p:nvSpPr>
        <p:spPr>
          <a:xfrm>
            <a:off x="10599576" y="6148873"/>
            <a:ext cx="821093" cy="4105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083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6BC042-CE4A-C247-BBBF-3E1B58B5C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5" y="233373"/>
            <a:ext cx="4715362" cy="3888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72E8D9-4E69-8274-6012-3A390AA82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84" y="233373"/>
            <a:ext cx="5063412" cy="388811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EE93F7D-4184-28E1-857F-142B92AD378F}"/>
              </a:ext>
            </a:extLst>
          </p:cNvPr>
          <p:cNvSpPr/>
          <p:nvPr/>
        </p:nvSpPr>
        <p:spPr>
          <a:xfrm>
            <a:off x="3434215" y="4641288"/>
            <a:ext cx="4842588" cy="182742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502511-4DAE-E9F1-D7BA-3AA92EE496FB}"/>
              </a:ext>
            </a:extLst>
          </p:cNvPr>
          <p:cNvSpPr/>
          <p:nvPr/>
        </p:nvSpPr>
        <p:spPr>
          <a:xfrm>
            <a:off x="3713356" y="4859869"/>
            <a:ext cx="4284306" cy="13902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79759-5854-102D-435B-A716B3ADCD43}"/>
              </a:ext>
            </a:extLst>
          </p:cNvPr>
          <p:cNvSpPr txBox="1"/>
          <p:nvPr/>
        </p:nvSpPr>
        <p:spPr>
          <a:xfrm>
            <a:off x="3901924" y="5100987"/>
            <a:ext cx="4558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tar: 6 Points 9">
            <a:hlinkClick r:id="rId4" action="ppaction://hlinksldjump"/>
            <a:extLst>
              <a:ext uri="{FF2B5EF4-FFF2-40B4-BE49-F238E27FC236}">
                <a16:creationId xmlns:a16="http://schemas.microsoft.com/office/drawing/2014/main" id="{E3D7710D-F474-1278-FAEC-943A5BFF69D4}"/>
              </a:ext>
            </a:extLst>
          </p:cNvPr>
          <p:cNvSpPr/>
          <p:nvPr/>
        </p:nvSpPr>
        <p:spPr>
          <a:xfrm>
            <a:off x="9339942" y="4432041"/>
            <a:ext cx="2388637" cy="1539551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Quà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Arrow: Right 10">
            <a:hlinkClick r:id="rId5" action="ppaction://hlinksldjump"/>
            <a:extLst>
              <a:ext uri="{FF2B5EF4-FFF2-40B4-BE49-F238E27FC236}">
                <a16:creationId xmlns:a16="http://schemas.microsoft.com/office/drawing/2014/main" id="{7AADB1E1-62FA-E2BF-BF34-47BFAD17B02F}"/>
              </a:ext>
            </a:extLst>
          </p:cNvPr>
          <p:cNvSpPr/>
          <p:nvPr/>
        </p:nvSpPr>
        <p:spPr>
          <a:xfrm>
            <a:off x="11253896" y="6447345"/>
            <a:ext cx="755780" cy="35456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9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1346</TotalTime>
  <Words>553</Words>
  <Application>Microsoft Office PowerPoint</Application>
  <PresentationFormat>Widescreen</PresentationFormat>
  <Paragraphs>110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Aptos</vt:lpstr>
      <vt:lpstr>Aptos Display</vt:lpstr>
      <vt:lpstr>Arial</vt:lpstr>
      <vt:lpstr>ArialMT</vt:lpstr>
      <vt:lpstr>Calibri</vt:lpstr>
      <vt:lpstr>Calibri Light</vt:lpstr>
      <vt:lpstr>iCiel Cadena</vt:lpstr>
      <vt:lpstr>iCiel Nabila</vt:lpstr>
      <vt:lpstr>Pattaya</vt:lpstr>
      <vt:lpstr>SVN-Apple</vt:lpstr>
      <vt:lpstr>Times New Roman</vt:lpstr>
      <vt:lpstr>UTM Avo</vt:lpstr>
      <vt:lpstr>UTM Mother</vt:lpstr>
      <vt:lpstr>字魂59号-创粗黑</vt:lpstr>
      <vt:lpstr>1_Office Theme</vt:lpstr>
      <vt:lpstr>Chủ đề Office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Administrator</cp:lastModifiedBy>
  <cp:revision>25</cp:revision>
  <dcterms:created xsi:type="dcterms:W3CDTF">2017-08-18T03:02:00Z</dcterms:created>
  <dcterms:modified xsi:type="dcterms:W3CDTF">2026-01-31T13:34:10Z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