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284" r:id="rId10"/>
    <p:sldId id="285" r:id="rId11"/>
    <p:sldId id="294" r:id="rId12"/>
    <p:sldId id="289" r:id="rId13"/>
    <p:sldId id="291" r:id="rId14"/>
    <p:sldId id="292" r:id="rId15"/>
    <p:sldId id="293" r:id="rId16"/>
    <p:sldId id="303" r:id="rId17"/>
    <p:sldId id="306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1FF14-E715-4FD2-8CFB-82E731F97594}" type="datetimeFigureOut">
              <a:rPr lang="vi-VN" smtClean="0"/>
              <a:t>31/01/2026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1AA49-863E-4562-909D-FD054B3EE3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44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khoản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F194F-B662-4BDB-BDA1-CA4EC09E99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20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8B5D56-0574-431F-98E9-3713541045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75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7CAB675-0451-46BA-B838-2996E7357EA3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A63A4E-F370-4E43-88DF-FF35117A42C8}" type="datetimeFigureOut">
              <a:rPr lang="zh-CN" altLang="en-US" smtClean="0"/>
              <a:t>2026/1/31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4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7CAB675-0451-46BA-B838-2996E7357EA3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0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1D8BD707-D9CF-40AE-B4C6-C98DA3205C09}" type="datetimeFigureOut">
              <a:rPr lang="en-US" smtClean="0"/>
              <a:pPr/>
              <a:t>1/31/2026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lIns="60954" tIns="30477" rIns="60954" bIns="30477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5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  <p:sldLayoutId id="2147483694" r:id="rId29"/>
    <p:sldLayoutId id="2147483695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.gi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.gif"/><Relationship Id="rId5" Type="http://schemas.openxmlformats.org/officeDocument/2006/relationships/hyperlink" Target="http://www.myspacegraphicsandanimations.com/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27.png"/><Relationship Id="rId3" Type="http://schemas.microsoft.com/office/2007/relationships/hdphoto" Target="../media/hdphoto3.wdp"/><Relationship Id="rId21" Type="http://schemas.openxmlformats.org/officeDocument/2006/relationships/image" Target="../media/image8.png"/><Relationship Id="rId7" Type="http://schemas.microsoft.com/office/2007/relationships/hdphoto" Target="../media/hdphoto5.wdp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26.png"/><Relationship Id="rId2" Type="http://schemas.openxmlformats.org/officeDocument/2006/relationships/image" Target="../media/image13.png"/><Relationship Id="rId16" Type="http://schemas.openxmlformats.org/officeDocument/2006/relationships/image" Target="../media/image22.png"/><Relationship Id="rId20" Type="http://schemas.openxmlformats.org/officeDocument/2006/relationships/image" Target="../media/image230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24" Type="http://schemas.microsoft.com/office/2007/relationships/hdphoto" Target="../media/hdphoto9.wdp"/><Relationship Id="rId5" Type="http://schemas.microsoft.com/office/2007/relationships/hdphoto" Target="../media/hdphoto4.wdp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image" Target="../media/image29.png"/><Relationship Id="rId10" Type="http://schemas.openxmlformats.org/officeDocument/2006/relationships/image" Target="../media/image17.png"/><Relationship Id="rId19" Type="http://schemas.microsoft.com/office/2007/relationships/hdphoto" Target="../media/hdphoto8.wdp"/><Relationship Id="rId4" Type="http://schemas.openxmlformats.org/officeDocument/2006/relationships/image" Target="../media/image14.png"/><Relationship Id="rId9" Type="http://schemas.microsoft.com/office/2007/relationships/hdphoto" Target="../media/hdphoto6.wdp"/><Relationship Id="rId14" Type="http://schemas.openxmlformats.org/officeDocument/2006/relationships/image" Target="../media/image20.png"/><Relationship Id="rId22" Type="http://schemas.microsoft.com/office/2007/relationships/hdphoto" Target="../media/hdphoto1.wdp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13.wdp"/><Relationship Id="rId5" Type="http://schemas.openxmlformats.org/officeDocument/2006/relationships/image" Target="../media/image36.png"/><Relationship Id="rId10" Type="http://schemas.microsoft.com/office/2007/relationships/hdphoto" Target="../media/hdphoto15.wdp"/><Relationship Id="rId4" Type="http://schemas.microsoft.com/office/2007/relationships/hdphoto" Target="../media/hdphoto12.wdp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0.png"/><Relationship Id="rId4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10.png"/><Relationship Id="rId10" Type="http://schemas.openxmlformats.org/officeDocument/2006/relationships/image" Target="../media/image11.png"/><Relationship Id="rId4" Type="http://schemas.openxmlformats.org/officeDocument/2006/relationships/image" Target="../media/image210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433300" cy="7010400"/>
          </a:xfrm>
          <a:prstGeom prst="rect">
            <a:avLst/>
          </a:prstGeom>
          <a:solidFill>
            <a:srgbClr val="FFCC00"/>
          </a:solidFill>
        </p:spPr>
      </p:pic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4271433" y="1557340"/>
            <a:ext cx="6400800" cy="847725"/>
            <a:chOff x="2350" y="1008"/>
            <a:chExt cx="1826" cy="534"/>
          </a:xfrm>
        </p:grpSpPr>
        <p:pic>
          <p:nvPicPr>
            <p:cNvPr id="46084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5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6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87" name="Picture 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1117600" y="2743202"/>
            <a:ext cx="6400800" cy="847725"/>
            <a:chOff x="2350" y="1008"/>
            <a:chExt cx="1826" cy="534"/>
          </a:xfrm>
        </p:grpSpPr>
        <p:pic>
          <p:nvPicPr>
            <p:cNvPr id="46089" name="Picture 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90" name="Picture 1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91" name="Picture 1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92" name="Picture 1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093" name="Group 13"/>
          <p:cNvGrpSpPr>
            <a:grpSpLocks/>
          </p:cNvGrpSpPr>
          <p:nvPr/>
        </p:nvGrpSpPr>
        <p:grpSpPr bwMode="auto">
          <a:xfrm>
            <a:off x="5422900" y="4094164"/>
            <a:ext cx="6400800" cy="847725"/>
            <a:chOff x="2350" y="1008"/>
            <a:chExt cx="1826" cy="534"/>
          </a:xfrm>
        </p:grpSpPr>
        <p:pic>
          <p:nvPicPr>
            <p:cNvPr id="46094" name="Picture 1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95" name="Picture 1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96" name="Picture 1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97" name="Picture 1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098" name="Group 18"/>
          <p:cNvGrpSpPr>
            <a:grpSpLocks/>
          </p:cNvGrpSpPr>
          <p:nvPr/>
        </p:nvGrpSpPr>
        <p:grpSpPr bwMode="auto">
          <a:xfrm>
            <a:off x="4944533" y="5661027"/>
            <a:ext cx="6400800" cy="847725"/>
            <a:chOff x="2350" y="1008"/>
            <a:chExt cx="1826" cy="534"/>
          </a:xfrm>
        </p:grpSpPr>
        <p:pic>
          <p:nvPicPr>
            <p:cNvPr id="46099" name="Picture 1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00" name="Picture 2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01" name="Picture 2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02" name="Picture 2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03" name="Group 23"/>
          <p:cNvGrpSpPr>
            <a:grpSpLocks/>
          </p:cNvGrpSpPr>
          <p:nvPr/>
        </p:nvGrpSpPr>
        <p:grpSpPr bwMode="auto">
          <a:xfrm>
            <a:off x="1016000" y="3573464"/>
            <a:ext cx="6400800" cy="847725"/>
            <a:chOff x="2350" y="1008"/>
            <a:chExt cx="1826" cy="534"/>
          </a:xfrm>
        </p:grpSpPr>
        <p:pic>
          <p:nvPicPr>
            <p:cNvPr id="46104" name="Picture 2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05" name="Picture 2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06" name="Picture 2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07" name="Picture 2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5791200" y="2819402"/>
            <a:ext cx="6400800" cy="847725"/>
            <a:chOff x="2350" y="1008"/>
            <a:chExt cx="1826" cy="534"/>
          </a:xfrm>
        </p:grpSpPr>
        <p:pic>
          <p:nvPicPr>
            <p:cNvPr id="46109" name="Picture 2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10" name="Picture 3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11" name="Picture 3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12" name="Picture 3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13" name="Group 33"/>
          <p:cNvGrpSpPr>
            <a:grpSpLocks/>
          </p:cNvGrpSpPr>
          <p:nvPr/>
        </p:nvGrpSpPr>
        <p:grpSpPr bwMode="auto">
          <a:xfrm>
            <a:off x="3983567" y="4868864"/>
            <a:ext cx="6400800" cy="847725"/>
            <a:chOff x="2350" y="1008"/>
            <a:chExt cx="1826" cy="534"/>
          </a:xfrm>
        </p:grpSpPr>
        <p:pic>
          <p:nvPicPr>
            <p:cNvPr id="46114" name="Picture 3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15" name="Picture 3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16" name="Picture 3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17" name="Picture 3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18" name="Group 38"/>
          <p:cNvGrpSpPr>
            <a:grpSpLocks/>
          </p:cNvGrpSpPr>
          <p:nvPr/>
        </p:nvGrpSpPr>
        <p:grpSpPr bwMode="auto">
          <a:xfrm>
            <a:off x="527051" y="2652715"/>
            <a:ext cx="6400800" cy="847725"/>
            <a:chOff x="2350" y="1008"/>
            <a:chExt cx="1826" cy="534"/>
          </a:xfrm>
        </p:grpSpPr>
        <p:pic>
          <p:nvPicPr>
            <p:cNvPr id="46119" name="Picture 3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20" name="Picture 4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21" name="Picture 4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22" name="Picture 4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23" name="Group 43"/>
          <p:cNvGrpSpPr>
            <a:grpSpLocks/>
          </p:cNvGrpSpPr>
          <p:nvPr/>
        </p:nvGrpSpPr>
        <p:grpSpPr bwMode="auto">
          <a:xfrm>
            <a:off x="1007533" y="4292602"/>
            <a:ext cx="6400800" cy="847725"/>
            <a:chOff x="2350" y="1008"/>
            <a:chExt cx="1826" cy="534"/>
          </a:xfrm>
        </p:grpSpPr>
        <p:pic>
          <p:nvPicPr>
            <p:cNvPr id="46124" name="Picture 4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25" name="Picture 4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26" name="Picture 4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27" name="Picture 4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28" name="Group 48"/>
          <p:cNvGrpSpPr>
            <a:grpSpLocks/>
          </p:cNvGrpSpPr>
          <p:nvPr/>
        </p:nvGrpSpPr>
        <p:grpSpPr bwMode="auto">
          <a:xfrm>
            <a:off x="5422900" y="3933827"/>
            <a:ext cx="6400800" cy="847725"/>
            <a:chOff x="2350" y="1008"/>
            <a:chExt cx="1826" cy="534"/>
          </a:xfrm>
        </p:grpSpPr>
        <p:pic>
          <p:nvPicPr>
            <p:cNvPr id="46129" name="Picture 4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30" name="Picture 5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31" name="Picture 5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32" name="Picture 5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33" name="Group 53"/>
          <p:cNvGrpSpPr>
            <a:grpSpLocks/>
          </p:cNvGrpSpPr>
          <p:nvPr/>
        </p:nvGrpSpPr>
        <p:grpSpPr bwMode="auto">
          <a:xfrm>
            <a:off x="914400" y="5638802"/>
            <a:ext cx="6400800" cy="847725"/>
            <a:chOff x="2350" y="1008"/>
            <a:chExt cx="1826" cy="534"/>
          </a:xfrm>
        </p:grpSpPr>
        <p:pic>
          <p:nvPicPr>
            <p:cNvPr id="46134" name="Picture 5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35" name="Picture 5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36" name="Picture 5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37" name="Picture 5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38" name="Group 58"/>
          <p:cNvGrpSpPr>
            <a:grpSpLocks/>
          </p:cNvGrpSpPr>
          <p:nvPr/>
        </p:nvGrpSpPr>
        <p:grpSpPr bwMode="auto">
          <a:xfrm>
            <a:off x="2032000" y="457202"/>
            <a:ext cx="6400800" cy="847725"/>
            <a:chOff x="2350" y="1008"/>
            <a:chExt cx="1826" cy="534"/>
          </a:xfrm>
        </p:grpSpPr>
        <p:pic>
          <p:nvPicPr>
            <p:cNvPr id="46139" name="Picture 5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40" name="Picture 6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41" name="Picture 6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42" name="Picture 6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43" name="Group 63"/>
          <p:cNvGrpSpPr>
            <a:grpSpLocks/>
          </p:cNvGrpSpPr>
          <p:nvPr/>
        </p:nvGrpSpPr>
        <p:grpSpPr bwMode="auto">
          <a:xfrm>
            <a:off x="5283200" y="762002"/>
            <a:ext cx="6400800" cy="847725"/>
            <a:chOff x="2350" y="1008"/>
            <a:chExt cx="1826" cy="534"/>
          </a:xfrm>
        </p:grpSpPr>
        <p:pic>
          <p:nvPicPr>
            <p:cNvPr id="46144" name="Picture 6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45" name="Picture 6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46" name="Picture 6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47" name="Picture 6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48" name="Group 68"/>
          <p:cNvGrpSpPr>
            <a:grpSpLocks/>
          </p:cNvGrpSpPr>
          <p:nvPr/>
        </p:nvGrpSpPr>
        <p:grpSpPr bwMode="auto">
          <a:xfrm>
            <a:off x="406400" y="1219202"/>
            <a:ext cx="6400800" cy="847725"/>
            <a:chOff x="2350" y="1008"/>
            <a:chExt cx="1826" cy="534"/>
          </a:xfrm>
        </p:grpSpPr>
        <p:pic>
          <p:nvPicPr>
            <p:cNvPr id="46149" name="Picture 69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50" name="Picture 70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51" name="Picture 71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52" name="Picture 72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153" name="Group 73"/>
          <p:cNvGrpSpPr>
            <a:grpSpLocks/>
          </p:cNvGrpSpPr>
          <p:nvPr/>
        </p:nvGrpSpPr>
        <p:grpSpPr bwMode="auto">
          <a:xfrm>
            <a:off x="4876800" y="2133602"/>
            <a:ext cx="6400800" cy="847725"/>
            <a:chOff x="2350" y="1008"/>
            <a:chExt cx="1826" cy="534"/>
          </a:xfrm>
        </p:grpSpPr>
        <p:pic>
          <p:nvPicPr>
            <p:cNvPr id="46154" name="Picture 7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55" name="Picture 7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56" name="Picture 7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57" name="Picture 77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158" name="WordArt 125"/>
          <p:cNvSpPr>
            <a:spLocks noChangeArrowheads="1" noChangeShapeType="1" noTextEdit="1"/>
          </p:cNvSpPr>
          <p:nvPr/>
        </p:nvSpPr>
        <p:spPr bwMode="auto">
          <a:xfrm>
            <a:off x="419102" y="990600"/>
            <a:ext cx="11544300" cy="6038851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ArchUpPour">
              <a:avLst>
                <a:gd name="adj1" fmla="val 11171534"/>
                <a:gd name="adj2" fmla="val 60593"/>
              </a:avLst>
            </a:prstTxWarp>
          </a:bodyPr>
          <a:lstStyle/>
          <a:p>
            <a:pPr algn="ctr"/>
            <a:r>
              <a:rPr lang="en-US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 về dự giờ</a:t>
            </a:r>
          </a:p>
        </p:txBody>
      </p:sp>
      <p:sp>
        <p:nvSpPr>
          <p:cNvPr id="46159" name="WordArt 124"/>
          <p:cNvSpPr>
            <a:spLocks noChangeArrowheads="1" noChangeShapeType="1" noTextEdit="1"/>
          </p:cNvSpPr>
          <p:nvPr/>
        </p:nvSpPr>
        <p:spPr bwMode="auto">
          <a:xfrm>
            <a:off x="4876800" y="4419601"/>
            <a:ext cx="2705686" cy="523875"/>
          </a:xfrm>
          <a:prstGeom prst="rect">
            <a:avLst/>
          </a:prstGeom>
        </p:spPr>
        <p:txBody>
          <a:bodyPr wrap="none" lIns="91431" tIns="45715" rIns="91431" bIns="45715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1905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2C</a:t>
            </a:r>
          </a:p>
        </p:txBody>
      </p:sp>
      <p:pic>
        <p:nvPicPr>
          <p:cNvPr id="4616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817" y="3429001"/>
            <a:ext cx="196426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6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8" y="4227515"/>
            <a:ext cx="196426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62" name="Text Box 21"/>
          <p:cNvSpPr txBox="1">
            <a:spLocks noChangeArrowheads="1"/>
          </p:cNvSpPr>
          <p:nvPr/>
        </p:nvSpPr>
        <p:spPr bwMode="auto">
          <a:xfrm>
            <a:off x="2641600" y="3789364"/>
            <a:ext cx="710353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TOÁN</a:t>
            </a:r>
          </a:p>
        </p:txBody>
      </p:sp>
      <p:sp>
        <p:nvSpPr>
          <p:cNvPr id="46163" name="Text Box 83"/>
          <p:cNvSpPr txBox="1">
            <a:spLocks noChangeArrowheads="1"/>
          </p:cNvSpPr>
          <p:nvPr/>
        </p:nvSpPr>
        <p:spPr bwMode="auto">
          <a:xfrm>
            <a:off x="508000" y="6137278"/>
            <a:ext cx="11277600" cy="564257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rgbClr val="0066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>
            <a:spAutoFit/>
          </a:bodyPr>
          <a:lstStyle/>
          <a:p>
            <a:pPr algn="ctr">
              <a:buFontTx/>
              <a:buNone/>
            </a:pPr>
            <a:r>
              <a:rPr lang="en-US" sz="3100" b="1">
                <a:solidFill>
                  <a:srgbClr val="333399"/>
                </a:solidFill>
                <a:latin typeface="Times New Roman" pitchFamily="18" charset="0"/>
                <a:cs typeface="Arial" charset="0"/>
              </a:rPr>
              <a:t>   </a:t>
            </a:r>
            <a:endParaRPr lang="en-US" sz="3100" b="1">
              <a:solidFill>
                <a:srgbClr val="333399"/>
              </a:solidFill>
              <a:latin typeface="VNI-Times" pitchFamily="2" charset="0"/>
              <a:cs typeface="Arial" charset="0"/>
            </a:endParaRPr>
          </a:p>
        </p:txBody>
      </p:sp>
      <p:pic>
        <p:nvPicPr>
          <p:cNvPr id="46164" name="Picture 84" descr=" Phan Công Huỳnh-Bảo Lộc-Lâm Đồn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438400"/>
            <a:ext cx="2946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165" name="Text Box 85"/>
          <p:cNvSpPr txBox="1">
            <a:spLocks noChangeArrowheads="1"/>
          </p:cNvSpPr>
          <p:nvPr/>
        </p:nvSpPr>
        <p:spPr bwMode="auto">
          <a:xfrm>
            <a:off x="812800" y="6076953"/>
            <a:ext cx="10972800" cy="5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66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66FF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>
            <a:spAutoFit/>
          </a:bodyPr>
          <a:lstStyle/>
          <a:p>
            <a:pPr algn="ctr">
              <a:buFontTx/>
              <a:buNone/>
            </a:pPr>
            <a:r>
              <a:rPr lang="en-US" sz="3100" b="1">
                <a:solidFill>
                  <a:srgbClr val="0000FF"/>
                </a:solidFill>
                <a:cs typeface="Arial" charset="0"/>
              </a:rPr>
              <a:t>Người dạy</a:t>
            </a:r>
            <a:r>
              <a:rPr lang="en-US" sz="31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3100" b="1">
                <a:solidFill>
                  <a:srgbClr val="0000FF"/>
                </a:solidFill>
                <a:cs typeface="Arial" charset="0"/>
              </a:rPr>
              <a:t>Võ Văn Dương</a:t>
            </a:r>
            <a:r>
              <a:rPr lang="en-US" sz="31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pic>
        <p:nvPicPr>
          <p:cNvPr id="46166" name="Picture 86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700" y="5595939"/>
            <a:ext cx="1854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4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6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7477457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272170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/>
                <a:t>Năm </a:t>
              </a:r>
              <a:r>
                <a:rPr lang="vi-VN" sz="2200" i="1" dirty="0"/>
                <a:t>nhân mười </a:t>
              </a:r>
              <a:r>
                <a:rPr lang="vi-VN" sz="2200" i="1"/>
                <a:t>bằng năm </a:t>
              </a:r>
              <a:r>
                <a:rPr lang="vi-VN" sz="2200" i="1" dirty="0"/>
                <a:t>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5 đơn vị từ 5 đến 50.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25F449-441F-443B-861B-9B5061C817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6321" y="3922102"/>
            <a:ext cx="1371600" cy="117157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A217BCD-BE0B-4E8E-8EEB-EA2A10988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5372" y="3816247"/>
            <a:ext cx="1857375" cy="20288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D72AB74-07ED-4084-85D2-AB20E490211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3737" y="3848768"/>
            <a:ext cx="2238375" cy="19526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378AA5F-73E2-4DEF-AA42-492B2FA193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859" y="3481853"/>
            <a:ext cx="2581275" cy="23241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2F5D9AD-54D6-4BEE-8B6D-5A269BAF522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295" y="3511046"/>
            <a:ext cx="2609850" cy="22002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E112C5-C3B5-40C6-A73B-C487DEF14F1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5646" y="3312979"/>
            <a:ext cx="1791248" cy="14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3E0992-3C59-4A7D-AB7D-6284C820E59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0938" y="4861798"/>
            <a:ext cx="1557098" cy="152587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2271458-62BE-4044-AA78-9235BA094324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183" y="3304504"/>
            <a:ext cx="1440023" cy="14790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58DF363-3F35-43A6-A913-B6EBE54E9AF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8309" y="3409505"/>
            <a:ext cx="1557098" cy="14985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B0E69E9-86A2-4639-A247-976A8EDB85D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0695" y="5008244"/>
            <a:ext cx="1506365" cy="14634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E47948F-E3F4-4B43-99B1-5F785E49E4F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501" y="3391156"/>
            <a:ext cx="1521975" cy="15258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ACF2AD3-EEF7-400A-955A-371F9DE079F6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7658" y="3422917"/>
            <a:ext cx="2590800" cy="23431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951899" y="153415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266F2A-3702-49B2-8D70-D010B7F4A5CA}"/>
              </a:ext>
            </a:extLst>
          </p:cNvPr>
          <p:cNvGrpSpPr/>
          <p:nvPr/>
        </p:nvGrpSpPr>
        <p:grpSpPr>
          <a:xfrm>
            <a:off x="1569706" y="1554117"/>
            <a:ext cx="1116312" cy="472051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C120523-ECD5-4841-B30D-AC74B813395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25579B6-2D77-4A20-A49A-6AFC035BDAF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4EBAA9-C761-4577-BBFD-BD70C6354B8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75F063-7E6F-4C64-AC5F-CD59561453D5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23682"/>
                  </p:ext>
                </p:extLst>
              </p:nvPr>
            </p:nvGraphicFramePr>
            <p:xfrm>
              <a:off x="3277012" y="618897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l="-717" t="-1523" r="-368817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76A25ED9-8F1B-48FE-BB82-4ADEACDB1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84558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84060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83561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3063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8425" y="3296746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920943" y="257897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358265" y="2578975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2452" y="2895125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3618" y="4053628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1210" y="5014781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671" y="5069022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20476" y="3960602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2605" y="2860909"/>
            <a:ext cx="1420782" cy="11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7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9.54098E-17 L -0.04088 -0.05509 C -0.04935 -0.06713 -0.06211 -0.07338 -0.07552 -0.07338 C -0.09075 -0.07338 -0.10299 -0.06713 -0.11146 -0.05509 L -0.15221 -9.54098E-17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1537 0.037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04375 -0.3136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0672 L 0.05 -0.05 C 0.06042 -0.0595 0.07617 -0.06459 0.09258 -0.06459 C 0.1112 -0.06459 0.1263 -0.0595 0.13672 -0.05 L 0.18698 -0.00672 " pathEditMode="relative" rAng="0" ptsTypes="AAAAA"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49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5261 -0.18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12747 -0.1189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144588" y="3521344"/>
            <a:ext cx="4075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699578" y="3521344"/>
            <a:ext cx="4197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964" y="205631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490008"/>
            <a:ext cx="44617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u="sng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Với 5 đoạn tre như vậy, bác Hòa làm được số ống hút là</a:t>
            </a:r>
            <a:r>
              <a:rPr lang="vi-VN" sz="2800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u="sng" dirty="0"/>
              <a:t>Đáp số</a:t>
            </a:r>
            <a:r>
              <a:rPr lang="vi-VN" sz="2800" dirty="0"/>
              <a:t>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650" y="3074163"/>
            <a:ext cx="986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251"/>
            <a:r>
              <a:rPr lang="en-US" sz="32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Học thuộc bảng nhân 5.</a:t>
            </a:r>
            <a:endParaRPr lang="en-US" sz="320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  <a:p>
            <a:pPr defTabSz="609251"/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Chuẩn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cho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: </a:t>
            </a:r>
            <a:r>
              <a:rPr lang="en-US" altLang="vi-VN" sz="32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Bài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40: Bảng nhân 5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</a:t>
            </a:r>
            <a:r>
              <a:rPr lang="en-US" altLang="vi-VN" sz="320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320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/ </a:t>
            </a:r>
            <a:r>
              <a:rPr lang="en-US" sz="3200" err="1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trang</a:t>
            </a:r>
            <a:r>
              <a:rPr lang="en-US" sz="320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5613" y="287505"/>
            <a:ext cx="823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ngày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2026 </a:t>
            </a:r>
            <a:r>
              <a:rPr lang="en-US" sz="3600" b="1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16678" y="933836"/>
            <a:ext cx="1172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05100" y="1543436"/>
            <a:ext cx="6648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1,2)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1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rames PPT 0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09538"/>
            <a:ext cx="12192000" cy="6705600"/>
          </a:xfrm>
          <a:solidFill>
            <a:srgbClr val="FFFFCC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371" name="WordArt 3"/>
          <p:cNvSpPr>
            <a:spLocks noChangeArrowheads="1" noChangeShapeType="1" noTextEdit="1"/>
          </p:cNvSpPr>
          <p:nvPr/>
        </p:nvSpPr>
        <p:spPr bwMode="auto">
          <a:xfrm>
            <a:off x="1829820" y="1295400"/>
            <a:ext cx="8837673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106413" tIns="53207" rIns="106413" bIns="53207" fromWordArt="1">
            <a:prstTxWarp prst="textDeflate">
              <a:avLst>
                <a:gd name="adj" fmla="val 24921"/>
              </a:avLst>
            </a:prstTxWarp>
          </a:bodyPr>
          <a:lstStyle/>
          <a:p>
            <a:pPr algn="ctr"/>
            <a:r>
              <a:rPr lang="en-US" sz="4200" b="1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Times New Roman"/>
                <a:cs typeface="Times New Roman"/>
              </a:rPr>
              <a:t>TIẾT HỌC KẾT THÚC </a:t>
            </a:r>
          </a:p>
        </p:txBody>
      </p:sp>
      <p:sp>
        <p:nvSpPr>
          <p:cNvPr id="58372" name="WordArt 123"/>
          <p:cNvSpPr>
            <a:spLocks noChangeArrowheads="1" noChangeShapeType="1" noTextEdit="1"/>
          </p:cNvSpPr>
          <p:nvPr/>
        </p:nvSpPr>
        <p:spPr bwMode="auto">
          <a:xfrm>
            <a:off x="1524509" y="4191000"/>
            <a:ext cx="9550061" cy="990600"/>
          </a:xfrm>
          <a:prstGeom prst="rect">
            <a:avLst/>
          </a:prstGeom>
        </p:spPr>
        <p:txBody>
          <a:bodyPr wrap="none" lIns="106413" tIns="53207" rIns="106413" bIns="5320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CHÚC QUÝ THẦY CÔ SỨC KHỎE </a:t>
            </a:r>
          </a:p>
          <a:p>
            <a:pPr algn="ctr"/>
            <a:r>
              <a:rPr lang="en-US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CÁC EM HỌC SINH CHĂM NGOAN HỌC GIỎI!</a:t>
            </a:r>
          </a:p>
        </p:txBody>
      </p:sp>
      <p:pic>
        <p:nvPicPr>
          <p:cNvPr id="58373" name="Picture 5" descr="Bauern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22" y="2514601"/>
            <a:ext cx="569095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865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8;p8"/>
          <p:cNvSpPr/>
          <p:nvPr/>
        </p:nvSpPr>
        <p:spPr>
          <a:xfrm rot="-6455144">
            <a:off x="2490306" y="-2215611"/>
            <a:ext cx="6680788" cy="1071346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340" tIns="45698" rIns="91340" bIns="45698" anchor="ctr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27" y="3706845"/>
            <a:ext cx="2952207" cy="30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E98AD-219D-D785-DBC0-8535F9C8C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85" y="2113494"/>
            <a:ext cx="10364099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97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1702" y="2762784"/>
            <a:ext cx="6346824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b="1" dirty="0" err="1">
                <a:solidFill>
                  <a:srgbClr val="0000FF"/>
                </a:solidFill>
              </a:rPr>
              <a:t>Trò</a:t>
            </a:r>
            <a:r>
              <a:rPr lang="en-US" sz="7200" b="1" dirty="0">
                <a:solidFill>
                  <a:srgbClr val="0000FF"/>
                </a:solidFill>
              </a:rPr>
              <a:t> </a:t>
            </a:r>
            <a:r>
              <a:rPr lang="en-US" sz="7200" b="1" dirty="0" err="1">
                <a:solidFill>
                  <a:srgbClr val="0000FF"/>
                </a:solidFill>
              </a:rPr>
              <a:t>chơi</a:t>
            </a:r>
            <a:r>
              <a:rPr lang="en-US" sz="7200" b="1" dirty="0">
                <a:solidFill>
                  <a:srgbClr val="0000FF"/>
                </a:solidFill>
              </a:rPr>
              <a:t>:</a:t>
            </a:r>
          </a:p>
          <a:p>
            <a:pPr algn="ctr" defTabSz="1219170"/>
            <a:r>
              <a:rPr lang="en-US" sz="7200" b="1" dirty="0">
                <a:solidFill>
                  <a:srgbClr val="0000FF"/>
                </a:solidFill>
              </a:rPr>
              <a:t> </a:t>
            </a:r>
            <a:r>
              <a:rPr lang="en-US" sz="7200" b="1" dirty="0" err="1">
                <a:solidFill>
                  <a:srgbClr val="0000FF"/>
                </a:solidFill>
              </a:rPr>
              <a:t>Đố</a:t>
            </a:r>
            <a:r>
              <a:rPr lang="en-US" sz="7200" b="1" dirty="0">
                <a:solidFill>
                  <a:srgbClr val="0000FF"/>
                </a:solidFill>
              </a:rPr>
              <a:t> </a:t>
            </a:r>
            <a:r>
              <a:rPr lang="en-US" sz="7200" b="1" dirty="0" err="1">
                <a:solidFill>
                  <a:srgbClr val="0000FF"/>
                </a:solidFill>
              </a:rPr>
              <a:t>bạn</a:t>
            </a:r>
            <a:r>
              <a:rPr lang="en-US" sz="7200" b="1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4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132" y="2173319"/>
            <a:ext cx="2952207" cy="303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00813" y="287505"/>
            <a:ext cx="823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ngày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2026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64178" y="933836"/>
            <a:ext cx="1172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4801" y="1225550"/>
            <a:ext cx="71039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2 x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93175" y="2702073"/>
            <a:ext cx="6807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7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7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</a:t>
            </a:r>
            <a:endParaRPr lang="en-US" sz="7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0350" y="1295401"/>
            <a:ext cx="57531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</a:t>
            </a: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5368" y="2786957"/>
            <a:ext cx="4852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7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7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7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14</a:t>
            </a:r>
            <a:endParaRPr lang="en-US" sz="7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6216" y="1052810"/>
            <a:ext cx="747291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7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</a:t>
            </a: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6369" y="2473007"/>
            <a:ext cx="4852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7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7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7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18</a:t>
            </a:r>
            <a:endParaRPr lang="en-US" sz="7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5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4032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6" tIns="45718" rIns="91356" bIns="45718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altLang="en-US" sz="6000" b="1" u="sng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00813" y="401805"/>
            <a:ext cx="823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ngày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2026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4178" y="1048136"/>
            <a:ext cx="1172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883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BA9ADB66-D1C4-3A0E-38F9-8CC62EB92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4032"/>
            <a:ext cx="103632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6" tIns="45718" rIns="91356" bIns="45718" anchor="ctr"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altLang="en-US" sz="6000" b="1" u="sng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4444" y="2346329"/>
            <a:ext cx="3708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5613" y="287505"/>
            <a:ext cx="8238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ngày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2026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16678" y="933836"/>
            <a:ext cx="1172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5100" y="1543436"/>
            <a:ext cx="6648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1,2)</a:t>
            </a:r>
            <a:r>
              <a:rPr lang="vi-VN" sz="4000" b="1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161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331777"/>
                <a:ext cx="2509020" cy="461665"/>
              </a:xfrm>
              <a:prstGeom prst="rect">
                <a:avLst/>
              </a:prstGeom>
              <a:blipFill>
                <a:blip r:embed="rId5"/>
                <a:stretch>
                  <a:fillRect l="-3641" t="-9333" r="-291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59191" y="2971168"/>
            <a:ext cx="2504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5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509020" cy="461665"/>
              </a:xfrm>
              <a:prstGeom prst="rect">
                <a:avLst/>
              </a:prstGeom>
              <a:blipFill>
                <a:blip r:embed="rId6"/>
                <a:stretch>
                  <a:fillRect l="-3893" t="-9333" r="-2920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5    +    5    +    5    =   15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478602"/>
            <a:ext cx="504889" cy="504889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471648"/>
            <a:ext cx="504889" cy="504889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965493"/>
            <a:ext cx="504889" cy="504889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960110"/>
            <a:ext cx="504889" cy="504889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95355" y="3960111"/>
            <a:ext cx="504889" cy="504889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10;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15.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5 vào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5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9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609</Words>
  <Application>Microsoft Office PowerPoint</Application>
  <PresentationFormat>Widescreen</PresentationFormat>
  <Paragraphs>158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微软雅黑</vt:lpstr>
      <vt:lpstr>宋体</vt:lpstr>
      <vt:lpstr>Arial</vt:lpstr>
      <vt:lpstr>Calibri</vt:lpstr>
      <vt:lpstr>Cambria Math</vt:lpstr>
      <vt:lpstr>Times New Roman</vt:lpstr>
      <vt:lpstr>UTM Cookies</vt:lpstr>
      <vt:lpstr>VNI-Times</vt:lpstr>
      <vt:lpstr>Wingdings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191</cp:revision>
  <dcterms:created xsi:type="dcterms:W3CDTF">2021-06-02T01:34:28Z</dcterms:created>
  <dcterms:modified xsi:type="dcterms:W3CDTF">2026-01-31T14:02:21Z</dcterms:modified>
</cp:coreProperties>
</file>