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590" r:id="rId2"/>
    <p:sldId id="623" r:id="rId3"/>
    <p:sldId id="597" r:id="rId4"/>
    <p:sldId id="598" r:id="rId5"/>
    <p:sldId id="265" r:id="rId6"/>
    <p:sldId id="286" r:id="rId7"/>
    <p:sldId id="283" r:id="rId8"/>
    <p:sldId id="284" r:id="rId9"/>
    <p:sldId id="285" r:id="rId10"/>
    <p:sldId id="600" r:id="rId11"/>
    <p:sldId id="601" r:id="rId12"/>
    <p:sldId id="602" r:id="rId13"/>
    <p:sldId id="603" r:id="rId14"/>
    <p:sldId id="604" r:id="rId15"/>
    <p:sldId id="609" r:id="rId16"/>
    <p:sldId id="606" r:id="rId17"/>
    <p:sldId id="607" r:id="rId18"/>
    <p:sldId id="608" r:id="rId19"/>
    <p:sldId id="616" r:id="rId20"/>
    <p:sldId id="618" r:id="rId21"/>
    <p:sldId id="621" r:id="rId22"/>
    <p:sldId id="620" r:id="rId23"/>
    <p:sldId id="613" r:id="rId24"/>
    <p:sldId id="617" r:id="rId25"/>
    <p:sldId id="282" r:id="rId26"/>
  </p:sldIdLst>
  <p:sldSz cx="12192000" cy="6858000"/>
  <p:notesSz cx="6858000" cy="9144000"/>
  <p:embeddedFontLst>
    <p:embeddedFont>
      <p:font typeface=".VnTime" panose="020B7200000000000000" pitchFamily="3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VNI-Times" pitchFamily="2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EEC74E34-A6B6-46C1-9D25-66336C6A0D34}">
          <p14:sldIdLst>
            <p14:sldId id="590"/>
            <p14:sldId id="623"/>
            <p14:sldId id="597"/>
            <p14:sldId id="598"/>
            <p14:sldId id="265"/>
            <p14:sldId id="286"/>
            <p14:sldId id="283"/>
            <p14:sldId id="284"/>
            <p14:sldId id="285"/>
            <p14:sldId id="600"/>
            <p14:sldId id="601"/>
            <p14:sldId id="602"/>
            <p14:sldId id="603"/>
            <p14:sldId id="604"/>
            <p14:sldId id="609"/>
            <p14:sldId id="606"/>
            <p14:sldId id="607"/>
            <p14:sldId id="608"/>
            <p14:sldId id="616"/>
            <p14:sldId id="618"/>
            <p14:sldId id="621"/>
            <p14:sldId id="620"/>
            <p14:sldId id="613"/>
            <p14:sldId id="617"/>
          </p14:sldIdLst>
        </p14:section>
        <p14:section name="Untitled Section" id="{B40A1C07-9110-4FE3-AC81-F80442FCE3E3}">
          <p14:sldIdLst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jA22CB6ASMZGyPZ9J+sfcxl2Otw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8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0" Type="http://schemas.openxmlformats.org/officeDocument/2006/relationships/slide" Target="slides/slide19.xml"/><Relationship Id="rId5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0D79F7-7C2E-48C5-963D-1C07356B5582}" type="doc">
      <dgm:prSet loTypeId="urn:microsoft.com/office/officeart/2005/8/layout/cycle6" loCatId="cycle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vi-VN"/>
        </a:p>
      </dgm:t>
    </dgm:pt>
    <dgm:pt modelId="{8A6C94BC-2E1B-4DE1-970B-2FD3066ED1D8}">
      <dgm:prSet custT="1"/>
      <dgm:spPr/>
      <dgm:t>
        <a:bodyPr/>
        <a:lstStyle/>
        <a:p>
          <a:pPr rtl="0"/>
          <a:r>
            <a:rPr lang="en-US" sz="2800" dirty="0">
              <a:solidFill>
                <a:srgbClr val="FF0000"/>
              </a:solidFill>
              <a:latin typeface="+mj-lt"/>
              <a:cs typeface="Times New Roman" pitchFamily="18" charset="0"/>
            </a:rPr>
            <a:t>B. V</a:t>
          </a:r>
          <a:r>
            <a:rPr lang="vi-VN" sz="2800" dirty="0">
              <a:solidFill>
                <a:srgbClr val="FF0000"/>
              </a:solidFill>
              <a:latin typeface="+mj-lt"/>
              <a:cs typeface="Times New Roman" pitchFamily="18" charset="0"/>
            </a:rPr>
            <a:t>ề quê ở với ông</a:t>
          </a:r>
          <a:r>
            <a:rPr lang="en-US" sz="2800" dirty="0">
              <a:solidFill>
                <a:srgbClr val="FF0000"/>
              </a:solidFill>
              <a:latin typeface="+mj-lt"/>
              <a:cs typeface="Times New Roman" pitchFamily="18" charset="0"/>
            </a:rPr>
            <a:t> </a:t>
          </a:r>
          <a:r>
            <a:rPr lang="vi-VN" sz="2800" dirty="0">
              <a:solidFill>
                <a:srgbClr val="FF0000"/>
              </a:solidFill>
              <a:latin typeface="+mj-lt"/>
              <a:cs typeface="Times New Roman" pitchFamily="18" charset="0"/>
            </a:rPr>
            <a:t> ngoại.</a:t>
          </a:r>
        </a:p>
      </dgm:t>
    </dgm:pt>
    <dgm:pt modelId="{1047A2AA-CF4E-4855-9F09-221882582766}" type="parTrans" cxnId="{5F710657-06E4-4DE4-BD9F-A9511AD9D99F}">
      <dgm:prSet/>
      <dgm:spPr/>
      <dgm:t>
        <a:bodyPr/>
        <a:lstStyle/>
        <a:p>
          <a:endParaRPr lang="vi-VN" sz="2800">
            <a:latin typeface="+mj-lt"/>
            <a:cs typeface="Times New Roman" pitchFamily="18" charset="0"/>
          </a:endParaRPr>
        </a:p>
      </dgm:t>
    </dgm:pt>
    <dgm:pt modelId="{156710C0-24DE-41AB-8FD4-718C14F809C8}" type="sibTrans" cxnId="{5F710657-06E4-4DE4-BD9F-A9511AD9D99F}">
      <dgm:prSet custT="1"/>
      <dgm:spPr>
        <a:ln w="76200">
          <a:solidFill>
            <a:schemeClr val="bg1"/>
          </a:solidFill>
        </a:ln>
      </dgm:spPr>
      <dgm:t>
        <a:bodyPr/>
        <a:lstStyle/>
        <a:p>
          <a:endParaRPr lang="vi-VN" sz="2800">
            <a:latin typeface="+mj-lt"/>
            <a:cs typeface="Times New Roman" pitchFamily="18" charset="0"/>
          </a:endParaRPr>
        </a:p>
      </dgm:t>
    </dgm:pt>
    <dgm:pt modelId="{2341213A-D466-44B5-B274-337057713D24}">
      <dgm:prSet custT="1"/>
      <dgm:spPr/>
      <dgm:t>
        <a:bodyPr/>
        <a:lstStyle/>
        <a:p>
          <a:r>
            <a:rPr lang="en-US" sz="2800" dirty="0">
              <a:solidFill>
                <a:srgbClr val="FF0000"/>
              </a:solidFill>
              <a:latin typeface="+mj-lt"/>
              <a:cs typeface="Times New Roman" pitchFamily="18" charset="0"/>
            </a:rPr>
            <a:t>C. </a:t>
          </a:r>
          <a:r>
            <a:rPr lang="en-US" sz="2800" dirty="0" err="1">
              <a:solidFill>
                <a:srgbClr val="FF0000"/>
              </a:solidFill>
              <a:latin typeface="+mj-lt"/>
              <a:cs typeface="Times New Roman" pitchFamily="18" charset="0"/>
            </a:rPr>
            <a:t>Về</a:t>
          </a:r>
          <a:r>
            <a:rPr lang="en-US" sz="2800" dirty="0">
              <a:solidFill>
                <a:srgbClr val="FF0000"/>
              </a:solidFill>
              <a:latin typeface="+mj-lt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FF0000"/>
              </a:solidFill>
              <a:latin typeface="+mj-lt"/>
              <a:cs typeface="Times New Roman" pitchFamily="18" charset="0"/>
            </a:rPr>
            <a:t>quê</a:t>
          </a:r>
          <a:r>
            <a:rPr lang="en-US" sz="2800" dirty="0">
              <a:solidFill>
                <a:srgbClr val="FF0000"/>
              </a:solidFill>
              <a:latin typeface="+mj-lt"/>
              <a:cs typeface="Times New Roman" pitchFamily="18" charset="0"/>
            </a:rPr>
            <a:t> ở </a:t>
          </a:r>
          <a:r>
            <a:rPr lang="en-US" sz="2800" dirty="0" err="1">
              <a:solidFill>
                <a:srgbClr val="FF0000"/>
              </a:solidFill>
              <a:latin typeface="+mj-lt"/>
              <a:cs typeface="Times New Roman" pitchFamily="18" charset="0"/>
            </a:rPr>
            <a:t>với</a:t>
          </a:r>
          <a:r>
            <a:rPr lang="en-US" sz="2800" dirty="0">
              <a:solidFill>
                <a:srgbClr val="FF0000"/>
              </a:solidFill>
              <a:latin typeface="+mj-lt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FF0000"/>
              </a:solidFill>
              <a:latin typeface="+mj-lt"/>
              <a:cs typeface="Times New Roman" pitchFamily="18" charset="0"/>
            </a:rPr>
            <a:t>bác</a:t>
          </a:r>
          <a:r>
            <a:rPr lang="en-US" sz="2800" dirty="0">
              <a:solidFill>
                <a:srgbClr val="FF0000"/>
              </a:solidFill>
              <a:latin typeface="+mj-lt"/>
              <a:cs typeface="Times New Roman" pitchFamily="18" charset="0"/>
            </a:rPr>
            <a:t>.</a:t>
          </a:r>
          <a:endParaRPr lang="vi-VN" sz="2800" dirty="0">
            <a:solidFill>
              <a:srgbClr val="FF0000"/>
            </a:solidFill>
            <a:latin typeface="+mj-lt"/>
            <a:cs typeface="Times New Roman" pitchFamily="18" charset="0"/>
          </a:endParaRPr>
        </a:p>
      </dgm:t>
    </dgm:pt>
    <dgm:pt modelId="{0D05C396-0BAD-42B1-A649-27256B33D04A}" type="parTrans" cxnId="{6A1B2A00-E86C-4E43-9815-E3D5197A59E9}">
      <dgm:prSet/>
      <dgm:spPr/>
      <dgm:t>
        <a:bodyPr/>
        <a:lstStyle/>
        <a:p>
          <a:endParaRPr lang="vi-VN" sz="2800">
            <a:latin typeface="+mj-lt"/>
            <a:cs typeface="Times New Roman" pitchFamily="18" charset="0"/>
          </a:endParaRPr>
        </a:p>
      </dgm:t>
    </dgm:pt>
    <dgm:pt modelId="{C8E61D06-5152-4613-B2D4-1EE587F3B8D2}" type="sibTrans" cxnId="{6A1B2A00-E86C-4E43-9815-E3D5197A59E9}">
      <dgm:prSet custT="1"/>
      <dgm:spPr>
        <a:ln w="76200">
          <a:solidFill>
            <a:schemeClr val="bg1"/>
          </a:solidFill>
        </a:ln>
      </dgm:spPr>
      <dgm:t>
        <a:bodyPr/>
        <a:lstStyle/>
        <a:p>
          <a:endParaRPr lang="vi-VN" sz="2800">
            <a:latin typeface="+mj-lt"/>
            <a:cs typeface="Times New Roman" pitchFamily="18" charset="0"/>
          </a:endParaRPr>
        </a:p>
      </dgm:t>
    </dgm:pt>
    <dgm:pt modelId="{E0D21FC4-5D9F-48BA-BA02-529224E253C3}">
      <dgm:prSet custT="1"/>
      <dgm:spPr/>
      <dgm:t>
        <a:bodyPr/>
        <a:lstStyle/>
        <a:p>
          <a:r>
            <a:rPr lang="en-US" sz="2800" dirty="0">
              <a:solidFill>
                <a:srgbClr val="FF0000"/>
              </a:solidFill>
              <a:latin typeface="+mj-lt"/>
              <a:cs typeface="Times New Roman" pitchFamily="18" charset="0"/>
            </a:rPr>
            <a:t>D. </a:t>
          </a:r>
          <a:r>
            <a:rPr lang="en-US" sz="2800" dirty="0" err="1">
              <a:solidFill>
                <a:srgbClr val="FF0000"/>
              </a:solidFill>
              <a:latin typeface="+mj-lt"/>
              <a:cs typeface="Times New Roman" pitchFamily="18" charset="0"/>
            </a:rPr>
            <a:t>Về</a:t>
          </a:r>
          <a:r>
            <a:rPr lang="en-US" sz="2800" dirty="0">
              <a:solidFill>
                <a:srgbClr val="FF0000"/>
              </a:solidFill>
              <a:latin typeface="+mj-lt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FF0000"/>
              </a:solidFill>
              <a:latin typeface="+mj-lt"/>
              <a:cs typeface="Times New Roman" pitchFamily="18" charset="0"/>
            </a:rPr>
            <a:t>quê</a:t>
          </a:r>
          <a:r>
            <a:rPr lang="en-US" sz="2800" dirty="0">
              <a:solidFill>
                <a:srgbClr val="FF0000"/>
              </a:solidFill>
              <a:latin typeface="+mj-lt"/>
              <a:cs typeface="Times New Roman" pitchFamily="18" charset="0"/>
            </a:rPr>
            <a:t> ở </a:t>
          </a:r>
          <a:r>
            <a:rPr lang="en-US" sz="2800" dirty="0" err="1">
              <a:solidFill>
                <a:srgbClr val="FF0000"/>
              </a:solidFill>
              <a:latin typeface="+mj-lt"/>
              <a:cs typeface="Times New Roman" pitchFamily="18" charset="0"/>
            </a:rPr>
            <a:t>với</a:t>
          </a:r>
          <a:r>
            <a:rPr lang="en-US" sz="2800" dirty="0">
              <a:solidFill>
                <a:srgbClr val="FF0000"/>
              </a:solidFill>
              <a:latin typeface="+mj-lt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FF0000"/>
              </a:solidFill>
              <a:latin typeface="+mj-lt"/>
              <a:cs typeface="Times New Roman" pitchFamily="18" charset="0"/>
            </a:rPr>
            <a:t>chú</a:t>
          </a:r>
          <a:r>
            <a:rPr lang="en-US" sz="2800" dirty="0">
              <a:solidFill>
                <a:srgbClr val="FF0000"/>
              </a:solidFill>
              <a:latin typeface="+mj-lt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FF0000"/>
              </a:solidFill>
              <a:latin typeface="+mj-lt"/>
              <a:cs typeface="Times New Roman" pitchFamily="18" charset="0"/>
            </a:rPr>
            <a:t>dì</a:t>
          </a:r>
          <a:r>
            <a:rPr lang="en-US" sz="2800" dirty="0">
              <a:solidFill>
                <a:srgbClr val="FF0000"/>
              </a:solidFill>
              <a:latin typeface="+mj-lt"/>
              <a:cs typeface="Times New Roman" pitchFamily="18" charset="0"/>
            </a:rPr>
            <a:t>.</a:t>
          </a:r>
          <a:endParaRPr lang="vi-VN" sz="2800" dirty="0">
            <a:solidFill>
              <a:srgbClr val="FF0000"/>
            </a:solidFill>
            <a:latin typeface="+mj-lt"/>
            <a:cs typeface="Times New Roman" pitchFamily="18" charset="0"/>
          </a:endParaRPr>
        </a:p>
      </dgm:t>
    </dgm:pt>
    <dgm:pt modelId="{05895A53-903C-4F3B-90B7-32C8C90D0C09}" type="parTrans" cxnId="{D51B61AC-24FA-425F-9A30-630E2A835F3F}">
      <dgm:prSet/>
      <dgm:spPr/>
      <dgm:t>
        <a:bodyPr/>
        <a:lstStyle/>
        <a:p>
          <a:endParaRPr lang="vi-VN" sz="2800">
            <a:latin typeface="+mj-lt"/>
            <a:cs typeface="Times New Roman" pitchFamily="18" charset="0"/>
          </a:endParaRPr>
        </a:p>
      </dgm:t>
    </dgm:pt>
    <dgm:pt modelId="{9D6E6D2B-D86E-445A-8F3D-1DC0A355BFFD}" type="sibTrans" cxnId="{D51B61AC-24FA-425F-9A30-630E2A835F3F}">
      <dgm:prSet custT="1"/>
      <dgm:spPr>
        <a:ln w="76200">
          <a:solidFill>
            <a:schemeClr val="bg1"/>
          </a:solidFill>
        </a:ln>
      </dgm:spPr>
      <dgm:t>
        <a:bodyPr/>
        <a:lstStyle/>
        <a:p>
          <a:endParaRPr lang="vi-VN" sz="2800">
            <a:latin typeface="+mj-lt"/>
            <a:cs typeface="Times New Roman" pitchFamily="18" charset="0"/>
          </a:endParaRPr>
        </a:p>
      </dgm:t>
    </dgm:pt>
    <dgm:pt modelId="{6A8B0649-5A49-4572-9180-8DC1B98C4B3D}">
      <dgm:prSet custT="1"/>
      <dgm:spPr/>
      <dgm:t>
        <a:bodyPr/>
        <a:lstStyle/>
        <a:p>
          <a:r>
            <a:rPr lang="en-US" sz="2800" dirty="0">
              <a:solidFill>
                <a:srgbClr val="FF0000"/>
              </a:solidFill>
              <a:latin typeface="+mj-lt"/>
              <a:cs typeface="Times New Roman" pitchFamily="18" charset="0"/>
            </a:rPr>
            <a:t>A. </a:t>
          </a:r>
          <a:r>
            <a:rPr lang="vi-VN" sz="2800" dirty="0">
              <a:solidFill>
                <a:srgbClr val="FF0000"/>
              </a:solidFill>
              <a:latin typeface="+mj-lt"/>
              <a:cs typeface="Times New Roman" pitchFamily="18" charset="0"/>
            </a:rPr>
            <a:t>Về quê ở với ôn</a:t>
          </a:r>
          <a:r>
            <a:rPr lang="en-US" sz="2800" dirty="0">
              <a:solidFill>
                <a:srgbClr val="FF0000"/>
              </a:solidFill>
              <a:latin typeface="+mj-lt"/>
              <a:cs typeface="Times New Roman" pitchFamily="18" charset="0"/>
            </a:rPr>
            <a:t>g</a:t>
          </a:r>
          <a:r>
            <a:rPr lang="vi-VN" sz="2800" dirty="0">
              <a:solidFill>
                <a:srgbClr val="FF0000"/>
              </a:solidFill>
              <a:latin typeface="+mj-lt"/>
              <a:cs typeface="Times New Roman" pitchFamily="18" charset="0"/>
            </a:rPr>
            <a:t> nội</a:t>
          </a:r>
        </a:p>
      </dgm:t>
    </dgm:pt>
    <dgm:pt modelId="{1C86AC29-2E9D-4709-8ABD-D8C4EBEE8AAF}" type="parTrans" cxnId="{B9CF184B-BA11-4295-A5C9-39E507BB6FB6}">
      <dgm:prSet/>
      <dgm:spPr/>
      <dgm:t>
        <a:bodyPr/>
        <a:lstStyle/>
        <a:p>
          <a:endParaRPr lang="vi-VN" sz="2800">
            <a:latin typeface="+mj-lt"/>
            <a:cs typeface="Times New Roman" pitchFamily="18" charset="0"/>
          </a:endParaRPr>
        </a:p>
      </dgm:t>
    </dgm:pt>
    <dgm:pt modelId="{284F23AF-34C8-45D8-85F3-3DDC8C4D6904}" type="sibTrans" cxnId="{B9CF184B-BA11-4295-A5C9-39E507BB6FB6}">
      <dgm:prSet custT="1"/>
      <dgm:spPr>
        <a:ln w="76200">
          <a:solidFill>
            <a:schemeClr val="bg1"/>
          </a:solidFill>
        </a:ln>
      </dgm:spPr>
      <dgm:t>
        <a:bodyPr/>
        <a:lstStyle/>
        <a:p>
          <a:endParaRPr lang="vi-VN" sz="2800">
            <a:latin typeface="+mj-lt"/>
            <a:cs typeface="Times New Roman" pitchFamily="18" charset="0"/>
          </a:endParaRPr>
        </a:p>
      </dgm:t>
    </dgm:pt>
    <dgm:pt modelId="{3E8A4A64-7F42-4EF7-90FF-5C11911E101F}" type="pres">
      <dgm:prSet presAssocID="{B80D79F7-7C2E-48C5-963D-1C07356B5582}" presName="cycle" presStyleCnt="0">
        <dgm:presLayoutVars>
          <dgm:dir/>
          <dgm:resizeHandles val="exact"/>
        </dgm:presLayoutVars>
      </dgm:prSet>
      <dgm:spPr/>
    </dgm:pt>
    <dgm:pt modelId="{666E77F1-4CE3-4BB1-BD33-BEF6F9892FAA}" type="pres">
      <dgm:prSet presAssocID="{8A6C94BC-2E1B-4DE1-970B-2FD3066ED1D8}" presName="node" presStyleLbl="node1" presStyleIdx="0" presStyleCnt="4" custScaleX="112713" custRadScaleRad="100032" custRadScaleInc="-4824">
        <dgm:presLayoutVars>
          <dgm:bulletEnabled val="1"/>
        </dgm:presLayoutVars>
      </dgm:prSet>
      <dgm:spPr/>
    </dgm:pt>
    <dgm:pt modelId="{0840B3D4-72FB-451C-B329-AB0CDD1C36BD}" type="pres">
      <dgm:prSet presAssocID="{8A6C94BC-2E1B-4DE1-970B-2FD3066ED1D8}" presName="spNode" presStyleCnt="0"/>
      <dgm:spPr/>
    </dgm:pt>
    <dgm:pt modelId="{BDDC2B2A-913F-4D1C-AFBC-1CD768D8E4D8}" type="pres">
      <dgm:prSet presAssocID="{156710C0-24DE-41AB-8FD4-718C14F809C8}" presName="sibTrans" presStyleLbl="sibTrans1D1" presStyleIdx="0" presStyleCnt="4"/>
      <dgm:spPr/>
    </dgm:pt>
    <dgm:pt modelId="{696C6ACF-2ED1-460D-9A18-00F80408DE25}" type="pres">
      <dgm:prSet presAssocID="{2341213A-D466-44B5-B274-337057713D24}" presName="node" presStyleLbl="node1" presStyleIdx="1" presStyleCnt="4" custScaleX="101317" custRadScaleRad="86729">
        <dgm:presLayoutVars>
          <dgm:bulletEnabled val="1"/>
        </dgm:presLayoutVars>
      </dgm:prSet>
      <dgm:spPr/>
    </dgm:pt>
    <dgm:pt modelId="{A8D5BFE2-2088-47A3-9995-FF3D5EFE8DF9}" type="pres">
      <dgm:prSet presAssocID="{2341213A-D466-44B5-B274-337057713D24}" presName="spNode" presStyleCnt="0"/>
      <dgm:spPr/>
    </dgm:pt>
    <dgm:pt modelId="{256A3E5B-D5C4-465D-AA06-7E4AA6811228}" type="pres">
      <dgm:prSet presAssocID="{C8E61D06-5152-4613-B2D4-1EE587F3B8D2}" presName="sibTrans" presStyleLbl="sibTrans1D1" presStyleIdx="1" presStyleCnt="4"/>
      <dgm:spPr/>
    </dgm:pt>
    <dgm:pt modelId="{14451FAD-7B61-4EB2-91A3-5C456F542BF6}" type="pres">
      <dgm:prSet presAssocID="{E0D21FC4-5D9F-48BA-BA02-529224E253C3}" presName="node" presStyleLbl="node1" presStyleIdx="2" presStyleCnt="4" custScaleX="114750" custRadScaleRad="86732">
        <dgm:presLayoutVars>
          <dgm:bulletEnabled val="1"/>
        </dgm:presLayoutVars>
      </dgm:prSet>
      <dgm:spPr/>
    </dgm:pt>
    <dgm:pt modelId="{EC4BCD7A-47F3-4F2B-A372-F360F635497A}" type="pres">
      <dgm:prSet presAssocID="{E0D21FC4-5D9F-48BA-BA02-529224E253C3}" presName="spNode" presStyleCnt="0"/>
      <dgm:spPr/>
    </dgm:pt>
    <dgm:pt modelId="{F086D05F-6BF1-40C7-B9D3-819B17EF5810}" type="pres">
      <dgm:prSet presAssocID="{9D6E6D2B-D86E-445A-8F3D-1DC0A355BFFD}" presName="sibTrans" presStyleLbl="sibTrans1D1" presStyleIdx="2" presStyleCnt="4"/>
      <dgm:spPr/>
    </dgm:pt>
    <dgm:pt modelId="{99E3CB67-6AEF-47B5-81E8-B755817A25A3}" type="pres">
      <dgm:prSet presAssocID="{6A8B0649-5A49-4572-9180-8DC1B98C4B3D}" presName="node" presStyleLbl="node1" presStyleIdx="3" presStyleCnt="4" custScaleX="112460">
        <dgm:presLayoutVars>
          <dgm:bulletEnabled val="1"/>
        </dgm:presLayoutVars>
      </dgm:prSet>
      <dgm:spPr/>
    </dgm:pt>
    <dgm:pt modelId="{CE92C694-0AD6-44A3-A183-BF32083775F4}" type="pres">
      <dgm:prSet presAssocID="{6A8B0649-5A49-4572-9180-8DC1B98C4B3D}" presName="spNode" presStyleCnt="0"/>
      <dgm:spPr/>
    </dgm:pt>
    <dgm:pt modelId="{4DA11A6E-7BDA-4D9B-BCCD-9B57AACFCC63}" type="pres">
      <dgm:prSet presAssocID="{284F23AF-34C8-45D8-85F3-3DDC8C4D6904}" presName="sibTrans" presStyleLbl="sibTrans1D1" presStyleIdx="3" presStyleCnt="4"/>
      <dgm:spPr/>
    </dgm:pt>
  </dgm:ptLst>
  <dgm:cxnLst>
    <dgm:cxn modelId="{6A1B2A00-E86C-4E43-9815-E3D5197A59E9}" srcId="{B80D79F7-7C2E-48C5-963D-1C07356B5582}" destId="{2341213A-D466-44B5-B274-337057713D24}" srcOrd="1" destOrd="0" parTransId="{0D05C396-0BAD-42B1-A649-27256B33D04A}" sibTransId="{C8E61D06-5152-4613-B2D4-1EE587F3B8D2}"/>
    <dgm:cxn modelId="{E680A50A-BC2D-4063-8D22-3442AF2734DE}" type="presOf" srcId="{B80D79F7-7C2E-48C5-963D-1C07356B5582}" destId="{3E8A4A64-7F42-4EF7-90FF-5C11911E101F}" srcOrd="0" destOrd="0" presId="urn:microsoft.com/office/officeart/2005/8/layout/cycle6"/>
    <dgm:cxn modelId="{5B2A7E5D-0074-45E5-ABA8-166CC6825546}" type="presOf" srcId="{C8E61D06-5152-4613-B2D4-1EE587F3B8D2}" destId="{256A3E5B-D5C4-465D-AA06-7E4AA6811228}" srcOrd="0" destOrd="0" presId="urn:microsoft.com/office/officeart/2005/8/layout/cycle6"/>
    <dgm:cxn modelId="{7411E966-5B1A-4C89-B1E8-15D863DDEE57}" type="presOf" srcId="{6A8B0649-5A49-4572-9180-8DC1B98C4B3D}" destId="{99E3CB67-6AEF-47B5-81E8-B755817A25A3}" srcOrd="0" destOrd="0" presId="urn:microsoft.com/office/officeart/2005/8/layout/cycle6"/>
    <dgm:cxn modelId="{7A5CE267-E7E9-4EA7-8CF5-7F69BE6CE262}" type="presOf" srcId="{E0D21FC4-5D9F-48BA-BA02-529224E253C3}" destId="{14451FAD-7B61-4EB2-91A3-5C456F542BF6}" srcOrd="0" destOrd="0" presId="urn:microsoft.com/office/officeart/2005/8/layout/cycle6"/>
    <dgm:cxn modelId="{B9CF184B-BA11-4295-A5C9-39E507BB6FB6}" srcId="{B80D79F7-7C2E-48C5-963D-1C07356B5582}" destId="{6A8B0649-5A49-4572-9180-8DC1B98C4B3D}" srcOrd="3" destOrd="0" parTransId="{1C86AC29-2E9D-4709-8ABD-D8C4EBEE8AAF}" sibTransId="{284F23AF-34C8-45D8-85F3-3DDC8C4D6904}"/>
    <dgm:cxn modelId="{E7966C4D-8977-4243-B64C-8B0182CE724A}" type="presOf" srcId="{8A6C94BC-2E1B-4DE1-970B-2FD3066ED1D8}" destId="{666E77F1-4CE3-4BB1-BD33-BEF6F9892FAA}" srcOrd="0" destOrd="0" presId="urn:microsoft.com/office/officeart/2005/8/layout/cycle6"/>
    <dgm:cxn modelId="{5F710657-06E4-4DE4-BD9F-A9511AD9D99F}" srcId="{B80D79F7-7C2E-48C5-963D-1C07356B5582}" destId="{8A6C94BC-2E1B-4DE1-970B-2FD3066ED1D8}" srcOrd="0" destOrd="0" parTransId="{1047A2AA-CF4E-4855-9F09-221882582766}" sibTransId="{156710C0-24DE-41AB-8FD4-718C14F809C8}"/>
    <dgm:cxn modelId="{C87D1F59-1698-42FB-BEA4-09F214272D3E}" type="presOf" srcId="{2341213A-D466-44B5-B274-337057713D24}" destId="{696C6ACF-2ED1-460D-9A18-00F80408DE25}" srcOrd="0" destOrd="0" presId="urn:microsoft.com/office/officeart/2005/8/layout/cycle6"/>
    <dgm:cxn modelId="{D51B61AC-24FA-425F-9A30-630E2A835F3F}" srcId="{B80D79F7-7C2E-48C5-963D-1C07356B5582}" destId="{E0D21FC4-5D9F-48BA-BA02-529224E253C3}" srcOrd="2" destOrd="0" parTransId="{05895A53-903C-4F3B-90B7-32C8C90D0C09}" sibTransId="{9D6E6D2B-D86E-445A-8F3D-1DC0A355BFFD}"/>
    <dgm:cxn modelId="{DA561CCD-B342-4C43-81CA-984126744A03}" type="presOf" srcId="{9D6E6D2B-D86E-445A-8F3D-1DC0A355BFFD}" destId="{F086D05F-6BF1-40C7-B9D3-819B17EF5810}" srcOrd="0" destOrd="0" presId="urn:microsoft.com/office/officeart/2005/8/layout/cycle6"/>
    <dgm:cxn modelId="{AC9FD7E2-2024-4665-9778-3924B79ABDAF}" type="presOf" srcId="{156710C0-24DE-41AB-8FD4-718C14F809C8}" destId="{BDDC2B2A-913F-4D1C-AFBC-1CD768D8E4D8}" srcOrd="0" destOrd="0" presId="urn:microsoft.com/office/officeart/2005/8/layout/cycle6"/>
    <dgm:cxn modelId="{EBE178F8-7752-4453-BF7B-04DCAE6FB825}" type="presOf" srcId="{284F23AF-34C8-45D8-85F3-3DDC8C4D6904}" destId="{4DA11A6E-7BDA-4D9B-BCCD-9B57AACFCC63}" srcOrd="0" destOrd="0" presId="urn:microsoft.com/office/officeart/2005/8/layout/cycle6"/>
    <dgm:cxn modelId="{CBEB88CD-5A73-4907-9B0E-356514C14F51}" type="presParOf" srcId="{3E8A4A64-7F42-4EF7-90FF-5C11911E101F}" destId="{666E77F1-4CE3-4BB1-BD33-BEF6F9892FAA}" srcOrd="0" destOrd="0" presId="urn:microsoft.com/office/officeart/2005/8/layout/cycle6"/>
    <dgm:cxn modelId="{E331F2E1-7F82-4318-AA1C-A7EE06DC1C39}" type="presParOf" srcId="{3E8A4A64-7F42-4EF7-90FF-5C11911E101F}" destId="{0840B3D4-72FB-451C-B329-AB0CDD1C36BD}" srcOrd="1" destOrd="0" presId="urn:microsoft.com/office/officeart/2005/8/layout/cycle6"/>
    <dgm:cxn modelId="{274D460A-353B-4682-9336-A68957A61AD3}" type="presParOf" srcId="{3E8A4A64-7F42-4EF7-90FF-5C11911E101F}" destId="{BDDC2B2A-913F-4D1C-AFBC-1CD768D8E4D8}" srcOrd="2" destOrd="0" presId="urn:microsoft.com/office/officeart/2005/8/layout/cycle6"/>
    <dgm:cxn modelId="{F1FD2E71-58D9-430E-8020-2E39CDE1D6A4}" type="presParOf" srcId="{3E8A4A64-7F42-4EF7-90FF-5C11911E101F}" destId="{696C6ACF-2ED1-460D-9A18-00F80408DE25}" srcOrd="3" destOrd="0" presId="urn:microsoft.com/office/officeart/2005/8/layout/cycle6"/>
    <dgm:cxn modelId="{22DE9E65-1300-4741-9CF1-2F1A1B1FF317}" type="presParOf" srcId="{3E8A4A64-7F42-4EF7-90FF-5C11911E101F}" destId="{A8D5BFE2-2088-47A3-9995-FF3D5EFE8DF9}" srcOrd="4" destOrd="0" presId="urn:microsoft.com/office/officeart/2005/8/layout/cycle6"/>
    <dgm:cxn modelId="{E5A974C7-9791-4972-92FD-065B8217A912}" type="presParOf" srcId="{3E8A4A64-7F42-4EF7-90FF-5C11911E101F}" destId="{256A3E5B-D5C4-465D-AA06-7E4AA6811228}" srcOrd="5" destOrd="0" presId="urn:microsoft.com/office/officeart/2005/8/layout/cycle6"/>
    <dgm:cxn modelId="{9DD0381F-6D8B-4554-AF4D-7AAFC5888D3B}" type="presParOf" srcId="{3E8A4A64-7F42-4EF7-90FF-5C11911E101F}" destId="{14451FAD-7B61-4EB2-91A3-5C456F542BF6}" srcOrd="6" destOrd="0" presId="urn:microsoft.com/office/officeart/2005/8/layout/cycle6"/>
    <dgm:cxn modelId="{DE29F9B0-4175-496A-AEBF-DC84EF097FE9}" type="presParOf" srcId="{3E8A4A64-7F42-4EF7-90FF-5C11911E101F}" destId="{EC4BCD7A-47F3-4F2B-A372-F360F635497A}" srcOrd="7" destOrd="0" presId="urn:microsoft.com/office/officeart/2005/8/layout/cycle6"/>
    <dgm:cxn modelId="{6C3D1DC4-F80C-4879-AFC9-F88E270877BE}" type="presParOf" srcId="{3E8A4A64-7F42-4EF7-90FF-5C11911E101F}" destId="{F086D05F-6BF1-40C7-B9D3-819B17EF5810}" srcOrd="8" destOrd="0" presId="urn:microsoft.com/office/officeart/2005/8/layout/cycle6"/>
    <dgm:cxn modelId="{5C60F5E8-5ED5-4A26-AE3E-F592664615E0}" type="presParOf" srcId="{3E8A4A64-7F42-4EF7-90FF-5C11911E101F}" destId="{99E3CB67-6AEF-47B5-81E8-B755817A25A3}" srcOrd="9" destOrd="0" presId="urn:microsoft.com/office/officeart/2005/8/layout/cycle6"/>
    <dgm:cxn modelId="{EAC31B51-E413-455E-8514-36097250309E}" type="presParOf" srcId="{3E8A4A64-7F42-4EF7-90FF-5C11911E101F}" destId="{CE92C694-0AD6-44A3-A183-BF32083775F4}" srcOrd="10" destOrd="0" presId="urn:microsoft.com/office/officeart/2005/8/layout/cycle6"/>
    <dgm:cxn modelId="{76A4C3A1-F427-4A6D-AB47-D6EABB00358D}" type="presParOf" srcId="{3E8A4A64-7F42-4EF7-90FF-5C11911E101F}" destId="{4DA11A6E-7BDA-4D9B-BCCD-9B57AACFCC63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976EB5-F6D7-4EBF-9AF5-D50D2D971659}" type="doc">
      <dgm:prSet loTypeId="urn:microsoft.com/office/officeart/2005/8/layout/matrix2" loCatId="matrix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vi-VN"/>
        </a:p>
      </dgm:t>
    </dgm:pt>
    <dgm:pt modelId="{0E392671-CB00-464E-AAF0-4B255EC8DD9B}">
      <dgm:prSet custT="1"/>
      <dgm:spPr>
        <a:solidFill>
          <a:srgbClr val="0070C0"/>
        </a:solidFill>
      </dgm:spPr>
      <dgm:t>
        <a:bodyPr/>
        <a:lstStyle/>
        <a:p>
          <a:pPr algn="just" rtl="0"/>
          <a:r>
            <a:rPr lang="vi-VN" sz="2800" dirty="0">
              <a:latin typeface="+mj-lt"/>
              <a:cs typeface="Times New Roman" pitchFamily="18" charset="0"/>
            </a:rPr>
            <a:t>A. Ba ông cháu ra vườn, quét lá rụng, vun gốc cây, tìm những trái cây chín vàng.</a:t>
          </a:r>
        </a:p>
      </dgm:t>
    </dgm:pt>
    <dgm:pt modelId="{3295BEC5-79A5-4752-A2E3-9EB6D2847A0F}" type="parTrans" cxnId="{32616620-2550-40EF-9DDE-E001F57EF062}">
      <dgm:prSet/>
      <dgm:spPr/>
      <dgm:t>
        <a:bodyPr/>
        <a:lstStyle/>
        <a:p>
          <a:endParaRPr lang="vi-VN" sz="2400">
            <a:latin typeface="+mj-lt"/>
            <a:cs typeface="Times New Roman" pitchFamily="18" charset="0"/>
          </a:endParaRPr>
        </a:p>
      </dgm:t>
    </dgm:pt>
    <dgm:pt modelId="{1916C359-C13F-4908-BDCE-D90E99FAD759}" type="sibTrans" cxnId="{32616620-2550-40EF-9DDE-E001F57EF062}">
      <dgm:prSet/>
      <dgm:spPr/>
      <dgm:t>
        <a:bodyPr/>
        <a:lstStyle/>
        <a:p>
          <a:endParaRPr lang="vi-VN" sz="2400">
            <a:latin typeface="+mj-lt"/>
            <a:cs typeface="Times New Roman" pitchFamily="18" charset="0"/>
          </a:endParaRPr>
        </a:p>
      </dgm:t>
    </dgm:pt>
    <dgm:pt modelId="{ADF10FEB-8219-4FDB-B966-E8CB9C1D7CFB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just"/>
          <a:r>
            <a:rPr lang="vi-VN" sz="2800" dirty="0">
              <a:latin typeface="+mj-lt"/>
              <a:cs typeface="Times New Roman" pitchFamily="18" charset="0"/>
            </a:rPr>
            <a:t>B. Ba ông cháu đi chơi  quanh làng</a:t>
          </a:r>
          <a:r>
            <a:rPr lang="en-US" sz="3200" dirty="0">
              <a:latin typeface="+mj-lt"/>
              <a:cs typeface="Times New Roman" pitchFamily="18" charset="0"/>
            </a:rPr>
            <a:t>.</a:t>
          </a:r>
          <a:endParaRPr lang="vi-VN" sz="3200" dirty="0">
            <a:latin typeface="+mj-lt"/>
            <a:cs typeface="Times New Roman" pitchFamily="18" charset="0"/>
          </a:endParaRPr>
        </a:p>
      </dgm:t>
    </dgm:pt>
    <dgm:pt modelId="{78D0BE7D-5446-462D-9C8B-02A914C15CF6}" type="parTrans" cxnId="{1792ECE0-B5B8-4705-B7AE-ADDBE73F36BE}">
      <dgm:prSet/>
      <dgm:spPr/>
      <dgm:t>
        <a:bodyPr/>
        <a:lstStyle/>
        <a:p>
          <a:endParaRPr lang="vi-VN" sz="2400">
            <a:latin typeface="+mj-lt"/>
            <a:cs typeface="Times New Roman" pitchFamily="18" charset="0"/>
          </a:endParaRPr>
        </a:p>
      </dgm:t>
    </dgm:pt>
    <dgm:pt modelId="{3E4F7E2A-C593-4924-BE30-3167B8D6EB94}" type="sibTrans" cxnId="{1792ECE0-B5B8-4705-B7AE-ADDBE73F36BE}">
      <dgm:prSet/>
      <dgm:spPr/>
      <dgm:t>
        <a:bodyPr/>
        <a:lstStyle/>
        <a:p>
          <a:endParaRPr lang="vi-VN" sz="2400">
            <a:latin typeface="+mj-lt"/>
            <a:cs typeface="Times New Roman" pitchFamily="18" charset="0"/>
          </a:endParaRPr>
        </a:p>
      </dgm:t>
    </dgm:pt>
    <dgm:pt modelId="{C2E2295A-F53D-4A53-B1C2-C21F7507406D}">
      <dgm:prSet custT="1"/>
      <dgm:spPr/>
      <dgm:t>
        <a:bodyPr/>
        <a:lstStyle/>
        <a:p>
          <a:pPr algn="just"/>
          <a:r>
            <a:rPr lang="vi-VN" sz="2800" dirty="0">
              <a:latin typeface="+mj-lt"/>
              <a:cs typeface="Times New Roman" pitchFamily="18" charset="0"/>
            </a:rPr>
            <a:t>C. Ba ông cháu làm đồ mỹ nghệ</a:t>
          </a:r>
        </a:p>
      </dgm:t>
    </dgm:pt>
    <dgm:pt modelId="{C55AE84C-B464-4BBC-A1D7-83E2F948C2C4}" type="parTrans" cxnId="{2A7B18E1-F5CD-4F20-8F6E-7F18E3F514A2}">
      <dgm:prSet/>
      <dgm:spPr/>
      <dgm:t>
        <a:bodyPr/>
        <a:lstStyle/>
        <a:p>
          <a:endParaRPr lang="vi-VN" sz="2400">
            <a:latin typeface="+mj-lt"/>
            <a:cs typeface="Times New Roman" pitchFamily="18" charset="0"/>
          </a:endParaRPr>
        </a:p>
      </dgm:t>
    </dgm:pt>
    <dgm:pt modelId="{C1840CEA-9654-4C66-AFDC-C0DD4DF645BB}" type="sibTrans" cxnId="{2A7B18E1-F5CD-4F20-8F6E-7F18E3F514A2}">
      <dgm:prSet/>
      <dgm:spPr/>
      <dgm:t>
        <a:bodyPr/>
        <a:lstStyle/>
        <a:p>
          <a:endParaRPr lang="vi-VN" sz="2400">
            <a:latin typeface="+mj-lt"/>
            <a:cs typeface="Times New Roman" pitchFamily="18" charset="0"/>
          </a:endParaRPr>
        </a:p>
      </dgm:t>
    </dgm:pt>
    <dgm:pt modelId="{DE027EA1-4F4B-4569-B3C7-18F6CCE47734}">
      <dgm:prSet custT="1"/>
      <dgm:spPr/>
      <dgm:t>
        <a:bodyPr/>
        <a:lstStyle/>
        <a:p>
          <a:pPr algn="just"/>
          <a:r>
            <a:rPr lang="vi-VN" sz="2800" dirty="0">
              <a:latin typeface="+mj-lt"/>
              <a:cs typeface="Times New Roman" pitchFamily="18" charset="0"/>
            </a:rPr>
            <a:t>D. Ba ông cháu xem tivi</a:t>
          </a:r>
        </a:p>
      </dgm:t>
    </dgm:pt>
    <dgm:pt modelId="{053E0426-3948-4C14-BAAF-C02687BDF1AA}" type="parTrans" cxnId="{FADEEB42-8583-440F-BC88-467011AF664C}">
      <dgm:prSet/>
      <dgm:spPr/>
      <dgm:t>
        <a:bodyPr/>
        <a:lstStyle/>
        <a:p>
          <a:endParaRPr lang="vi-VN" sz="2400">
            <a:latin typeface="+mj-lt"/>
            <a:cs typeface="Times New Roman" pitchFamily="18" charset="0"/>
          </a:endParaRPr>
        </a:p>
      </dgm:t>
    </dgm:pt>
    <dgm:pt modelId="{CFAA37A7-105E-4650-B146-10521839420D}" type="sibTrans" cxnId="{FADEEB42-8583-440F-BC88-467011AF664C}">
      <dgm:prSet/>
      <dgm:spPr/>
      <dgm:t>
        <a:bodyPr/>
        <a:lstStyle/>
        <a:p>
          <a:endParaRPr lang="vi-VN" sz="2400">
            <a:latin typeface="+mj-lt"/>
            <a:cs typeface="Times New Roman" pitchFamily="18" charset="0"/>
          </a:endParaRPr>
        </a:p>
      </dgm:t>
    </dgm:pt>
    <dgm:pt modelId="{34E7417A-B96A-4AC3-9827-A3F1950C3AC0}" type="pres">
      <dgm:prSet presAssocID="{0E976EB5-F6D7-4EBF-9AF5-D50D2D971659}" presName="matrix" presStyleCnt="0">
        <dgm:presLayoutVars>
          <dgm:chMax val="1"/>
          <dgm:dir/>
          <dgm:resizeHandles val="exact"/>
        </dgm:presLayoutVars>
      </dgm:prSet>
      <dgm:spPr/>
    </dgm:pt>
    <dgm:pt modelId="{3F196DF5-C7E6-4A4F-8EFE-3E1AE3E59FB4}" type="pres">
      <dgm:prSet presAssocID="{0E976EB5-F6D7-4EBF-9AF5-D50D2D971659}" presName="axisShape" presStyleLbl="bgShp" presStyleIdx="0" presStyleCnt="1" custScaleX="124675" custLinFactNeighborX="-2598"/>
      <dgm:spPr/>
    </dgm:pt>
    <dgm:pt modelId="{DA4B5F01-A316-437B-B88C-E28FC9E405B9}" type="pres">
      <dgm:prSet presAssocID="{0E976EB5-F6D7-4EBF-9AF5-D50D2D971659}" presName="rect1" presStyleLbl="node1" presStyleIdx="0" presStyleCnt="4" custScaleX="157160" custLinFactNeighborX="-38344" custLinFactNeighborY="993">
        <dgm:presLayoutVars>
          <dgm:chMax val="0"/>
          <dgm:chPref val="0"/>
          <dgm:bulletEnabled val="1"/>
        </dgm:presLayoutVars>
      </dgm:prSet>
      <dgm:spPr/>
    </dgm:pt>
    <dgm:pt modelId="{96C6D37D-3AC3-47D0-A7FC-953838D7D856}" type="pres">
      <dgm:prSet presAssocID="{0E976EB5-F6D7-4EBF-9AF5-D50D2D971659}" presName="rect2" presStyleLbl="node1" presStyleIdx="1" presStyleCnt="4" custScaleX="141848" custLinFactNeighborX="15121" custLinFactNeighborY="607">
        <dgm:presLayoutVars>
          <dgm:chMax val="0"/>
          <dgm:chPref val="0"/>
          <dgm:bulletEnabled val="1"/>
        </dgm:presLayoutVars>
      </dgm:prSet>
      <dgm:spPr/>
    </dgm:pt>
    <dgm:pt modelId="{EFFFD007-2FD2-4B98-8EEF-F3C8704C0923}" type="pres">
      <dgm:prSet presAssocID="{0E976EB5-F6D7-4EBF-9AF5-D50D2D971659}" presName="rect3" presStyleLbl="node1" presStyleIdx="2" presStyleCnt="4" custScaleX="155460" custLinFactNeighborX="-41592" custLinFactNeighborY="301">
        <dgm:presLayoutVars>
          <dgm:chMax val="0"/>
          <dgm:chPref val="0"/>
          <dgm:bulletEnabled val="1"/>
        </dgm:presLayoutVars>
      </dgm:prSet>
      <dgm:spPr/>
    </dgm:pt>
    <dgm:pt modelId="{AA9E1EE2-EDE6-4C64-9EFF-8D8319303F0C}" type="pres">
      <dgm:prSet presAssocID="{0E976EB5-F6D7-4EBF-9AF5-D50D2D971659}" presName="rect4" presStyleLbl="node1" presStyleIdx="3" presStyleCnt="4" custScaleX="141537" custLinFactNeighborX="16764" custLinFactNeighborY="-2297">
        <dgm:presLayoutVars>
          <dgm:chMax val="0"/>
          <dgm:chPref val="0"/>
          <dgm:bulletEnabled val="1"/>
        </dgm:presLayoutVars>
      </dgm:prSet>
      <dgm:spPr/>
    </dgm:pt>
  </dgm:ptLst>
  <dgm:cxnLst>
    <dgm:cxn modelId="{8A9F211D-0A2A-4154-8A0F-47D6A3650B1B}" type="presOf" srcId="{DE027EA1-4F4B-4569-B3C7-18F6CCE47734}" destId="{AA9E1EE2-EDE6-4C64-9EFF-8D8319303F0C}" srcOrd="0" destOrd="0" presId="urn:microsoft.com/office/officeart/2005/8/layout/matrix2"/>
    <dgm:cxn modelId="{32616620-2550-40EF-9DDE-E001F57EF062}" srcId="{0E976EB5-F6D7-4EBF-9AF5-D50D2D971659}" destId="{0E392671-CB00-464E-AAF0-4B255EC8DD9B}" srcOrd="0" destOrd="0" parTransId="{3295BEC5-79A5-4752-A2E3-9EB6D2847A0F}" sibTransId="{1916C359-C13F-4908-BDCE-D90E99FAD759}"/>
    <dgm:cxn modelId="{FADEEB42-8583-440F-BC88-467011AF664C}" srcId="{0E976EB5-F6D7-4EBF-9AF5-D50D2D971659}" destId="{DE027EA1-4F4B-4569-B3C7-18F6CCE47734}" srcOrd="3" destOrd="0" parTransId="{053E0426-3948-4C14-BAAF-C02687BDF1AA}" sibTransId="{CFAA37A7-105E-4650-B146-10521839420D}"/>
    <dgm:cxn modelId="{6F4294D1-59CB-43D2-9B4E-5407A3605D1D}" type="presOf" srcId="{ADF10FEB-8219-4FDB-B966-E8CB9C1D7CFB}" destId="{96C6D37D-3AC3-47D0-A7FC-953838D7D856}" srcOrd="0" destOrd="0" presId="urn:microsoft.com/office/officeart/2005/8/layout/matrix2"/>
    <dgm:cxn modelId="{64347EDB-2B27-4D3C-9C4D-2E1A5594B456}" type="presOf" srcId="{0E392671-CB00-464E-AAF0-4B255EC8DD9B}" destId="{DA4B5F01-A316-437B-B88C-E28FC9E405B9}" srcOrd="0" destOrd="0" presId="urn:microsoft.com/office/officeart/2005/8/layout/matrix2"/>
    <dgm:cxn modelId="{1792ECE0-B5B8-4705-B7AE-ADDBE73F36BE}" srcId="{0E976EB5-F6D7-4EBF-9AF5-D50D2D971659}" destId="{ADF10FEB-8219-4FDB-B966-E8CB9C1D7CFB}" srcOrd="1" destOrd="0" parTransId="{78D0BE7D-5446-462D-9C8B-02A914C15CF6}" sibTransId="{3E4F7E2A-C593-4924-BE30-3167B8D6EB94}"/>
    <dgm:cxn modelId="{2A7B18E1-F5CD-4F20-8F6E-7F18E3F514A2}" srcId="{0E976EB5-F6D7-4EBF-9AF5-D50D2D971659}" destId="{C2E2295A-F53D-4A53-B1C2-C21F7507406D}" srcOrd="2" destOrd="0" parTransId="{C55AE84C-B464-4BBC-A1D7-83E2F948C2C4}" sibTransId="{C1840CEA-9654-4C66-AFDC-C0DD4DF645BB}"/>
    <dgm:cxn modelId="{38FCE6F0-DABF-4F7A-8350-A14944481EB2}" type="presOf" srcId="{C2E2295A-F53D-4A53-B1C2-C21F7507406D}" destId="{EFFFD007-2FD2-4B98-8EEF-F3C8704C0923}" srcOrd="0" destOrd="0" presId="urn:microsoft.com/office/officeart/2005/8/layout/matrix2"/>
    <dgm:cxn modelId="{3C81F6F3-63FB-46FF-AF6E-268204B2321C}" type="presOf" srcId="{0E976EB5-F6D7-4EBF-9AF5-D50D2D971659}" destId="{34E7417A-B96A-4AC3-9827-A3F1950C3AC0}" srcOrd="0" destOrd="0" presId="urn:microsoft.com/office/officeart/2005/8/layout/matrix2"/>
    <dgm:cxn modelId="{E9DC526E-9B6D-4F82-B09D-2E66DD1A00C1}" type="presParOf" srcId="{34E7417A-B96A-4AC3-9827-A3F1950C3AC0}" destId="{3F196DF5-C7E6-4A4F-8EFE-3E1AE3E59FB4}" srcOrd="0" destOrd="0" presId="urn:microsoft.com/office/officeart/2005/8/layout/matrix2"/>
    <dgm:cxn modelId="{FC0C452C-08B3-4D3A-9E3A-182DC7C049DF}" type="presParOf" srcId="{34E7417A-B96A-4AC3-9827-A3F1950C3AC0}" destId="{DA4B5F01-A316-437B-B88C-E28FC9E405B9}" srcOrd="1" destOrd="0" presId="urn:microsoft.com/office/officeart/2005/8/layout/matrix2"/>
    <dgm:cxn modelId="{3244BCC0-C47D-41D0-BF86-D975090E3C63}" type="presParOf" srcId="{34E7417A-B96A-4AC3-9827-A3F1950C3AC0}" destId="{96C6D37D-3AC3-47D0-A7FC-953838D7D856}" srcOrd="2" destOrd="0" presId="urn:microsoft.com/office/officeart/2005/8/layout/matrix2"/>
    <dgm:cxn modelId="{5D2E8270-9C30-43DF-9395-8C8A630C10DC}" type="presParOf" srcId="{34E7417A-B96A-4AC3-9827-A3F1950C3AC0}" destId="{EFFFD007-2FD2-4B98-8EEF-F3C8704C0923}" srcOrd="3" destOrd="0" presId="urn:microsoft.com/office/officeart/2005/8/layout/matrix2"/>
    <dgm:cxn modelId="{F5BAB09F-2873-4A71-BB3F-F3CFEFC9091A}" type="presParOf" srcId="{34E7417A-B96A-4AC3-9827-A3F1950C3AC0}" destId="{AA9E1EE2-EDE6-4C64-9EFF-8D8319303F0C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6E77F1-4CE3-4BB1-BD33-BEF6F9892FAA}">
      <dsp:nvSpPr>
        <dsp:cNvPr id="0" name=""/>
        <dsp:cNvSpPr/>
      </dsp:nvSpPr>
      <dsp:spPr>
        <a:xfrm>
          <a:off x="2491516" y="221"/>
          <a:ext cx="2335061" cy="134659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FF0000"/>
              </a:solidFill>
              <a:latin typeface="+mj-lt"/>
              <a:cs typeface="Times New Roman" pitchFamily="18" charset="0"/>
            </a:rPr>
            <a:t>B. V</a:t>
          </a:r>
          <a:r>
            <a:rPr lang="vi-VN" sz="2800" kern="1200" dirty="0">
              <a:solidFill>
                <a:srgbClr val="FF0000"/>
              </a:solidFill>
              <a:latin typeface="+mj-lt"/>
              <a:cs typeface="Times New Roman" pitchFamily="18" charset="0"/>
            </a:rPr>
            <a:t>ề quê ở với ông</a:t>
          </a:r>
          <a:r>
            <a:rPr lang="en-US" sz="2800" kern="1200" dirty="0">
              <a:solidFill>
                <a:srgbClr val="FF0000"/>
              </a:solidFill>
              <a:latin typeface="+mj-lt"/>
              <a:cs typeface="Times New Roman" pitchFamily="18" charset="0"/>
            </a:rPr>
            <a:t> </a:t>
          </a:r>
          <a:r>
            <a:rPr lang="vi-VN" sz="2800" kern="1200" dirty="0">
              <a:solidFill>
                <a:srgbClr val="FF0000"/>
              </a:solidFill>
              <a:latin typeface="+mj-lt"/>
              <a:cs typeface="Times New Roman" pitchFamily="18" charset="0"/>
            </a:rPr>
            <a:t> ngoại.</a:t>
          </a:r>
        </a:p>
      </dsp:txBody>
      <dsp:txXfrm>
        <a:off x="2557251" y="65956"/>
        <a:ext cx="2203591" cy="1215126"/>
      </dsp:txXfrm>
    </dsp:sp>
    <dsp:sp modelId="{BDDC2B2A-913F-4D1C-AFBC-1CD768D8E4D8}">
      <dsp:nvSpPr>
        <dsp:cNvPr id="0" name=""/>
        <dsp:cNvSpPr/>
      </dsp:nvSpPr>
      <dsp:spPr>
        <a:xfrm>
          <a:off x="1106865" y="395569"/>
          <a:ext cx="4454219" cy="4454219"/>
        </a:xfrm>
        <a:custGeom>
          <a:avLst/>
          <a:gdLst/>
          <a:ahLst/>
          <a:cxnLst/>
          <a:rect l="0" t="0" r="0" b="0"/>
          <a:pathLst>
            <a:path>
              <a:moveTo>
                <a:pt x="3730360" y="583863"/>
              </a:moveTo>
              <a:arcTo wR="2227109" hR="2227109" stAng="18747146" swAng="2217140"/>
            </a:path>
          </a:pathLst>
        </a:custGeom>
        <a:noFill/>
        <a:ln w="76200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C6ACF-2ED1-460D-9A18-00F80408DE25}">
      <dsp:nvSpPr>
        <dsp:cNvPr id="0" name=""/>
        <dsp:cNvSpPr/>
      </dsp:nvSpPr>
      <dsp:spPr>
        <a:xfrm>
          <a:off x="4597376" y="2227333"/>
          <a:ext cx="2098971" cy="134659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FF0000"/>
              </a:solidFill>
              <a:latin typeface="+mj-lt"/>
              <a:cs typeface="Times New Roman" pitchFamily="18" charset="0"/>
            </a:rPr>
            <a:t>C. </a:t>
          </a:r>
          <a:r>
            <a:rPr lang="en-US" sz="2800" kern="1200" dirty="0" err="1">
              <a:solidFill>
                <a:srgbClr val="FF0000"/>
              </a:solidFill>
              <a:latin typeface="+mj-lt"/>
              <a:cs typeface="Times New Roman" pitchFamily="18" charset="0"/>
            </a:rPr>
            <a:t>Về</a:t>
          </a:r>
          <a:r>
            <a:rPr lang="en-US" sz="2800" kern="1200" dirty="0">
              <a:solidFill>
                <a:srgbClr val="FF0000"/>
              </a:solidFill>
              <a:latin typeface="+mj-lt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FF0000"/>
              </a:solidFill>
              <a:latin typeface="+mj-lt"/>
              <a:cs typeface="Times New Roman" pitchFamily="18" charset="0"/>
            </a:rPr>
            <a:t>quê</a:t>
          </a:r>
          <a:r>
            <a:rPr lang="en-US" sz="2800" kern="1200" dirty="0">
              <a:solidFill>
                <a:srgbClr val="FF0000"/>
              </a:solidFill>
              <a:latin typeface="+mj-lt"/>
              <a:cs typeface="Times New Roman" pitchFamily="18" charset="0"/>
            </a:rPr>
            <a:t> ở </a:t>
          </a:r>
          <a:r>
            <a:rPr lang="en-US" sz="2800" kern="1200" dirty="0" err="1">
              <a:solidFill>
                <a:srgbClr val="FF0000"/>
              </a:solidFill>
              <a:latin typeface="+mj-lt"/>
              <a:cs typeface="Times New Roman" pitchFamily="18" charset="0"/>
            </a:rPr>
            <a:t>với</a:t>
          </a:r>
          <a:r>
            <a:rPr lang="en-US" sz="2800" kern="1200" dirty="0">
              <a:solidFill>
                <a:srgbClr val="FF0000"/>
              </a:solidFill>
              <a:latin typeface="+mj-lt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FF0000"/>
              </a:solidFill>
              <a:latin typeface="+mj-lt"/>
              <a:cs typeface="Times New Roman" pitchFamily="18" charset="0"/>
            </a:rPr>
            <a:t>bác</a:t>
          </a:r>
          <a:r>
            <a:rPr lang="en-US" sz="2800" kern="1200" dirty="0">
              <a:solidFill>
                <a:srgbClr val="FF0000"/>
              </a:solidFill>
              <a:latin typeface="+mj-lt"/>
              <a:cs typeface="Times New Roman" pitchFamily="18" charset="0"/>
            </a:rPr>
            <a:t>.</a:t>
          </a:r>
          <a:endParaRPr lang="vi-VN" sz="2800" kern="1200" dirty="0">
            <a:solidFill>
              <a:srgbClr val="FF0000"/>
            </a:solidFill>
            <a:latin typeface="+mj-lt"/>
            <a:cs typeface="Times New Roman" pitchFamily="18" charset="0"/>
          </a:endParaRPr>
        </a:p>
      </dsp:txBody>
      <dsp:txXfrm>
        <a:off x="4663111" y="2293068"/>
        <a:ext cx="1967501" cy="1215126"/>
      </dsp:txXfrm>
    </dsp:sp>
    <dsp:sp modelId="{256A3E5B-D5C4-465D-AA06-7E4AA6811228}">
      <dsp:nvSpPr>
        <dsp:cNvPr id="0" name=""/>
        <dsp:cNvSpPr/>
      </dsp:nvSpPr>
      <dsp:spPr>
        <a:xfrm>
          <a:off x="1241604" y="493139"/>
          <a:ext cx="4454219" cy="4454219"/>
        </a:xfrm>
        <a:custGeom>
          <a:avLst/>
          <a:gdLst/>
          <a:ahLst/>
          <a:cxnLst/>
          <a:rect l="0" t="0" r="0" b="0"/>
          <a:pathLst>
            <a:path>
              <a:moveTo>
                <a:pt x="4280051" y="3090502"/>
              </a:moveTo>
              <a:arcTo wR="2227109" hR="2227109" stAng="1368591" swAng="1607760"/>
            </a:path>
          </a:pathLst>
        </a:custGeom>
        <a:noFill/>
        <a:ln w="76200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451FAD-7B61-4EB2-91A3-5C456F542BF6}">
      <dsp:nvSpPr>
        <dsp:cNvPr id="0" name=""/>
        <dsp:cNvSpPr/>
      </dsp:nvSpPr>
      <dsp:spPr>
        <a:xfrm>
          <a:off x="2526681" y="4158950"/>
          <a:ext cx="2377261" cy="134659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FF0000"/>
              </a:solidFill>
              <a:latin typeface="+mj-lt"/>
              <a:cs typeface="Times New Roman" pitchFamily="18" charset="0"/>
            </a:rPr>
            <a:t>D. </a:t>
          </a:r>
          <a:r>
            <a:rPr lang="en-US" sz="2800" kern="1200" dirty="0" err="1">
              <a:solidFill>
                <a:srgbClr val="FF0000"/>
              </a:solidFill>
              <a:latin typeface="+mj-lt"/>
              <a:cs typeface="Times New Roman" pitchFamily="18" charset="0"/>
            </a:rPr>
            <a:t>Về</a:t>
          </a:r>
          <a:r>
            <a:rPr lang="en-US" sz="2800" kern="1200" dirty="0">
              <a:solidFill>
                <a:srgbClr val="FF0000"/>
              </a:solidFill>
              <a:latin typeface="+mj-lt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FF0000"/>
              </a:solidFill>
              <a:latin typeface="+mj-lt"/>
              <a:cs typeface="Times New Roman" pitchFamily="18" charset="0"/>
            </a:rPr>
            <a:t>quê</a:t>
          </a:r>
          <a:r>
            <a:rPr lang="en-US" sz="2800" kern="1200" dirty="0">
              <a:solidFill>
                <a:srgbClr val="FF0000"/>
              </a:solidFill>
              <a:latin typeface="+mj-lt"/>
              <a:cs typeface="Times New Roman" pitchFamily="18" charset="0"/>
            </a:rPr>
            <a:t> ở </a:t>
          </a:r>
          <a:r>
            <a:rPr lang="en-US" sz="2800" kern="1200" dirty="0" err="1">
              <a:solidFill>
                <a:srgbClr val="FF0000"/>
              </a:solidFill>
              <a:latin typeface="+mj-lt"/>
              <a:cs typeface="Times New Roman" pitchFamily="18" charset="0"/>
            </a:rPr>
            <a:t>với</a:t>
          </a:r>
          <a:r>
            <a:rPr lang="en-US" sz="2800" kern="1200" dirty="0">
              <a:solidFill>
                <a:srgbClr val="FF0000"/>
              </a:solidFill>
              <a:latin typeface="+mj-lt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FF0000"/>
              </a:solidFill>
              <a:latin typeface="+mj-lt"/>
              <a:cs typeface="Times New Roman" pitchFamily="18" charset="0"/>
            </a:rPr>
            <a:t>chú</a:t>
          </a:r>
          <a:r>
            <a:rPr lang="en-US" sz="2800" kern="1200" dirty="0">
              <a:solidFill>
                <a:srgbClr val="FF0000"/>
              </a:solidFill>
              <a:latin typeface="+mj-lt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FF0000"/>
              </a:solidFill>
              <a:latin typeface="+mj-lt"/>
              <a:cs typeface="Times New Roman" pitchFamily="18" charset="0"/>
            </a:rPr>
            <a:t>dì</a:t>
          </a:r>
          <a:r>
            <a:rPr lang="en-US" sz="2800" kern="1200" dirty="0">
              <a:solidFill>
                <a:srgbClr val="FF0000"/>
              </a:solidFill>
              <a:latin typeface="+mj-lt"/>
              <a:cs typeface="Times New Roman" pitchFamily="18" charset="0"/>
            </a:rPr>
            <a:t>.</a:t>
          </a:r>
          <a:endParaRPr lang="vi-VN" sz="2800" kern="1200" dirty="0">
            <a:solidFill>
              <a:srgbClr val="FF0000"/>
            </a:solidFill>
            <a:latin typeface="+mj-lt"/>
            <a:cs typeface="Times New Roman" pitchFamily="18" charset="0"/>
          </a:endParaRPr>
        </a:p>
      </dsp:txBody>
      <dsp:txXfrm>
        <a:off x="2592416" y="4224685"/>
        <a:ext cx="2245791" cy="1215126"/>
      </dsp:txXfrm>
    </dsp:sp>
    <dsp:sp modelId="{F086D05F-6BF1-40C7-B9D3-819B17EF5810}">
      <dsp:nvSpPr>
        <dsp:cNvPr id="0" name=""/>
        <dsp:cNvSpPr/>
      </dsp:nvSpPr>
      <dsp:spPr>
        <a:xfrm>
          <a:off x="1269076" y="191105"/>
          <a:ext cx="4454219" cy="4454219"/>
        </a:xfrm>
        <a:custGeom>
          <a:avLst/>
          <a:gdLst/>
          <a:ahLst/>
          <a:cxnLst/>
          <a:rect l="0" t="0" r="0" b="0"/>
          <a:pathLst>
            <a:path>
              <a:moveTo>
                <a:pt x="1246253" y="4226594"/>
              </a:moveTo>
              <a:arcTo wR="2227109" hR="2227109" stAng="6967828" swAng="1937051"/>
            </a:path>
          </a:pathLst>
        </a:custGeom>
        <a:noFill/>
        <a:ln w="76200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3CB67-6AEF-47B5-81E8-B755817A25A3}">
      <dsp:nvSpPr>
        <dsp:cNvPr id="0" name=""/>
        <dsp:cNvSpPr/>
      </dsp:nvSpPr>
      <dsp:spPr>
        <a:xfrm>
          <a:off x="323292" y="2227333"/>
          <a:ext cx="2329819" cy="134659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FF0000"/>
              </a:solidFill>
              <a:latin typeface="+mj-lt"/>
              <a:cs typeface="Times New Roman" pitchFamily="18" charset="0"/>
            </a:rPr>
            <a:t>A. </a:t>
          </a:r>
          <a:r>
            <a:rPr lang="vi-VN" sz="2800" kern="1200" dirty="0">
              <a:solidFill>
                <a:srgbClr val="FF0000"/>
              </a:solidFill>
              <a:latin typeface="+mj-lt"/>
              <a:cs typeface="Times New Roman" pitchFamily="18" charset="0"/>
            </a:rPr>
            <a:t>Về quê ở với ôn</a:t>
          </a:r>
          <a:r>
            <a:rPr lang="en-US" sz="2800" kern="1200" dirty="0">
              <a:solidFill>
                <a:srgbClr val="FF0000"/>
              </a:solidFill>
              <a:latin typeface="+mj-lt"/>
              <a:cs typeface="Times New Roman" pitchFamily="18" charset="0"/>
            </a:rPr>
            <a:t>g</a:t>
          </a:r>
          <a:r>
            <a:rPr lang="vi-VN" sz="2800" kern="1200" dirty="0">
              <a:solidFill>
                <a:srgbClr val="FF0000"/>
              </a:solidFill>
              <a:latin typeface="+mj-lt"/>
              <a:cs typeface="Times New Roman" pitchFamily="18" charset="0"/>
            </a:rPr>
            <a:t> nội</a:t>
          </a:r>
        </a:p>
      </dsp:txBody>
      <dsp:txXfrm>
        <a:off x="389027" y="2293068"/>
        <a:ext cx="2198349" cy="1215126"/>
      </dsp:txXfrm>
    </dsp:sp>
    <dsp:sp modelId="{4DA11A6E-7BDA-4D9B-BCCD-9B57AACFCC63}">
      <dsp:nvSpPr>
        <dsp:cNvPr id="0" name=""/>
        <dsp:cNvSpPr/>
      </dsp:nvSpPr>
      <dsp:spPr>
        <a:xfrm>
          <a:off x="1488543" y="672444"/>
          <a:ext cx="4454219" cy="4454219"/>
        </a:xfrm>
        <a:custGeom>
          <a:avLst/>
          <a:gdLst/>
          <a:ahLst/>
          <a:cxnLst/>
          <a:rect l="0" t="0" r="0" b="0"/>
          <a:pathLst>
            <a:path>
              <a:moveTo>
                <a:pt x="108417" y="1540698"/>
              </a:moveTo>
              <a:arcTo wR="2227109" hR="2227109" stAng="11877074" swAng="2299333"/>
            </a:path>
          </a:pathLst>
        </a:custGeom>
        <a:noFill/>
        <a:ln w="76200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96DF5-C7E6-4A4F-8EFE-3E1AE3E59FB4}">
      <dsp:nvSpPr>
        <dsp:cNvPr id="0" name=""/>
        <dsp:cNvSpPr/>
      </dsp:nvSpPr>
      <dsp:spPr>
        <a:xfrm>
          <a:off x="990573" y="0"/>
          <a:ext cx="7315182" cy="5867401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A4B5F01-A316-437B-B88C-E28FC9E405B9}">
      <dsp:nvSpPr>
        <dsp:cNvPr id="0" name=""/>
        <dsp:cNvSpPr/>
      </dsp:nvSpPr>
      <dsp:spPr>
        <a:xfrm>
          <a:off x="677600" y="404686"/>
          <a:ext cx="3688482" cy="2346960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kern="1200" dirty="0">
              <a:latin typeface="+mj-lt"/>
              <a:cs typeface="Times New Roman" pitchFamily="18" charset="0"/>
            </a:rPr>
            <a:t>A. Ba ông cháu ra vườn, quét lá rụng, vun gốc cây, tìm những trái cây chín vàng.</a:t>
          </a:r>
        </a:p>
      </dsp:txBody>
      <dsp:txXfrm>
        <a:off x="792169" y="519255"/>
        <a:ext cx="3459344" cy="2117822"/>
      </dsp:txXfrm>
    </dsp:sp>
    <dsp:sp modelId="{96C6D37D-3AC3-47D0-A7FC-953838D7D856}">
      <dsp:nvSpPr>
        <dsp:cNvPr id="0" name=""/>
        <dsp:cNvSpPr/>
      </dsp:nvSpPr>
      <dsp:spPr>
        <a:xfrm>
          <a:off x="4869764" y="395627"/>
          <a:ext cx="3329116" cy="2346960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kern="1200" dirty="0">
              <a:latin typeface="+mj-lt"/>
              <a:cs typeface="Times New Roman" pitchFamily="18" charset="0"/>
            </a:rPr>
            <a:t>B. Ba ông cháu đi chơi  quanh làng</a:t>
          </a:r>
          <a:r>
            <a:rPr lang="en-US" sz="3200" kern="1200" dirty="0">
              <a:latin typeface="+mj-lt"/>
              <a:cs typeface="Times New Roman" pitchFamily="18" charset="0"/>
            </a:rPr>
            <a:t>.</a:t>
          </a:r>
          <a:endParaRPr lang="vi-VN" sz="3200" kern="1200" dirty="0">
            <a:latin typeface="+mj-lt"/>
            <a:cs typeface="Times New Roman" pitchFamily="18" charset="0"/>
          </a:endParaRPr>
        </a:p>
      </dsp:txBody>
      <dsp:txXfrm>
        <a:off x="4984333" y="510196"/>
        <a:ext cx="3099978" cy="2117822"/>
      </dsp:txXfrm>
    </dsp:sp>
    <dsp:sp modelId="{EFFFD007-2FD2-4B98-8EEF-F3C8704C0923}">
      <dsp:nvSpPr>
        <dsp:cNvPr id="0" name=""/>
        <dsp:cNvSpPr/>
      </dsp:nvSpPr>
      <dsp:spPr>
        <a:xfrm>
          <a:off x="621320" y="3146123"/>
          <a:ext cx="3648584" cy="2346960"/>
        </a:xfrm>
        <a:prstGeom prst="roundRect">
          <a:avLst/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kern="1200" dirty="0">
              <a:latin typeface="+mj-lt"/>
              <a:cs typeface="Times New Roman" pitchFamily="18" charset="0"/>
            </a:rPr>
            <a:t>C. Ba ông cháu làm đồ mỹ nghệ</a:t>
          </a:r>
        </a:p>
      </dsp:txBody>
      <dsp:txXfrm>
        <a:off x="735889" y="3260692"/>
        <a:ext cx="3419446" cy="2117822"/>
      </dsp:txXfrm>
    </dsp:sp>
    <dsp:sp modelId="{AA9E1EE2-EDE6-4C64-9EFF-8D8319303F0C}">
      <dsp:nvSpPr>
        <dsp:cNvPr id="0" name=""/>
        <dsp:cNvSpPr/>
      </dsp:nvSpPr>
      <dsp:spPr>
        <a:xfrm>
          <a:off x="4911975" y="3085149"/>
          <a:ext cx="3321817" cy="2346960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kern="1200" dirty="0">
              <a:latin typeface="+mj-lt"/>
              <a:cs typeface="Times New Roman" pitchFamily="18" charset="0"/>
            </a:rPr>
            <a:t>D. Ba ông cháu xem tivi</a:t>
          </a:r>
        </a:p>
      </dsp:txBody>
      <dsp:txXfrm>
        <a:off x="5026544" y="3199718"/>
        <a:ext cx="3092679" cy="2117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63178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Bấm</a:t>
            </a:r>
            <a:r>
              <a:rPr lang="vi-VN" baseline="0" dirty="0"/>
              <a:t> vào thùng thư bên phải màn hình để đi vào bài học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EEE45-C956-4CBA-AA69-C644FFA826C8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6407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Bấm</a:t>
            </a:r>
            <a:r>
              <a:rPr lang="vi-VN" baseline="0" dirty="0"/>
              <a:t> vào </a:t>
            </a:r>
            <a:r>
              <a:rPr lang="vi-VN" baseline="0"/>
              <a:t>con rồng </a:t>
            </a:r>
            <a:r>
              <a:rPr lang="vi-VN" baseline="0" dirty="0"/>
              <a:t>để quay về trang chủ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EEE45-C956-4CBA-AA69-C644FFA826C8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9038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Bấm</a:t>
            </a:r>
            <a:r>
              <a:rPr lang="vi-VN" baseline="0" dirty="0"/>
              <a:t> vào con chó để quay về trang chủ</a:t>
            </a:r>
            <a:endParaRPr lang="vi-VN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EEE45-C956-4CBA-AA69-C644FFA826C8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0773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Bấm</a:t>
            </a:r>
            <a:r>
              <a:rPr lang="vi-VN" baseline="0" dirty="0"/>
              <a:t> vào con trâu để quay về trang chủ</a:t>
            </a:r>
            <a:endParaRPr lang="vi-VN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EEE45-C956-4CBA-AA69-C644FFA826C8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2524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Bấm</a:t>
            </a:r>
            <a:r>
              <a:rPr lang="vi-VN" baseline="0" dirty="0"/>
              <a:t> vào con gà để quay về trang chủ</a:t>
            </a:r>
            <a:endParaRPr lang="vi-VN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EEE45-C956-4CBA-AA69-C644FFA826C8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0203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649687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BA33CF-AE7A-4011-BE5B-D8C501B3E7B9}" type="slidenum">
              <a:rPr lang="en-US" smtClean="0"/>
              <a:pPr eaLnBrk="1" hangingPunct="1"/>
              <a:t>25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269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5167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/>
        </p:nvSpPr>
        <p:spPr>
          <a:xfrm>
            <a:off x="0" y="-1604665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CFCFCF"/>
                </a:solidFill>
                <a:latin typeface="Arial"/>
                <a:ea typeface="Arial"/>
                <a:cs typeface="Arial"/>
                <a:sym typeface="Arial"/>
              </a:rPr>
              <a:t>www.9slide.vn</a:t>
            </a:r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" name="Google Shape;12;p10"/>
          <p:cNvSpPr/>
          <p:nvPr/>
        </p:nvSpPr>
        <p:spPr>
          <a:xfrm>
            <a:off x="-1892300" y="0"/>
            <a:ext cx="1079500" cy="1079500"/>
          </a:xfrm>
          <a:prstGeom prst="ellipse">
            <a:avLst/>
          </a:prstGeom>
          <a:blipFill rotWithShape="1">
            <a:blip r:embed="rId13">
              <a:alphaModFix/>
            </a:blip>
            <a:stretch>
              <a:fillRect r="-7529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0"/>
          <p:cNvSpPr/>
          <p:nvPr/>
        </p:nvSpPr>
        <p:spPr>
          <a:xfrm>
            <a:off x="-1200150" y="5692775"/>
            <a:ext cx="1079500" cy="1079500"/>
          </a:xfrm>
          <a:prstGeom prst="ellipse">
            <a:avLst/>
          </a:prstGeom>
          <a:blipFill rotWithShape="1">
            <a:blip r:embed="rId13">
              <a:alphaModFix amt="0"/>
            </a:blip>
            <a:stretch>
              <a:fillRect r="-11175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75" r:id="rId10"/>
  </p:sldLayoutIdLst>
  <p:transition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GIAO%20AN%20DIEN%20TU\RUOC%20DEN%20ONG%20SAO%20LOP%203-%20TAP%20DOC\Thao%20My_Bao%20Ngoc_Gia%20Nhu_Anh%20Thu%20-%20Chiec%20den%20Ong%20Sao.mp3" TargetMode="External"/><Relationship Id="rId1" Type="http://schemas.openxmlformats.org/officeDocument/2006/relationships/audio" Target="file:///H:\NHAC\Xuan%20Mai%20-%20Ruoc%20den%20thang%208.mp3" TargetMode="External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6.xml"/><Relationship Id="rId7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slideLayout" Target="../slideLayouts/slideLayout10.xml"/><Relationship Id="rId7" Type="http://schemas.openxmlformats.org/officeDocument/2006/relationships/diagramData" Target="../diagrams/data1.xml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microsoft.com/office/2007/relationships/diagramDrawing" Target="../diagrams/drawing1.xml"/><Relationship Id="rId5" Type="http://schemas.openxmlformats.org/officeDocument/2006/relationships/slide" Target="slide5.xml"/><Relationship Id="rId10" Type="http://schemas.openxmlformats.org/officeDocument/2006/relationships/diagramColors" Target="../diagrams/colors1.xml"/><Relationship Id="rId4" Type="http://schemas.openxmlformats.org/officeDocument/2006/relationships/notesSlide" Target="../notesSlides/notesSlide2.xml"/><Relationship Id="rId9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slideLayout" Target="../slideLayouts/slideLayout10.xml"/><Relationship Id="rId7" Type="http://schemas.openxmlformats.org/officeDocument/2006/relationships/diagramData" Target="../diagrams/data2.xml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microsoft.com/office/2007/relationships/diagramDrawing" Target="../diagrams/drawing2.xml"/><Relationship Id="rId5" Type="http://schemas.openxmlformats.org/officeDocument/2006/relationships/slide" Target="slide5.xml"/><Relationship Id="rId10" Type="http://schemas.openxmlformats.org/officeDocument/2006/relationships/diagramColors" Target="../diagrams/colors2.xml"/><Relationship Id="rId4" Type="http://schemas.openxmlformats.org/officeDocument/2006/relationships/notesSlide" Target="../notesSlides/notesSlide3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5.xml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5.xml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0">
            <a:extLst>
              <a:ext uri="{FF2B5EF4-FFF2-40B4-BE49-F238E27FC236}">
                <a16:creationId xmlns:a16="http://schemas.microsoft.com/office/drawing/2014/main" id="{9636128C-8DE4-4161-AA02-92315E424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6073" y="5690634"/>
            <a:ext cx="741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endParaRPr lang="en-US" altLang="vi-VN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124">
            <a:extLst>
              <a:ext uri="{FF2B5EF4-FFF2-40B4-BE49-F238E27FC236}">
                <a16:creationId xmlns:a16="http://schemas.microsoft.com/office/drawing/2014/main" id="{95F12300-D7EF-4ACC-A300-D3225614D0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88178" y="4427577"/>
            <a:ext cx="8521096" cy="8058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58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24559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 THI GIÁO VIÊN DẠY GIỎI CẤP TRƯỜNG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24559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 HỌC:  2025 - 2026</a:t>
            </a:r>
            <a:endParaRPr lang="vi-VN" sz="32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24559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0" descr="anhcuaky[1][1]">
            <a:extLst>
              <a:ext uri="{FF2B5EF4-FFF2-40B4-BE49-F238E27FC236}">
                <a16:creationId xmlns:a16="http://schemas.microsoft.com/office/drawing/2014/main" id="{E4235050-8E5A-43D6-ACB7-A8A4EA0726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156" y="2409657"/>
            <a:ext cx="21272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125">
            <a:extLst>
              <a:ext uri="{FF2B5EF4-FFF2-40B4-BE49-F238E27FC236}">
                <a16:creationId xmlns:a16="http://schemas.microsoft.com/office/drawing/2014/main" id="{89DF450C-E579-4475-BEEB-ECD288BBE2D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4521" y="581891"/>
            <a:ext cx="9792026" cy="6899564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1166548"/>
                <a:gd name="adj2" fmla="val 75611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Ban giám khảo</a:t>
            </a:r>
          </a:p>
        </p:txBody>
      </p:sp>
    </p:spTree>
    <p:extLst>
      <p:ext uri="{BB962C8B-B14F-4D97-AF65-F5344CB8AC3E}">
        <p14:creationId xmlns:p14="http://schemas.microsoft.com/office/powerpoint/2010/main" val="1539450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469FCC-D282-4B71-AA6A-3B442D84DB6C}"/>
              </a:ext>
            </a:extLst>
          </p:cNvPr>
          <p:cNvSpPr txBox="1"/>
          <p:nvPr/>
        </p:nvSpPr>
        <p:spPr>
          <a:xfrm>
            <a:off x="2681107" y="267603"/>
            <a:ext cx="7010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  <a:p>
            <a:pPr algn="ctr" defTabSz="457200"/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3CF856-C01A-487E-9722-7F726728044D}"/>
              </a:ext>
            </a:extLst>
          </p:cNvPr>
          <p:cNvSpPr txBox="1"/>
          <p:nvPr/>
        </p:nvSpPr>
        <p:spPr>
          <a:xfrm>
            <a:off x="2833507" y="1207798"/>
            <a:ext cx="7010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14: CÔNG CHA NGHĨA MẸ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E6443CA-93A3-4739-931D-F254A3528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75" y="1731018"/>
            <a:ext cx="10966731" cy="471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80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1EB2B1-23B6-4861-A776-F7125FA67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06" y="436501"/>
            <a:ext cx="9906000" cy="62714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6B31CF1-D6BE-4FF4-A263-87F2528C5231}"/>
              </a:ext>
            </a:extLst>
          </p:cNvPr>
          <p:cNvSpPr txBox="1">
            <a:spLocks/>
          </p:cNvSpPr>
          <p:nvPr/>
        </p:nvSpPr>
        <p:spPr>
          <a:xfrm>
            <a:off x="1674813" y="6559060"/>
            <a:ext cx="10515600" cy="9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A9760A-94BD-4CBB-A7B3-5BF03083FD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2" t="3430" r="22384" b="9247"/>
          <a:stretch/>
        </p:blipFill>
        <p:spPr>
          <a:xfrm>
            <a:off x="1000252" y="1187445"/>
            <a:ext cx="3962400" cy="25292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D52D93-0D9F-4811-ABED-4B4381F9EF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3" t="5970" r="25833" b="9236"/>
          <a:stretch/>
        </p:blipFill>
        <p:spPr>
          <a:xfrm>
            <a:off x="7075361" y="1241532"/>
            <a:ext cx="3962400" cy="25292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951D75-6855-4266-9C47-C759CFD844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3" t="3508" r="23077" b="6735"/>
          <a:stretch/>
        </p:blipFill>
        <p:spPr>
          <a:xfrm>
            <a:off x="1000253" y="3851885"/>
            <a:ext cx="4114800" cy="25610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1839AF-B03B-4205-A34F-A9219A15AC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5" t="5667" r="21575" b="6295"/>
          <a:stretch/>
        </p:blipFill>
        <p:spPr>
          <a:xfrm>
            <a:off x="7075361" y="4000118"/>
            <a:ext cx="4114800" cy="241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79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9373B7-70EA-4FB8-BFB6-2DC082BCF481}"/>
              </a:ext>
            </a:extLst>
          </p:cNvPr>
          <p:cNvSpPr txBox="1">
            <a:spLocks/>
          </p:cNvSpPr>
          <p:nvPr/>
        </p:nvSpPr>
        <p:spPr>
          <a:xfrm>
            <a:off x="5507392" y="1214891"/>
            <a:ext cx="6213475" cy="13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F2F8463-BA40-4852-857E-DF91E6B1CD85}"/>
              </a:ext>
            </a:extLst>
          </p:cNvPr>
          <p:cNvSpPr txBox="1">
            <a:spLocks/>
          </p:cNvSpPr>
          <p:nvPr/>
        </p:nvSpPr>
        <p:spPr>
          <a:xfrm>
            <a:off x="5247249" y="4387090"/>
            <a:ext cx="6213475" cy="1340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A17C71-44A0-4011-9956-C492F12C54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2" t="3430" r="22384" b="9247"/>
          <a:stretch/>
        </p:blipFill>
        <p:spPr>
          <a:xfrm>
            <a:off x="1044885" y="620167"/>
            <a:ext cx="3962400" cy="25292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21B7CA-F84A-4410-9976-E85855C3AD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3" t="5970" r="25833" b="9236"/>
          <a:stretch/>
        </p:blipFill>
        <p:spPr>
          <a:xfrm>
            <a:off x="1044885" y="3708534"/>
            <a:ext cx="3962400" cy="252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0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3F79C6B2-5448-470D-B3F7-68F60BA990C8}"/>
              </a:ext>
            </a:extLst>
          </p:cNvPr>
          <p:cNvSpPr txBox="1">
            <a:spLocks/>
          </p:cNvSpPr>
          <p:nvPr/>
        </p:nvSpPr>
        <p:spPr>
          <a:xfrm>
            <a:off x="5597185" y="824022"/>
            <a:ext cx="6593228" cy="2041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3E7DFD4-97AC-46DE-A153-7235238CA79D}"/>
              </a:ext>
            </a:extLst>
          </p:cNvPr>
          <p:cNvSpPr txBox="1">
            <a:spLocks/>
          </p:cNvSpPr>
          <p:nvPr/>
        </p:nvSpPr>
        <p:spPr>
          <a:xfrm>
            <a:off x="5714206" y="3927284"/>
            <a:ext cx="6593229" cy="2041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8B6EE8-CF22-4612-891E-2A34911736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3" t="3508" r="23077" b="6735"/>
          <a:stretch/>
        </p:blipFill>
        <p:spPr>
          <a:xfrm>
            <a:off x="685006" y="533400"/>
            <a:ext cx="4114800" cy="2622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2C4C0F-A0DC-4613-BC35-8393AE4CEA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6" t="5667" r="23611" b="6295"/>
          <a:stretch/>
        </p:blipFill>
        <p:spPr>
          <a:xfrm>
            <a:off x="685006" y="3701830"/>
            <a:ext cx="4114800" cy="249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2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FD3ED0-15D7-465D-8752-59F38DC24EF2}"/>
              </a:ext>
            </a:extLst>
          </p:cNvPr>
          <p:cNvSpPr/>
          <p:nvPr/>
        </p:nvSpPr>
        <p:spPr>
          <a:xfrm>
            <a:off x="998808" y="1150035"/>
            <a:ext cx="103042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2. </a:t>
            </a:r>
            <a:r>
              <a:rPr kumimoji="0" lang="en-US" sz="3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Sử</a:t>
            </a: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dụng</a:t>
            </a: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tranh</a:t>
            </a: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3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ảnh</a:t>
            </a: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mang</a:t>
            </a: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đến</a:t>
            </a: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lớp</a:t>
            </a: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</a:t>
            </a:r>
            <a:r>
              <a:rPr kumimoji="0" lang="en-US" sz="360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giới</a:t>
            </a:r>
            <a:r>
              <a:rPr kumimoji="0" lang="en-US" sz="360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thiệu</a:t>
            </a:r>
            <a:r>
              <a:rPr kumimoji="0" lang="en-US" sz="360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về</a:t>
            </a:r>
            <a:r>
              <a:rPr kumimoji="0" lang="en-US" sz="360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bố</a:t>
            </a:r>
            <a:r>
              <a:rPr kumimoji="0" lang="en-US" sz="360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</a:t>
            </a:r>
            <a:r>
              <a:rPr kumimoji="0" lang="en-US" sz="360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mẹ</a:t>
            </a:r>
            <a:r>
              <a:rPr lang="en-US" sz="3600" kern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</a:t>
            </a:r>
            <a:r>
              <a:rPr lang="en-US" sz="36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lang="en-US" sz="3600" kern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lang="en-US" sz="3600" kern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b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b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2BFAB450-BE41-4526-A078-B510BA24F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206" y="2982351"/>
            <a:ext cx="1676400" cy="91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ubtitle 4">
            <a:extLst>
              <a:ext uri="{FF2B5EF4-FFF2-40B4-BE49-F238E27FC236}">
                <a16:creationId xmlns:a16="http://schemas.microsoft.com/office/drawing/2014/main" id="{ACE9AF44-9FE5-4ED5-9480-E671B31A6CFC}"/>
              </a:ext>
            </a:extLst>
          </p:cNvPr>
          <p:cNvSpPr txBox="1">
            <a:spLocks/>
          </p:cNvSpPr>
          <p:nvPr/>
        </p:nvSpPr>
        <p:spPr>
          <a:xfrm>
            <a:off x="1453139" y="3431927"/>
            <a:ext cx="102870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12190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l" defTabSz="1219078">
              <a:lnSpc>
                <a:spcPct val="15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18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469FCC-D282-4B71-AA6A-3B442D84DB6C}"/>
              </a:ext>
            </a:extLst>
          </p:cNvPr>
          <p:cNvSpPr txBox="1"/>
          <p:nvPr/>
        </p:nvSpPr>
        <p:spPr>
          <a:xfrm>
            <a:off x="2681107" y="267603"/>
            <a:ext cx="7010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  <a:p>
            <a:pPr algn="ctr" defTabSz="457200"/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3CF856-C01A-487E-9722-7F726728044D}"/>
              </a:ext>
            </a:extLst>
          </p:cNvPr>
          <p:cNvSpPr txBox="1"/>
          <p:nvPr/>
        </p:nvSpPr>
        <p:spPr>
          <a:xfrm>
            <a:off x="2833507" y="1207798"/>
            <a:ext cx="7010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14: CÔNG CHA NGHĨA MẸ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9AB64D-A8AF-41F6-B575-D9F5696B3651}"/>
              </a:ext>
            </a:extLst>
          </p:cNvPr>
          <p:cNvSpPr txBox="1"/>
          <p:nvPr/>
        </p:nvSpPr>
        <p:spPr>
          <a:xfrm>
            <a:off x="2831162" y="1599350"/>
            <a:ext cx="7010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Con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đâu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A02681-E216-4F5D-AE78-3EF1BDBB90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31" b="9830"/>
          <a:stretch/>
        </p:blipFill>
        <p:spPr>
          <a:xfrm>
            <a:off x="661182" y="2671213"/>
            <a:ext cx="10500927" cy="38819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21F78A-F396-4586-9FAC-58C034BE0F47}"/>
              </a:ext>
            </a:extLst>
          </p:cNvPr>
          <p:cNvSpPr txBox="1"/>
          <p:nvPr/>
        </p:nvSpPr>
        <p:spPr>
          <a:xfrm>
            <a:off x="2983562" y="2019039"/>
            <a:ext cx="7010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718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99091B21-41E3-4F23-B82C-7678ABD1B46B}"/>
              </a:ext>
            </a:extLst>
          </p:cNvPr>
          <p:cNvSpPr/>
          <p:nvPr/>
        </p:nvSpPr>
        <p:spPr>
          <a:xfrm>
            <a:off x="1028303" y="3011856"/>
            <a:ext cx="2552303" cy="578921"/>
          </a:xfrm>
          <a:prstGeom prst="roundRect">
            <a:avLst>
              <a:gd name="adj" fmla="val 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TIẾT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D2D6B5-4C11-4ECF-906B-F675430C0F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31" b="9830"/>
          <a:stretch/>
        </p:blipFill>
        <p:spPr>
          <a:xfrm>
            <a:off x="4952207" y="2816531"/>
            <a:ext cx="7238206" cy="37366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97C1E7-D610-4F8C-BB85-1E2356E1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05" y="4079630"/>
            <a:ext cx="4648201" cy="24735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766329-C1A3-4FE7-967B-FFC0A944E430}"/>
              </a:ext>
            </a:extLst>
          </p:cNvPr>
          <p:cNvSpPr txBox="1"/>
          <p:nvPr/>
        </p:nvSpPr>
        <p:spPr>
          <a:xfrm>
            <a:off x="2681107" y="267603"/>
            <a:ext cx="7010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  <a:p>
            <a:pPr algn="ctr" defTabSz="457200"/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D93EBC-4BCE-44CA-A85B-2C40DF5CA5D9}"/>
              </a:ext>
            </a:extLst>
          </p:cNvPr>
          <p:cNvSpPr txBox="1"/>
          <p:nvPr/>
        </p:nvSpPr>
        <p:spPr>
          <a:xfrm>
            <a:off x="2833507" y="1207798"/>
            <a:ext cx="7010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14: CÔNG CHA NGHĨA MẸ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4CB8A3-61A3-42FD-A268-92CBC842F400}"/>
              </a:ext>
            </a:extLst>
          </p:cNvPr>
          <p:cNvSpPr txBox="1"/>
          <p:nvPr/>
        </p:nvSpPr>
        <p:spPr>
          <a:xfrm>
            <a:off x="2831162" y="1599350"/>
            <a:ext cx="7010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Con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đâu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8E862B-154B-43CA-AA54-4FACECFC7E49}"/>
              </a:ext>
            </a:extLst>
          </p:cNvPr>
          <p:cNvSpPr txBox="1"/>
          <p:nvPr/>
        </p:nvSpPr>
        <p:spPr>
          <a:xfrm>
            <a:off x="2983562" y="2019039"/>
            <a:ext cx="7010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73595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355E47-B437-43E7-A34B-1028510CA23D}"/>
              </a:ext>
            </a:extLst>
          </p:cNvPr>
          <p:cNvSpPr/>
          <p:nvPr/>
        </p:nvSpPr>
        <p:spPr>
          <a:xfrm>
            <a:off x="2742406" y="274316"/>
            <a:ext cx="5791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Con </a:t>
            </a:r>
            <a:r>
              <a:rPr lang="en-US" sz="3600" b="1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chả</a:t>
            </a:r>
            <a:r>
              <a:rPr lang="en-US" sz="36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đâu</a:t>
            </a:r>
            <a:endParaRPr lang="en-US" sz="3600" b="1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en-US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E047A4-535C-4E00-80A5-EC76D7BE7160}"/>
              </a:ext>
            </a:extLst>
          </p:cNvPr>
          <p:cNvSpPr txBox="1"/>
          <p:nvPr/>
        </p:nvSpPr>
        <p:spPr>
          <a:xfrm>
            <a:off x="1343393" y="1000800"/>
            <a:ext cx="559001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 đan tấm áo nhỏ</a:t>
            </a:r>
            <a:b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Bây giờ đang mùa xuân</a:t>
            </a:r>
            <a:b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 thêu vào chiếc khăn</a:t>
            </a:r>
            <a:b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 hoa và cái lá.</a:t>
            </a:r>
          </a:p>
          <a:p>
            <a:endParaRPr lang="vi-VN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 đi trên hè phố</a:t>
            </a:r>
            <a:b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Nghe tiếng con đạp thầm</a:t>
            </a:r>
            <a:b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 nghĩ đến bàn chân</a:t>
            </a:r>
            <a:b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 con đường tít tắp.</a:t>
            </a:r>
          </a:p>
          <a:p>
            <a:endParaRPr lang="vi-VN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Thường trong nhiều câu chuyện</a:t>
            </a:r>
            <a:b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Bố vẫn nhắc về con</a:t>
            </a:r>
            <a:b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Bố mới mua chiếc chăn</a:t>
            </a:r>
            <a:b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Dành riêng cho con đắp.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CE7E1-D464-47B8-B068-F9826E1EAF24}"/>
              </a:ext>
            </a:extLst>
          </p:cNvPr>
          <p:cNvSpPr txBox="1"/>
          <p:nvPr/>
        </p:nvSpPr>
        <p:spPr>
          <a:xfrm>
            <a:off x="6084083" y="1113362"/>
            <a:ext cx="41372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Áo con bố đã giặt</a:t>
            </a:r>
            <a:b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 con bố viết rồi</a:t>
            </a:r>
            <a:b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 anh con hỏi hoài:</a:t>
            </a:r>
            <a:b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Bao giờ sinh em bé?</a:t>
            </a:r>
          </a:p>
          <a:p>
            <a:endParaRPr lang="vi-VN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 nhà mong con thế</a:t>
            </a:r>
            <a:b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 chả biết được đâu...</a:t>
            </a:r>
          </a:p>
          <a:p>
            <a:pPr algn="r"/>
            <a:r>
              <a:rPr lang="vi-VN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Xuân Quỳnh</a:t>
            </a:r>
            <a:endParaRPr lang="vi-VN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96D0D5-4244-4108-97BC-210C6AD15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007" y="4130676"/>
            <a:ext cx="4953000" cy="219392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B30FD54-9143-4249-88BE-2F390E088BF6}"/>
              </a:ext>
            </a:extLst>
          </p:cNvPr>
          <p:cNvSpPr/>
          <p:nvPr/>
        </p:nvSpPr>
        <p:spPr>
          <a:xfrm>
            <a:off x="9322982" y="508779"/>
            <a:ext cx="2085915" cy="1295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ĐỌC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C703B9B-8A9F-4FCA-A10D-05AA8C2BEF93}"/>
              </a:ext>
            </a:extLst>
          </p:cNvPr>
          <p:cNvSpPr/>
          <p:nvPr/>
        </p:nvSpPr>
        <p:spPr>
          <a:xfrm>
            <a:off x="9322982" y="497601"/>
            <a:ext cx="2085916" cy="130657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+mj-lt"/>
                <a:cs typeface="Times New Roman" panose="02020603050405020304" pitchFamily="18" charset="0"/>
              </a:rPr>
              <a:t>ĐỌC NỐI TIẾP CÂU</a:t>
            </a:r>
          </a:p>
        </p:txBody>
      </p:sp>
    </p:spTree>
    <p:extLst>
      <p:ext uri="{BB962C8B-B14F-4D97-AF65-F5344CB8AC3E}">
        <p14:creationId xmlns:p14="http://schemas.microsoft.com/office/powerpoint/2010/main" val="202256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2A613A-027C-467A-9BC2-118CCDF6EF99}"/>
              </a:ext>
            </a:extLst>
          </p:cNvPr>
          <p:cNvSpPr/>
          <p:nvPr/>
        </p:nvSpPr>
        <p:spPr>
          <a:xfrm>
            <a:off x="2742406" y="304800"/>
            <a:ext cx="579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Trích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lang="vi-VN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7B1C33-E2C6-4880-9245-8B5F7058A32F}"/>
              </a:ext>
            </a:extLst>
          </p:cNvPr>
          <p:cNvSpPr txBox="1"/>
          <p:nvPr/>
        </p:nvSpPr>
        <p:spPr>
          <a:xfrm>
            <a:off x="1405887" y="1023269"/>
            <a:ext cx="719021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Mẹ đan tấm áo nhỏ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Bây giờ đang mùa xuân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Mẹ thêu vào chiếc khăn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 hoa và cái lá.</a:t>
            </a:r>
          </a:p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Mẹ đi trên hè phố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Nghe tiếng con đạp thầm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Mẹ nghĩ đến bàn chân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 con đường tít tắp.</a:t>
            </a:r>
          </a:p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Thường trong nhiều câu chuyện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Bố vẫn nhắc về con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Bố mới mua chiếc chăn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Dành riêng cho con đắp.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BC3CC9-0CC9-4602-912F-5DF907AFB97F}"/>
              </a:ext>
            </a:extLst>
          </p:cNvPr>
          <p:cNvSpPr txBox="1"/>
          <p:nvPr/>
        </p:nvSpPr>
        <p:spPr>
          <a:xfrm>
            <a:off x="6400007" y="1000818"/>
            <a:ext cx="391976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Áo con bố đã giặt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 con bố viết rồi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 anh con hỏi hoài: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Bao giờ sinh em bé?</a:t>
            </a:r>
          </a:p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 nhà mong con thế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 chả biết được đâu...</a:t>
            </a:r>
          </a:p>
          <a:p>
            <a:pPr marL="0" marR="0" lvl="0" indent="0" algn="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Xuân Quỳnh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E47DD4-67A0-41F8-94E1-E9B6B1B306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1"/>
          <a:stretch/>
        </p:blipFill>
        <p:spPr>
          <a:xfrm>
            <a:off x="8978615" y="4130676"/>
            <a:ext cx="2374391" cy="219392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1490F6D-4796-4537-A279-6156969A7443}"/>
              </a:ext>
            </a:extLst>
          </p:cNvPr>
          <p:cNvSpPr/>
          <p:nvPr/>
        </p:nvSpPr>
        <p:spPr>
          <a:xfrm>
            <a:off x="9168994" y="452510"/>
            <a:ext cx="2438400" cy="1143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ĐỌC ĐOẠN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9E1ADA-3DB0-49C0-8E87-DF881D677060}"/>
              </a:ext>
            </a:extLst>
          </p:cNvPr>
          <p:cNvSpPr/>
          <p:nvPr/>
        </p:nvSpPr>
        <p:spPr>
          <a:xfrm>
            <a:off x="875196" y="1142999"/>
            <a:ext cx="435825" cy="54229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A5AA005-B004-4D1F-8F6C-9540EB82C39E}"/>
              </a:ext>
            </a:extLst>
          </p:cNvPr>
          <p:cNvSpPr/>
          <p:nvPr/>
        </p:nvSpPr>
        <p:spPr>
          <a:xfrm>
            <a:off x="804855" y="3047999"/>
            <a:ext cx="435827" cy="54229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3FF5CE2-1E9A-46D7-999D-FCE6ACB0A440}"/>
              </a:ext>
            </a:extLst>
          </p:cNvPr>
          <p:cNvSpPr/>
          <p:nvPr/>
        </p:nvSpPr>
        <p:spPr>
          <a:xfrm>
            <a:off x="801474" y="4952999"/>
            <a:ext cx="435827" cy="54229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838811D-B83B-440C-9880-6DEE4BDE540E}"/>
              </a:ext>
            </a:extLst>
          </p:cNvPr>
          <p:cNvSpPr/>
          <p:nvPr/>
        </p:nvSpPr>
        <p:spPr>
          <a:xfrm>
            <a:off x="5987501" y="1143000"/>
            <a:ext cx="412506" cy="54229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8EB987F-8C2C-4C19-859E-BFC6403DE92E}"/>
              </a:ext>
            </a:extLst>
          </p:cNvPr>
          <p:cNvSpPr/>
          <p:nvPr/>
        </p:nvSpPr>
        <p:spPr>
          <a:xfrm>
            <a:off x="5987501" y="3047999"/>
            <a:ext cx="412506" cy="54229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189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766329-C1A3-4FE7-967B-FFC0A944E430}"/>
              </a:ext>
            </a:extLst>
          </p:cNvPr>
          <p:cNvSpPr txBox="1"/>
          <p:nvPr/>
        </p:nvSpPr>
        <p:spPr>
          <a:xfrm>
            <a:off x="2681107" y="267603"/>
            <a:ext cx="7010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  <a:p>
            <a:pPr algn="ctr" defTabSz="457200"/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D93EBC-4BCE-44CA-A85B-2C40DF5CA5D9}"/>
              </a:ext>
            </a:extLst>
          </p:cNvPr>
          <p:cNvSpPr txBox="1"/>
          <p:nvPr/>
        </p:nvSpPr>
        <p:spPr>
          <a:xfrm>
            <a:off x="2833507" y="1207798"/>
            <a:ext cx="7010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14: CÔNG CHA NGHĨA MẸ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4CB8A3-61A3-42FD-A268-92CBC842F400}"/>
              </a:ext>
            </a:extLst>
          </p:cNvPr>
          <p:cNvSpPr txBox="1"/>
          <p:nvPr/>
        </p:nvSpPr>
        <p:spPr>
          <a:xfrm>
            <a:off x="2831162" y="1599350"/>
            <a:ext cx="7010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Con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đâu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8E862B-154B-43CA-AA54-4FACECFC7E49}"/>
              </a:ext>
            </a:extLst>
          </p:cNvPr>
          <p:cNvSpPr txBox="1"/>
          <p:nvPr/>
        </p:nvSpPr>
        <p:spPr>
          <a:xfrm>
            <a:off x="2983562" y="2019039"/>
            <a:ext cx="7010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Line 2">
            <a:extLst>
              <a:ext uri="{FF2B5EF4-FFF2-40B4-BE49-F238E27FC236}">
                <a16:creationId xmlns:a16="http://schemas.microsoft.com/office/drawing/2014/main" id="{E93CDEDB-D645-42C1-AC1A-3791B62FCF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30452" y="2575677"/>
            <a:ext cx="13970" cy="35015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26">
            <a:extLst>
              <a:ext uri="{FF2B5EF4-FFF2-40B4-BE49-F238E27FC236}">
                <a16:creationId xmlns:a16="http://schemas.microsoft.com/office/drawing/2014/main" id="{1F97DF7E-45E7-4356-8404-1741B5FA9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1" y="2378076"/>
            <a:ext cx="436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u="sng" dirty="0" err="1">
                <a:cs typeface="Times New Roman" panose="02020603050405020304" pitchFamily="18" charset="0"/>
              </a:rPr>
              <a:t>Luyện</a:t>
            </a:r>
            <a:r>
              <a:rPr lang="en-US" b="1" u="sng" dirty="0"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cs typeface="Times New Roman" panose="02020603050405020304" pitchFamily="18" charset="0"/>
              </a:rPr>
              <a:t>đọc</a:t>
            </a:r>
            <a:endParaRPr lang="en-US" b="1" u="sng" dirty="0">
              <a:cs typeface="Times New Roman" panose="02020603050405020304" pitchFamily="18" charset="0"/>
            </a:endParaRPr>
          </a:p>
        </p:txBody>
      </p:sp>
      <p:sp>
        <p:nvSpPr>
          <p:cNvPr id="11" name="Text Box 26">
            <a:extLst>
              <a:ext uri="{FF2B5EF4-FFF2-40B4-BE49-F238E27FC236}">
                <a16:creationId xmlns:a16="http://schemas.microsoft.com/office/drawing/2014/main" id="{756BBF6F-4C45-4BBA-92F8-0FA2F7E0C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6484" y="2387601"/>
            <a:ext cx="335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u="sng" dirty="0">
                <a:cs typeface="Times New Roman" panose="02020603050405020304" pitchFamily="18" charset="0"/>
              </a:rPr>
              <a:t>Tìm </a:t>
            </a:r>
            <a:r>
              <a:rPr lang="en-US" b="1" u="sng" dirty="0" err="1">
                <a:cs typeface="Times New Roman" panose="02020603050405020304" pitchFamily="18" charset="0"/>
              </a:rPr>
              <a:t>hiểu</a:t>
            </a:r>
            <a:r>
              <a:rPr lang="en-US" b="1" u="sng" dirty="0"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cs typeface="Times New Roman" panose="02020603050405020304" pitchFamily="18" charset="0"/>
              </a:rPr>
              <a:t>bài</a:t>
            </a:r>
            <a:endParaRPr lang="en-US" b="1" u="sng" dirty="0">
              <a:cs typeface="Times New Roman" panose="02020603050405020304" pitchFamily="18" charset="0"/>
            </a:endParaRPr>
          </a:p>
        </p:txBody>
      </p:sp>
      <p:sp>
        <p:nvSpPr>
          <p:cNvPr id="12" name="Text Box 26">
            <a:extLst>
              <a:ext uri="{FF2B5EF4-FFF2-40B4-BE49-F238E27FC236}">
                <a16:creationId xmlns:a16="http://schemas.microsoft.com/office/drawing/2014/main" id="{2F7573FF-9E3D-4923-8B5F-C6BA8F2A9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7881" y="2854035"/>
            <a:ext cx="436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ngữ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ext Box 26">
            <a:extLst>
              <a:ext uri="{FF2B5EF4-FFF2-40B4-BE49-F238E27FC236}">
                <a16:creationId xmlns:a16="http://schemas.microsoft.com/office/drawing/2014/main" id="{F54235DA-98FD-467B-A2E4-1E0A2F363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228" y="3400339"/>
            <a:ext cx="161079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E2C689-008F-4E75-9658-AA34B8416311}"/>
              </a:ext>
            </a:extLst>
          </p:cNvPr>
          <p:cNvSpPr/>
          <p:nvPr/>
        </p:nvSpPr>
        <p:spPr>
          <a:xfrm>
            <a:off x="1201066" y="3982331"/>
            <a:ext cx="9601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đan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 áo nhỏ</a:t>
            </a:r>
            <a:b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 giờ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 mùa xuân</a:t>
            </a:r>
            <a:b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thêu vào chiếc kh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hoa và cái lá.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E64075-28AB-4B18-A6C2-697791C53909}"/>
              </a:ext>
            </a:extLst>
          </p:cNvPr>
          <p:cNvCxnSpPr>
            <a:cxnSpLocks/>
          </p:cNvCxnSpPr>
          <p:nvPr/>
        </p:nvCxnSpPr>
        <p:spPr>
          <a:xfrm flipH="1">
            <a:off x="2578936" y="4174883"/>
            <a:ext cx="102171" cy="3344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E9BF13-0E62-4077-967B-F29270A6D343}"/>
              </a:ext>
            </a:extLst>
          </p:cNvPr>
          <p:cNvCxnSpPr>
            <a:cxnSpLocks/>
          </p:cNvCxnSpPr>
          <p:nvPr/>
        </p:nvCxnSpPr>
        <p:spPr>
          <a:xfrm flipH="1">
            <a:off x="2675064" y="4608636"/>
            <a:ext cx="102171" cy="3344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5B55452-1214-44E7-B239-57312ACAD0FB}"/>
              </a:ext>
            </a:extLst>
          </p:cNvPr>
          <p:cNvCxnSpPr>
            <a:cxnSpLocks/>
          </p:cNvCxnSpPr>
          <p:nvPr/>
        </p:nvCxnSpPr>
        <p:spPr>
          <a:xfrm flipH="1">
            <a:off x="4109965" y="5579308"/>
            <a:ext cx="102171" cy="3344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18059D1-5D7F-43D7-9F7D-3940C63BA2F3}"/>
              </a:ext>
            </a:extLst>
          </p:cNvPr>
          <p:cNvCxnSpPr>
            <a:cxnSpLocks/>
          </p:cNvCxnSpPr>
          <p:nvPr/>
        </p:nvCxnSpPr>
        <p:spPr>
          <a:xfrm flipH="1">
            <a:off x="4180303" y="5593372"/>
            <a:ext cx="102171" cy="3344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26">
            <a:extLst>
              <a:ext uri="{FF2B5EF4-FFF2-40B4-BE49-F238E27FC236}">
                <a16:creationId xmlns:a16="http://schemas.microsoft.com/office/drawing/2014/main" id="{366C1D71-5271-4411-AA39-6D6422962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7311" y="3018160"/>
            <a:ext cx="161079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2" name="Text Box 26">
            <a:extLst>
              <a:ext uri="{FF2B5EF4-FFF2-40B4-BE49-F238E27FC236}">
                <a16:creationId xmlns:a16="http://schemas.microsoft.com/office/drawing/2014/main" id="{16FAB84B-B444-46B6-B3FD-4BFE2B739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4560" y="3480051"/>
            <a:ext cx="12056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cs typeface="Times New Roman" panose="02020603050405020304" pitchFamily="18" charset="0"/>
              </a:rPr>
              <a:t>- </a:t>
            </a:r>
            <a:r>
              <a:rPr lang="en-US" b="1" dirty="0" err="1">
                <a:cs typeface="Times New Roman" panose="02020603050405020304" pitchFamily="18" charset="0"/>
              </a:rPr>
              <a:t>Chả</a:t>
            </a:r>
            <a:r>
              <a:rPr lang="en-US" b="1" dirty="0"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Text Box 26">
            <a:extLst>
              <a:ext uri="{FF2B5EF4-FFF2-40B4-BE49-F238E27FC236}">
                <a16:creationId xmlns:a16="http://schemas.microsoft.com/office/drawing/2014/main" id="{1EE940D1-09FA-46E3-99B7-14B56C53F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7806" y="3956011"/>
            <a:ext cx="16107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cs typeface="Times New Roman" panose="02020603050405020304" pitchFamily="18" charset="0"/>
              </a:rPr>
              <a:t>-</a:t>
            </a:r>
            <a:r>
              <a:rPr lang="en-US" b="1" dirty="0" err="1">
                <a:cs typeface="Times New Roman" panose="02020603050405020304" pitchFamily="18" charset="0"/>
              </a:rPr>
              <a:t>Tít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tắp</a:t>
            </a:r>
            <a:r>
              <a:rPr lang="en-US" b="1" dirty="0">
                <a:cs typeface="Times New Roman" panose="02020603050405020304" pitchFamily="18" charset="0"/>
              </a:rPr>
              <a:t>: 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Text Box 26">
            <a:extLst>
              <a:ext uri="{FF2B5EF4-FFF2-40B4-BE49-F238E27FC236}">
                <a16:creationId xmlns:a16="http://schemas.microsoft.com/office/drawing/2014/main" id="{3FBD0CE4-466E-4354-A6C9-E2C2B3383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8570" y="4918313"/>
            <a:ext cx="28822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cs typeface="Times New Roman" panose="02020603050405020304" pitchFamily="18" charset="0"/>
              </a:rPr>
              <a:t>- </a:t>
            </a:r>
            <a:r>
              <a:rPr lang="en-US" b="1" dirty="0" err="1">
                <a:cs typeface="Times New Roman" panose="02020603050405020304" pitchFamily="18" charset="0"/>
              </a:rPr>
              <a:t>Hỏi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hoài</a:t>
            </a:r>
            <a:r>
              <a:rPr lang="en-US" b="1" dirty="0"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6B29B199-7912-40C4-AE6F-EB6F9439A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7122" y="3477711"/>
            <a:ext cx="24540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chẳng</a:t>
            </a:r>
            <a:r>
              <a:rPr lang="en-US" b="1" dirty="0">
                <a:solidFill>
                  <a:schemeClr val="accent1"/>
                </a:solidFill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không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26" name="Text Box 26">
            <a:extLst>
              <a:ext uri="{FF2B5EF4-FFF2-40B4-BE49-F238E27FC236}">
                <a16:creationId xmlns:a16="http://schemas.microsoft.com/office/drawing/2014/main" id="{7C9A527E-2355-46F1-8922-B260EC35A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605" y="3953662"/>
            <a:ext cx="41351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rất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xa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rất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dài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đến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hết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tầm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nhìn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mắt</a:t>
            </a:r>
            <a:endParaRPr lang="en-US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7" name="Text Box 26">
            <a:extLst>
              <a:ext uri="{FF2B5EF4-FFF2-40B4-BE49-F238E27FC236}">
                <a16:creationId xmlns:a16="http://schemas.microsoft.com/office/drawing/2014/main" id="{4BF45D8A-E152-42A6-AF4F-E5B20CCB4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4485" y="4924326"/>
            <a:ext cx="2915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hỏi</a:t>
            </a:r>
            <a:r>
              <a:rPr lang="en-US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mãi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32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41193E-FDD4-4785-B3C4-6DB133C70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24" y="1983545"/>
            <a:ext cx="11422967" cy="48744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E7CF40-9EDF-4232-BF74-3BC385E0A5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17" y="2700999"/>
            <a:ext cx="6325951" cy="3530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142613-D60A-4D24-8AC9-0734B39EE203}"/>
              </a:ext>
            </a:extLst>
          </p:cNvPr>
          <p:cNvSpPr txBox="1"/>
          <p:nvPr/>
        </p:nvSpPr>
        <p:spPr>
          <a:xfrm>
            <a:off x="3458308" y="4427805"/>
            <a:ext cx="5275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78"/>
            <a:r>
              <a:rPr lang="en-US" sz="4000" b="1" dirty="0">
                <a:solidFill>
                  <a:srgbClr val="F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36C62E-3176-4384-B4C6-5C0CF54C46B0}"/>
              </a:ext>
            </a:extLst>
          </p:cNvPr>
          <p:cNvSpPr txBox="1"/>
          <p:nvPr/>
        </p:nvSpPr>
        <p:spPr>
          <a:xfrm>
            <a:off x="2681107" y="295735"/>
            <a:ext cx="7010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  <a:p>
            <a:pPr algn="ctr" defTabSz="457200"/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97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8">
            <a:extLst>
              <a:ext uri="{FF2B5EF4-FFF2-40B4-BE49-F238E27FC236}">
                <a16:creationId xmlns:a16="http://schemas.microsoft.com/office/drawing/2014/main" id="{CD71A995-D251-464C-9D72-8305AE422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490" y="404958"/>
            <a:ext cx="5832781" cy="537579"/>
          </a:xfrm>
          <a:prstGeom prst="flowChartTerminator">
            <a:avLst/>
          </a:prstGeom>
          <a:solidFill>
            <a:srgbClr val="00FFFF">
              <a:alpha val="27058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1, 2)</a:t>
            </a:r>
          </a:p>
        </p:txBody>
      </p:sp>
      <p:pic>
        <p:nvPicPr>
          <p:cNvPr id="3" name="Picture 8" descr="nhomdoi">
            <a:extLst>
              <a:ext uri="{FF2B5EF4-FFF2-40B4-BE49-F238E27FC236}">
                <a16:creationId xmlns:a16="http://schemas.microsoft.com/office/drawing/2014/main" id="{32B56864-76C9-49FC-BA63-C70425A38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130" y="1012872"/>
            <a:ext cx="3396565" cy="167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C1931FA-8AE1-4F28-9DAE-B861DD52B394}"/>
              </a:ext>
            </a:extLst>
          </p:cNvPr>
          <p:cNvSpPr/>
          <p:nvPr/>
        </p:nvSpPr>
        <p:spPr>
          <a:xfrm>
            <a:off x="1546652" y="1329393"/>
            <a:ext cx="5791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Con </a:t>
            </a:r>
            <a:r>
              <a:rPr lang="en-US" sz="3600" b="1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chả</a:t>
            </a:r>
            <a:r>
              <a:rPr lang="en-US" sz="36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đâu</a:t>
            </a:r>
            <a:endParaRPr lang="en-US" sz="3600" b="1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en-US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0EC91B-EF09-4276-9D40-2C1EF89482FE}"/>
              </a:ext>
            </a:extLst>
          </p:cNvPr>
          <p:cNvSpPr txBox="1"/>
          <p:nvPr/>
        </p:nvSpPr>
        <p:spPr>
          <a:xfrm>
            <a:off x="2876772" y="2323163"/>
            <a:ext cx="559001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 đan tấm áo nhỏ</a:t>
            </a:r>
            <a:b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Bây giờ đang mùa xuân</a:t>
            </a:r>
            <a:b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 thêu vào chiếc khăn</a:t>
            </a:r>
            <a:b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 hoa và cái lá.</a:t>
            </a:r>
          </a:p>
          <a:p>
            <a:endParaRPr lang="vi-VN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 đi trên hè phố</a:t>
            </a:r>
            <a:b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Nghe tiếng con đạp thầm</a:t>
            </a:r>
            <a:b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 nghĩ đến bàn chân</a:t>
            </a:r>
            <a:b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 con đường tít tắp.</a:t>
            </a:r>
          </a:p>
          <a:p>
            <a:endParaRPr lang="vi-VN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225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1931FA-8AE1-4F28-9DAE-B861DD52B394}"/>
              </a:ext>
            </a:extLst>
          </p:cNvPr>
          <p:cNvSpPr/>
          <p:nvPr/>
        </p:nvSpPr>
        <p:spPr>
          <a:xfrm>
            <a:off x="1701395" y="1427869"/>
            <a:ext cx="5791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Con </a:t>
            </a:r>
            <a:r>
              <a:rPr lang="en-US" sz="3600" b="1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chả</a:t>
            </a:r>
            <a:r>
              <a:rPr lang="en-US" sz="36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đâu</a:t>
            </a:r>
            <a:endParaRPr lang="en-US" sz="3600" b="1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en-US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0EC91B-EF09-4276-9D40-2C1EF89482FE}"/>
              </a:ext>
            </a:extLst>
          </p:cNvPr>
          <p:cNvSpPr txBox="1"/>
          <p:nvPr/>
        </p:nvSpPr>
        <p:spPr>
          <a:xfrm>
            <a:off x="2876772" y="2506047"/>
            <a:ext cx="559001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 đan tấm áo nhỏ</a:t>
            </a:r>
            <a:b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Bây giờ đang mùa xuân</a:t>
            </a:r>
            <a:b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 thêu vào chiếc khăn</a:t>
            </a:r>
            <a:b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 hoa và cái lá.</a:t>
            </a:r>
          </a:p>
          <a:p>
            <a:endParaRPr lang="vi-VN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 đi trên hè phố</a:t>
            </a:r>
            <a:b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Nghe tiếng con đạp thầm</a:t>
            </a:r>
            <a:b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 nghĩ đến bàn chân</a:t>
            </a:r>
            <a:b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 con đường tít tắp.</a:t>
            </a:r>
          </a:p>
          <a:p>
            <a:endParaRPr lang="vi-VN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4" descr="club%20meeting">
            <a:extLst>
              <a:ext uri="{FF2B5EF4-FFF2-40B4-BE49-F238E27FC236}">
                <a16:creationId xmlns:a16="http://schemas.microsoft.com/office/drawing/2014/main" id="{675B5391-7472-42CA-A9B6-02C87E808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932" y="485191"/>
            <a:ext cx="3266831" cy="159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9">
            <a:extLst>
              <a:ext uri="{FF2B5EF4-FFF2-40B4-BE49-F238E27FC236}">
                <a16:creationId xmlns:a16="http://schemas.microsoft.com/office/drawing/2014/main" id="{59AB4D52-6B52-421B-8B19-A271E1661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6756" y="407963"/>
            <a:ext cx="5328529" cy="777168"/>
          </a:xfrm>
          <a:prstGeom prst="star8">
            <a:avLst>
              <a:gd name="adj" fmla="val 38250"/>
            </a:avLst>
          </a:prstGeom>
          <a:solidFill>
            <a:srgbClr val="FF00FF">
              <a:alpha val="3098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206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A9F0396-BC1D-4AE1-AEDE-D66699B9B13E}"/>
              </a:ext>
            </a:extLst>
          </p:cNvPr>
          <p:cNvSpPr/>
          <p:nvPr/>
        </p:nvSpPr>
        <p:spPr>
          <a:xfrm>
            <a:off x="2742406" y="935501"/>
            <a:ext cx="5791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(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Trích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)</a:t>
            </a:r>
            <a:endParaRPr lang="vi-VN" i="1" dirty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D95049-8C32-42D2-8D66-37BCEDFA5F68}"/>
              </a:ext>
            </a:extLst>
          </p:cNvPr>
          <p:cNvSpPr txBox="1"/>
          <p:nvPr/>
        </p:nvSpPr>
        <p:spPr>
          <a:xfrm>
            <a:off x="3819307" y="1591644"/>
            <a:ext cx="559001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Thường trong nhiều câu chuyện</a:t>
            </a:r>
            <a:b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Bố vẫn nhắc về con</a:t>
            </a:r>
            <a:b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Bố mới mua chiếc chăn</a:t>
            </a:r>
            <a:b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Dành riêng cho con đắp.</a:t>
            </a:r>
          </a:p>
          <a:p>
            <a:endParaRPr lang="vi-VN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21A0C2-0143-4C38-BF69-3561F39A3F14}"/>
              </a:ext>
            </a:extLst>
          </p:cNvPr>
          <p:cNvSpPr txBox="1"/>
          <p:nvPr/>
        </p:nvSpPr>
        <p:spPr>
          <a:xfrm>
            <a:off x="3791047" y="3631480"/>
            <a:ext cx="41372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Áo con bố đã giặt</a:t>
            </a:r>
            <a:b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 con bố viết rồi</a:t>
            </a:r>
            <a:b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 anh con hỏi hoài:</a:t>
            </a:r>
            <a:b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Bao giờ sinh em bé?</a:t>
            </a:r>
          </a:p>
          <a:p>
            <a:endParaRPr lang="vi-VN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 nhà mong con thế</a:t>
            </a:r>
            <a:b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 chả biết được đâu...</a:t>
            </a:r>
          </a:p>
          <a:p>
            <a:pPr algn="r"/>
            <a:endParaRPr lang="vi-VN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9">
            <a:extLst>
              <a:ext uri="{FF2B5EF4-FFF2-40B4-BE49-F238E27FC236}">
                <a16:creationId xmlns:a16="http://schemas.microsoft.com/office/drawing/2014/main" id="{E0B9CA7E-8F38-4EE0-A280-686F4CE1E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5063" y="84405"/>
            <a:ext cx="6382838" cy="777168"/>
          </a:xfrm>
          <a:prstGeom prst="star8">
            <a:avLst>
              <a:gd name="adj" fmla="val 38250"/>
            </a:avLst>
          </a:prstGeom>
          <a:solidFill>
            <a:srgbClr val="FF00FF">
              <a:alpha val="3098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3,4,5)</a:t>
            </a:r>
          </a:p>
        </p:txBody>
      </p:sp>
    </p:spTree>
    <p:extLst>
      <p:ext uri="{BB962C8B-B14F-4D97-AF65-F5344CB8AC3E}">
        <p14:creationId xmlns:p14="http://schemas.microsoft.com/office/powerpoint/2010/main" val="2677115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E0A5D5-C855-4CF6-96BD-2C8525149A37}"/>
              </a:ext>
            </a:extLst>
          </p:cNvPr>
          <p:cNvSpPr/>
          <p:nvPr/>
        </p:nvSpPr>
        <p:spPr>
          <a:xfrm>
            <a:off x="2742406" y="246184"/>
            <a:ext cx="5791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Con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đâu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Trích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lang="vi-VN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1A6556-0D7A-4534-B667-FA9CC389F0AB}"/>
              </a:ext>
            </a:extLst>
          </p:cNvPr>
          <p:cNvSpPr txBox="1"/>
          <p:nvPr/>
        </p:nvSpPr>
        <p:spPr>
          <a:xfrm>
            <a:off x="1343393" y="1000800"/>
            <a:ext cx="559001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Mẹ đan tấm áo nhỏ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Bây giờ đang mùa xuân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Mẹ thêu vào chiếc khăn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 hoa và cái lá.</a:t>
            </a:r>
          </a:p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Mẹ đi trên hè phố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Nghe tiếng con đạp thầm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Mẹ nghĩ đến bàn chân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 con đường tít tắp.</a:t>
            </a:r>
          </a:p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Thường trong nhiều câu chuyện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Bố vẫn nhắc về con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Bố mới mua chiếc chăn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Dành riêng cho con đắp.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6F3C2C-68B4-4BA2-810D-B1FCD6B4900A}"/>
              </a:ext>
            </a:extLst>
          </p:cNvPr>
          <p:cNvSpPr txBox="1"/>
          <p:nvPr/>
        </p:nvSpPr>
        <p:spPr>
          <a:xfrm>
            <a:off x="6182559" y="1000818"/>
            <a:ext cx="41372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Áo con bố đã giặt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 con bố viết rồi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 anh con hỏi hoài: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Bao giờ sinh em bé?</a:t>
            </a:r>
          </a:p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 nhà mong con thế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 chả biết được đâu...</a:t>
            </a:r>
          </a:p>
          <a:p>
            <a:pPr marL="0" marR="0" lvl="0" indent="0" algn="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Xuân Quỳnh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84B01-E76B-4A75-BDBE-C996FA88F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007" y="4276578"/>
            <a:ext cx="4643131" cy="204802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382D0F9-414E-4847-BE05-3218496D03B8}"/>
              </a:ext>
            </a:extLst>
          </p:cNvPr>
          <p:cNvSpPr/>
          <p:nvPr/>
        </p:nvSpPr>
        <p:spPr>
          <a:xfrm>
            <a:off x="8876508" y="544608"/>
            <a:ext cx="2630864" cy="118542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ĐỒNG THANH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46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E0A5D5-C855-4CF6-96BD-2C8525149A37}"/>
              </a:ext>
            </a:extLst>
          </p:cNvPr>
          <p:cNvSpPr/>
          <p:nvPr/>
        </p:nvSpPr>
        <p:spPr>
          <a:xfrm>
            <a:off x="2742406" y="246184"/>
            <a:ext cx="5791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Con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đâu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Trích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lang="vi-VN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1A6556-0D7A-4534-B667-FA9CC389F0AB}"/>
              </a:ext>
            </a:extLst>
          </p:cNvPr>
          <p:cNvSpPr txBox="1"/>
          <p:nvPr/>
        </p:nvSpPr>
        <p:spPr>
          <a:xfrm>
            <a:off x="1343393" y="1000800"/>
            <a:ext cx="559001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Mẹ đan tấm áo nhỏ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Bây giờ đang mùa xuân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Mẹ thêu vào chiếc khăn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 hoa và cái lá.</a:t>
            </a:r>
          </a:p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Mẹ đi trên hè phố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Nghe tiếng con đạp thầm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Mẹ nghĩ đến bàn chân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 con đường tít tắp.</a:t>
            </a:r>
          </a:p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Thường trong nhiều câu chuyện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Bố vẫn nhắc về con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Bố mới mua chiếc chăn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Dành riêng cho con đắp.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6F3C2C-68B4-4BA2-810D-B1FCD6B4900A}"/>
              </a:ext>
            </a:extLst>
          </p:cNvPr>
          <p:cNvSpPr txBox="1"/>
          <p:nvPr/>
        </p:nvSpPr>
        <p:spPr>
          <a:xfrm>
            <a:off x="6182559" y="1000818"/>
            <a:ext cx="41372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Áo con bố đã giặt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 con bố viết rồi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 anh con hỏi hoài: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Bao giờ sinh em bé?</a:t>
            </a:r>
          </a:p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 nhà mong con thế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 chả biết được đâu...</a:t>
            </a:r>
          </a:p>
          <a:p>
            <a:pPr marL="0" marR="0" lvl="0" indent="0" algn="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Xuân Quỳnh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84B01-E76B-4A75-BDBE-C996FA88F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007" y="4276578"/>
            <a:ext cx="4643131" cy="204802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382D0F9-414E-4847-BE05-3218496D03B8}"/>
              </a:ext>
            </a:extLst>
          </p:cNvPr>
          <p:cNvSpPr/>
          <p:nvPr/>
        </p:nvSpPr>
        <p:spPr>
          <a:xfrm>
            <a:off x="8876508" y="246184"/>
            <a:ext cx="2476500" cy="161075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CẢ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21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latin typeface="VNI-Times" pitchFamily="2" charset="0"/>
            </a:endParaRPr>
          </a:p>
          <a:p>
            <a:endParaRPr lang="en-US" sz="1800" dirty="0">
              <a:latin typeface="VNI-Times" pitchFamily="2" charset="0"/>
            </a:endParaRPr>
          </a:p>
          <a:p>
            <a:endParaRPr lang="en-US" sz="1800" dirty="0">
              <a:latin typeface="VNI-Times" pitchFamily="2" charset="0"/>
            </a:endParaRPr>
          </a:p>
        </p:txBody>
      </p:sp>
      <p:sp>
        <p:nvSpPr>
          <p:cNvPr id="438275" name="WordArt 3"/>
          <p:cNvSpPr>
            <a:spLocks noChangeArrowheads="1" noChangeShapeType="1" noTextEdit="1"/>
          </p:cNvSpPr>
          <p:nvPr/>
        </p:nvSpPr>
        <p:spPr bwMode="auto">
          <a:xfrm>
            <a:off x="2667003" y="304800"/>
            <a:ext cx="7078663" cy="14620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Tiết học kết thúc</a:t>
            </a:r>
          </a:p>
        </p:txBody>
      </p:sp>
      <p:sp>
        <p:nvSpPr>
          <p:cNvPr id="17435" name="AutoShape 27"/>
          <p:cNvSpPr>
            <a:spLocks noChangeArrowheads="1"/>
          </p:cNvSpPr>
          <p:nvPr/>
        </p:nvSpPr>
        <p:spPr bwMode="auto">
          <a:xfrm>
            <a:off x="1524003" y="3505200"/>
            <a:ext cx="403225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7" name="AutoShape 29"/>
          <p:cNvSpPr>
            <a:spLocks noChangeArrowheads="1"/>
          </p:cNvSpPr>
          <p:nvPr/>
        </p:nvSpPr>
        <p:spPr bwMode="auto">
          <a:xfrm>
            <a:off x="3754441" y="6470651"/>
            <a:ext cx="542925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8" name="AutoShape 30"/>
          <p:cNvSpPr>
            <a:spLocks noChangeArrowheads="1"/>
          </p:cNvSpPr>
          <p:nvPr/>
        </p:nvSpPr>
        <p:spPr bwMode="auto">
          <a:xfrm>
            <a:off x="7559675" y="6454778"/>
            <a:ext cx="5588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9" name="AutoShape 31"/>
          <p:cNvSpPr>
            <a:spLocks noChangeArrowheads="1"/>
          </p:cNvSpPr>
          <p:nvPr/>
        </p:nvSpPr>
        <p:spPr bwMode="auto">
          <a:xfrm>
            <a:off x="1858966" y="3733801"/>
            <a:ext cx="542925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0" name="AutoShape 32"/>
          <p:cNvSpPr>
            <a:spLocks noChangeArrowheads="1"/>
          </p:cNvSpPr>
          <p:nvPr/>
        </p:nvSpPr>
        <p:spPr bwMode="auto">
          <a:xfrm>
            <a:off x="6184903" y="5334002"/>
            <a:ext cx="542925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1" name="AutoShape 33"/>
          <p:cNvSpPr>
            <a:spLocks noChangeArrowheads="1"/>
          </p:cNvSpPr>
          <p:nvPr/>
        </p:nvSpPr>
        <p:spPr bwMode="auto">
          <a:xfrm>
            <a:off x="10363200" y="2057400"/>
            <a:ext cx="503238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42" name="AutoShape 34"/>
          <p:cNvSpPr>
            <a:spLocks noChangeArrowheads="1"/>
          </p:cNvSpPr>
          <p:nvPr/>
        </p:nvSpPr>
        <p:spPr bwMode="auto">
          <a:xfrm>
            <a:off x="1490663" y="5105400"/>
            <a:ext cx="419101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43" name="AutoShape 35"/>
          <p:cNvSpPr>
            <a:spLocks noChangeArrowheads="1"/>
          </p:cNvSpPr>
          <p:nvPr/>
        </p:nvSpPr>
        <p:spPr bwMode="auto">
          <a:xfrm>
            <a:off x="9872666" y="4267200"/>
            <a:ext cx="503237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44" name="AutoShape 36"/>
          <p:cNvSpPr>
            <a:spLocks noChangeArrowheads="1"/>
          </p:cNvSpPr>
          <p:nvPr/>
        </p:nvSpPr>
        <p:spPr bwMode="auto">
          <a:xfrm>
            <a:off x="1524003" y="2209800"/>
            <a:ext cx="334963" cy="457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5" name="AutoShape 37"/>
          <p:cNvSpPr>
            <a:spLocks noChangeArrowheads="1"/>
          </p:cNvSpPr>
          <p:nvPr/>
        </p:nvSpPr>
        <p:spPr bwMode="auto">
          <a:xfrm>
            <a:off x="9677403" y="5257800"/>
            <a:ext cx="250825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6" name="AutoShape 38"/>
          <p:cNvSpPr>
            <a:spLocks noChangeArrowheads="1"/>
          </p:cNvSpPr>
          <p:nvPr/>
        </p:nvSpPr>
        <p:spPr bwMode="auto">
          <a:xfrm>
            <a:off x="10058403" y="2743200"/>
            <a:ext cx="334963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47" name="AutoShape 39"/>
          <p:cNvSpPr>
            <a:spLocks noChangeArrowheads="1"/>
          </p:cNvSpPr>
          <p:nvPr/>
        </p:nvSpPr>
        <p:spPr bwMode="auto">
          <a:xfrm>
            <a:off x="3627438" y="5029200"/>
            <a:ext cx="334962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49" name="AutoShape 41"/>
          <p:cNvSpPr>
            <a:spLocks noChangeArrowheads="1"/>
          </p:cNvSpPr>
          <p:nvPr/>
        </p:nvSpPr>
        <p:spPr bwMode="auto">
          <a:xfrm>
            <a:off x="2663828" y="5029200"/>
            <a:ext cx="334963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51" name="AutoShape 43"/>
          <p:cNvSpPr>
            <a:spLocks noChangeArrowheads="1"/>
          </p:cNvSpPr>
          <p:nvPr/>
        </p:nvSpPr>
        <p:spPr bwMode="auto">
          <a:xfrm>
            <a:off x="9677403" y="1905001"/>
            <a:ext cx="423863" cy="439739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52" name="AutoShape 44"/>
          <p:cNvSpPr>
            <a:spLocks noChangeArrowheads="1"/>
          </p:cNvSpPr>
          <p:nvPr/>
        </p:nvSpPr>
        <p:spPr bwMode="auto">
          <a:xfrm>
            <a:off x="1825625" y="1676401"/>
            <a:ext cx="425450" cy="439739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53" name="AutoShape 45"/>
          <p:cNvSpPr>
            <a:spLocks noChangeArrowheads="1"/>
          </p:cNvSpPr>
          <p:nvPr/>
        </p:nvSpPr>
        <p:spPr bwMode="auto">
          <a:xfrm>
            <a:off x="4995863" y="5715000"/>
            <a:ext cx="334962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54" name="AutoShape 46"/>
          <p:cNvSpPr>
            <a:spLocks noChangeArrowheads="1"/>
          </p:cNvSpPr>
          <p:nvPr/>
        </p:nvSpPr>
        <p:spPr bwMode="auto">
          <a:xfrm>
            <a:off x="1943102" y="2590800"/>
            <a:ext cx="334963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55" name="AutoShape 47"/>
          <p:cNvSpPr>
            <a:spLocks noChangeArrowheads="1"/>
          </p:cNvSpPr>
          <p:nvPr/>
        </p:nvSpPr>
        <p:spPr bwMode="auto">
          <a:xfrm>
            <a:off x="2133600" y="2"/>
            <a:ext cx="5588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6" name="AutoShape 48"/>
          <p:cNvSpPr>
            <a:spLocks noChangeArrowheads="1"/>
          </p:cNvSpPr>
          <p:nvPr/>
        </p:nvSpPr>
        <p:spPr bwMode="auto">
          <a:xfrm>
            <a:off x="9990138" y="304802"/>
            <a:ext cx="5588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7" name="AutoShape 49"/>
          <p:cNvSpPr>
            <a:spLocks noChangeArrowheads="1"/>
          </p:cNvSpPr>
          <p:nvPr/>
        </p:nvSpPr>
        <p:spPr bwMode="auto">
          <a:xfrm>
            <a:off x="7107241" y="298451"/>
            <a:ext cx="542925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9" name="AutoShape 51"/>
          <p:cNvSpPr>
            <a:spLocks noChangeArrowheads="1"/>
          </p:cNvSpPr>
          <p:nvPr/>
        </p:nvSpPr>
        <p:spPr bwMode="auto">
          <a:xfrm>
            <a:off x="9034466" y="152400"/>
            <a:ext cx="250825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60" name="AutoShape 52"/>
          <p:cNvSpPr>
            <a:spLocks noChangeArrowheads="1"/>
          </p:cNvSpPr>
          <p:nvPr/>
        </p:nvSpPr>
        <p:spPr bwMode="auto">
          <a:xfrm>
            <a:off x="3406778" y="304800"/>
            <a:ext cx="250825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61" name="AutoShape 53"/>
          <p:cNvSpPr>
            <a:spLocks noChangeArrowheads="1"/>
          </p:cNvSpPr>
          <p:nvPr/>
        </p:nvSpPr>
        <p:spPr bwMode="auto">
          <a:xfrm>
            <a:off x="4191003" y="0"/>
            <a:ext cx="252413" cy="381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63" name="AutoShape 55"/>
          <p:cNvSpPr>
            <a:spLocks noChangeArrowheads="1"/>
          </p:cNvSpPr>
          <p:nvPr/>
        </p:nvSpPr>
        <p:spPr bwMode="auto">
          <a:xfrm>
            <a:off x="5094288" y="304800"/>
            <a:ext cx="33655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64" name="AutoShape 56"/>
          <p:cNvSpPr>
            <a:spLocks noChangeArrowheads="1"/>
          </p:cNvSpPr>
          <p:nvPr/>
        </p:nvSpPr>
        <p:spPr bwMode="auto">
          <a:xfrm>
            <a:off x="10156825" y="3352800"/>
            <a:ext cx="33655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66" name="AutoShape 58"/>
          <p:cNvSpPr>
            <a:spLocks noChangeArrowheads="1"/>
          </p:cNvSpPr>
          <p:nvPr/>
        </p:nvSpPr>
        <p:spPr bwMode="auto">
          <a:xfrm>
            <a:off x="8447088" y="533401"/>
            <a:ext cx="425450" cy="439739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AutoShape 27"/>
          <p:cNvSpPr>
            <a:spLocks noChangeArrowheads="1"/>
          </p:cNvSpPr>
          <p:nvPr/>
        </p:nvSpPr>
        <p:spPr bwMode="auto">
          <a:xfrm>
            <a:off x="1643066" y="4292600"/>
            <a:ext cx="403225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AutoShape 29"/>
          <p:cNvSpPr>
            <a:spLocks noChangeArrowheads="1"/>
          </p:cNvSpPr>
          <p:nvPr/>
        </p:nvSpPr>
        <p:spPr bwMode="auto">
          <a:xfrm>
            <a:off x="4791078" y="6470651"/>
            <a:ext cx="542925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AutoShape 30"/>
          <p:cNvSpPr>
            <a:spLocks noChangeArrowheads="1"/>
          </p:cNvSpPr>
          <p:nvPr/>
        </p:nvSpPr>
        <p:spPr bwMode="auto">
          <a:xfrm>
            <a:off x="8856663" y="6477002"/>
            <a:ext cx="5588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31"/>
          <p:cNvSpPr>
            <a:spLocks noChangeArrowheads="1"/>
          </p:cNvSpPr>
          <p:nvPr/>
        </p:nvSpPr>
        <p:spPr bwMode="auto">
          <a:xfrm>
            <a:off x="2505078" y="3886202"/>
            <a:ext cx="542925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32"/>
          <p:cNvSpPr>
            <a:spLocks noChangeArrowheads="1"/>
          </p:cNvSpPr>
          <p:nvPr/>
        </p:nvSpPr>
        <p:spPr bwMode="auto">
          <a:xfrm>
            <a:off x="6370639" y="6470651"/>
            <a:ext cx="542925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33"/>
          <p:cNvSpPr>
            <a:spLocks noChangeArrowheads="1"/>
          </p:cNvSpPr>
          <p:nvPr/>
        </p:nvSpPr>
        <p:spPr bwMode="auto">
          <a:xfrm>
            <a:off x="9906000" y="1524000"/>
            <a:ext cx="503238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AutoShape 34"/>
          <p:cNvSpPr>
            <a:spLocks noChangeArrowheads="1"/>
          </p:cNvSpPr>
          <p:nvPr/>
        </p:nvSpPr>
        <p:spPr bwMode="auto">
          <a:xfrm>
            <a:off x="1676400" y="5638800"/>
            <a:ext cx="4191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35"/>
          <p:cNvSpPr>
            <a:spLocks noChangeArrowheads="1"/>
          </p:cNvSpPr>
          <p:nvPr/>
        </p:nvSpPr>
        <p:spPr bwMode="auto">
          <a:xfrm>
            <a:off x="9829800" y="4800600"/>
            <a:ext cx="503238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36"/>
          <p:cNvSpPr>
            <a:spLocks noChangeArrowheads="1"/>
          </p:cNvSpPr>
          <p:nvPr/>
        </p:nvSpPr>
        <p:spPr bwMode="auto">
          <a:xfrm>
            <a:off x="1643063" y="2971800"/>
            <a:ext cx="334962" cy="457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37"/>
          <p:cNvSpPr>
            <a:spLocks noChangeArrowheads="1"/>
          </p:cNvSpPr>
          <p:nvPr/>
        </p:nvSpPr>
        <p:spPr bwMode="auto">
          <a:xfrm>
            <a:off x="10210803" y="5715000"/>
            <a:ext cx="250825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38"/>
          <p:cNvSpPr>
            <a:spLocks noChangeArrowheads="1"/>
          </p:cNvSpPr>
          <p:nvPr/>
        </p:nvSpPr>
        <p:spPr bwMode="auto">
          <a:xfrm>
            <a:off x="9601203" y="3048000"/>
            <a:ext cx="334963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AutoShape 39"/>
          <p:cNvSpPr>
            <a:spLocks noChangeArrowheads="1"/>
          </p:cNvSpPr>
          <p:nvPr/>
        </p:nvSpPr>
        <p:spPr bwMode="auto">
          <a:xfrm>
            <a:off x="3654428" y="5867400"/>
            <a:ext cx="334963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AutoShape 41"/>
          <p:cNvSpPr>
            <a:spLocks noChangeArrowheads="1"/>
          </p:cNvSpPr>
          <p:nvPr/>
        </p:nvSpPr>
        <p:spPr bwMode="auto">
          <a:xfrm>
            <a:off x="2941638" y="6096000"/>
            <a:ext cx="334962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AutoShape 43"/>
          <p:cNvSpPr>
            <a:spLocks noChangeArrowheads="1"/>
          </p:cNvSpPr>
          <p:nvPr/>
        </p:nvSpPr>
        <p:spPr bwMode="auto">
          <a:xfrm>
            <a:off x="9525003" y="2532066"/>
            <a:ext cx="423863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AutoShape 44"/>
          <p:cNvSpPr>
            <a:spLocks noChangeArrowheads="1"/>
          </p:cNvSpPr>
          <p:nvPr/>
        </p:nvSpPr>
        <p:spPr bwMode="auto">
          <a:xfrm>
            <a:off x="1979613" y="2303466"/>
            <a:ext cx="425450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AutoShape 45"/>
          <p:cNvSpPr>
            <a:spLocks noChangeArrowheads="1"/>
          </p:cNvSpPr>
          <p:nvPr/>
        </p:nvSpPr>
        <p:spPr bwMode="auto">
          <a:xfrm>
            <a:off x="5837238" y="6477000"/>
            <a:ext cx="334962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AutoShape 46"/>
          <p:cNvSpPr>
            <a:spLocks noChangeArrowheads="1"/>
          </p:cNvSpPr>
          <p:nvPr/>
        </p:nvSpPr>
        <p:spPr bwMode="auto">
          <a:xfrm>
            <a:off x="2062163" y="3352800"/>
            <a:ext cx="334962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AutoShape 47"/>
          <p:cNvSpPr>
            <a:spLocks noChangeArrowheads="1"/>
          </p:cNvSpPr>
          <p:nvPr/>
        </p:nvSpPr>
        <p:spPr bwMode="auto">
          <a:xfrm>
            <a:off x="2100263" y="739776"/>
            <a:ext cx="5588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48"/>
          <p:cNvSpPr>
            <a:spLocks noChangeArrowheads="1"/>
          </p:cNvSpPr>
          <p:nvPr/>
        </p:nvSpPr>
        <p:spPr bwMode="auto">
          <a:xfrm>
            <a:off x="10109200" y="1120778"/>
            <a:ext cx="5588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49"/>
          <p:cNvSpPr>
            <a:spLocks noChangeArrowheads="1"/>
          </p:cNvSpPr>
          <p:nvPr/>
        </p:nvSpPr>
        <p:spPr bwMode="auto">
          <a:xfrm>
            <a:off x="7292978" y="755651"/>
            <a:ext cx="542925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51"/>
          <p:cNvSpPr>
            <a:spLocks noChangeArrowheads="1"/>
          </p:cNvSpPr>
          <p:nvPr/>
        </p:nvSpPr>
        <p:spPr bwMode="auto">
          <a:xfrm>
            <a:off x="9220202" y="609600"/>
            <a:ext cx="250825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" name="AutoShape 52"/>
          <p:cNvSpPr>
            <a:spLocks noChangeArrowheads="1"/>
          </p:cNvSpPr>
          <p:nvPr/>
        </p:nvSpPr>
        <p:spPr bwMode="auto">
          <a:xfrm>
            <a:off x="3068641" y="990600"/>
            <a:ext cx="250825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utoShape 53"/>
          <p:cNvSpPr>
            <a:spLocks noChangeArrowheads="1"/>
          </p:cNvSpPr>
          <p:nvPr/>
        </p:nvSpPr>
        <p:spPr bwMode="auto">
          <a:xfrm>
            <a:off x="4408488" y="533400"/>
            <a:ext cx="252412" cy="381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utoShape 55"/>
          <p:cNvSpPr>
            <a:spLocks noChangeArrowheads="1"/>
          </p:cNvSpPr>
          <p:nvPr/>
        </p:nvSpPr>
        <p:spPr bwMode="auto">
          <a:xfrm>
            <a:off x="5280025" y="838200"/>
            <a:ext cx="33655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" name="AutoShape 56"/>
          <p:cNvSpPr>
            <a:spLocks noChangeArrowheads="1"/>
          </p:cNvSpPr>
          <p:nvPr/>
        </p:nvSpPr>
        <p:spPr bwMode="auto">
          <a:xfrm>
            <a:off x="9872663" y="3733800"/>
            <a:ext cx="33655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" name="AutoShape 58"/>
          <p:cNvSpPr>
            <a:spLocks noChangeArrowheads="1"/>
          </p:cNvSpPr>
          <p:nvPr/>
        </p:nvSpPr>
        <p:spPr bwMode="auto">
          <a:xfrm>
            <a:off x="8632825" y="1008066"/>
            <a:ext cx="425450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" name="AutoShape 29"/>
          <p:cNvSpPr>
            <a:spLocks noChangeArrowheads="1"/>
          </p:cNvSpPr>
          <p:nvPr/>
        </p:nvSpPr>
        <p:spPr bwMode="auto">
          <a:xfrm>
            <a:off x="3940178" y="5715002"/>
            <a:ext cx="542925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32"/>
          <p:cNvSpPr>
            <a:spLocks noChangeArrowheads="1"/>
          </p:cNvSpPr>
          <p:nvPr/>
        </p:nvSpPr>
        <p:spPr bwMode="auto">
          <a:xfrm>
            <a:off x="6696078" y="6019802"/>
            <a:ext cx="542925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AutoShape 34"/>
          <p:cNvSpPr>
            <a:spLocks noChangeArrowheads="1"/>
          </p:cNvSpPr>
          <p:nvPr/>
        </p:nvSpPr>
        <p:spPr bwMode="auto">
          <a:xfrm>
            <a:off x="1676400" y="5181600"/>
            <a:ext cx="4191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" name="AutoShape 35"/>
          <p:cNvSpPr>
            <a:spLocks noChangeArrowheads="1"/>
          </p:cNvSpPr>
          <p:nvPr/>
        </p:nvSpPr>
        <p:spPr bwMode="auto">
          <a:xfrm>
            <a:off x="9296400" y="4343400"/>
            <a:ext cx="503238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96" name="AutoShape 37"/>
          <p:cNvSpPr>
            <a:spLocks noChangeArrowheads="1"/>
          </p:cNvSpPr>
          <p:nvPr/>
        </p:nvSpPr>
        <p:spPr bwMode="auto">
          <a:xfrm>
            <a:off x="10439403" y="5105400"/>
            <a:ext cx="250825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" name="AutoShape 41"/>
          <p:cNvSpPr>
            <a:spLocks noChangeArrowheads="1"/>
          </p:cNvSpPr>
          <p:nvPr/>
        </p:nvSpPr>
        <p:spPr bwMode="auto">
          <a:xfrm>
            <a:off x="3475038" y="4495800"/>
            <a:ext cx="334962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98" name="AutoShape 43"/>
          <p:cNvSpPr>
            <a:spLocks noChangeArrowheads="1"/>
          </p:cNvSpPr>
          <p:nvPr/>
        </p:nvSpPr>
        <p:spPr bwMode="auto">
          <a:xfrm>
            <a:off x="9296401" y="2209801"/>
            <a:ext cx="423863" cy="439739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99" name="AutoShape 44"/>
          <p:cNvSpPr>
            <a:spLocks noChangeArrowheads="1"/>
          </p:cNvSpPr>
          <p:nvPr/>
        </p:nvSpPr>
        <p:spPr bwMode="auto">
          <a:xfrm>
            <a:off x="2698750" y="1524001"/>
            <a:ext cx="425450" cy="439739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0" name="AutoShape 45"/>
          <p:cNvSpPr>
            <a:spLocks noChangeArrowheads="1"/>
          </p:cNvSpPr>
          <p:nvPr/>
        </p:nvSpPr>
        <p:spPr bwMode="auto">
          <a:xfrm>
            <a:off x="5181603" y="6400800"/>
            <a:ext cx="334963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1" name="AutoShape 49"/>
          <p:cNvSpPr>
            <a:spLocks noChangeArrowheads="1"/>
          </p:cNvSpPr>
          <p:nvPr/>
        </p:nvSpPr>
        <p:spPr bwMode="auto">
          <a:xfrm>
            <a:off x="7292978" y="374651"/>
            <a:ext cx="542925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AutoShape 51"/>
          <p:cNvSpPr>
            <a:spLocks noChangeArrowheads="1"/>
          </p:cNvSpPr>
          <p:nvPr/>
        </p:nvSpPr>
        <p:spPr bwMode="auto">
          <a:xfrm>
            <a:off x="8610603" y="1447800"/>
            <a:ext cx="250825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3" name="AutoShape 55"/>
          <p:cNvSpPr>
            <a:spLocks noChangeArrowheads="1"/>
          </p:cNvSpPr>
          <p:nvPr/>
        </p:nvSpPr>
        <p:spPr bwMode="auto">
          <a:xfrm>
            <a:off x="5607050" y="609600"/>
            <a:ext cx="33655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4" name="AutoShape 58"/>
          <p:cNvSpPr>
            <a:spLocks noChangeArrowheads="1"/>
          </p:cNvSpPr>
          <p:nvPr/>
        </p:nvSpPr>
        <p:spPr bwMode="auto">
          <a:xfrm>
            <a:off x="7696200" y="609601"/>
            <a:ext cx="425450" cy="439739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5" name="AutoShape 27"/>
          <p:cNvSpPr>
            <a:spLocks noChangeArrowheads="1"/>
          </p:cNvSpPr>
          <p:nvPr/>
        </p:nvSpPr>
        <p:spPr bwMode="auto">
          <a:xfrm>
            <a:off x="2568578" y="4368800"/>
            <a:ext cx="403225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AutoShape 30"/>
          <p:cNvSpPr>
            <a:spLocks noChangeArrowheads="1"/>
          </p:cNvSpPr>
          <p:nvPr/>
        </p:nvSpPr>
        <p:spPr bwMode="auto">
          <a:xfrm>
            <a:off x="9042400" y="5867402"/>
            <a:ext cx="5588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AutoShape 33"/>
          <p:cNvSpPr>
            <a:spLocks noChangeArrowheads="1"/>
          </p:cNvSpPr>
          <p:nvPr/>
        </p:nvSpPr>
        <p:spPr bwMode="auto">
          <a:xfrm>
            <a:off x="9220200" y="1600200"/>
            <a:ext cx="503238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8" name="AutoShape 36"/>
          <p:cNvSpPr>
            <a:spLocks noChangeArrowheads="1"/>
          </p:cNvSpPr>
          <p:nvPr/>
        </p:nvSpPr>
        <p:spPr bwMode="auto">
          <a:xfrm>
            <a:off x="2484438" y="2819400"/>
            <a:ext cx="334962" cy="457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AutoShape 38"/>
          <p:cNvSpPr>
            <a:spLocks noChangeArrowheads="1"/>
          </p:cNvSpPr>
          <p:nvPr/>
        </p:nvSpPr>
        <p:spPr bwMode="auto">
          <a:xfrm>
            <a:off x="9448803" y="3429000"/>
            <a:ext cx="334963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11" name="AutoShape 39"/>
          <p:cNvSpPr>
            <a:spLocks noChangeArrowheads="1"/>
          </p:cNvSpPr>
          <p:nvPr/>
        </p:nvSpPr>
        <p:spPr bwMode="auto">
          <a:xfrm>
            <a:off x="4465638" y="5943600"/>
            <a:ext cx="334962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12" name="AutoShape 44"/>
          <p:cNvSpPr>
            <a:spLocks noChangeArrowheads="1"/>
          </p:cNvSpPr>
          <p:nvPr/>
        </p:nvSpPr>
        <p:spPr bwMode="auto">
          <a:xfrm>
            <a:off x="2851150" y="2133601"/>
            <a:ext cx="425450" cy="439739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13" name="AutoShape 46"/>
          <p:cNvSpPr>
            <a:spLocks noChangeArrowheads="1"/>
          </p:cNvSpPr>
          <p:nvPr/>
        </p:nvSpPr>
        <p:spPr bwMode="auto">
          <a:xfrm>
            <a:off x="2713038" y="3429000"/>
            <a:ext cx="334962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14" name="AutoShape 47"/>
          <p:cNvSpPr>
            <a:spLocks noChangeArrowheads="1"/>
          </p:cNvSpPr>
          <p:nvPr/>
        </p:nvSpPr>
        <p:spPr bwMode="auto">
          <a:xfrm>
            <a:off x="2489200" y="892178"/>
            <a:ext cx="5588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5" name="AutoShape 48"/>
          <p:cNvSpPr>
            <a:spLocks noChangeArrowheads="1"/>
          </p:cNvSpPr>
          <p:nvPr/>
        </p:nvSpPr>
        <p:spPr bwMode="auto">
          <a:xfrm>
            <a:off x="9372600" y="1196978"/>
            <a:ext cx="5588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6" name="AutoShape 52"/>
          <p:cNvSpPr>
            <a:spLocks noChangeArrowheads="1"/>
          </p:cNvSpPr>
          <p:nvPr/>
        </p:nvSpPr>
        <p:spPr bwMode="auto">
          <a:xfrm>
            <a:off x="3559178" y="1219200"/>
            <a:ext cx="250825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7" name="AutoShape 53"/>
          <p:cNvSpPr>
            <a:spLocks noChangeArrowheads="1"/>
          </p:cNvSpPr>
          <p:nvPr/>
        </p:nvSpPr>
        <p:spPr bwMode="auto">
          <a:xfrm>
            <a:off x="4594226" y="1143000"/>
            <a:ext cx="252413" cy="381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8" name="AutoShape 56"/>
          <p:cNvSpPr>
            <a:spLocks noChangeArrowheads="1"/>
          </p:cNvSpPr>
          <p:nvPr/>
        </p:nvSpPr>
        <p:spPr bwMode="auto">
          <a:xfrm>
            <a:off x="9296400" y="4038600"/>
            <a:ext cx="33655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>
            <a:off x="4038600" y="1828800"/>
            <a:ext cx="4267200" cy="3886200"/>
          </a:xfrm>
          <a:prstGeom prst="star32">
            <a:avLst>
              <a:gd name="adj" fmla="val 15056"/>
            </a:avLst>
          </a:prstGeom>
          <a:gradFill rotWithShape="1">
            <a:gsLst>
              <a:gs pos="0">
                <a:srgbClr val="FFFF00">
                  <a:alpha val="96999"/>
                </a:srgbClr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438355" name="WordArt 83"/>
          <p:cNvSpPr>
            <a:spLocks noChangeArrowheads="1" noChangeShapeType="1" noTextEdit="1"/>
          </p:cNvSpPr>
          <p:nvPr/>
        </p:nvSpPr>
        <p:spPr bwMode="auto">
          <a:xfrm>
            <a:off x="1828800" y="1676400"/>
            <a:ext cx="8686800" cy="4114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31699"/>
              </a:avLst>
            </a:prstTxWarp>
          </a:bodyPr>
          <a:lstStyle/>
          <a:p>
            <a:pPr algn="ctr"/>
            <a:r>
              <a:rPr lang="en-US" sz="4800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222268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Chúc</a:t>
            </a:r>
            <a:r>
              <a:rPr lang="en-US" sz="48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222268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4800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222268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quý</a:t>
            </a:r>
            <a:r>
              <a:rPr lang="en-US" sz="48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222268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4800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222268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thầy</a:t>
            </a:r>
            <a:r>
              <a:rPr lang="en-US" sz="48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222268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4800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222268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cô</a:t>
            </a:r>
            <a:r>
              <a:rPr lang="en-US" sz="48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222268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4800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222268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và</a:t>
            </a:r>
            <a:r>
              <a:rPr lang="en-US" sz="48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222268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4800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222268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các</a:t>
            </a:r>
            <a:r>
              <a:rPr lang="en-US" sz="48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222268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4800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222268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em</a:t>
            </a:r>
            <a:r>
              <a:rPr lang="en-US" sz="48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222268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4800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222268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khỏe</a:t>
            </a:r>
            <a:endParaRPr lang="en-US" sz="4800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222268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38356" name="Xuan Mai - Ruoc den thang 8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8357" name="Thao My_Bao Ngoc_Gia Nhu_Anh Thu - Chiec den Ong Sao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5867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5374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8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8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438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438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38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32222" fill="hold"/>
                                        <p:tgtEl>
                                          <p:spTgt spid="4383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0" repeatCount="indefinite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38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38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438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7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7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7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7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7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7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7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7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7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7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7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7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7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7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7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7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7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7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7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7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5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1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1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3" dur="3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3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5" dur="3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7" dur="161224" fill="hold"/>
                                        <p:tgtEl>
                                          <p:spTgt spid="4383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9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8356"/>
                </p:tgtEl>
              </p:cMediaNode>
            </p:audio>
            <p:audio>
              <p:cMediaNode>
                <p:cTn id="49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8357"/>
                </p:tgtEl>
              </p:cMediaNode>
            </p:audio>
          </p:childTnLst>
        </p:cTn>
      </p:par>
    </p:tnLst>
    <p:bldLst>
      <p:bldP spid="438275" grpId="0" animBg="1"/>
      <p:bldP spid="438275" grpId="1" animBg="1"/>
      <p:bldP spid="17435" grpId="0" animBg="1"/>
      <p:bldP spid="17437" grpId="0" animBg="1"/>
      <p:bldP spid="17438" grpId="0" animBg="1"/>
      <p:bldP spid="17439" grpId="0" animBg="1"/>
      <p:bldP spid="17440" grpId="0" animBg="1"/>
      <p:bldP spid="17444" grpId="0" animBg="1"/>
      <p:bldP spid="17445" grpId="0" animBg="1"/>
      <p:bldP spid="17455" grpId="0" animBg="1"/>
      <p:bldP spid="17456" grpId="0" animBg="1"/>
      <p:bldP spid="17457" grpId="0" animBg="1"/>
      <p:bldP spid="17460" grpId="0" animBg="1"/>
      <p:bldP spid="17461" grpId="0" animBg="1"/>
      <p:bldP spid="2" grpId="0" animBg="1"/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8" grpId="0" animBg="1"/>
      <p:bldP spid="29" grpId="0" animBg="1"/>
      <p:bldP spid="4096" grpId="0" animBg="1"/>
      <p:bldP spid="4101" grpId="0" animBg="1"/>
      <p:bldP spid="4105" grpId="0" animBg="1"/>
      <p:bldP spid="4106" grpId="0" animBg="1"/>
      <p:bldP spid="4108" grpId="0" animBg="1"/>
      <p:bldP spid="4114" grpId="0" animBg="1"/>
      <p:bldP spid="4115" grpId="0" animBg="1"/>
      <p:bldP spid="4116" grpId="0" animBg="1"/>
      <p:bldP spid="4117" grpId="0" animBg="1"/>
      <p:bldP spid="4110" grpId="0" animBg="1"/>
      <p:bldP spid="438355" grpId="0" animBg="1"/>
      <p:bldP spid="43835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604361-6907-4E0F-B022-CEF6C7408B1F}"/>
              </a:ext>
            </a:extLst>
          </p:cNvPr>
          <p:cNvSpPr/>
          <p:nvPr/>
        </p:nvSpPr>
        <p:spPr>
          <a:xfrm rot="20723370">
            <a:off x="345098" y="1351508"/>
            <a:ext cx="3300319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r>
              <a:rPr lang="en-US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r>
              <a:rPr lang="en-US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en-US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r>
              <a:rPr lang="en-US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</a:t>
            </a:r>
            <a:r>
              <a:rPr lang="en-US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FF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</a:t>
            </a:r>
          </a:p>
          <a:p>
            <a:pPr algn="ctr"/>
            <a:r>
              <a:rPr lang="en-US" sz="8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g</a:t>
            </a:r>
            <a:r>
              <a:rPr lang="en-US" sz="8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</a:t>
            </a:r>
            <a:r>
              <a:rPr lang="en-US" sz="8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á</a:t>
            </a:r>
            <a:r>
              <a:rPr lang="en-US" sz="8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</a:t>
            </a:r>
            <a:endParaRPr lang="en-US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18EA1A-D6D3-4929-A2F2-B2DDD23CD8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51" b="69315"/>
          <a:stretch/>
        </p:blipFill>
        <p:spPr>
          <a:xfrm>
            <a:off x="8662259" y="2343059"/>
            <a:ext cx="1521214" cy="18139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4C7995-1644-4EC6-93A0-D061EC606B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71" t="30685" r="-20" b="38630"/>
          <a:stretch/>
        </p:blipFill>
        <p:spPr>
          <a:xfrm>
            <a:off x="9209759" y="250624"/>
            <a:ext cx="1783947" cy="21272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47CAC9-7556-49D8-8046-919B4439B4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1" t="31659" r="24367" b="34368"/>
          <a:stretch/>
        </p:blipFill>
        <p:spPr>
          <a:xfrm>
            <a:off x="4717085" y="2343059"/>
            <a:ext cx="1394046" cy="2008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AF12DE-C57B-469F-B69E-FE9403B06A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33836" r="50518" b="31360"/>
          <a:stretch/>
        </p:blipFill>
        <p:spPr>
          <a:xfrm>
            <a:off x="5080739" y="4457584"/>
            <a:ext cx="1443233" cy="2057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6B7F93-FFAD-410A-AD7C-004F22DC8B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2" r="75151" b="36743"/>
          <a:stretch/>
        </p:blipFill>
        <p:spPr>
          <a:xfrm>
            <a:off x="7976220" y="4706783"/>
            <a:ext cx="1521214" cy="18139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40FC7D-E9F5-4997-B673-6198261554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51" t="812" b="68503"/>
          <a:stretch/>
        </p:blipFill>
        <p:spPr>
          <a:xfrm>
            <a:off x="3890365" y="485825"/>
            <a:ext cx="1521214" cy="18139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C7B104-33C5-4538-8A18-4BDDA53DE5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3" r="22768" b="66352"/>
          <a:stretch/>
        </p:blipFill>
        <p:spPr>
          <a:xfrm>
            <a:off x="6447678" y="4506997"/>
            <a:ext cx="1521214" cy="19890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8ABD17-8F42-46C7-A8FF-C6CF438407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1" t="-853" r="50000" b="65054"/>
          <a:stretch/>
        </p:blipFill>
        <p:spPr>
          <a:xfrm>
            <a:off x="7358509" y="2350460"/>
            <a:ext cx="1521214" cy="21162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5789B7-E40C-4E34-BC35-585F1FC317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" t="62066" r="73368" b="1"/>
          <a:stretch/>
        </p:blipFill>
        <p:spPr>
          <a:xfrm>
            <a:off x="8320410" y="379285"/>
            <a:ext cx="1055733" cy="15562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316CC2-ABBF-43F0-8C31-E1EAAC8E01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5586" r="25151" b="66"/>
          <a:stretch/>
        </p:blipFill>
        <p:spPr>
          <a:xfrm>
            <a:off x="5476473" y="373874"/>
            <a:ext cx="1381448" cy="18439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6A90C1-7928-42AD-A7BD-2F1DA09976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1" t="69315" r="50000"/>
          <a:stretch/>
        </p:blipFill>
        <p:spPr>
          <a:xfrm>
            <a:off x="6678449" y="362744"/>
            <a:ext cx="1521214" cy="18139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13EFA5-BCF7-4EFF-A1AA-061E422824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51" t="69315"/>
          <a:stretch/>
        </p:blipFill>
        <p:spPr>
          <a:xfrm>
            <a:off x="5979864" y="2478587"/>
            <a:ext cx="1521214" cy="181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1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4A5FE8-B10B-4AD8-81E6-48AC64C6E1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51" b="69315"/>
          <a:stretch/>
        </p:blipFill>
        <p:spPr>
          <a:xfrm>
            <a:off x="2396408" y="3304365"/>
            <a:ext cx="1322328" cy="15767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ADCAFF-9BF4-47AA-8ED0-C8E6604CFE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1" t="31659" r="24367" b="34368"/>
          <a:stretch/>
        </p:blipFill>
        <p:spPr>
          <a:xfrm>
            <a:off x="632894" y="1969970"/>
            <a:ext cx="1211785" cy="17457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F350AC-BDC4-4F61-9BB8-A03FA18AA3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2" r="75151" b="36743"/>
          <a:stretch/>
        </p:blipFill>
        <p:spPr>
          <a:xfrm>
            <a:off x="1668955" y="4894903"/>
            <a:ext cx="1322328" cy="15767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CDBE4A-D716-4328-9FFD-75F0EE1AFA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51" t="812" b="68503"/>
          <a:stretch/>
        </p:blipFill>
        <p:spPr>
          <a:xfrm>
            <a:off x="459869" y="707712"/>
            <a:ext cx="1322328" cy="15767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C69AC5-3BD0-49A5-98CF-C5745AD740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1" t="-853" r="50000" b="65054"/>
          <a:stretch/>
        </p:blipFill>
        <p:spPr>
          <a:xfrm>
            <a:off x="2080684" y="409190"/>
            <a:ext cx="1322328" cy="18395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D8CD55-0E63-41FD-8908-153E4D0A7E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" t="62066" r="73368" b="1"/>
          <a:stretch/>
        </p:blipFill>
        <p:spPr>
          <a:xfrm>
            <a:off x="2322270" y="2197239"/>
            <a:ext cx="917703" cy="13528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3DF1E8-8A65-47D4-9D34-46A821ACD4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1" t="69315" r="50000"/>
          <a:stretch/>
        </p:blipFill>
        <p:spPr>
          <a:xfrm>
            <a:off x="589756" y="3654069"/>
            <a:ext cx="1322328" cy="1576781"/>
          </a:xfrm>
          <a:prstGeom prst="rect">
            <a:avLst/>
          </a:prstGeom>
        </p:spPr>
      </p:pic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34A78380-34AB-4CB9-B445-E3B606EDDDF1}"/>
              </a:ext>
            </a:extLst>
          </p:cNvPr>
          <p:cNvSpPr/>
          <p:nvPr/>
        </p:nvSpPr>
        <p:spPr>
          <a:xfrm>
            <a:off x="5866607" y="778437"/>
            <a:ext cx="4953000" cy="460069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 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4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ham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quên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mất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 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trả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đúng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nhé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!</a:t>
            </a:r>
            <a:endParaRPr lang="vi-VN" sz="32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AA1766-2C38-439D-BD78-CDFBBED1C2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51" t="69315"/>
          <a:stretch/>
        </p:blipFill>
        <p:spPr>
          <a:xfrm>
            <a:off x="2971006" y="4384587"/>
            <a:ext cx="1521214" cy="181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0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71" t="30685" r="-20" b="38630"/>
          <a:stretch/>
        </p:blipFill>
        <p:spPr>
          <a:xfrm>
            <a:off x="970704" y="-760453"/>
            <a:ext cx="2234018" cy="2663906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3" r="22768" b="66352"/>
          <a:stretch/>
        </p:blipFill>
        <p:spPr>
          <a:xfrm>
            <a:off x="10832420" y="-254861"/>
            <a:ext cx="1905000" cy="2490921"/>
          </a:xfrm>
          <a:prstGeom prst="rect">
            <a:avLst/>
          </a:prstGeom>
        </p:spPr>
      </p:pic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5586" r="25151" b="66"/>
          <a:stretch/>
        </p:blipFill>
        <p:spPr>
          <a:xfrm>
            <a:off x="10832420" y="2895601"/>
            <a:ext cx="1905000" cy="2542755"/>
          </a:xfrm>
          <a:prstGeom prst="rect">
            <a:avLst/>
          </a:prstGeom>
        </p:spPr>
      </p:pic>
      <p:pic>
        <p:nvPicPr>
          <p:cNvPr id="15" name="Picture 14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33836" r="50518" b="31360"/>
          <a:stretch/>
        </p:blipFill>
        <p:spPr>
          <a:xfrm>
            <a:off x="350988" y="3207521"/>
            <a:ext cx="1807345" cy="2576559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4495800"/>
            <a:ext cx="15049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87 0.17014 C 0.08087 0.0882 -0.03594 0.02547 -0.17802 0.02547 C -0.32543 0.02547 -0.44276 0.0882 -0.44276 0.17014 C -0.44276 0.25209 -0.55932 0.31436 -0.70634 0.31436 C -0.84894 0.31436 -0.96679 0.25209 -0.96679 0.17014 " pathEditMode="relative" rAng="10800000" ptsTypes="AAAAA">
                                      <p:cBhvr>
                                        <p:cTn id="6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77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3.33333E-6 C -0.01824 0.03704 -0.03972 0.09769 -0.0086 0.17084 C 0.03659 0.27778 0.14233 0.14838 0.19703 0.27547 C 0.24651 0.39213 0.13009 0.45023 0.17814 0.56065 C 0.22685 0.67639 0.2654 0.52662 0.31801 0.65023 C 0.36528 0.76065 0.29522 0.75949 0.33728 0.85787 C 0.37778 0.95348 0.39041 0.85834 0.42687 0.94561 C 0.44784 0.99398 0.44055 1.00996 0.43547 1.02477 " pathEditMode="relative" rAng="3180000" ptsTypes="AAAAAAAA">
                                      <p:cBhvr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35" y="5129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9367E-6 4.44444E-6 C 0.01745 0.11574 0.05314 0.1949 0.08244 0.18842 C 0.11148 0.18217 0.13166 0.0912 0.13192 -0.02871 C 0.15315 0.08611 0.18375 0.16643 0.21409 0.15949 C 0.24352 0.15324 0.2641 0.0618 0.26371 -0.05764 C 0.28402 0.05763 0.31619 0.1368 0.34575 0.13148 C 0.37609 0.1243 0.39966 0.03263 0.39993 -0.08727 C 0.41672 0.02893 0.44863 0.10879 0.48249 0.10138 C 0.50775 0.0956 0.53132 0.00439 0.5321 -0.11621 C 0.54903 -0.00047 0.58445 0.07893 0.61389 0.07129 C 0.64345 0.06597 0.66376 -0.02524 0.66402 -0.14514 C 0.68473 -0.02963 0.71624 0.05023 0.74632 0.04328 C 0.77523 0.03657 0.7962 -0.05394 0.80037 -0.175 C 0.81704 -0.05834 0.8479 0.02083 0.87785 0.01504 C 0.9078 0.00717 0.9319 -0.08357 0.93242 -0.20371 C 0.94882 -0.08704 0.98034 -0.00834 1.01485 -0.01482 C 1.04428 -0.0213 1.06355 -0.11204 1.06433 -0.23287 " pathEditMode="relative" rAng="21180000" ptsTypes="AAAAAAAAAAAAAAAAA">
                                      <p:cBhvr>
                                        <p:cTn id="10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13" y="-145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66 -0.07431 L -1.01003 0.44421 " pathEditMode="relative" rAng="0" ptsTypes="AA">
                                      <p:cBhvr>
                                        <p:cTn id="12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291" y="2592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5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71" t="30685" r="-20" b="38630"/>
          <a:stretch/>
        </p:blipFill>
        <p:spPr>
          <a:xfrm>
            <a:off x="227807" y="4724398"/>
            <a:ext cx="2057400" cy="2453302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68617114"/>
              </p:ext>
            </p:extLst>
          </p:nvPr>
        </p:nvGraphicFramePr>
        <p:xfrm>
          <a:off x="4876007" y="914401"/>
          <a:ext cx="7315200" cy="5801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Cloud Callout 5"/>
          <p:cNvSpPr/>
          <p:nvPr/>
        </p:nvSpPr>
        <p:spPr>
          <a:xfrm>
            <a:off x="288465" y="577412"/>
            <a:ext cx="6705600" cy="2438400"/>
          </a:xfrm>
          <a:prstGeom prst="cloudCallout">
            <a:avLst>
              <a:gd name="adj1" fmla="val -31561"/>
              <a:gd name="adj2" fmla="val 12517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  <a:cs typeface="Times New Roman" pitchFamily="18" charset="0"/>
              </a:rPr>
              <a:t>Trong bài‘‘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vi-VN" sz="2800" dirty="0">
                <a:latin typeface="+mj-lt"/>
                <a:cs typeface="Times New Roman" pitchFamily="18" charset="0"/>
              </a:rPr>
              <a:t>trăng của ngoại’</a:t>
            </a:r>
            <a:r>
              <a:rPr lang="en-US" sz="2800" dirty="0">
                <a:latin typeface="+mj-lt"/>
                <a:cs typeface="Times New Roman" pitchFamily="18" charset="0"/>
              </a:rPr>
              <a:t>’</a:t>
            </a:r>
            <a:r>
              <a:rPr lang="vi-VN" sz="2800" dirty="0">
                <a:latin typeface="+mj-lt"/>
                <a:cs typeface="Times New Roman" pitchFamily="18" charset="0"/>
              </a:rPr>
              <a:t>.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vi-VN" sz="2800" dirty="0">
                <a:latin typeface="+mj-lt"/>
                <a:cs typeface="Times New Roman" pitchFamily="18" charset="0"/>
              </a:rPr>
              <a:t>Nghỉ hè, ba má cho chị em My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ieng-tinh-tinh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1207" y="14918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4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6E77F1-4CE3-4BB1-BD33-BEF6F9892F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666E77F1-4CE3-4BB1-BD33-BEF6F9892F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666E77F1-4CE3-4BB1-BD33-BEF6F9892F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666E77F1-4CE3-4BB1-BD33-BEF6F9892F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DC2B2A-913F-4D1C-AFBC-1CD768D8E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BDDC2B2A-913F-4D1C-AFBC-1CD768D8E4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BDDC2B2A-913F-4D1C-AFBC-1CD768D8E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BDDC2B2A-913F-4D1C-AFBC-1CD768D8E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6C6ACF-2ED1-460D-9A18-00F80408D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graphicEl>
                                              <a:dgm id="{696C6ACF-2ED1-460D-9A18-00F80408DE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696C6ACF-2ED1-460D-9A18-00F80408D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696C6ACF-2ED1-460D-9A18-00F80408D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6A3E5B-D5C4-465D-AA06-7E4AA6811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graphicEl>
                                              <a:dgm id="{256A3E5B-D5C4-465D-AA06-7E4AA68112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256A3E5B-D5C4-465D-AA06-7E4AA6811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256A3E5B-D5C4-465D-AA06-7E4AA6811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451FAD-7B61-4EB2-91A3-5C456F542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graphicEl>
                                              <a:dgm id="{14451FAD-7B61-4EB2-91A3-5C456F542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graphicEl>
                                              <a:dgm id="{14451FAD-7B61-4EB2-91A3-5C456F542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graphicEl>
                                              <a:dgm id="{14451FAD-7B61-4EB2-91A3-5C456F542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86D05F-6BF1-40C7-B9D3-819B17EF5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graphicEl>
                                              <a:dgm id="{F086D05F-6BF1-40C7-B9D3-819B17EF58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F086D05F-6BF1-40C7-B9D3-819B17EF5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graphicEl>
                                              <a:dgm id="{F086D05F-6BF1-40C7-B9D3-819B17EF5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E3CB67-6AEF-47B5-81E8-B755817A2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graphicEl>
                                              <a:dgm id="{99E3CB67-6AEF-47B5-81E8-B755817A25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99E3CB67-6AEF-47B5-81E8-B755817A2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99E3CB67-6AEF-47B5-81E8-B755817A2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A11A6E-7BDA-4D9B-BCCD-9B57AACFC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graphicEl>
                                              <a:dgm id="{4DA11A6E-7BDA-4D9B-BCCD-9B57AACFCC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graphicEl>
                                              <a:dgm id="{4DA11A6E-7BDA-4D9B-BCCD-9B57AACFC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4DA11A6E-7BDA-4D9B-BCCD-9B57AACFC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dgm id="{BDDC2B2A-913F-4D1C-AFBC-1CD768D8E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">
                                            <p:graphicEl>
                                              <a:dgm id="{BDDC2B2A-913F-4D1C-AFBC-1CD768D8E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BDDC2B2A-913F-4D1C-AFBC-1CD768D8E4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DC2B2A-913F-4D1C-AFBC-1CD768D8E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dgm id="{696C6ACF-2ED1-460D-9A18-00F80408D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">
                                            <p:graphicEl>
                                              <a:dgm id="{696C6ACF-2ED1-460D-9A18-00F80408D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graphicEl>
                                              <a:dgm id="{696C6ACF-2ED1-460D-9A18-00F80408DE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6C6ACF-2ED1-460D-9A18-00F80408D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">
                                            <p:graphicEl>
                                              <a:dgm id="{256A3E5B-D5C4-465D-AA06-7E4AA6811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dgm id="{256A3E5B-D5C4-465D-AA06-7E4AA6811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">
                                            <p:graphicEl>
                                              <a:dgm id="{256A3E5B-D5C4-465D-AA06-7E4AA68112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6A3E5B-D5C4-465D-AA06-7E4AA6811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14451FAD-7B61-4EB2-91A3-5C456F542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">
                                            <p:graphicEl>
                                              <a:dgm id="{14451FAD-7B61-4EB2-91A3-5C456F542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">
                                            <p:graphicEl>
                                              <a:dgm id="{14451FAD-7B61-4EB2-91A3-5C456F542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451FAD-7B61-4EB2-91A3-5C456F542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">
                                            <p:graphicEl>
                                              <a:dgm id="{F086D05F-6BF1-40C7-B9D3-819B17EF5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">
                                            <p:graphicEl>
                                              <a:dgm id="{F086D05F-6BF1-40C7-B9D3-819B17EF5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">
                                            <p:graphicEl>
                                              <a:dgm id="{F086D05F-6BF1-40C7-B9D3-819B17EF58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86D05F-6BF1-40C7-B9D3-819B17EF5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dgm id="{99E3CB67-6AEF-47B5-81E8-B755817A2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>
                                            <p:graphicEl>
                                              <a:dgm id="{99E3CB67-6AEF-47B5-81E8-B755817A2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>
                                            <p:graphicEl>
                                              <a:dgm id="{99E3CB67-6AEF-47B5-81E8-B755817A25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E3CB67-6AEF-47B5-81E8-B755817A2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">
                                            <p:graphicEl>
                                              <a:dgm id="{4DA11A6E-7BDA-4D9B-BCCD-9B57AACFC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5">
                                            <p:graphicEl>
                                              <a:dgm id="{4DA11A6E-7BDA-4D9B-BCCD-9B57AACFC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">
                                            <p:graphicEl>
                                              <a:dgm id="{4DA11A6E-7BDA-4D9B-BCCD-9B57AACFCC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A11A6E-7BDA-4D9B-BCCD-9B57AACFC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34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Graphic spid="5" grpId="0">
        <p:bldSub>
          <a:bldDgm bld="one"/>
        </p:bldSub>
      </p:bldGraphic>
      <p:bldGraphic spid="5" grpId="1" uiExpand="1">
        <p:bldSub>
          <a:bldDgm bld="one"/>
        </p:bldSub>
      </p:bldGraphic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3" r="22768" b="66352"/>
          <a:stretch/>
        </p:blipFill>
        <p:spPr>
          <a:xfrm>
            <a:off x="803" y="4850056"/>
            <a:ext cx="1635418" cy="2138424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58725" y="132114"/>
            <a:ext cx="5277889" cy="2719400"/>
          </a:xfrm>
          <a:prstGeom prst="cloudCallout">
            <a:avLst>
              <a:gd name="adj1" fmla="val -34451"/>
              <a:gd name="adj2" fmla="val 10100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+mj-lt"/>
                <a:cs typeface="Times New Roman" pitchFamily="18" charset="0"/>
              </a:rPr>
              <a:t>Hằng ngày, ba ông cháu làm gì?</a:t>
            </a:r>
            <a:endParaRPr lang="vi-VN" sz="3600" dirty="0">
              <a:latin typeface="+mj-lt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29770524"/>
              </p:ext>
            </p:extLst>
          </p:nvPr>
        </p:nvGraphicFramePr>
        <p:xfrm>
          <a:off x="3810000" y="1121081"/>
          <a:ext cx="9601200" cy="5867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Tieng-tinh-tinh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68993" y="14918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8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196DF5-C7E6-4A4F-8EFE-3E1AE3E59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3F196DF5-C7E6-4A4F-8EFE-3E1AE3E59F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4B5F01-A316-437B-B88C-E28FC9E405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DA4B5F01-A316-437B-B88C-E28FC9E405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C6D37D-3AC3-47D0-A7FC-953838D7D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graphicEl>
                                              <a:dgm id="{96C6D37D-3AC3-47D0-A7FC-953838D7D8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FFD007-2FD2-4B98-8EEF-F3C8704C0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EFFFD007-2FD2-4B98-8EEF-F3C8704C09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9E1EE2-EDE6-4C64-9EFF-8D8319303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dgm id="{AA9E1EE2-EDE6-4C64-9EFF-8D8319303F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>
                                            <p:graphicEl>
                                              <a:dgm id="{3F196DF5-C7E6-4A4F-8EFE-3E1AE3E59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>
                                            <p:graphicEl>
                                              <a:dgm id="{3F196DF5-C7E6-4A4F-8EFE-3E1AE3E59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>
                                            <p:graphicEl>
                                              <a:dgm id="{3F196DF5-C7E6-4A4F-8EFE-3E1AE3E59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graphicEl>
                                              <a:dgm id="{3F196DF5-C7E6-4A4F-8EFE-3E1AE3E59F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196DF5-C7E6-4A4F-8EFE-3E1AE3E59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>
                                            <p:graphicEl>
                                              <a:dgm id="{96C6D37D-3AC3-47D0-A7FC-953838D7D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>
                                            <p:graphicEl>
                                              <a:dgm id="{96C6D37D-3AC3-47D0-A7FC-953838D7D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>
                                            <p:graphicEl>
                                              <a:dgm id="{96C6D37D-3AC3-47D0-A7FC-953838D7D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graphicEl>
                                              <a:dgm id="{96C6D37D-3AC3-47D0-A7FC-953838D7D8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C6D37D-3AC3-47D0-A7FC-953838D7D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>
                                            <p:graphicEl>
                                              <a:dgm id="{EFFFD007-2FD2-4B98-8EEF-F3C8704C0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>
                                            <p:graphicEl>
                                              <a:dgm id="{EFFFD007-2FD2-4B98-8EEF-F3C8704C0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>
                                            <p:graphicEl>
                                              <a:dgm id="{EFFFD007-2FD2-4B98-8EEF-F3C8704C0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graphicEl>
                                              <a:dgm id="{EFFFD007-2FD2-4B98-8EEF-F3C8704C09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FFD007-2FD2-4B98-8EEF-F3C8704C0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>
                                            <p:graphicEl>
                                              <a:dgm id="{AA9E1EE2-EDE6-4C64-9EFF-8D8319303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>
                                            <p:graphicEl>
                                              <a:dgm id="{AA9E1EE2-EDE6-4C64-9EFF-8D8319303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>
                                            <p:graphicEl>
                                              <a:dgm id="{AA9E1EE2-EDE6-4C64-9EFF-8D8319303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graphicEl>
                                              <a:dgm id="{AA9E1EE2-EDE6-4C64-9EFF-8D8319303F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9E1EE2-EDE6-4C64-9EFF-8D8319303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34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  <p:bldGraphic spid="7" grpId="0" uiExpand="1">
        <p:bldSub>
          <a:bldDgm bld="one"/>
        </p:bldSub>
      </p:bldGraphic>
      <p:bldGraphic spid="7" grpId="1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5586" r="25151" b="66"/>
          <a:stretch/>
        </p:blipFill>
        <p:spPr>
          <a:xfrm>
            <a:off x="152400" y="4540078"/>
            <a:ext cx="1752600" cy="2339335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15090" y="283792"/>
            <a:ext cx="5866597" cy="2793304"/>
          </a:xfrm>
          <a:prstGeom prst="cloudCallout">
            <a:avLst>
              <a:gd name="adj1" fmla="val -24221"/>
              <a:gd name="adj2" fmla="val 108620"/>
            </a:avLst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sáng My nhìn thấy khi tỉnh giấc là gì? Chọn ý đúng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7620000" y="851769"/>
            <a:ext cx="4343400" cy="1657350"/>
          </a:xfrm>
          <a:prstGeom prst="wedgeEllipseCallout">
            <a:avLst>
              <a:gd name="adj1" fmla="val -99760"/>
              <a:gd name="adj2" fmla="val 300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  <a:cs typeface="Times New Roman" pitchFamily="18" charset="0"/>
              </a:rPr>
              <a:t>A. Vầng trăng lọt vào nhà</a:t>
            </a:r>
            <a:r>
              <a:rPr lang="en-US" sz="2800" dirty="0">
                <a:latin typeface="+mj-lt"/>
                <a:cs typeface="Times New Roman" pitchFamily="18" charset="0"/>
              </a:rPr>
              <a:t>.</a:t>
            </a:r>
            <a:endParaRPr lang="vi-VN" sz="2800" dirty="0">
              <a:latin typeface="+mj-lt"/>
              <a:cs typeface="Times New Roman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7352506" y="2907603"/>
            <a:ext cx="4343400" cy="1752600"/>
          </a:xfrm>
          <a:prstGeom prst="wedgeEllipseCallout">
            <a:avLst>
              <a:gd name="adj1" fmla="val -91963"/>
              <a:gd name="adj2" fmla="val -9224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  <a:cs typeface="Times New Roman" pitchFamily="18" charset="0"/>
              </a:rPr>
              <a:t>B.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Ánh sáng từ chiếc đèn bàn của 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6172200" y="4968152"/>
            <a:ext cx="4114800" cy="1806879"/>
          </a:xfrm>
          <a:prstGeom prst="wedgeEllipseCallout">
            <a:avLst>
              <a:gd name="adj1" fmla="val -63057"/>
              <a:gd name="adj2" fmla="val -20019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  <a:cs typeface="Times New Roman" pitchFamily="18" charset="0"/>
              </a:rPr>
              <a:t>C. Ánh trăng chiếu vào nhà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2133600" y="4968133"/>
            <a:ext cx="3962400" cy="1703798"/>
          </a:xfrm>
          <a:prstGeom prst="wedgeEllipseCallout">
            <a:avLst>
              <a:gd name="adj1" fmla="val 37383"/>
              <a:gd name="adj2" fmla="val -21014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  <a:cs typeface="Times New Roman" pitchFamily="18" charset="0"/>
              </a:rPr>
              <a:t>D.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Tieng-tinh-tinh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268993" y="14918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8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34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33836" r="50518" b="31360"/>
          <a:stretch/>
        </p:blipFill>
        <p:spPr>
          <a:xfrm>
            <a:off x="794" y="4753366"/>
            <a:ext cx="1551412" cy="22117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95977" y="242126"/>
            <a:ext cx="10896600" cy="2743200"/>
            <a:chOff x="354491" y="191218"/>
            <a:chExt cx="9594647" cy="1921967"/>
          </a:xfrm>
        </p:grpSpPr>
        <p:sp>
          <p:nvSpPr>
            <p:cNvPr id="3" name="Cloud Callout 2"/>
            <p:cNvSpPr/>
            <p:nvPr/>
          </p:nvSpPr>
          <p:spPr>
            <a:xfrm>
              <a:off x="354491" y="191218"/>
              <a:ext cx="9594647" cy="1921967"/>
            </a:xfrm>
            <a:prstGeom prst="cloudCallout">
              <a:avLst>
                <a:gd name="adj1" fmla="val -38453"/>
                <a:gd name="adj2" fmla="val 11488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latin typeface="+mj-lt"/>
                  <a:cs typeface="Times New Roman" pitchFamily="18" charset="0"/>
                </a:rPr>
                <a:t>Điền dấu phù hợp vào ô trống: </a:t>
              </a:r>
              <a:endParaRPr lang="en-US" sz="3200" dirty="0">
                <a:latin typeface="+mj-lt"/>
                <a:cs typeface="Times New Roman" pitchFamily="18" charset="0"/>
              </a:endParaRPr>
            </a:p>
            <a:p>
              <a:pPr algn="ctr"/>
              <a:r>
                <a:rPr lang="en-US" sz="3200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Nam </a:t>
              </a:r>
              <a:r>
                <a:rPr lang="en-US" sz="3200" dirty="0" err="1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mới</a:t>
              </a:r>
              <a:r>
                <a:rPr lang="en-US" sz="3200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vào</a:t>
              </a:r>
              <a:r>
                <a:rPr lang="en-US" sz="3200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lớp</a:t>
              </a:r>
              <a:r>
                <a:rPr lang="en-US" sz="3200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 1 </a:t>
              </a:r>
              <a:r>
                <a:rPr lang="en-US" sz="3200" dirty="0" err="1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nên</a:t>
              </a:r>
              <a:r>
                <a:rPr lang="en-US" sz="3200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chưa</a:t>
              </a:r>
              <a:r>
                <a:rPr lang="en-US" sz="3200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biết</a:t>
              </a:r>
              <a:r>
                <a:rPr lang="en-US" sz="3200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viết</a:t>
              </a:r>
              <a:r>
                <a:rPr lang="en-US" sz="3200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 </a:t>
              </a:r>
              <a:endParaRPr lang="vi-VN" sz="3200" dirty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  <a:p>
              <a:pPr algn="ctr"/>
              <a:r>
                <a:rPr lang="vi-VN" sz="3200" dirty="0">
                  <a:latin typeface="+mj-lt"/>
                  <a:cs typeface="Times New Roman" pitchFamily="18" charset="0"/>
                </a:rPr>
                <a:t>Chọn ý đúng nhất: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7889309" y="901946"/>
              <a:ext cx="469668" cy="32968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3600">
                <a:latin typeface="+mj-lt"/>
              </a:endParaRPr>
            </a:p>
          </p:txBody>
        </p:sp>
      </p:grpSp>
      <p:sp>
        <p:nvSpPr>
          <p:cNvPr id="6" name="Up Arrow Callout 5"/>
          <p:cNvSpPr/>
          <p:nvPr/>
        </p:nvSpPr>
        <p:spPr>
          <a:xfrm>
            <a:off x="5627539" y="4685867"/>
            <a:ext cx="2754461" cy="2003842"/>
          </a:xfrm>
          <a:prstGeom prst="upArrowCallout">
            <a:avLst>
              <a:gd name="adj1" fmla="val 29952"/>
              <a:gd name="adj2" fmla="val 25000"/>
              <a:gd name="adj3" fmla="val 25000"/>
              <a:gd name="adj4" fmla="val 684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+mj-lt"/>
              </a:rPr>
              <a:t>B.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Up Arrow Callout 6"/>
          <p:cNvSpPr/>
          <p:nvPr/>
        </p:nvSpPr>
        <p:spPr>
          <a:xfrm>
            <a:off x="5627539" y="2669182"/>
            <a:ext cx="2754460" cy="201199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9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Dấu chấm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9061042" y="2554723"/>
            <a:ext cx="2597558" cy="2003842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7829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+mj-lt"/>
              </a:rPr>
              <a:t>D. Dấu chấm</a:t>
            </a:r>
          </a:p>
        </p:txBody>
      </p:sp>
      <p:sp>
        <p:nvSpPr>
          <p:cNvPr id="9" name="Up Arrow Callout 8"/>
          <p:cNvSpPr/>
          <p:nvPr/>
        </p:nvSpPr>
        <p:spPr>
          <a:xfrm>
            <a:off x="9144000" y="4558584"/>
            <a:ext cx="2514600" cy="2025479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8739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+mj-lt"/>
              </a:rPr>
              <a:t>C.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Tieng-tinh-tinh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268993" y="14918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3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42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1333</Words>
  <Application>Microsoft Office PowerPoint</Application>
  <PresentationFormat>Widescreen</PresentationFormat>
  <Paragraphs>164</Paragraphs>
  <Slides>25</Slides>
  <Notes>7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Times New Roman</vt:lpstr>
      <vt:lpstr>.VnTime</vt:lpstr>
      <vt:lpstr>Arial</vt:lpstr>
      <vt:lpstr>Calibri</vt:lpstr>
      <vt:lpstr>VNI-Times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Administrator</cp:lastModifiedBy>
  <cp:revision>336</cp:revision>
  <dcterms:created xsi:type="dcterms:W3CDTF">2021-12-07T06:49:20Z</dcterms:created>
  <dcterms:modified xsi:type="dcterms:W3CDTF">2025-12-09T08:25:20Z</dcterms:modified>
</cp:coreProperties>
</file>