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23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705" r:id="rId6"/>
  </p:sldMasterIdLst>
  <p:notesMasterIdLst>
    <p:notesMasterId r:id="rId19"/>
  </p:notesMasterIdLst>
  <p:sldIdLst>
    <p:sldId id="256" r:id="rId7"/>
    <p:sldId id="7633" r:id="rId8"/>
    <p:sldId id="7629" r:id="rId9"/>
    <p:sldId id="7626" r:id="rId10"/>
    <p:sldId id="7627" r:id="rId11"/>
    <p:sldId id="7628" r:id="rId12"/>
    <p:sldId id="7632" r:id="rId13"/>
    <p:sldId id="7630" r:id="rId14"/>
    <p:sldId id="7611" r:id="rId15"/>
    <p:sldId id="257" r:id="rId16"/>
    <p:sldId id="7631" r:id="rId17"/>
    <p:sldId id="7615" r:id="rId18"/>
    <p:sldId id="7616" r:id="rId20"/>
    <p:sldId id="7617" r:id="rId21"/>
    <p:sldId id="7618" r:id="rId22"/>
    <p:sldId id="7619" r:id="rId23"/>
    <p:sldId id="7620" r:id="rId24"/>
    <p:sldId id="7621" r:id="rId25"/>
    <p:sldId id="7622" r:id="rId26"/>
    <p:sldId id="7623" r:id="rId27"/>
    <p:sldId id="7625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545" autoAdjust="0"/>
  </p:normalViewPr>
  <p:slideViewPr>
    <p:cSldViewPr snapToGrid="0">
      <p:cViewPr varScale="1">
        <p:scale>
          <a:sx n="59" d="100"/>
          <a:sy n="59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0D8E5-7C3D-40ED-B320-A9499181F5F7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7ED01-DA3B-4F54-A316-BD07336CC1A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7ED01-DA3B-4F54-A316-BD07336CC1AB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97ED01-DA3B-4F54-A316-BD07336CC1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97ED01-DA3B-4F54-A316-BD07336CC1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97ED01-DA3B-4F54-A316-BD07336CC1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97ED01-DA3B-4F54-A316-BD07336CC1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"/>
          <a:srcRect l="2180" t="9297" r="5712" b="8215"/>
          <a:stretch>
            <a:fillRect/>
          </a:stretch>
        </p:blipFill>
        <p:spPr>
          <a:xfrm>
            <a:off x="0" y="0"/>
            <a:ext cx="122362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 userDrawn="1"/>
        </p:nvSpPr>
        <p:spPr>
          <a:xfrm>
            <a:off x="337594" y="245962"/>
            <a:ext cx="11516811" cy="6366076"/>
          </a:xfrm>
          <a:custGeom>
            <a:avLst/>
            <a:gdLst>
              <a:gd name="connsiteX0" fmla="*/ 0 w 11516811"/>
              <a:gd name="connsiteY0" fmla="*/ 0 h 6366076"/>
              <a:gd name="connsiteX1" fmla="*/ 230336 w 11516811"/>
              <a:gd name="connsiteY1" fmla="*/ 0 h 6366076"/>
              <a:gd name="connsiteX2" fmla="*/ 460672 w 11516811"/>
              <a:gd name="connsiteY2" fmla="*/ 0 h 6366076"/>
              <a:gd name="connsiteX3" fmla="*/ 1151681 w 11516811"/>
              <a:gd name="connsiteY3" fmla="*/ 0 h 6366076"/>
              <a:gd name="connsiteX4" fmla="*/ 1957858 w 11516811"/>
              <a:gd name="connsiteY4" fmla="*/ 0 h 6366076"/>
              <a:gd name="connsiteX5" fmla="*/ 2533698 w 11516811"/>
              <a:gd name="connsiteY5" fmla="*/ 0 h 6366076"/>
              <a:gd name="connsiteX6" fmla="*/ 3339875 w 11516811"/>
              <a:gd name="connsiteY6" fmla="*/ 0 h 6366076"/>
              <a:gd name="connsiteX7" fmla="*/ 4146052 w 11516811"/>
              <a:gd name="connsiteY7" fmla="*/ 0 h 6366076"/>
              <a:gd name="connsiteX8" fmla="*/ 4491556 w 11516811"/>
              <a:gd name="connsiteY8" fmla="*/ 0 h 6366076"/>
              <a:gd name="connsiteX9" fmla="*/ 5297733 w 11516811"/>
              <a:gd name="connsiteY9" fmla="*/ 0 h 6366076"/>
              <a:gd name="connsiteX10" fmla="*/ 5988742 w 11516811"/>
              <a:gd name="connsiteY10" fmla="*/ 0 h 6366076"/>
              <a:gd name="connsiteX11" fmla="*/ 6679750 w 11516811"/>
              <a:gd name="connsiteY11" fmla="*/ 0 h 6366076"/>
              <a:gd name="connsiteX12" fmla="*/ 7485927 w 11516811"/>
              <a:gd name="connsiteY12" fmla="*/ 0 h 6366076"/>
              <a:gd name="connsiteX13" fmla="*/ 7946600 w 11516811"/>
              <a:gd name="connsiteY13" fmla="*/ 0 h 6366076"/>
              <a:gd name="connsiteX14" fmla="*/ 8522440 w 11516811"/>
              <a:gd name="connsiteY14" fmla="*/ 0 h 6366076"/>
              <a:gd name="connsiteX15" fmla="*/ 9098281 w 11516811"/>
              <a:gd name="connsiteY15" fmla="*/ 0 h 6366076"/>
              <a:gd name="connsiteX16" fmla="*/ 9443785 w 11516811"/>
              <a:gd name="connsiteY16" fmla="*/ 0 h 6366076"/>
              <a:gd name="connsiteX17" fmla="*/ 10249962 w 11516811"/>
              <a:gd name="connsiteY17" fmla="*/ 0 h 6366076"/>
              <a:gd name="connsiteX18" fmla="*/ 10710634 w 11516811"/>
              <a:gd name="connsiteY18" fmla="*/ 0 h 6366076"/>
              <a:gd name="connsiteX19" fmla="*/ 11516811 w 11516811"/>
              <a:gd name="connsiteY19" fmla="*/ 0 h 6366076"/>
              <a:gd name="connsiteX20" fmla="*/ 11516811 w 11516811"/>
              <a:gd name="connsiteY20" fmla="*/ 706056 h 6366076"/>
              <a:gd name="connsiteX21" fmla="*/ 11516811 w 11516811"/>
              <a:gd name="connsiteY21" fmla="*/ 1284790 h 6366076"/>
              <a:gd name="connsiteX22" fmla="*/ 11516811 w 11516811"/>
              <a:gd name="connsiteY22" fmla="*/ 1736203 h 6366076"/>
              <a:gd name="connsiteX23" fmla="*/ 11516811 w 11516811"/>
              <a:gd name="connsiteY23" fmla="*/ 2187615 h 6366076"/>
              <a:gd name="connsiteX24" fmla="*/ 11516811 w 11516811"/>
              <a:gd name="connsiteY24" fmla="*/ 2830010 h 6366076"/>
              <a:gd name="connsiteX25" fmla="*/ 11516811 w 11516811"/>
              <a:gd name="connsiteY25" fmla="*/ 3217762 h 6366076"/>
              <a:gd name="connsiteX26" fmla="*/ 11516811 w 11516811"/>
              <a:gd name="connsiteY26" fmla="*/ 3923818 h 6366076"/>
              <a:gd name="connsiteX27" fmla="*/ 11516811 w 11516811"/>
              <a:gd name="connsiteY27" fmla="*/ 4502552 h 6366076"/>
              <a:gd name="connsiteX28" fmla="*/ 11516811 w 11516811"/>
              <a:gd name="connsiteY28" fmla="*/ 4953965 h 6366076"/>
              <a:gd name="connsiteX29" fmla="*/ 11516811 w 11516811"/>
              <a:gd name="connsiteY29" fmla="*/ 5341716 h 6366076"/>
              <a:gd name="connsiteX30" fmla="*/ 11516811 w 11516811"/>
              <a:gd name="connsiteY30" fmla="*/ 6366076 h 6366076"/>
              <a:gd name="connsiteX31" fmla="*/ 11286475 w 11516811"/>
              <a:gd name="connsiteY31" fmla="*/ 6366076 h 6366076"/>
              <a:gd name="connsiteX32" fmla="*/ 10940970 w 11516811"/>
              <a:gd name="connsiteY32" fmla="*/ 6366076 h 6366076"/>
              <a:gd name="connsiteX33" fmla="*/ 10480298 w 11516811"/>
              <a:gd name="connsiteY33" fmla="*/ 6366076 h 6366076"/>
              <a:gd name="connsiteX34" fmla="*/ 9674121 w 11516811"/>
              <a:gd name="connsiteY34" fmla="*/ 6366076 h 6366076"/>
              <a:gd name="connsiteX35" fmla="*/ 9098281 w 11516811"/>
              <a:gd name="connsiteY35" fmla="*/ 6366076 h 6366076"/>
              <a:gd name="connsiteX36" fmla="*/ 8637608 w 11516811"/>
              <a:gd name="connsiteY36" fmla="*/ 6366076 h 6366076"/>
              <a:gd name="connsiteX37" fmla="*/ 8292104 w 11516811"/>
              <a:gd name="connsiteY37" fmla="*/ 6366076 h 6366076"/>
              <a:gd name="connsiteX38" fmla="*/ 7831431 w 11516811"/>
              <a:gd name="connsiteY38" fmla="*/ 6366076 h 6366076"/>
              <a:gd name="connsiteX39" fmla="*/ 7370759 w 11516811"/>
              <a:gd name="connsiteY39" fmla="*/ 6366076 h 6366076"/>
              <a:gd name="connsiteX40" fmla="*/ 6679750 w 11516811"/>
              <a:gd name="connsiteY40" fmla="*/ 6366076 h 6366076"/>
              <a:gd name="connsiteX41" fmla="*/ 6219078 w 11516811"/>
              <a:gd name="connsiteY41" fmla="*/ 6366076 h 6366076"/>
              <a:gd name="connsiteX42" fmla="*/ 5528069 w 11516811"/>
              <a:gd name="connsiteY42" fmla="*/ 6366076 h 6366076"/>
              <a:gd name="connsiteX43" fmla="*/ 5297733 w 11516811"/>
              <a:gd name="connsiteY43" fmla="*/ 6366076 h 6366076"/>
              <a:gd name="connsiteX44" fmla="*/ 4491556 w 11516811"/>
              <a:gd name="connsiteY44" fmla="*/ 6366076 h 6366076"/>
              <a:gd name="connsiteX45" fmla="*/ 4146052 w 11516811"/>
              <a:gd name="connsiteY45" fmla="*/ 6366076 h 6366076"/>
              <a:gd name="connsiteX46" fmla="*/ 3570211 w 11516811"/>
              <a:gd name="connsiteY46" fmla="*/ 6366076 h 6366076"/>
              <a:gd name="connsiteX47" fmla="*/ 3109539 w 11516811"/>
              <a:gd name="connsiteY47" fmla="*/ 6366076 h 6366076"/>
              <a:gd name="connsiteX48" fmla="*/ 2533698 w 11516811"/>
              <a:gd name="connsiteY48" fmla="*/ 6366076 h 6366076"/>
              <a:gd name="connsiteX49" fmla="*/ 1727522 w 11516811"/>
              <a:gd name="connsiteY49" fmla="*/ 6366076 h 6366076"/>
              <a:gd name="connsiteX50" fmla="*/ 1382017 w 11516811"/>
              <a:gd name="connsiteY50" fmla="*/ 6366076 h 6366076"/>
              <a:gd name="connsiteX51" fmla="*/ 921345 w 11516811"/>
              <a:gd name="connsiteY51" fmla="*/ 6366076 h 6366076"/>
              <a:gd name="connsiteX52" fmla="*/ 691009 w 11516811"/>
              <a:gd name="connsiteY52" fmla="*/ 6366076 h 6366076"/>
              <a:gd name="connsiteX53" fmla="*/ 0 w 11516811"/>
              <a:gd name="connsiteY53" fmla="*/ 6366076 h 6366076"/>
              <a:gd name="connsiteX54" fmla="*/ 0 w 11516811"/>
              <a:gd name="connsiteY54" fmla="*/ 5723681 h 6366076"/>
              <a:gd name="connsiteX55" fmla="*/ 0 w 11516811"/>
              <a:gd name="connsiteY55" fmla="*/ 5272268 h 6366076"/>
              <a:gd name="connsiteX56" fmla="*/ 0 w 11516811"/>
              <a:gd name="connsiteY56" fmla="*/ 4884516 h 6366076"/>
              <a:gd name="connsiteX57" fmla="*/ 0 w 11516811"/>
              <a:gd name="connsiteY57" fmla="*/ 4433104 h 6366076"/>
              <a:gd name="connsiteX58" fmla="*/ 0 w 11516811"/>
              <a:gd name="connsiteY58" fmla="*/ 3790709 h 6366076"/>
              <a:gd name="connsiteX59" fmla="*/ 0 w 11516811"/>
              <a:gd name="connsiteY59" fmla="*/ 3402957 h 6366076"/>
              <a:gd name="connsiteX60" fmla="*/ 0 w 11516811"/>
              <a:gd name="connsiteY60" fmla="*/ 2760562 h 6366076"/>
              <a:gd name="connsiteX61" fmla="*/ 0 w 11516811"/>
              <a:gd name="connsiteY61" fmla="*/ 2372810 h 6366076"/>
              <a:gd name="connsiteX62" fmla="*/ 0 w 11516811"/>
              <a:gd name="connsiteY62" fmla="*/ 1730415 h 6366076"/>
              <a:gd name="connsiteX63" fmla="*/ 0 w 11516811"/>
              <a:gd name="connsiteY63" fmla="*/ 1215342 h 6366076"/>
              <a:gd name="connsiteX64" fmla="*/ 0 w 11516811"/>
              <a:gd name="connsiteY64" fmla="*/ 636608 h 6366076"/>
              <a:gd name="connsiteX65" fmla="*/ 0 w 11516811"/>
              <a:gd name="connsiteY65" fmla="*/ 0 h 636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516811" h="6366076" fill="none" extrusionOk="0">
                <a:moveTo>
                  <a:pt x="0" y="0"/>
                </a:moveTo>
                <a:cubicBezTo>
                  <a:pt x="97058" y="-16298"/>
                  <a:pt x="128154" y="13554"/>
                  <a:pt x="230336" y="0"/>
                </a:cubicBezTo>
                <a:cubicBezTo>
                  <a:pt x="332518" y="-13554"/>
                  <a:pt x="362772" y="6908"/>
                  <a:pt x="460672" y="0"/>
                </a:cubicBezTo>
                <a:cubicBezTo>
                  <a:pt x="558572" y="-6908"/>
                  <a:pt x="1003204" y="10352"/>
                  <a:pt x="1151681" y="0"/>
                </a:cubicBezTo>
                <a:cubicBezTo>
                  <a:pt x="1300158" y="-10352"/>
                  <a:pt x="1607732" y="73786"/>
                  <a:pt x="1957858" y="0"/>
                </a:cubicBezTo>
                <a:cubicBezTo>
                  <a:pt x="2307984" y="-73786"/>
                  <a:pt x="2249804" y="17045"/>
                  <a:pt x="2533698" y="0"/>
                </a:cubicBezTo>
                <a:cubicBezTo>
                  <a:pt x="2817592" y="-17045"/>
                  <a:pt x="3101314" y="48415"/>
                  <a:pt x="3339875" y="0"/>
                </a:cubicBezTo>
                <a:cubicBezTo>
                  <a:pt x="3578436" y="-48415"/>
                  <a:pt x="3870040" y="83252"/>
                  <a:pt x="4146052" y="0"/>
                </a:cubicBezTo>
                <a:cubicBezTo>
                  <a:pt x="4422064" y="-83252"/>
                  <a:pt x="4378519" y="42"/>
                  <a:pt x="4491556" y="0"/>
                </a:cubicBezTo>
                <a:cubicBezTo>
                  <a:pt x="4604593" y="-42"/>
                  <a:pt x="5034086" y="87198"/>
                  <a:pt x="5297733" y="0"/>
                </a:cubicBezTo>
                <a:cubicBezTo>
                  <a:pt x="5561380" y="-87198"/>
                  <a:pt x="5680508" y="37274"/>
                  <a:pt x="5988742" y="0"/>
                </a:cubicBezTo>
                <a:cubicBezTo>
                  <a:pt x="6296976" y="-37274"/>
                  <a:pt x="6341160" y="58898"/>
                  <a:pt x="6679750" y="0"/>
                </a:cubicBezTo>
                <a:cubicBezTo>
                  <a:pt x="7018340" y="-58898"/>
                  <a:pt x="7267745" y="18847"/>
                  <a:pt x="7485927" y="0"/>
                </a:cubicBezTo>
                <a:cubicBezTo>
                  <a:pt x="7704109" y="-18847"/>
                  <a:pt x="7734907" y="21440"/>
                  <a:pt x="7946600" y="0"/>
                </a:cubicBezTo>
                <a:cubicBezTo>
                  <a:pt x="8158293" y="-21440"/>
                  <a:pt x="8402334" y="68992"/>
                  <a:pt x="8522440" y="0"/>
                </a:cubicBezTo>
                <a:cubicBezTo>
                  <a:pt x="8642546" y="-68992"/>
                  <a:pt x="8816721" y="46997"/>
                  <a:pt x="9098281" y="0"/>
                </a:cubicBezTo>
                <a:cubicBezTo>
                  <a:pt x="9379841" y="-46997"/>
                  <a:pt x="9324599" y="11604"/>
                  <a:pt x="9443785" y="0"/>
                </a:cubicBezTo>
                <a:cubicBezTo>
                  <a:pt x="9562971" y="-11604"/>
                  <a:pt x="10015913" y="85873"/>
                  <a:pt x="10249962" y="0"/>
                </a:cubicBezTo>
                <a:cubicBezTo>
                  <a:pt x="10484011" y="-85873"/>
                  <a:pt x="10584466" y="2611"/>
                  <a:pt x="10710634" y="0"/>
                </a:cubicBezTo>
                <a:cubicBezTo>
                  <a:pt x="10836802" y="-2611"/>
                  <a:pt x="11136974" y="88099"/>
                  <a:pt x="11516811" y="0"/>
                </a:cubicBezTo>
                <a:cubicBezTo>
                  <a:pt x="11586184" y="200213"/>
                  <a:pt x="11480440" y="501458"/>
                  <a:pt x="11516811" y="706056"/>
                </a:cubicBezTo>
                <a:cubicBezTo>
                  <a:pt x="11553182" y="910654"/>
                  <a:pt x="11455672" y="1157204"/>
                  <a:pt x="11516811" y="1284790"/>
                </a:cubicBezTo>
                <a:cubicBezTo>
                  <a:pt x="11577950" y="1412376"/>
                  <a:pt x="11493697" y="1632390"/>
                  <a:pt x="11516811" y="1736203"/>
                </a:cubicBezTo>
                <a:cubicBezTo>
                  <a:pt x="11539925" y="1840016"/>
                  <a:pt x="11465374" y="2058590"/>
                  <a:pt x="11516811" y="2187615"/>
                </a:cubicBezTo>
                <a:cubicBezTo>
                  <a:pt x="11568248" y="2316640"/>
                  <a:pt x="11505986" y="2608056"/>
                  <a:pt x="11516811" y="2830010"/>
                </a:cubicBezTo>
                <a:cubicBezTo>
                  <a:pt x="11527636" y="3051964"/>
                  <a:pt x="11490098" y="3128418"/>
                  <a:pt x="11516811" y="3217762"/>
                </a:cubicBezTo>
                <a:cubicBezTo>
                  <a:pt x="11543524" y="3307106"/>
                  <a:pt x="11433778" y="3764324"/>
                  <a:pt x="11516811" y="3923818"/>
                </a:cubicBezTo>
                <a:cubicBezTo>
                  <a:pt x="11599844" y="4083312"/>
                  <a:pt x="11509706" y="4261758"/>
                  <a:pt x="11516811" y="4502552"/>
                </a:cubicBezTo>
                <a:cubicBezTo>
                  <a:pt x="11523916" y="4743346"/>
                  <a:pt x="11513784" y="4780520"/>
                  <a:pt x="11516811" y="4953965"/>
                </a:cubicBezTo>
                <a:cubicBezTo>
                  <a:pt x="11519838" y="5127410"/>
                  <a:pt x="11472755" y="5239006"/>
                  <a:pt x="11516811" y="5341716"/>
                </a:cubicBezTo>
                <a:cubicBezTo>
                  <a:pt x="11560867" y="5444426"/>
                  <a:pt x="11424179" y="5868033"/>
                  <a:pt x="11516811" y="6366076"/>
                </a:cubicBezTo>
                <a:cubicBezTo>
                  <a:pt x="11415557" y="6386738"/>
                  <a:pt x="11366228" y="6356720"/>
                  <a:pt x="11286475" y="6366076"/>
                </a:cubicBezTo>
                <a:cubicBezTo>
                  <a:pt x="11206722" y="6375432"/>
                  <a:pt x="11010420" y="6342093"/>
                  <a:pt x="10940970" y="6366076"/>
                </a:cubicBezTo>
                <a:cubicBezTo>
                  <a:pt x="10871521" y="6390059"/>
                  <a:pt x="10615810" y="6342714"/>
                  <a:pt x="10480298" y="6366076"/>
                </a:cubicBezTo>
                <a:cubicBezTo>
                  <a:pt x="10344786" y="6389438"/>
                  <a:pt x="9923200" y="6317253"/>
                  <a:pt x="9674121" y="6366076"/>
                </a:cubicBezTo>
                <a:cubicBezTo>
                  <a:pt x="9425042" y="6414899"/>
                  <a:pt x="9276557" y="6348761"/>
                  <a:pt x="9098281" y="6366076"/>
                </a:cubicBezTo>
                <a:cubicBezTo>
                  <a:pt x="8920005" y="6383391"/>
                  <a:pt x="8771985" y="6357835"/>
                  <a:pt x="8637608" y="6366076"/>
                </a:cubicBezTo>
                <a:cubicBezTo>
                  <a:pt x="8503231" y="6374317"/>
                  <a:pt x="8424210" y="6359036"/>
                  <a:pt x="8292104" y="6366076"/>
                </a:cubicBezTo>
                <a:cubicBezTo>
                  <a:pt x="8159998" y="6373116"/>
                  <a:pt x="7925551" y="6320635"/>
                  <a:pt x="7831431" y="6366076"/>
                </a:cubicBezTo>
                <a:cubicBezTo>
                  <a:pt x="7737311" y="6411517"/>
                  <a:pt x="7509237" y="6311542"/>
                  <a:pt x="7370759" y="6366076"/>
                </a:cubicBezTo>
                <a:cubicBezTo>
                  <a:pt x="7232281" y="6420610"/>
                  <a:pt x="6978014" y="6337044"/>
                  <a:pt x="6679750" y="6366076"/>
                </a:cubicBezTo>
                <a:cubicBezTo>
                  <a:pt x="6381486" y="6395108"/>
                  <a:pt x="6433395" y="6330544"/>
                  <a:pt x="6219078" y="6366076"/>
                </a:cubicBezTo>
                <a:cubicBezTo>
                  <a:pt x="6004761" y="6401608"/>
                  <a:pt x="5866743" y="6291360"/>
                  <a:pt x="5528069" y="6366076"/>
                </a:cubicBezTo>
                <a:cubicBezTo>
                  <a:pt x="5189395" y="6440792"/>
                  <a:pt x="5366809" y="6341567"/>
                  <a:pt x="5297733" y="6366076"/>
                </a:cubicBezTo>
                <a:cubicBezTo>
                  <a:pt x="5228657" y="6390585"/>
                  <a:pt x="4714122" y="6320156"/>
                  <a:pt x="4491556" y="6366076"/>
                </a:cubicBezTo>
                <a:cubicBezTo>
                  <a:pt x="4268990" y="6411996"/>
                  <a:pt x="4238066" y="6359056"/>
                  <a:pt x="4146052" y="6366076"/>
                </a:cubicBezTo>
                <a:cubicBezTo>
                  <a:pt x="4054038" y="6373096"/>
                  <a:pt x="3816704" y="6343508"/>
                  <a:pt x="3570211" y="6366076"/>
                </a:cubicBezTo>
                <a:cubicBezTo>
                  <a:pt x="3323718" y="6388644"/>
                  <a:pt x="3288180" y="6353150"/>
                  <a:pt x="3109539" y="6366076"/>
                </a:cubicBezTo>
                <a:cubicBezTo>
                  <a:pt x="2930898" y="6379002"/>
                  <a:pt x="2748518" y="6329243"/>
                  <a:pt x="2533698" y="6366076"/>
                </a:cubicBezTo>
                <a:cubicBezTo>
                  <a:pt x="2318878" y="6402909"/>
                  <a:pt x="1987929" y="6353611"/>
                  <a:pt x="1727522" y="6366076"/>
                </a:cubicBezTo>
                <a:cubicBezTo>
                  <a:pt x="1467115" y="6378541"/>
                  <a:pt x="1494241" y="6362244"/>
                  <a:pt x="1382017" y="6366076"/>
                </a:cubicBezTo>
                <a:cubicBezTo>
                  <a:pt x="1269793" y="6369908"/>
                  <a:pt x="1128591" y="6338145"/>
                  <a:pt x="921345" y="6366076"/>
                </a:cubicBezTo>
                <a:cubicBezTo>
                  <a:pt x="714099" y="6394007"/>
                  <a:pt x="745755" y="6345995"/>
                  <a:pt x="691009" y="6366076"/>
                </a:cubicBezTo>
                <a:cubicBezTo>
                  <a:pt x="636263" y="6386157"/>
                  <a:pt x="152160" y="6342455"/>
                  <a:pt x="0" y="6366076"/>
                </a:cubicBezTo>
                <a:cubicBezTo>
                  <a:pt x="-35045" y="6073177"/>
                  <a:pt x="16863" y="5936288"/>
                  <a:pt x="0" y="5723681"/>
                </a:cubicBezTo>
                <a:cubicBezTo>
                  <a:pt x="-16863" y="5511075"/>
                  <a:pt x="47485" y="5473653"/>
                  <a:pt x="0" y="5272268"/>
                </a:cubicBezTo>
                <a:cubicBezTo>
                  <a:pt x="-47485" y="5070883"/>
                  <a:pt x="27296" y="5029149"/>
                  <a:pt x="0" y="4884516"/>
                </a:cubicBezTo>
                <a:cubicBezTo>
                  <a:pt x="-27296" y="4739883"/>
                  <a:pt x="32479" y="4533007"/>
                  <a:pt x="0" y="4433104"/>
                </a:cubicBezTo>
                <a:cubicBezTo>
                  <a:pt x="-32479" y="4333201"/>
                  <a:pt x="58675" y="4023698"/>
                  <a:pt x="0" y="3790709"/>
                </a:cubicBezTo>
                <a:cubicBezTo>
                  <a:pt x="-58675" y="3557721"/>
                  <a:pt x="2906" y="3547252"/>
                  <a:pt x="0" y="3402957"/>
                </a:cubicBezTo>
                <a:cubicBezTo>
                  <a:pt x="-2906" y="3258662"/>
                  <a:pt x="40507" y="2960875"/>
                  <a:pt x="0" y="2760562"/>
                </a:cubicBezTo>
                <a:cubicBezTo>
                  <a:pt x="-40507" y="2560250"/>
                  <a:pt x="26479" y="2485366"/>
                  <a:pt x="0" y="2372810"/>
                </a:cubicBezTo>
                <a:cubicBezTo>
                  <a:pt x="-26479" y="2260254"/>
                  <a:pt x="54727" y="1926235"/>
                  <a:pt x="0" y="1730415"/>
                </a:cubicBezTo>
                <a:cubicBezTo>
                  <a:pt x="-54727" y="1534595"/>
                  <a:pt x="29206" y="1420485"/>
                  <a:pt x="0" y="1215342"/>
                </a:cubicBezTo>
                <a:cubicBezTo>
                  <a:pt x="-29206" y="1010199"/>
                  <a:pt x="13947" y="836607"/>
                  <a:pt x="0" y="636608"/>
                </a:cubicBezTo>
                <a:cubicBezTo>
                  <a:pt x="-13947" y="436609"/>
                  <a:pt x="14367" y="282451"/>
                  <a:pt x="0" y="0"/>
                </a:cubicBezTo>
                <a:close/>
              </a:path>
              <a:path w="11516811" h="6366076" stroke="0" extrusionOk="0">
                <a:moveTo>
                  <a:pt x="0" y="0"/>
                </a:moveTo>
                <a:cubicBezTo>
                  <a:pt x="310556" y="-94760"/>
                  <a:pt x="456578" y="54224"/>
                  <a:pt x="806177" y="0"/>
                </a:cubicBezTo>
                <a:cubicBezTo>
                  <a:pt x="1155776" y="-54224"/>
                  <a:pt x="927156" y="12644"/>
                  <a:pt x="1036513" y="0"/>
                </a:cubicBezTo>
                <a:cubicBezTo>
                  <a:pt x="1145870" y="-12644"/>
                  <a:pt x="1476006" y="3391"/>
                  <a:pt x="1727522" y="0"/>
                </a:cubicBezTo>
                <a:cubicBezTo>
                  <a:pt x="1979038" y="-3391"/>
                  <a:pt x="1976164" y="6280"/>
                  <a:pt x="2188194" y="0"/>
                </a:cubicBezTo>
                <a:cubicBezTo>
                  <a:pt x="2400224" y="-6280"/>
                  <a:pt x="2503810" y="52632"/>
                  <a:pt x="2648867" y="0"/>
                </a:cubicBezTo>
                <a:cubicBezTo>
                  <a:pt x="2793924" y="-52632"/>
                  <a:pt x="2987855" y="64313"/>
                  <a:pt x="3224707" y="0"/>
                </a:cubicBezTo>
                <a:cubicBezTo>
                  <a:pt x="3461559" y="-64313"/>
                  <a:pt x="3403222" y="11622"/>
                  <a:pt x="3455043" y="0"/>
                </a:cubicBezTo>
                <a:cubicBezTo>
                  <a:pt x="3506864" y="-11622"/>
                  <a:pt x="3836257" y="3213"/>
                  <a:pt x="4030884" y="0"/>
                </a:cubicBezTo>
                <a:cubicBezTo>
                  <a:pt x="4225511" y="-3213"/>
                  <a:pt x="4367254" y="46404"/>
                  <a:pt x="4491556" y="0"/>
                </a:cubicBezTo>
                <a:cubicBezTo>
                  <a:pt x="4615858" y="-46404"/>
                  <a:pt x="4743538" y="22434"/>
                  <a:pt x="4837061" y="0"/>
                </a:cubicBezTo>
                <a:cubicBezTo>
                  <a:pt x="4930585" y="-22434"/>
                  <a:pt x="5322673" y="22497"/>
                  <a:pt x="5528069" y="0"/>
                </a:cubicBezTo>
                <a:cubicBezTo>
                  <a:pt x="5733465" y="-22497"/>
                  <a:pt x="5678231" y="2563"/>
                  <a:pt x="5758406" y="0"/>
                </a:cubicBezTo>
                <a:cubicBezTo>
                  <a:pt x="5838581" y="-2563"/>
                  <a:pt x="6161880" y="47119"/>
                  <a:pt x="6334246" y="0"/>
                </a:cubicBezTo>
                <a:cubicBezTo>
                  <a:pt x="6506612" y="-47119"/>
                  <a:pt x="6501430" y="13329"/>
                  <a:pt x="6564582" y="0"/>
                </a:cubicBezTo>
                <a:cubicBezTo>
                  <a:pt x="6627734" y="-13329"/>
                  <a:pt x="6924522" y="16712"/>
                  <a:pt x="7255591" y="0"/>
                </a:cubicBezTo>
                <a:cubicBezTo>
                  <a:pt x="7586660" y="-16712"/>
                  <a:pt x="7682959" y="44694"/>
                  <a:pt x="8061768" y="0"/>
                </a:cubicBezTo>
                <a:cubicBezTo>
                  <a:pt x="8440577" y="-44694"/>
                  <a:pt x="8318571" y="9200"/>
                  <a:pt x="8407272" y="0"/>
                </a:cubicBezTo>
                <a:cubicBezTo>
                  <a:pt x="8495973" y="-9200"/>
                  <a:pt x="8715760" y="48535"/>
                  <a:pt x="8983113" y="0"/>
                </a:cubicBezTo>
                <a:cubicBezTo>
                  <a:pt x="9250466" y="-48535"/>
                  <a:pt x="9498029" y="29703"/>
                  <a:pt x="9674121" y="0"/>
                </a:cubicBezTo>
                <a:cubicBezTo>
                  <a:pt x="9850213" y="-29703"/>
                  <a:pt x="10036369" y="6871"/>
                  <a:pt x="10365130" y="0"/>
                </a:cubicBezTo>
                <a:cubicBezTo>
                  <a:pt x="10693891" y="-6871"/>
                  <a:pt x="11077791" y="121563"/>
                  <a:pt x="11516811" y="0"/>
                </a:cubicBezTo>
                <a:cubicBezTo>
                  <a:pt x="11599767" y="253096"/>
                  <a:pt x="11485378" y="483528"/>
                  <a:pt x="11516811" y="706056"/>
                </a:cubicBezTo>
                <a:cubicBezTo>
                  <a:pt x="11548244" y="928584"/>
                  <a:pt x="11476430" y="1035157"/>
                  <a:pt x="11516811" y="1348451"/>
                </a:cubicBezTo>
                <a:cubicBezTo>
                  <a:pt x="11557192" y="1661746"/>
                  <a:pt x="11483193" y="1815055"/>
                  <a:pt x="11516811" y="1990846"/>
                </a:cubicBezTo>
                <a:cubicBezTo>
                  <a:pt x="11550429" y="2166638"/>
                  <a:pt x="11487664" y="2446902"/>
                  <a:pt x="11516811" y="2696901"/>
                </a:cubicBezTo>
                <a:cubicBezTo>
                  <a:pt x="11545958" y="2946901"/>
                  <a:pt x="11478442" y="2984228"/>
                  <a:pt x="11516811" y="3211975"/>
                </a:cubicBezTo>
                <a:cubicBezTo>
                  <a:pt x="11555180" y="3439722"/>
                  <a:pt x="11453499" y="3643598"/>
                  <a:pt x="11516811" y="3918030"/>
                </a:cubicBezTo>
                <a:cubicBezTo>
                  <a:pt x="11580123" y="4192463"/>
                  <a:pt x="11464893" y="4215431"/>
                  <a:pt x="11516811" y="4433104"/>
                </a:cubicBezTo>
                <a:cubicBezTo>
                  <a:pt x="11568729" y="4650777"/>
                  <a:pt x="11514222" y="4793943"/>
                  <a:pt x="11516811" y="5075499"/>
                </a:cubicBezTo>
                <a:cubicBezTo>
                  <a:pt x="11519400" y="5357056"/>
                  <a:pt x="11454922" y="5445707"/>
                  <a:pt x="11516811" y="5654233"/>
                </a:cubicBezTo>
                <a:cubicBezTo>
                  <a:pt x="11578700" y="5862759"/>
                  <a:pt x="11436059" y="6075200"/>
                  <a:pt x="11516811" y="6366076"/>
                </a:cubicBezTo>
                <a:cubicBezTo>
                  <a:pt x="11454586" y="6374091"/>
                  <a:pt x="11379664" y="6345797"/>
                  <a:pt x="11286475" y="6366076"/>
                </a:cubicBezTo>
                <a:cubicBezTo>
                  <a:pt x="11193286" y="6386355"/>
                  <a:pt x="10926300" y="6345552"/>
                  <a:pt x="10825802" y="6366076"/>
                </a:cubicBezTo>
                <a:cubicBezTo>
                  <a:pt x="10725304" y="6386600"/>
                  <a:pt x="10472543" y="6363169"/>
                  <a:pt x="10365130" y="6366076"/>
                </a:cubicBezTo>
                <a:cubicBezTo>
                  <a:pt x="10257717" y="6368983"/>
                  <a:pt x="9966768" y="6305986"/>
                  <a:pt x="9789289" y="6366076"/>
                </a:cubicBezTo>
                <a:cubicBezTo>
                  <a:pt x="9611810" y="6426166"/>
                  <a:pt x="9581471" y="6354393"/>
                  <a:pt x="9443785" y="6366076"/>
                </a:cubicBezTo>
                <a:cubicBezTo>
                  <a:pt x="9306099" y="6377759"/>
                  <a:pt x="9004772" y="6304028"/>
                  <a:pt x="8637608" y="6366076"/>
                </a:cubicBezTo>
                <a:cubicBezTo>
                  <a:pt x="8270444" y="6428124"/>
                  <a:pt x="8331066" y="6299027"/>
                  <a:pt x="8061768" y="6366076"/>
                </a:cubicBezTo>
                <a:cubicBezTo>
                  <a:pt x="7792470" y="6433125"/>
                  <a:pt x="7717521" y="6365057"/>
                  <a:pt x="7601095" y="6366076"/>
                </a:cubicBezTo>
                <a:cubicBezTo>
                  <a:pt x="7484669" y="6367095"/>
                  <a:pt x="7475429" y="6346550"/>
                  <a:pt x="7370759" y="6366076"/>
                </a:cubicBezTo>
                <a:cubicBezTo>
                  <a:pt x="7266089" y="6385602"/>
                  <a:pt x="6974237" y="6318226"/>
                  <a:pt x="6679750" y="6366076"/>
                </a:cubicBezTo>
                <a:cubicBezTo>
                  <a:pt x="6385263" y="6413926"/>
                  <a:pt x="6329254" y="6289698"/>
                  <a:pt x="5988742" y="6366076"/>
                </a:cubicBezTo>
                <a:cubicBezTo>
                  <a:pt x="5648230" y="6442454"/>
                  <a:pt x="5464809" y="6286430"/>
                  <a:pt x="5182565" y="6366076"/>
                </a:cubicBezTo>
                <a:cubicBezTo>
                  <a:pt x="4900321" y="6445722"/>
                  <a:pt x="4671324" y="6315235"/>
                  <a:pt x="4376388" y="6366076"/>
                </a:cubicBezTo>
                <a:cubicBezTo>
                  <a:pt x="4081452" y="6416917"/>
                  <a:pt x="3960480" y="6333160"/>
                  <a:pt x="3800548" y="6366076"/>
                </a:cubicBezTo>
                <a:cubicBezTo>
                  <a:pt x="3640616" y="6398992"/>
                  <a:pt x="3264827" y="6307659"/>
                  <a:pt x="3109539" y="6366076"/>
                </a:cubicBezTo>
                <a:cubicBezTo>
                  <a:pt x="2954251" y="6424493"/>
                  <a:pt x="2850339" y="6321156"/>
                  <a:pt x="2648867" y="6366076"/>
                </a:cubicBezTo>
                <a:cubicBezTo>
                  <a:pt x="2447395" y="6410996"/>
                  <a:pt x="2121454" y="6329231"/>
                  <a:pt x="1957858" y="6366076"/>
                </a:cubicBezTo>
                <a:cubicBezTo>
                  <a:pt x="1794262" y="6402921"/>
                  <a:pt x="1745546" y="6364917"/>
                  <a:pt x="1612354" y="6366076"/>
                </a:cubicBezTo>
                <a:cubicBezTo>
                  <a:pt x="1479162" y="6367235"/>
                  <a:pt x="1389070" y="6334023"/>
                  <a:pt x="1266849" y="6366076"/>
                </a:cubicBezTo>
                <a:cubicBezTo>
                  <a:pt x="1144629" y="6398129"/>
                  <a:pt x="906777" y="6324879"/>
                  <a:pt x="806177" y="6366076"/>
                </a:cubicBezTo>
                <a:cubicBezTo>
                  <a:pt x="705577" y="6407273"/>
                  <a:pt x="354340" y="6274942"/>
                  <a:pt x="0" y="6366076"/>
                </a:cubicBezTo>
                <a:cubicBezTo>
                  <a:pt x="-68083" y="6172024"/>
                  <a:pt x="20846" y="5937135"/>
                  <a:pt x="0" y="5787342"/>
                </a:cubicBezTo>
                <a:cubicBezTo>
                  <a:pt x="-20846" y="5637549"/>
                  <a:pt x="31612" y="5340378"/>
                  <a:pt x="0" y="5208608"/>
                </a:cubicBezTo>
                <a:cubicBezTo>
                  <a:pt x="-31612" y="5076838"/>
                  <a:pt x="32820" y="4912385"/>
                  <a:pt x="0" y="4820856"/>
                </a:cubicBezTo>
                <a:cubicBezTo>
                  <a:pt x="-32820" y="4729327"/>
                  <a:pt x="10732" y="4455993"/>
                  <a:pt x="0" y="4178461"/>
                </a:cubicBezTo>
                <a:cubicBezTo>
                  <a:pt x="-10732" y="3900929"/>
                  <a:pt x="64672" y="3770919"/>
                  <a:pt x="0" y="3599727"/>
                </a:cubicBezTo>
                <a:cubicBezTo>
                  <a:pt x="-64672" y="3428535"/>
                  <a:pt x="48918" y="3284057"/>
                  <a:pt x="0" y="3020992"/>
                </a:cubicBezTo>
                <a:cubicBezTo>
                  <a:pt x="-48918" y="2757927"/>
                  <a:pt x="4068" y="2744811"/>
                  <a:pt x="0" y="2569580"/>
                </a:cubicBezTo>
                <a:cubicBezTo>
                  <a:pt x="-4068" y="2394349"/>
                  <a:pt x="21991" y="2247251"/>
                  <a:pt x="0" y="2118167"/>
                </a:cubicBezTo>
                <a:cubicBezTo>
                  <a:pt x="-21991" y="1989083"/>
                  <a:pt x="32336" y="1791572"/>
                  <a:pt x="0" y="1603094"/>
                </a:cubicBezTo>
                <a:cubicBezTo>
                  <a:pt x="-32336" y="1414616"/>
                  <a:pt x="18307" y="1219214"/>
                  <a:pt x="0" y="1088020"/>
                </a:cubicBezTo>
                <a:cubicBezTo>
                  <a:pt x="-18307" y="956826"/>
                  <a:pt x="15060" y="720698"/>
                  <a:pt x="0" y="572947"/>
                </a:cubicBezTo>
                <a:cubicBezTo>
                  <a:pt x="-15060" y="425196"/>
                  <a:pt x="62152" y="18522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B26C7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hoa, bầu trời, ngoài trời, thực vật&#10;&#10;Mô tả được tạo tự độ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F7B9C-DA64-4A31-AF66-199B8AD631F3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83943-F1FE-474D-9E9B-98DBCB82662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 t="835" b="845"/>
          <a:stretch>
            <a:fillRect/>
          </a:stretch>
        </p:blipFill>
        <p:spPr>
          <a:xfrm>
            <a:off x="0" y="1"/>
            <a:ext cx="12191997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528536" y="-715183"/>
            <a:ext cx="13249072" cy="8200268"/>
            <a:chOff x="-396402" y="-536388"/>
            <a:chExt cx="9936804" cy="6150201"/>
          </a:xfrm>
        </p:grpSpPr>
        <p:sp>
          <p:nvSpPr>
            <p:cNvPr id="11" name="Google Shape;11;p2"/>
            <p:cNvSpPr/>
            <p:nvPr/>
          </p:nvSpPr>
          <p:spPr>
            <a:xfrm>
              <a:off x="5188502" y="3870002"/>
              <a:ext cx="4144196" cy="1743811"/>
            </a:xfrm>
            <a:custGeom>
              <a:avLst/>
              <a:gdLst/>
              <a:ahLst/>
              <a:cxnLst/>
              <a:rect l="l" t="t" r="r" b="b"/>
              <a:pathLst>
                <a:path w="67985" h="28607" extrusionOk="0">
                  <a:moveTo>
                    <a:pt x="65362" y="0"/>
                  </a:moveTo>
                  <a:cubicBezTo>
                    <a:pt x="62926" y="0"/>
                    <a:pt x="60336" y="1525"/>
                    <a:pt x="58411" y="3232"/>
                  </a:cubicBezTo>
                  <a:cubicBezTo>
                    <a:pt x="55768" y="5592"/>
                    <a:pt x="53139" y="8519"/>
                    <a:pt x="49600" y="8743"/>
                  </a:cubicBezTo>
                  <a:cubicBezTo>
                    <a:pt x="49451" y="8753"/>
                    <a:pt x="49303" y="8758"/>
                    <a:pt x="49156" y="8758"/>
                  </a:cubicBezTo>
                  <a:cubicBezTo>
                    <a:pt x="45971" y="8758"/>
                    <a:pt x="42955" y="6603"/>
                    <a:pt x="39809" y="6603"/>
                  </a:cubicBezTo>
                  <a:cubicBezTo>
                    <a:pt x="39504" y="6603"/>
                    <a:pt x="39199" y="6623"/>
                    <a:pt x="38891" y="6667"/>
                  </a:cubicBezTo>
                  <a:cubicBezTo>
                    <a:pt x="35755" y="7115"/>
                    <a:pt x="33515" y="9893"/>
                    <a:pt x="30632" y="11178"/>
                  </a:cubicBezTo>
                  <a:cubicBezTo>
                    <a:pt x="29067" y="11873"/>
                    <a:pt x="27423" y="12099"/>
                    <a:pt x="25737" y="12099"/>
                  </a:cubicBezTo>
                  <a:cubicBezTo>
                    <a:pt x="22587" y="12099"/>
                    <a:pt x="19287" y="11309"/>
                    <a:pt x="16067" y="11309"/>
                  </a:cubicBezTo>
                  <a:cubicBezTo>
                    <a:pt x="15568" y="11309"/>
                    <a:pt x="15071" y="11328"/>
                    <a:pt x="14577" y="11372"/>
                  </a:cubicBezTo>
                  <a:cubicBezTo>
                    <a:pt x="6498" y="12074"/>
                    <a:pt x="1" y="20617"/>
                    <a:pt x="1494" y="28607"/>
                  </a:cubicBezTo>
                  <a:lnTo>
                    <a:pt x="66775" y="25650"/>
                  </a:lnTo>
                  <a:lnTo>
                    <a:pt x="67985" y="708"/>
                  </a:lnTo>
                  <a:cubicBezTo>
                    <a:pt x="67160" y="213"/>
                    <a:pt x="66272" y="0"/>
                    <a:pt x="65362" y="0"/>
                  </a:cubicBezTo>
                  <a:close/>
                </a:path>
              </a:pathLst>
            </a:custGeom>
            <a:solidFill>
              <a:srgbClr val="D6E6EB">
                <a:alpha val="52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397121" y="-536388"/>
              <a:ext cx="4143281" cy="1743445"/>
            </a:xfrm>
            <a:custGeom>
              <a:avLst/>
              <a:gdLst/>
              <a:ahLst/>
              <a:cxnLst/>
              <a:rect l="l" t="t" r="r" b="b"/>
              <a:pathLst>
                <a:path w="67970" h="28601" extrusionOk="0">
                  <a:moveTo>
                    <a:pt x="1479" y="0"/>
                  </a:moveTo>
                  <a:cubicBezTo>
                    <a:pt x="1" y="7976"/>
                    <a:pt x="6482" y="16518"/>
                    <a:pt x="14577" y="17235"/>
                  </a:cubicBezTo>
                  <a:cubicBezTo>
                    <a:pt x="15058" y="17277"/>
                    <a:pt x="15542" y="17295"/>
                    <a:pt x="16027" y="17295"/>
                  </a:cubicBezTo>
                  <a:cubicBezTo>
                    <a:pt x="19245" y="17295"/>
                    <a:pt x="22549" y="16505"/>
                    <a:pt x="25705" y="16505"/>
                  </a:cubicBezTo>
                  <a:cubicBezTo>
                    <a:pt x="27397" y="16505"/>
                    <a:pt x="29046" y="16732"/>
                    <a:pt x="30617" y="17429"/>
                  </a:cubicBezTo>
                  <a:cubicBezTo>
                    <a:pt x="33500" y="18714"/>
                    <a:pt x="35740" y="21492"/>
                    <a:pt x="38876" y="21940"/>
                  </a:cubicBezTo>
                  <a:cubicBezTo>
                    <a:pt x="39182" y="21984"/>
                    <a:pt x="39486" y="22004"/>
                    <a:pt x="39789" y="22004"/>
                  </a:cubicBezTo>
                  <a:cubicBezTo>
                    <a:pt x="42938" y="22004"/>
                    <a:pt x="45956" y="19835"/>
                    <a:pt x="49143" y="19835"/>
                  </a:cubicBezTo>
                  <a:cubicBezTo>
                    <a:pt x="49290" y="19835"/>
                    <a:pt x="49437" y="19839"/>
                    <a:pt x="49584" y="19849"/>
                  </a:cubicBezTo>
                  <a:cubicBezTo>
                    <a:pt x="53124" y="20073"/>
                    <a:pt x="55768" y="23000"/>
                    <a:pt x="58411" y="25360"/>
                  </a:cubicBezTo>
                  <a:cubicBezTo>
                    <a:pt x="60333" y="27075"/>
                    <a:pt x="62909" y="28601"/>
                    <a:pt x="65337" y="28601"/>
                  </a:cubicBezTo>
                  <a:cubicBezTo>
                    <a:pt x="66250" y="28601"/>
                    <a:pt x="67141" y="28385"/>
                    <a:pt x="67969" y="27884"/>
                  </a:cubicBezTo>
                  <a:lnTo>
                    <a:pt x="66760" y="2957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rgbClr val="D6E6EB">
                <a:alpha val="52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396402" y="-536388"/>
              <a:ext cx="4144196" cy="1743445"/>
            </a:xfrm>
            <a:custGeom>
              <a:avLst/>
              <a:gdLst/>
              <a:ahLst/>
              <a:cxnLst/>
              <a:rect l="l" t="t" r="r" b="b"/>
              <a:pathLst>
                <a:path w="67985" h="28601" extrusionOk="0">
                  <a:moveTo>
                    <a:pt x="66491" y="0"/>
                  </a:moveTo>
                  <a:lnTo>
                    <a:pt x="1210" y="2958"/>
                  </a:lnTo>
                  <a:lnTo>
                    <a:pt x="1" y="27884"/>
                  </a:lnTo>
                  <a:cubicBezTo>
                    <a:pt x="829" y="28386"/>
                    <a:pt x="1721" y="28601"/>
                    <a:pt x="2635" y="28601"/>
                  </a:cubicBezTo>
                  <a:cubicBezTo>
                    <a:pt x="5068" y="28601"/>
                    <a:pt x="7652" y="27075"/>
                    <a:pt x="9574" y="25360"/>
                  </a:cubicBezTo>
                  <a:cubicBezTo>
                    <a:pt x="12217" y="23015"/>
                    <a:pt x="14846" y="20073"/>
                    <a:pt x="18386" y="19849"/>
                  </a:cubicBezTo>
                  <a:cubicBezTo>
                    <a:pt x="18525" y="19840"/>
                    <a:pt x="18664" y="19836"/>
                    <a:pt x="18803" y="19836"/>
                  </a:cubicBezTo>
                  <a:cubicBezTo>
                    <a:pt x="21997" y="19836"/>
                    <a:pt x="25021" y="22004"/>
                    <a:pt x="28177" y="22004"/>
                  </a:cubicBezTo>
                  <a:cubicBezTo>
                    <a:pt x="28481" y="22004"/>
                    <a:pt x="28787" y="21984"/>
                    <a:pt x="29094" y="21940"/>
                  </a:cubicBezTo>
                  <a:cubicBezTo>
                    <a:pt x="32230" y="21492"/>
                    <a:pt x="34470" y="18714"/>
                    <a:pt x="37353" y="17429"/>
                  </a:cubicBezTo>
                  <a:cubicBezTo>
                    <a:pt x="38924" y="16732"/>
                    <a:pt x="40573" y="16505"/>
                    <a:pt x="42266" y="16505"/>
                  </a:cubicBezTo>
                  <a:cubicBezTo>
                    <a:pt x="45422" y="16505"/>
                    <a:pt x="48729" y="17295"/>
                    <a:pt x="51954" y="17295"/>
                  </a:cubicBezTo>
                  <a:cubicBezTo>
                    <a:pt x="52441" y="17295"/>
                    <a:pt x="52926" y="17277"/>
                    <a:pt x="53408" y="17235"/>
                  </a:cubicBezTo>
                  <a:cubicBezTo>
                    <a:pt x="61488" y="16518"/>
                    <a:pt x="67984" y="7991"/>
                    <a:pt x="66491" y="0"/>
                  </a:cubicBezTo>
                  <a:close/>
                </a:path>
              </a:pathLst>
            </a:custGeom>
            <a:solidFill>
              <a:srgbClr val="D6E6EB">
                <a:alpha val="52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646634" y="-314263"/>
            <a:ext cx="11545375" cy="3295397"/>
            <a:chOff x="484975" y="-235697"/>
            <a:chExt cx="8659031" cy="2471548"/>
          </a:xfrm>
        </p:grpSpPr>
        <p:sp>
          <p:nvSpPr>
            <p:cNvPr id="15" name="Google Shape;15;p2"/>
            <p:cNvSpPr/>
            <p:nvPr/>
          </p:nvSpPr>
          <p:spPr>
            <a:xfrm>
              <a:off x="484975" y="599300"/>
              <a:ext cx="228254" cy="228296"/>
            </a:xfrm>
            <a:custGeom>
              <a:avLst/>
              <a:gdLst/>
              <a:ahLst/>
              <a:cxnLst/>
              <a:rect l="l" t="t" r="r" b="b"/>
              <a:pathLst>
                <a:path w="3719" h="3720" fill="none" extrusionOk="0">
                  <a:moveTo>
                    <a:pt x="0" y="1867"/>
                  </a:moveTo>
                  <a:cubicBezTo>
                    <a:pt x="1195" y="2226"/>
                    <a:pt x="1494" y="2509"/>
                    <a:pt x="1852" y="3719"/>
                  </a:cubicBezTo>
                  <a:cubicBezTo>
                    <a:pt x="2211" y="2509"/>
                    <a:pt x="2509" y="2226"/>
                    <a:pt x="3719" y="1867"/>
                  </a:cubicBezTo>
                  <a:cubicBezTo>
                    <a:pt x="2509" y="1494"/>
                    <a:pt x="2211" y="1210"/>
                    <a:pt x="1852" y="0"/>
                  </a:cubicBezTo>
                  <a:cubicBezTo>
                    <a:pt x="1494" y="1210"/>
                    <a:pt x="1195" y="1494"/>
                    <a:pt x="0" y="186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-5922903">
              <a:off x="7087076" y="239811"/>
              <a:ext cx="2267335" cy="1520533"/>
            </a:xfrm>
            <a:custGeom>
              <a:avLst/>
              <a:gdLst/>
              <a:ahLst/>
              <a:cxnLst/>
              <a:rect l="l" t="t" r="r" b="b"/>
              <a:pathLst>
                <a:path w="62892" h="42177" fill="none" extrusionOk="0">
                  <a:moveTo>
                    <a:pt x="1" y="42176"/>
                  </a:moveTo>
                  <a:cubicBezTo>
                    <a:pt x="1838" y="37352"/>
                    <a:pt x="3675" y="32513"/>
                    <a:pt x="6273" y="28078"/>
                  </a:cubicBezTo>
                  <a:cubicBezTo>
                    <a:pt x="8887" y="23627"/>
                    <a:pt x="12337" y="19565"/>
                    <a:pt x="16773" y="16966"/>
                  </a:cubicBezTo>
                  <a:cubicBezTo>
                    <a:pt x="19401" y="15413"/>
                    <a:pt x="23000" y="14487"/>
                    <a:pt x="25345" y="16443"/>
                  </a:cubicBezTo>
                  <a:cubicBezTo>
                    <a:pt x="27571" y="18295"/>
                    <a:pt x="27451" y="21925"/>
                    <a:pt x="25928" y="24389"/>
                  </a:cubicBezTo>
                  <a:cubicBezTo>
                    <a:pt x="24584" y="26554"/>
                    <a:pt x="21522" y="28137"/>
                    <a:pt x="19536" y="26539"/>
                  </a:cubicBezTo>
                  <a:cubicBezTo>
                    <a:pt x="17594" y="24956"/>
                    <a:pt x="18430" y="21686"/>
                    <a:pt x="20208" y="19923"/>
                  </a:cubicBezTo>
                  <a:cubicBezTo>
                    <a:pt x="22836" y="17295"/>
                    <a:pt x="26824" y="16518"/>
                    <a:pt x="30543" y="16533"/>
                  </a:cubicBezTo>
                  <a:cubicBezTo>
                    <a:pt x="34276" y="16563"/>
                    <a:pt x="37980" y="17265"/>
                    <a:pt x="41699" y="17071"/>
                  </a:cubicBezTo>
                  <a:cubicBezTo>
                    <a:pt x="51377" y="16563"/>
                    <a:pt x="60338" y="9349"/>
                    <a:pt x="6289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497600" y="1838600"/>
            <a:ext cx="8993600" cy="318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6974634" y="-354983"/>
            <a:ext cx="5524375" cy="2324593"/>
          </a:xfrm>
          <a:custGeom>
            <a:avLst/>
            <a:gdLst/>
            <a:ahLst/>
            <a:cxnLst/>
            <a:rect l="l" t="t" r="r" b="b"/>
            <a:pathLst>
              <a:path w="67970" h="28601" extrusionOk="0">
                <a:moveTo>
                  <a:pt x="1479" y="0"/>
                </a:moveTo>
                <a:cubicBezTo>
                  <a:pt x="1" y="7976"/>
                  <a:pt x="6482" y="16518"/>
                  <a:pt x="14577" y="17235"/>
                </a:cubicBezTo>
                <a:cubicBezTo>
                  <a:pt x="15058" y="17277"/>
                  <a:pt x="15542" y="17295"/>
                  <a:pt x="16027" y="17295"/>
                </a:cubicBezTo>
                <a:cubicBezTo>
                  <a:pt x="19245" y="17295"/>
                  <a:pt x="22549" y="16505"/>
                  <a:pt x="25705" y="16505"/>
                </a:cubicBezTo>
                <a:cubicBezTo>
                  <a:pt x="27397" y="16505"/>
                  <a:pt x="29046" y="16732"/>
                  <a:pt x="30617" y="17429"/>
                </a:cubicBezTo>
                <a:cubicBezTo>
                  <a:pt x="33500" y="18714"/>
                  <a:pt x="35740" y="21492"/>
                  <a:pt x="38876" y="21940"/>
                </a:cubicBezTo>
                <a:cubicBezTo>
                  <a:pt x="39182" y="21984"/>
                  <a:pt x="39486" y="22004"/>
                  <a:pt x="39789" y="22004"/>
                </a:cubicBezTo>
                <a:cubicBezTo>
                  <a:pt x="42938" y="22004"/>
                  <a:pt x="45956" y="19835"/>
                  <a:pt x="49143" y="19835"/>
                </a:cubicBezTo>
                <a:cubicBezTo>
                  <a:pt x="49290" y="19835"/>
                  <a:pt x="49437" y="19839"/>
                  <a:pt x="49584" y="19849"/>
                </a:cubicBezTo>
                <a:cubicBezTo>
                  <a:pt x="53124" y="20073"/>
                  <a:pt x="55768" y="23000"/>
                  <a:pt x="58411" y="25360"/>
                </a:cubicBezTo>
                <a:cubicBezTo>
                  <a:pt x="60333" y="27075"/>
                  <a:pt x="62909" y="28601"/>
                  <a:pt x="65337" y="28601"/>
                </a:cubicBezTo>
                <a:cubicBezTo>
                  <a:pt x="66250" y="28601"/>
                  <a:pt x="67141" y="28385"/>
                  <a:pt x="67969" y="27884"/>
                </a:cubicBezTo>
                <a:lnTo>
                  <a:pt x="66760" y="2957"/>
                </a:lnTo>
                <a:lnTo>
                  <a:pt x="1479" y="0"/>
                </a:ln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-132533" y="5373700"/>
            <a:ext cx="3227329" cy="1703987"/>
          </a:xfrm>
          <a:custGeom>
            <a:avLst/>
            <a:gdLst/>
            <a:ahLst/>
            <a:cxnLst/>
            <a:rect l="l" t="t" r="r" b="b"/>
            <a:pathLst>
              <a:path w="35785" h="18894" fill="none" extrusionOk="0">
                <a:moveTo>
                  <a:pt x="0" y="1434"/>
                </a:moveTo>
                <a:cubicBezTo>
                  <a:pt x="2465" y="1"/>
                  <a:pt x="5661" y="882"/>
                  <a:pt x="8110" y="2360"/>
                </a:cubicBezTo>
                <a:cubicBezTo>
                  <a:pt x="10544" y="3854"/>
                  <a:pt x="12650" y="5915"/>
                  <a:pt x="15294" y="7005"/>
                </a:cubicBezTo>
                <a:cubicBezTo>
                  <a:pt x="17922" y="8095"/>
                  <a:pt x="21477" y="7886"/>
                  <a:pt x="23030" y="5482"/>
                </a:cubicBezTo>
                <a:cubicBezTo>
                  <a:pt x="23672" y="4526"/>
                  <a:pt x="23762" y="3003"/>
                  <a:pt x="22776" y="2420"/>
                </a:cubicBezTo>
                <a:cubicBezTo>
                  <a:pt x="21641" y="1733"/>
                  <a:pt x="20103" y="3107"/>
                  <a:pt x="20282" y="4421"/>
                </a:cubicBezTo>
                <a:cubicBezTo>
                  <a:pt x="20461" y="5736"/>
                  <a:pt x="21746" y="6662"/>
                  <a:pt x="23030" y="6990"/>
                </a:cubicBezTo>
                <a:cubicBezTo>
                  <a:pt x="24314" y="7319"/>
                  <a:pt x="25674" y="7214"/>
                  <a:pt x="26988" y="7378"/>
                </a:cubicBezTo>
                <a:cubicBezTo>
                  <a:pt x="29616" y="7722"/>
                  <a:pt x="32081" y="9186"/>
                  <a:pt x="33634" y="11336"/>
                </a:cubicBezTo>
                <a:cubicBezTo>
                  <a:pt x="35172" y="13487"/>
                  <a:pt x="35784" y="16295"/>
                  <a:pt x="35277" y="1889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85033" y="2366367"/>
            <a:ext cx="8430800" cy="20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185033" y="1145167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med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 flipH="1">
            <a:off x="6868340" y="5092000"/>
            <a:ext cx="5525595" cy="2325163"/>
          </a:xfrm>
          <a:custGeom>
            <a:avLst/>
            <a:gdLst/>
            <a:ahLst/>
            <a:cxnLst/>
            <a:rect l="l" t="t" r="r" b="b"/>
            <a:pathLst>
              <a:path w="67985" h="28608" extrusionOk="0">
                <a:moveTo>
                  <a:pt x="2624" y="0"/>
                </a:moveTo>
                <a:cubicBezTo>
                  <a:pt x="1714" y="0"/>
                  <a:pt x="825" y="213"/>
                  <a:pt x="1" y="709"/>
                </a:cubicBezTo>
                <a:lnTo>
                  <a:pt x="1225" y="25635"/>
                </a:lnTo>
                <a:lnTo>
                  <a:pt x="66491" y="28607"/>
                </a:lnTo>
                <a:cubicBezTo>
                  <a:pt x="67984" y="20617"/>
                  <a:pt x="61488" y="12074"/>
                  <a:pt x="53408" y="11372"/>
                </a:cubicBezTo>
                <a:cubicBezTo>
                  <a:pt x="52914" y="11328"/>
                  <a:pt x="52417" y="11309"/>
                  <a:pt x="51918" y="11309"/>
                </a:cubicBezTo>
                <a:cubicBezTo>
                  <a:pt x="48698" y="11309"/>
                  <a:pt x="45399" y="12100"/>
                  <a:pt x="42248" y="12100"/>
                </a:cubicBezTo>
                <a:cubicBezTo>
                  <a:pt x="40562" y="12100"/>
                  <a:pt x="38919" y="11873"/>
                  <a:pt x="37353" y="11178"/>
                </a:cubicBezTo>
                <a:cubicBezTo>
                  <a:pt x="34471" y="9894"/>
                  <a:pt x="32230" y="7116"/>
                  <a:pt x="29094" y="6668"/>
                </a:cubicBezTo>
                <a:cubicBezTo>
                  <a:pt x="28787" y="6623"/>
                  <a:pt x="28481" y="6603"/>
                  <a:pt x="28177" y="6603"/>
                </a:cubicBezTo>
                <a:cubicBezTo>
                  <a:pt x="25030" y="6603"/>
                  <a:pt x="22014" y="8758"/>
                  <a:pt x="18830" y="8758"/>
                </a:cubicBezTo>
                <a:cubicBezTo>
                  <a:pt x="18682" y="8758"/>
                  <a:pt x="18534" y="8753"/>
                  <a:pt x="18386" y="8744"/>
                </a:cubicBezTo>
                <a:cubicBezTo>
                  <a:pt x="14846" y="8520"/>
                  <a:pt x="12217" y="5592"/>
                  <a:pt x="9574" y="3233"/>
                </a:cubicBezTo>
                <a:cubicBezTo>
                  <a:pt x="7649" y="1525"/>
                  <a:pt x="5060" y="0"/>
                  <a:pt x="2624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11440000" y="719333"/>
            <a:ext cx="304339" cy="304395"/>
          </a:xfrm>
          <a:custGeom>
            <a:avLst/>
            <a:gdLst/>
            <a:ahLst/>
            <a:cxnLst/>
            <a:rect l="l" t="t" r="r" b="b"/>
            <a:pathLst>
              <a:path w="3719" h="3720" fill="none" extrusionOk="0">
                <a:moveTo>
                  <a:pt x="0" y="1867"/>
                </a:moveTo>
                <a:cubicBezTo>
                  <a:pt x="1195" y="2226"/>
                  <a:pt x="1494" y="2509"/>
                  <a:pt x="1852" y="3719"/>
                </a:cubicBezTo>
                <a:cubicBezTo>
                  <a:pt x="2211" y="2509"/>
                  <a:pt x="2509" y="2226"/>
                  <a:pt x="3719" y="1867"/>
                </a:cubicBezTo>
                <a:cubicBezTo>
                  <a:pt x="2509" y="1494"/>
                  <a:pt x="2211" y="1210"/>
                  <a:pt x="1852" y="0"/>
                </a:cubicBezTo>
                <a:cubicBezTo>
                  <a:pt x="1494" y="1210"/>
                  <a:pt x="1195" y="1494"/>
                  <a:pt x="0" y="1867"/>
                </a:cubicBezTo>
                <a:close/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lbert Sans Light"/>
              <a:buChar char="●"/>
              <a:defRPr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/>
          <p:nvPr/>
        </p:nvSpPr>
        <p:spPr>
          <a:xfrm flipH="1">
            <a:off x="6868340" y="5092000"/>
            <a:ext cx="5525595" cy="2325163"/>
          </a:xfrm>
          <a:custGeom>
            <a:avLst/>
            <a:gdLst/>
            <a:ahLst/>
            <a:cxnLst/>
            <a:rect l="l" t="t" r="r" b="b"/>
            <a:pathLst>
              <a:path w="67985" h="28608" extrusionOk="0">
                <a:moveTo>
                  <a:pt x="2624" y="0"/>
                </a:moveTo>
                <a:cubicBezTo>
                  <a:pt x="1714" y="0"/>
                  <a:pt x="825" y="213"/>
                  <a:pt x="1" y="709"/>
                </a:cubicBezTo>
                <a:lnTo>
                  <a:pt x="1225" y="25635"/>
                </a:lnTo>
                <a:lnTo>
                  <a:pt x="66491" y="28607"/>
                </a:lnTo>
                <a:cubicBezTo>
                  <a:pt x="67984" y="20617"/>
                  <a:pt x="61488" y="12074"/>
                  <a:pt x="53408" y="11372"/>
                </a:cubicBezTo>
                <a:cubicBezTo>
                  <a:pt x="52914" y="11328"/>
                  <a:pt x="52417" y="11309"/>
                  <a:pt x="51918" y="11309"/>
                </a:cubicBezTo>
                <a:cubicBezTo>
                  <a:pt x="48698" y="11309"/>
                  <a:pt x="45399" y="12100"/>
                  <a:pt x="42248" y="12100"/>
                </a:cubicBezTo>
                <a:cubicBezTo>
                  <a:pt x="40562" y="12100"/>
                  <a:pt x="38919" y="11873"/>
                  <a:pt x="37353" y="11178"/>
                </a:cubicBezTo>
                <a:cubicBezTo>
                  <a:pt x="34471" y="9894"/>
                  <a:pt x="32230" y="7116"/>
                  <a:pt x="29094" y="6668"/>
                </a:cubicBezTo>
                <a:cubicBezTo>
                  <a:pt x="28787" y="6623"/>
                  <a:pt x="28481" y="6603"/>
                  <a:pt x="28177" y="6603"/>
                </a:cubicBezTo>
                <a:cubicBezTo>
                  <a:pt x="25030" y="6603"/>
                  <a:pt x="22014" y="8758"/>
                  <a:pt x="18830" y="8758"/>
                </a:cubicBezTo>
                <a:cubicBezTo>
                  <a:pt x="18682" y="8758"/>
                  <a:pt x="18534" y="8753"/>
                  <a:pt x="18386" y="8744"/>
                </a:cubicBezTo>
                <a:cubicBezTo>
                  <a:pt x="14846" y="8520"/>
                  <a:pt x="12217" y="5592"/>
                  <a:pt x="9574" y="3233"/>
                </a:cubicBezTo>
                <a:cubicBezTo>
                  <a:pt x="7649" y="1525"/>
                  <a:pt x="5060" y="0"/>
                  <a:pt x="2624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669347" y="2308467"/>
            <a:ext cx="3921600" cy="1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960000" y="2308467"/>
            <a:ext cx="3921600" cy="1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 rot="10800000" flipH="1">
            <a:off x="-1019871" y="5483333"/>
            <a:ext cx="5437772" cy="1639075"/>
          </a:xfrm>
          <a:custGeom>
            <a:avLst/>
            <a:gdLst/>
            <a:ahLst/>
            <a:cxnLst/>
            <a:rect l="l" t="t" r="r" b="b"/>
            <a:pathLst>
              <a:path w="113342" h="34164" extrusionOk="0">
                <a:moveTo>
                  <a:pt x="1568" y="1"/>
                </a:moveTo>
                <a:lnTo>
                  <a:pt x="0" y="20028"/>
                </a:lnTo>
                <a:cubicBezTo>
                  <a:pt x="1718" y="24509"/>
                  <a:pt x="4242" y="28855"/>
                  <a:pt x="8170" y="31603"/>
                </a:cubicBezTo>
                <a:cubicBezTo>
                  <a:pt x="10473" y="33215"/>
                  <a:pt x="13332" y="34164"/>
                  <a:pt x="16125" y="34164"/>
                </a:cubicBezTo>
                <a:cubicBezTo>
                  <a:pt x="18094" y="34164"/>
                  <a:pt x="20030" y="33692"/>
                  <a:pt x="21716" y="32648"/>
                </a:cubicBezTo>
                <a:cubicBezTo>
                  <a:pt x="25524" y="30289"/>
                  <a:pt x="27242" y="25748"/>
                  <a:pt x="29810" y="22089"/>
                </a:cubicBezTo>
                <a:cubicBezTo>
                  <a:pt x="34350" y="15625"/>
                  <a:pt x="42232" y="11749"/>
                  <a:pt x="50098" y="11749"/>
                </a:cubicBezTo>
                <a:cubicBezTo>
                  <a:pt x="51755" y="11749"/>
                  <a:pt x="53411" y="11921"/>
                  <a:pt x="55036" y="12277"/>
                </a:cubicBezTo>
                <a:cubicBezTo>
                  <a:pt x="59904" y="13352"/>
                  <a:pt x="64310" y="15876"/>
                  <a:pt x="69030" y="17504"/>
                </a:cubicBezTo>
                <a:cubicBezTo>
                  <a:pt x="71490" y="18356"/>
                  <a:pt x="74162" y="18941"/>
                  <a:pt x="76765" y="18941"/>
                </a:cubicBezTo>
                <a:cubicBezTo>
                  <a:pt x="79140" y="18941"/>
                  <a:pt x="81457" y="18454"/>
                  <a:pt x="83502" y="17236"/>
                </a:cubicBezTo>
                <a:cubicBezTo>
                  <a:pt x="86713" y="15309"/>
                  <a:pt x="88863" y="11799"/>
                  <a:pt x="92313" y="10365"/>
                </a:cubicBezTo>
                <a:cubicBezTo>
                  <a:pt x="93797" y="9746"/>
                  <a:pt x="95387" y="9562"/>
                  <a:pt x="97005" y="9562"/>
                </a:cubicBezTo>
                <a:cubicBezTo>
                  <a:pt x="98350" y="9562"/>
                  <a:pt x="99714" y="9689"/>
                  <a:pt x="101050" y="9798"/>
                </a:cubicBezTo>
                <a:cubicBezTo>
                  <a:pt x="101911" y="9863"/>
                  <a:pt x="102791" y="9915"/>
                  <a:pt x="103668" y="9915"/>
                </a:cubicBezTo>
                <a:cubicBezTo>
                  <a:pt x="105786" y="9915"/>
                  <a:pt x="107884" y="9614"/>
                  <a:pt x="109638" y="8484"/>
                </a:cubicBezTo>
                <a:cubicBezTo>
                  <a:pt x="112132" y="6901"/>
                  <a:pt x="113342" y="3062"/>
                  <a:pt x="111295" y="942"/>
                </a:cubicBezTo>
                <a:lnTo>
                  <a:pt x="1568" y="1"/>
                </a:ln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/>
          <p:nvPr/>
        </p:nvSpPr>
        <p:spPr>
          <a:xfrm>
            <a:off x="6918003" y="5160004"/>
            <a:ext cx="5525595" cy="2325081"/>
          </a:xfrm>
          <a:custGeom>
            <a:avLst/>
            <a:gdLst/>
            <a:ahLst/>
            <a:cxnLst/>
            <a:rect l="l" t="t" r="r" b="b"/>
            <a:pathLst>
              <a:path w="67985" h="28607" extrusionOk="0">
                <a:moveTo>
                  <a:pt x="65362" y="0"/>
                </a:moveTo>
                <a:cubicBezTo>
                  <a:pt x="62926" y="0"/>
                  <a:pt x="60336" y="1525"/>
                  <a:pt x="58411" y="3232"/>
                </a:cubicBezTo>
                <a:cubicBezTo>
                  <a:pt x="55768" y="5592"/>
                  <a:pt x="53139" y="8519"/>
                  <a:pt x="49600" y="8743"/>
                </a:cubicBezTo>
                <a:cubicBezTo>
                  <a:pt x="49451" y="8753"/>
                  <a:pt x="49303" y="8758"/>
                  <a:pt x="49156" y="8758"/>
                </a:cubicBezTo>
                <a:cubicBezTo>
                  <a:pt x="45971" y="8758"/>
                  <a:pt x="42955" y="6603"/>
                  <a:pt x="39809" y="6603"/>
                </a:cubicBezTo>
                <a:cubicBezTo>
                  <a:pt x="39504" y="6603"/>
                  <a:pt x="39199" y="6623"/>
                  <a:pt x="38891" y="6667"/>
                </a:cubicBezTo>
                <a:cubicBezTo>
                  <a:pt x="35755" y="7115"/>
                  <a:pt x="33515" y="9893"/>
                  <a:pt x="30632" y="11178"/>
                </a:cubicBezTo>
                <a:cubicBezTo>
                  <a:pt x="29067" y="11873"/>
                  <a:pt x="27423" y="12099"/>
                  <a:pt x="25737" y="12099"/>
                </a:cubicBezTo>
                <a:cubicBezTo>
                  <a:pt x="22587" y="12099"/>
                  <a:pt x="19287" y="11309"/>
                  <a:pt x="16067" y="11309"/>
                </a:cubicBezTo>
                <a:cubicBezTo>
                  <a:pt x="15568" y="11309"/>
                  <a:pt x="15071" y="11328"/>
                  <a:pt x="14577" y="11372"/>
                </a:cubicBezTo>
                <a:cubicBezTo>
                  <a:pt x="6498" y="12074"/>
                  <a:pt x="1" y="20617"/>
                  <a:pt x="1494" y="28607"/>
                </a:cubicBezTo>
                <a:lnTo>
                  <a:pt x="66775" y="25650"/>
                </a:lnTo>
                <a:lnTo>
                  <a:pt x="67985" y="708"/>
                </a:lnTo>
                <a:cubicBezTo>
                  <a:pt x="67160" y="213"/>
                  <a:pt x="66272" y="0"/>
                  <a:pt x="65362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952367" y="2775309"/>
            <a:ext cx="6497200" cy="3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3" name="Google Shape;53;p9"/>
          <p:cNvSpPr/>
          <p:nvPr/>
        </p:nvSpPr>
        <p:spPr>
          <a:xfrm flipH="1">
            <a:off x="6868340" y="5092000"/>
            <a:ext cx="5525595" cy="2325163"/>
          </a:xfrm>
          <a:custGeom>
            <a:avLst/>
            <a:gdLst/>
            <a:ahLst/>
            <a:cxnLst/>
            <a:rect l="l" t="t" r="r" b="b"/>
            <a:pathLst>
              <a:path w="67985" h="28608" extrusionOk="0">
                <a:moveTo>
                  <a:pt x="2624" y="0"/>
                </a:moveTo>
                <a:cubicBezTo>
                  <a:pt x="1714" y="0"/>
                  <a:pt x="825" y="213"/>
                  <a:pt x="1" y="709"/>
                </a:cubicBezTo>
                <a:lnTo>
                  <a:pt x="1225" y="25635"/>
                </a:lnTo>
                <a:lnTo>
                  <a:pt x="66491" y="28607"/>
                </a:lnTo>
                <a:cubicBezTo>
                  <a:pt x="67984" y="20617"/>
                  <a:pt x="61488" y="12074"/>
                  <a:pt x="53408" y="11372"/>
                </a:cubicBezTo>
                <a:cubicBezTo>
                  <a:pt x="52914" y="11328"/>
                  <a:pt x="52417" y="11309"/>
                  <a:pt x="51918" y="11309"/>
                </a:cubicBezTo>
                <a:cubicBezTo>
                  <a:pt x="48698" y="11309"/>
                  <a:pt x="45399" y="12100"/>
                  <a:pt x="42248" y="12100"/>
                </a:cubicBezTo>
                <a:cubicBezTo>
                  <a:pt x="40562" y="12100"/>
                  <a:pt x="38919" y="11873"/>
                  <a:pt x="37353" y="11178"/>
                </a:cubicBezTo>
                <a:cubicBezTo>
                  <a:pt x="34471" y="9894"/>
                  <a:pt x="32230" y="7116"/>
                  <a:pt x="29094" y="6668"/>
                </a:cubicBezTo>
                <a:cubicBezTo>
                  <a:pt x="28787" y="6623"/>
                  <a:pt x="28481" y="6603"/>
                  <a:pt x="28177" y="6603"/>
                </a:cubicBezTo>
                <a:cubicBezTo>
                  <a:pt x="25030" y="6603"/>
                  <a:pt x="22014" y="8758"/>
                  <a:pt x="18830" y="8758"/>
                </a:cubicBezTo>
                <a:cubicBezTo>
                  <a:pt x="18682" y="8758"/>
                  <a:pt x="18534" y="8753"/>
                  <a:pt x="18386" y="8744"/>
                </a:cubicBezTo>
                <a:cubicBezTo>
                  <a:pt x="14846" y="8520"/>
                  <a:pt x="12217" y="5592"/>
                  <a:pt x="9574" y="3233"/>
                </a:cubicBezTo>
                <a:cubicBezTo>
                  <a:pt x="7649" y="1525"/>
                  <a:pt x="5060" y="0"/>
                  <a:pt x="2624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med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/>
          <p:nvPr/>
        </p:nvSpPr>
        <p:spPr>
          <a:xfrm>
            <a:off x="6918003" y="5160004"/>
            <a:ext cx="5525595" cy="2325081"/>
          </a:xfrm>
          <a:custGeom>
            <a:avLst/>
            <a:gdLst/>
            <a:ahLst/>
            <a:cxnLst/>
            <a:rect l="l" t="t" r="r" b="b"/>
            <a:pathLst>
              <a:path w="67985" h="28607" extrusionOk="0">
                <a:moveTo>
                  <a:pt x="65362" y="0"/>
                </a:moveTo>
                <a:cubicBezTo>
                  <a:pt x="62926" y="0"/>
                  <a:pt x="60336" y="1525"/>
                  <a:pt x="58411" y="3232"/>
                </a:cubicBezTo>
                <a:cubicBezTo>
                  <a:pt x="55768" y="5592"/>
                  <a:pt x="53139" y="8519"/>
                  <a:pt x="49600" y="8743"/>
                </a:cubicBezTo>
                <a:cubicBezTo>
                  <a:pt x="49451" y="8753"/>
                  <a:pt x="49303" y="8758"/>
                  <a:pt x="49156" y="8758"/>
                </a:cubicBezTo>
                <a:cubicBezTo>
                  <a:pt x="45971" y="8758"/>
                  <a:pt x="42955" y="6603"/>
                  <a:pt x="39809" y="6603"/>
                </a:cubicBezTo>
                <a:cubicBezTo>
                  <a:pt x="39504" y="6603"/>
                  <a:pt x="39199" y="6623"/>
                  <a:pt x="38891" y="6667"/>
                </a:cubicBezTo>
                <a:cubicBezTo>
                  <a:pt x="35755" y="7115"/>
                  <a:pt x="33515" y="9893"/>
                  <a:pt x="30632" y="11178"/>
                </a:cubicBezTo>
                <a:cubicBezTo>
                  <a:pt x="29067" y="11873"/>
                  <a:pt x="27423" y="12099"/>
                  <a:pt x="25737" y="12099"/>
                </a:cubicBezTo>
                <a:cubicBezTo>
                  <a:pt x="22587" y="12099"/>
                  <a:pt x="19287" y="11309"/>
                  <a:pt x="16067" y="11309"/>
                </a:cubicBezTo>
                <a:cubicBezTo>
                  <a:pt x="15568" y="11309"/>
                  <a:pt x="15071" y="11328"/>
                  <a:pt x="14577" y="11372"/>
                </a:cubicBezTo>
                <a:cubicBezTo>
                  <a:pt x="6498" y="12074"/>
                  <a:pt x="1" y="20617"/>
                  <a:pt x="1494" y="28607"/>
                </a:cubicBezTo>
                <a:lnTo>
                  <a:pt x="66775" y="25650"/>
                </a:lnTo>
                <a:lnTo>
                  <a:pt x="67985" y="708"/>
                </a:lnTo>
                <a:cubicBezTo>
                  <a:pt x="67160" y="213"/>
                  <a:pt x="66272" y="0"/>
                  <a:pt x="65362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410065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712000" y="3698799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3"/>
          <p:cNvGrpSpPr/>
          <p:nvPr/>
        </p:nvGrpSpPr>
        <p:grpSpPr>
          <a:xfrm>
            <a:off x="7050395" y="-58500"/>
            <a:ext cx="5505928" cy="7032496"/>
            <a:chOff x="5287796" y="-43875"/>
            <a:chExt cx="4129446" cy="5274372"/>
          </a:xfrm>
        </p:grpSpPr>
        <p:sp>
          <p:nvSpPr>
            <p:cNvPr id="66" name="Google Shape;66;p13"/>
            <p:cNvSpPr/>
            <p:nvPr/>
          </p:nvSpPr>
          <p:spPr>
            <a:xfrm flipH="1">
              <a:off x="5287796" y="-43875"/>
              <a:ext cx="4078329" cy="1229306"/>
            </a:xfrm>
            <a:custGeom>
              <a:avLst/>
              <a:gdLst/>
              <a:ahLst/>
              <a:cxnLst/>
              <a:rect l="l" t="t" r="r" b="b"/>
              <a:pathLst>
                <a:path w="113342" h="34164" extrusionOk="0">
                  <a:moveTo>
                    <a:pt x="1568" y="1"/>
                  </a:moveTo>
                  <a:lnTo>
                    <a:pt x="0" y="20028"/>
                  </a:lnTo>
                  <a:cubicBezTo>
                    <a:pt x="1718" y="24509"/>
                    <a:pt x="4242" y="28855"/>
                    <a:pt x="8170" y="31603"/>
                  </a:cubicBezTo>
                  <a:cubicBezTo>
                    <a:pt x="10473" y="33215"/>
                    <a:pt x="13332" y="34164"/>
                    <a:pt x="16125" y="34164"/>
                  </a:cubicBezTo>
                  <a:cubicBezTo>
                    <a:pt x="18094" y="34164"/>
                    <a:pt x="20030" y="33692"/>
                    <a:pt x="21716" y="32648"/>
                  </a:cubicBezTo>
                  <a:cubicBezTo>
                    <a:pt x="25524" y="30289"/>
                    <a:pt x="27242" y="25748"/>
                    <a:pt x="29810" y="22089"/>
                  </a:cubicBezTo>
                  <a:cubicBezTo>
                    <a:pt x="34350" y="15625"/>
                    <a:pt x="42232" y="11749"/>
                    <a:pt x="50098" y="11749"/>
                  </a:cubicBezTo>
                  <a:cubicBezTo>
                    <a:pt x="51755" y="11749"/>
                    <a:pt x="53411" y="11921"/>
                    <a:pt x="55036" y="12277"/>
                  </a:cubicBezTo>
                  <a:cubicBezTo>
                    <a:pt x="59904" y="13352"/>
                    <a:pt x="64310" y="15876"/>
                    <a:pt x="69030" y="17504"/>
                  </a:cubicBezTo>
                  <a:cubicBezTo>
                    <a:pt x="71490" y="18356"/>
                    <a:pt x="74162" y="18941"/>
                    <a:pt x="76765" y="18941"/>
                  </a:cubicBezTo>
                  <a:cubicBezTo>
                    <a:pt x="79140" y="18941"/>
                    <a:pt x="81457" y="18454"/>
                    <a:pt x="83502" y="17236"/>
                  </a:cubicBezTo>
                  <a:cubicBezTo>
                    <a:pt x="86713" y="15309"/>
                    <a:pt x="88863" y="11799"/>
                    <a:pt x="92313" y="10365"/>
                  </a:cubicBezTo>
                  <a:cubicBezTo>
                    <a:pt x="93797" y="9746"/>
                    <a:pt x="95387" y="9562"/>
                    <a:pt x="97005" y="9562"/>
                  </a:cubicBezTo>
                  <a:cubicBezTo>
                    <a:pt x="98350" y="9562"/>
                    <a:pt x="99714" y="9689"/>
                    <a:pt x="101050" y="9798"/>
                  </a:cubicBezTo>
                  <a:cubicBezTo>
                    <a:pt x="101911" y="9863"/>
                    <a:pt x="102791" y="9915"/>
                    <a:pt x="103668" y="9915"/>
                  </a:cubicBezTo>
                  <a:cubicBezTo>
                    <a:pt x="105786" y="9915"/>
                    <a:pt x="107884" y="9614"/>
                    <a:pt x="109638" y="8484"/>
                  </a:cubicBezTo>
                  <a:cubicBezTo>
                    <a:pt x="112132" y="6901"/>
                    <a:pt x="113342" y="3062"/>
                    <a:pt x="111295" y="942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D6E6EB">
                <a:alpha val="52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5864600" y="4160075"/>
              <a:ext cx="3552643" cy="1070422"/>
            </a:xfrm>
            <a:custGeom>
              <a:avLst/>
              <a:gdLst/>
              <a:ahLst/>
              <a:cxnLst/>
              <a:rect l="l" t="t" r="r" b="b"/>
              <a:pathLst>
                <a:path w="87251" h="26289" extrusionOk="0">
                  <a:moveTo>
                    <a:pt x="74840" y="1"/>
                  </a:moveTo>
                  <a:cubicBezTo>
                    <a:pt x="73325" y="1"/>
                    <a:pt x="71836" y="364"/>
                    <a:pt x="70538" y="1168"/>
                  </a:cubicBezTo>
                  <a:cubicBezTo>
                    <a:pt x="67611" y="2990"/>
                    <a:pt x="66281" y="6469"/>
                    <a:pt x="64295" y="9292"/>
                  </a:cubicBezTo>
                  <a:cubicBezTo>
                    <a:pt x="60801" y="14267"/>
                    <a:pt x="54736" y="17252"/>
                    <a:pt x="48672" y="17252"/>
                  </a:cubicBezTo>
                  <a:cubicBezTo>
                    <a:pt x="47400" y="17252"/>
                    <a:pt x="46128" y="17121"/>
                    <a:pt x="44880" y="16849"/>
                  </a:cubicBezTo>
                  <a:cubicBezTo>
                    <a:pt x="41131" y="16013"/>
                    <a:pt x="37741" y="14071"/>
                    <a:pt x="34112" y="12817"/>
                  </a:cubicBezTo>
                  <a:cubicBezTo>
                    <a:pt x="32222" y="12161"/>
                    <a:pt x="30165" y="11709"/>
                    <a:pt x="28160" y="11709"/>
                  </a:cubicBezTo>
                  <a:cubicBezTo>
                    <a:pt x="26331" y="11709"/>
                    <a:pt x="24545" y="12085"/>
                    <a:pt x="22970" y="13026"/>
                  </a:cubicBezTo>
                  <a:cubicBezTo>
                    <a:pt x="20506" y="14504"/>
                    <a:pt x="18848" y="17208"/>
                    <a:pt x="16190" y="18313"/>
                  </a:cubicBezTo>
                  <a:cubicBezTo>
                    <a:pt x="15059" y="18789"/>
                    <a:pt x="13846" y="18929"/>
                    <a:pt x="12611" y="18929"/>
                  </a:cubicBezTo>
                  <a:cubicBezTo>
                    <a:pt x="11562" y="18929"/>
                    <a:pt x="10497" y="18828"/>
                    <a:pt x="9454" y="18746"/>
                  </a:cubicBezTo>
                  <a:cubicBezTo>
                    <a:pt x="8801" y="18694"/>
                    <a:pt x="8133" y="18655"/>
                    <a:pt x="7467" y="18655"/>
                  </a:cubicBezTo>
                  <a:cubicBezTo>
                    <a:pt x="5833" y="18655"/>
                    <a:pt x="4211" y="18892"/>
                    <a:pt x="2853" y="19762"/>
                  </a:cubicBezTo>
                  <a:cubicBezTo>
                    <a:pt x="941" y="20986"/>
                    <a:pt x="0" y="23943"/>
                    <a:pt x="1568" y="25571"/>
                  </a:cubicBezTo>
                  <a:lnTo>
                    <a:pt x="86040" y="26288"/>
                  </a:lnTo>
                  <a:lnTo>
                    <a:pt x="87250" y="10875"/>
                  </a:lnTo>
                  <a:cubicBezTo>
                    <a:pt x="85921" y="7440"/>
                    <a:pt x="83979" y="4095"/>
                    <a:pt x="80963" y="1974"/>
                  </a:cubicBezTo>
                  <a:cubicBezTo>
                    <a:pt x="79185" y="731"/>
                    <a:pt x="76987" y="1"/>
                    <a:pt x="74840" y="1"/>
                  </a:cubicBezTo>
                  <a:close/>
                </a:path>
              </a:pathLst>
            </a:custGeom>
            <a:solidFill>
              <a:srgbClr val="D6E6EB">
                <a:alpha val="52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9" name="Google Shape;69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76033"/>
            <a:ext cx="1226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4086156"/>
            <a:ext cx="1226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4" hasCustomPrompt="1"/>
          </p:nvPr>
        </p:nvSpPr>
        <p:spPr>
          <a:xfrm>
            <a:off x="5466328" y="1776033"/>
            <a:ext cx="1226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5466328" y="4086156"/>
            <a:ext cx="1226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960000" y="2372833"/>
            <a:ext cx="3849200" cy="1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5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" name="Google Shape;74;p13"/>
          <p:cNvSpPr txBox="1">
            <a:spLocks noGrp="1"/>
          </p:cNvSpPr>
          <p:nvPr>
            <p:ph type="subTitle" idx="6"/>
          </p:nvPr>
        </p:nvSpPr>
        <p:spPr>
          <a:xfrm>
            <a:off x="5466328" y="2372833"/>
            <a:ext cx="3849200" cy="1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5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" name="Google Shape;75;p13"/>
          <p:cNvSpPr txBox="1">
            <a:spLocks noGrp="1"/>
          </p:cNvSpPr>
          <p:nvPr>
            <p:ph type="subTitle" idx="7"/>
          </p:nvPr>
        </p:nvSpPr>
        <p:spPr>
          <a:xfrm>
            <a:off x="960000" y="4682967"/>
            <a:ext cx="3849200" cy="1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5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" name="Google Shape;76;p13"/>
          <p:cNvSpPr txBox="1">
            <a:spLocks noGrp="1"/>
          </p:cNvSpPr>
          <p:nvPr>
            <p:ph type="subTitle" idx="8"/>
          </p:nvPr>
        </p:nvSpPr>
        <p:spPr>
          <a:xfrm>
            <a:off x="5466328" y="4682967"/>
            <a:ext cx="3849200" cy="1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5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 rot="10800000" flipH="1">
            <a:off x="7485667" y="5501917"/>
            <a:ext cx="5524375" cy="2324593"/>
          </a:xfrm>
          <a:custGeom>
            <a:avLst/>
            <a:gdLst/>
            <a:ahLst/>
            <a:cxnLst/>
            <a:rect l="l" t="t" r="r" b="b"/>
            <a:pathLst>
              <a:path w="67970" h="28601" extrusionOk="0">
                <a:moveTo>
                  <a:pt x="1479" y="0"/>
                </a:moveTo>
                <a:cubicBezTo>
                  <a:pt x="1" y="7976"/>
                  <a:pt x="6482" y="16518"/>
                  <a:pt x="14577" y="17235"/>
                </a:cubicBezTo>
                <a:cubicBezTo>
                  <a:pt x="15058" y="17277"/>
                  <a:pt x="15542" y="17295"/>
                  <a:pt x="16027" y="17295"/>
                </a:cubicBezTo>
                <a:cubicBezTo>
                  <a:pt x="19245" y="17295"/>
                  <a:pt x="22549" y="16505"/>
                  <a:pt x="25705" y="16505"/>
                </a:cubicBezTo>
                <a:cubicBezTo>
                  <a:pt x="27397" y="16505"/>
                  <a:pt x="29046" y="16732"/>
                  <a:pt x="30617" y="17429"/>
                </a:cubicBezTo>
                <a:cubicBezTo>
                  <a:pt x="33500" y="18714"/>
                  <a:pt x="35740" y="21492"/>
                  <a:pt x="38876" y="21940"/>
                </a:cubicBezTo>
                <a:cubicBezTo>
                  <a:pt x="39182" y="21984"/>
                  <a:pt x="39486" y="22004"/>
                  <a:pt x="39789" y="22004"/>
                </a:cubicBezTo>
                <a:cubicBezTo>
                  <a:pt x="42938" y="22004"/>
                  <a:pt x="45956" y="19835"/>
                  <a:pt x="49143" y="19835"/>
                </a:cubicBezTo>
                <a:cubicBezTo>
                  <a:pt x="49290" y="19835"/>
                  <a:pt x="49437" y="19839"/>
                  <a:pt x="49584" y="19849"/>
                </a:cubicBezTo>
                <a:cubicBezTo>
                  <a:pt x="53124" y="20073"/>
                  <a:pt x="55768" y="23000"/>
                  <a:pt x="58411" y="25360"/>
                </a:cubicBezTo>
                <a:cubicBezTo>
                  <a:pt x="60333" y="27075"/>
                  <a:pt x="62909" y="28601"/>
                  <a:pt x="65337" y="28601"/>
                </a:cubicBezTo>
                <a:cubicBezTo>
                  <a:pt x="66250" y="28601"/>
                  <a:pt x="67141" y="28385"/>
                  <a:pt x="67969" y="27884"/>
                </a:cubicBezTo>
                <a:lnTo>
                  <a:pt x="66760" y="2957"/>
                </a:lnTo>
                <a:lnTo>
                  <a:pt x="1479" y="0"/>
                </a:ln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 rot="10800000">
            <a:off x="7050395" y="5497167"/>
            <a:ext cx="5437772" cy="1639075"/>
          </a:xfrm>
          <a:custGeom>
            <a:avLst/>
            <a:gdLst/>
            <a:ahLst/>
            <a:cxnLst/>
            <a:rect l="l" t="t" r="r" b="b"/>
            <a:pathLst>
              <a:path w="113342" h="34164" extrusionOk="0">
                <a:moveTo>
                  <a:pt x="1568" y="1"/>
                </a:moveTo>
                <a:lnTo>
                  <a:pt x="0" y="20028"/>
                </a:lnTo>
                <a:cubicBezTo>
                  <a:pt x="1718" y="24509"/>
                  <a:pt x="4242" y="28855"/>
                  <a:pt x="8170" y="31603"/>
                </a:cubicBezTo>
                <a:cubicBezTo>
                  <a:pt x="10473" y="33215"/>
                  <a:pt x="13332" y="34164"/>
                  <a:pt x="16125" y="34164"/>
                </a:cubicBezTo>
                <a:cubicBezTo>
                  <a:pt x="18094" y="34164"/>
                  <a:pt x="20030" y="33692"/>
                  <a:pt x="21716" y="32648"/>
                </a:cubicBezTo>
                <a:cubicBezTo>
                  <a:pt x="25524" y="30289"/>
                  <a:pt x="27242" y="25748"/>
                  <a:pt x="29810" y="22089"/>
                </a:cubicBezTo>
                <a:cubicBezTo>
                  <a:pt x="34350" y="15625"/>
                  <a:pt x="42232" y="11749"/>
                  <a:pt x="50098" y="11749"/>
                </a:cubicBezTo>
                <a:cubicBezTo>
                  <a:pt x="51755" y="11749"/>
                  <a:pt x="53411" y="11921"/>
                  <a:pt x="55036" y="12277"/>
                </a:cubicBezTo>
                <a:cubicBezTo>
                  <a:pt x="59904" y="13352"/>
                  <a:pt x="64310" y="15876"/>
                  <a:pt x="69030" y="17504"/>
                </a:cubicBezTo>
                <a:cubicBezTo>
                  <a:pt x="71490" y="18356"/>
                  <a:pt x="74162" y="18941"/>
                  <a:pt x="76765" y="18941"/>
                </a:cubicBezTo>
                <a:cubicBezTo>
                  <a:pt x="79140" y="18941"/>
                  <a:pt x="81457" y="18454"/>
                  <a:pt x="83502" y="17236"/>
                </a:cubicBezTo>
                <a:cubicBezTo>
                  <a:pt x="86713" y="15309"/>
                  <a:pt x="88863" y="11799"/>
                  <a:pt x="92313" y="10365"/>
                </a:cubicBezTo>
                <a:cubicBezTo>
                  <a:pt x="93797" y="9746"/>
                  <a:pt x="95387" y="9562"/>
                  <a:pt x="97005" y="9562"/>
                </a:cubicBezTo>
                <a:cubicBezTo>
                  <a:pt x="98350" y="9562"/>
                  <a:pt x="99714" y="9689"/>
                  <a:pt x="101050" y="9798"/>
                </a:cubicBezTo>
                <a:cubicBezTo>
                  <a:pt x="101911" y="9863"/>
                  <a:pt x="102791" y="9915"/>
                  <a:pt x="103668" y="9915"/>
                </a:cubicBezTo>
                <a:cubicBezTo>
                  <a:pt x="105786" y="9915"/>
                  <a:pt x="107884" y="9614"/>
                  <a:pt x="109638" y="8484"/>
                </a:cubicBezTo>
                <a:cubicBezTo>
                  <a:pt x="112132" y="6901"/>
                  <a:pt x="113342" y="3062"/>
                  <a:pt x="111295" y="942"/>
                </a:cubicBezTo>
                <a:lnTo>
                  <a:pt x="1568" y="1"/>
                </a:ln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 flipH="1">
            <a:off x="-312866" y="-354983"/>
            <a:ext cx="5524375" cy="2324593"/>
          </a:xfrm>
          <a:custGeom>
            <a:avLst/>
            <a:gdLst/>
            <a:ahLst/>
            <a:cxnLst/>
            <a:rect l="l" t="t" r="r" b="b"/>
            <a:pathLst>
              <a:path w="67970" h="28601" extrusionOk="0">
                <a:moveTo>
                  <a:pt x="1479" y="0"/>
                </a:moveTo>
                <a:cubicBezTo>
                  <a:pt x="1" y="7976"/>
                  <a:pt x="6482" y="16518"/>
                  <a:pt x="14577" y="17235"/>
                </a:cubicBezTo>
                <a:cubicBezTo>
                  <a:pt x="15058" y="17277"/>
                  <a:pt x="15542" y="17295"/>
                  <a:pt x="16027" y="17295"/>
                </a:cubicBezTo>
                <a:cubicBezTo>
                  <a:pt x="19245" y="17295"/>
                  <a:pt x="22549" y="16505"/>
                  <a:pt x="25705" y="16505"/>
                </a:cubicBezTo>
                <a:cubicBezTo>
                  <a:pt x="27397" y="16505"/>
                  <a:pt x="29046" y="16732"/>
                  <a:pt x="30617" y="17429"/>
                </a:cubicBezTo>
                <a:cubicBezTo>
                  <a:pt x="33500" y="18714"/>
                  <a:pt x="35740" y="21492"/>
                  <a:pt x="38876" y="21940"/>
                </a:cubicBezTo>
                <a:cubicBezTo>
                  <a:pt x="39182" y="21984"/>
                  <a:pt x="39486" y="22004"/>
                  <a:pt x="39789" y="22004"/>
                </a:cubicBezTo>
                <a:cubicBezTo>
                  <a:pt x="42938" y="22004"/>
                  <a:pt x="45956" y="19835"/>
                  <a:pt x="49143" y="19835"/>
                </a:cubicBezTo>
                <a:cubicBezTo>
                  <a:pt x="49290" y="19835"/>
                  <a:pt x="49437" y="19839"/>
                  <a:pt x="49584" y="19849"/>
                </a:cubicBezTo>
                <a:cubicBezTo>
                  <a:pt x="53124" y="20073"/>
                  <a:pt x="55768" y="23000"/>
                  <a:pt x="58411" y="25360"/>
                </a:cubicBezTo>
                <a:cubicBezTo>
                  <a:pt x="60333" y="27075"/>
                  <a:pt x="62909" y="28601"/>
                  <a:pt x="65337" y="28601"/>
                </a:cubicBezTo>
                <a:cubicBezTo>
                  <a:pt x="66250" y="28601"/>
                  <a:pt x="67141" y="28385"/>
                  <a:pt x="67969" y="27884"/>
                </a:cubicBezTo>
                <a:lnTo>
                  <a:pt x="66760" y="2957"/>
                </a:lnTo>
                <a:lnTo>
                  <a:pt x="1479" y="0"/>
                </a:ln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6"/>
          <p:cNvSpPr/>
          <p:nvPr/>
        </p:nvSpPr>
        <p:spPr>
          <a:xfrm flipH="1">
            <a:off x="9198501" y="5373700"/>
            <a:ext cx="3227329" cy="1703987"/>
          </a:xfrm>
          <a:custGeom>
            <a:avLst/>
            <a:gdLst/>
            <a:ahLst/>
            <a:cxnLst/>
            <a:rect l="l" t="t" r="r" b="b"/>
            <a:pathLst>
              <a:path w="35785" h="18894" fill="none" extrusionOk="0">
                <a:moveTo>
                  <a:pt x="0" y="1434"/>
                </a:moveTo>
                <a:cubicBezTo>
                  <a:pt x="2465" y="1"/>
                  <a:pt x="5661" y="882"/>
                  <a:pt x="8110" y="2360"/>
                </a:cubicBezTo>
                <a:cubicBezTo>
                  <a:pt x="10544" y="3854"/>
                  <a:pt x="12650" y="5915"/>
                  <a:pt x="15294" y="7005"/>
                </a:cubicBezTo>
                <a:cubicBezTo>
                  <a:pt x="17922" y="8095"/>
                  <a:pt x="21477" y="7886"/>
                  <a:pt x="23030" y="5482"/>
                </a:cubicBezTo>
                <a:cubicBezTo>
                  <a:pt x="23672" y="4526"/>
                  <a:pt x="23762" y="3003"/>
                  <a:pt x="22776" y="2420"/>
                </a:cubicBezTo>
                <a:cubicBezTo>
                  <a:pt x="21641" y="1733"/>
                  <a:pt x="20103" y="3107"/>
                  <a:pt x="20282" y="4421"/>
                </a:cubicBezTo>
                <a:cubicBezTo>
                  <a:pt x="20461" y="5736"/>
                  <a:pt x="21746" y="6662"/>
                  <a:pt x="23030" y="6990"/>
                </a:cubicBezTo>
                <a:cubicBezTo>
                  <a:pt x="24314" y="7319"/>
                  <a:pt x="25674" y="7214"/>
                  <a:pt x="26988" y="7378"/>
                </a:cubicBezTo>
                <a:cubicBezTo>
                  <a:pt x="29616" y="7722"/>
                  <a:pt x="32081" y="9186"/>
                  <a:pt x="33634" y="11336"/>
                </a:cubicBezTo>
                <a:cubicBezTo>
                  <a:pt x="35172" y="13487"/>
                  <a:pt x="35784" y="16295"/>
                  <a:pt x="35277" y="1889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589800" y="2931500"/>
            <a:ext cx="7012400" cy="20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90" name="Google Shape;90;p16"/>
          <p:cNvSpPr txBox="1">
            <a:spLocks noGrp="1"/>
          </p:cNvSpPr>
          <p:nvPr>
            <p:ph type="title" idx="2" hasCustomPrompt="1"/>
          </p:nvPr>
        </p:nvSpPr>
        <p:spPr>
          <a:xfrm>
            <a:off x="4994667" y="1710300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med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/>
          <p:nvPr/>
        </p:nvSpPr>
        <p:spPr>
          <a:xfrm flipH="1">
            <a:off x="6868340" y="5092000"/>
            <a:ext cx="5525595" cy="2325163"/>
          </a:xfrm>
          <a:custGeom>
            <a:avLst/>
            <a:gdLst/>
            <a:ahLst/>
            <a:cxnLst/>
            <a:rect l="l" t="t" r="r" b="b"/>
            <a:pathLst>
              <a:path w="67985" h="28608" extrusionOk="0">
                <a:moveTo>
                  <a:pt x="2624" y="0"/>
                </a:moveTo>
                <a:cubicBezTo>
                  <a:pt x="1714" y="0"/>
                  <a:pt x="825" y="213"/>
                  <a:pt x="1" y="709"/>
                </a:cubicBezTo>
                <a:lnTo>
                  <a:pt x="1225" y="25635"/>
                </a:lnTo>
                <a:lnTo>
                  <a:pt x="66491" y="28607"/>
                </a:lnTo>
                <a:cubicBezTo>
                  <a:pt x="67984" y="20617"/>
                  <a:pt x="61488" y="12074"/>
                  <a:pt x="53408" y="11372"/>
                </a:cubicBezTo>
                <a:cubicBezTo>
                  <a:pt x="52914" y="11328"/>
                  <a:pt x="52417" y="11309"/>
                  <a:pt x="51918" y="11309"/>
                </a:cubicBezTo>
                <a:cubicBezTo>
                  <a:pt x="48698" y="11309"/>
                  <a:pt x="45399" y="12100"/>
                  <a:pt x="42248" y="12100"/>
                </a:cubicBezTo>
                <a:cubicBezTo>
                  <a:pt x="40562" y="12100"/>
                  <a:pt x="38919" y="11873"/>
                  <a:pt x="37353" y="11178"/>
                </a:cubicBezTo>
                <a:cubicBezTo>
                  <a:pt x="34471" y="9894"/>
                  <a:pt x="32230" y="7116"/>
                  <a:pt x="29094" y="6668"/>
                </a:cubicBezTo>
                <a:cubicBezTo>
                  <a:pt x="28787" y="6623"/>
                  <a:pt x="28481" y="6603"/>
                  <a:pt x="28177" y="6603"/>
                </a:cubicBezTo>
                <a:cubicBezTo>
                  <a:pt x="25030" y="6603"/>
                  <a:pt x="22014" y="8758"/>
                  <a:pt x="18830" y="8758"/>
                </a:cubicBezTo>
                <a:cubicBezTo>
                  <a:pt x="18682" y="8758"/>
                  <a:pt x="18534" y="8753"/>
                  <a:pt x="18386" y="8744"/>
                </a:cubicBezTo>
                <a:cubicBezTo>
                  <a:pt x="14846" y="8520"/>
                  <a:pt x="12217" y="5592"/>
                  <a:pt x="9574" y="3233"/>
                </a:cubicBezTo>
                <a:cubicBezTo>
                  <a:pt x="7649" y="1525"/>
                  <a:pt x="5060" y="0"/>
                  <a:pt x="2624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20"/>
          <p:cNvGrpSpPr/>
          <p:nvPr/>
        </p:nvGrpSpPr>
        <p:grpSpPr>
          <a:xfrm>
            <a:off x="-388761" y="396167"/>
            <a:ext cx="12288967" cy="6768907"/>
            <a:chOff x="-291571" y="297125"/>
            <a:chExt cx="9216725" cy="5076680"/>
          </a:xfrm>
        </p:grpSpPr>
        <p:sp>
          <p:nvSpPr>
            <p:cNvPr id="118" name="Google Shape;118;p20"/>
            <p:cNvSpPr/>
            <p:nvPr/>
          </p:nvSpPr>
          <p:spPr>
            <a:xfrm rot="-10558294" flipH="1">
              <a:off x="-240965" y="3775604"/>
              <a:ext cx="2267198" cy="1520441"/>
            </a:xfrm>
            <a:custGeom>
              <a:avLst/>
              <a:gdLst/>
              <a:ahLst/>
              <a:cxnLst/>
              <a:rect l="l" t="t" r="r" b="b"/>
              <a:pathLst>
                <a:path w="62892" h="42177" fill="none" extrusionOk="0">
                  <a:moveTo>
                    <a:pt x="1" y="42176"/>
                  </a:moveTo>
                  <a:cubicBezTo>
                    <a:pt x="1838" y="37352"/>
                    <a:pt x="3675" y="32513"/>
                    <a:pt x="6273" y="28078"/>
                  </a:cubicBezTo>
                  <a:cubicBezTo>
                    <a:pt x="8887" y="23627"/>
                    <a:pt x="12337" y="19565"/>
                    <a:pt x="16773" y="16966"/>
                  </a:cubicBezTo>
                  <a:cubicBezTo>
                    <a:pt x="19401" y="15413"/>
                    <a:pt x="23000" y="14487"/>
                    <a:pt x="25345" y="16443"/>
                  </a:cubicBezTo>
                  <a:cubicBezTo>
                    <a:pt x="27571" y="18295"/>
                    <a:pt x="27451" y="21925"/>
                    <a:pt x="25928" y="24389"/>
                  </a:cubicBezTo>
                  <a:cubicBezTo>
                    <a:pt x="24584" y="26554"/>
                    <a:pt x="21522" y="28137"/>
                    <a:pt x="19536" y="26539"/>
                  </a:cubicBezTo>
                  <a:cubicBezTo>
                    <a:pt x="17594" y="24956"/>
                    <a:pt x="18430" y="21686"/>
                    <a:pt x="20208" y="19923"/>
                  </a:cubicBezTo>
                  <a:cubicBezTo>
                    <a:pt x="22836" y="17295"/>
                    <a:pt x="26824" y="16518"/>
                    <a:pt x="30543" y="16533"/>
                  </a:cubicBezTo>
                  <a:cubicBezTo>
                    <a:pt x="34276" y="16563"/>
                    <a:pt x="37980" y="17265"/>
                    <a:pt x="41699" y="17071"/>
                  </a:cubicBezTo>
                  <a:cubicBezTo>
                    <a:pt x="51377" y="16563"/>
                    <a:pt x="60338" y="9349"/>
                    <a:pt x="6289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0"/>
            <p:cNvSpPr/>
            <p:nvPr/>
          </p:nvSpPr>
          <p:spPr>
            <a:xfrm rot="10800000" flipH="1">
              <a:off x="5003800" y="4879974"/>
              <a:ext cx="664502" cy="66826"/>
            </a:xfrm>
            <a:custGeom>
              <a:avLst/>
              <a:gdLst/>
              <a:ahLst/>
              <a:cxnLst/>
              <a:rect l="l" t="t" r="r" b="b"/>
              <a:pathLst>
                <a:path w="7289" h="733" fill="none" extrusionOk="0">
                  <a:moveTo>
                    <a:pt x="0" y="1"/>
                  </a:moveTo>
                  <a:cubicBezTo>
                    <a:pt x="732" y="1"/>
                    <a:pt x="732" y="733"/>
                    <a:pt x="1464" y="733"/>
                  </a:cubicBezTo>
                  <a:cubicBezTo>
                    <a:pt x="2196" y="733"/>
                    <a:pt x="2196" y="1"/>
                    <a:pt x="2913" y="1"/>
                  </a:cubicBezTo>
                  <a:cubicBezTo>
                    <a:pt x="3644" y="1"/>
                    <a:pt x="3644" y="733"/>
                    <a:pt x="4376" y="733"/>
                  </a:cubicBezTo>
                  <a:cubicBezTo>
                    <a:pt x="5108" y="733"/>
                    <a:pt x="5108" y="1"/>
                    <a:pt x="5840" y="1"/>
                  </a:cubicBezTo>
                  <a:cubicBezTo>
                    <a:pt x="6557" y="1"/>
                    <a:pt x="6572" y="733"/>
                    <a:pt x="7289" y="73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8696900" y="4329950"/>
              <a:ext cx="228254" cy="228296"/>
            </a:xfrm>
            <a:custGeom>
              <a:avLst/>
              <a:gdLst/>
              <a:ahLst/>
              <a:cxnLst/>
              <a:rect l="l" t="t" r="r" b="b"/>
              <a:pathLst>
                <a:path w="3719" h="3720" fill="none" extrusionOk="0">
                  <a:moveTo>
                    <a:pt x="0" y="1867"/>
                  </a:moveTo>
                  <a:cubicBezTo>
                    <a:pt x="1195" y="2226"/>
                    <a:pt x="1494" y="2509"/>
                    <a:pt x="1852" y="3719"/>
                  </a:cubicBezTo>
                  <a:cubicBezTo>
                    <a:pt x="2211" y="2509"/>
                    <a:pt x="2509" y="2226"/>
                    <a:pt x="3719" y="1867"/>
                  </a:cubicBezTo>
                  <a:cubicBezTo>
                    <a:pt x="2509" y="1494"/>
                    <a:pt x="2211" y="1210"/>
                    <a:pt x="1852" y="0"/>
                  </a:cubicBezTo>
                  <a:cubicBezTo>
                    <a:pt x="1494" y="1210"/>
                    <a:pt x="1195" y="1494"/>
                    <a:pt x="0" y="186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8737075" y="297125"/>
              <a:ext cx="147900" cy="147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960000" y="2565133"/>
            <a:ext cx="2987600" cy="1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4443597" y="2565133"/>
            <a:ext cx="2987600" cy="1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7927196" y="2565133"/>
            <a:ext cx="2987600" cy="1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 flipH="1">
            <a:off x="6868340" y="5092000"/>
            <a:ext cx="5525595" cy="2325163"/>
          </a:xfrm>
          <a:custGeom>
            <a:avLst/>
            <a:gdLst/>
            <a:ahLst/>
            <a:cxnLst/>
            <a:rect l="l" t="t" r="r" b="b"/>
            <a:pathLst>
              <a:path w="67985" h="28608" extrusionOk="0">
                <a:moveTo>
                  <a:pt x="2624" y="0"/>
                </a:moveTo>
                <a:cubicBezTo>
                  <a:pt x="1714" y="0"/>
                  <a:pt x="825" y="213"/>
                  <a:pt x="1" y="709"/>
                </a:cubicBezTo>
                <a:lnTo>
                  <a:pt x="1225" y="25635"/>
                </a:lnTo>
                <a:lnTo>
                  <a:pt x="66491" y="28607"/>
                </a:lnTo>
                <a:cubicBezTo>
                  <a:pt x="67984" y="20617"/>
                  <a:pt x="61488" y="12074"/>
                  <a:pt x="53408" y="11372"/>
                </a:cubicBezTo>
                <a:cubicBezTo>
                  <a:pt x="52914" y="11328"/>
                  <a:pt x="52417" y="11309"/>
                  <a:pt x="51918" y="11309"/>
                </a:cubicBezTo>
                <a:cubicBezTo>
                  <a:pt x="48698" y="11309"/>
                  <a:pt x="45399" y="12100"/>
                  <a:pt x="42248" y="12100"/>
                </a:cubicBezTo>
                <a:cubicBezTo>
                  <a:pt x="40562" y="12100"/>
                  <a:pt x="38919" y="11873"/>
                  <a:pt x="37353" y="11178"/>
                </a:cubicBezTo>
                <a:cubicBezTo>
                  <a:pt x="34471" y="9894"/>
                  <a:pt x="32230" y="7116"/>
                  <a:pt x="29094" y="6668"/>
                </a:cubicBezTo>
                <a:cubicBezTo>
                  <a:pt x="28787" y="6623"/>
                  <a:pt x="28481" y="6603"/>
                  <a:pt x="28177" y="6603"/>
                </a:cubicBezTo>
                <a:cubicBezTo>
                  <a:pt x="25030" y="6603"/>
                  <a:pt x="22014" y="8758"/>
                  <a:pt x="18830" y="8758"/>
                </a:cubicBezTo>
                <a:cubicBezTo>
                  <a:pt x="18682" y="8758"/>
                  <a:pt x="18534" y="8753"/>
                  <a:pt x="18386" y="8744"/>
                </a:cubicBezTo>
                <a:cubicBezTo>
                  <a:pt x="14846" y="8520"/>
                  <a:pt x="12217" y="5592"/>
                  <a:pt x="9574" y="3233"/>
                </a:cubicBezTo>
                <a:cubicBezTo>
                  <a:pt x="7649" y="1525"/>
                  <a:pt x="5060" y="0"/>
                  <a:pt x="2624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22"/>
          <p:cNvGrpSpPr/>
          <p:nvPr/>
        </p:nvGrpSpPr>
        <p:grpSpPr>
          <a:xfrm>
            <a:off x="-388761" y="396167"/>
            <a:ext cx="12288967" cy="6768907"/>
            <a:chOff x="-291571" y="297125"/>
            <a:chExt cx="9216725" cy="5076680"/>
          </a:xfrm>
        </p:grpSpPr>
        <p:sp>
          <p:nvSpPr>
            <p:cNvPr id="137" name="Google Shape;137;p22"/>
            <p:cNvSpPr/>
            <p:nvPr/>
          </p:nvSpPr>
          <p:spPr>
            <a:xfrm rot="-10558294" flipH="1">
              <a:off x="-240965" y="3775604"/>
              <a:ext cx="2267198" cy="1520441"/>
            </a:xfrm>
            <a:custGeom>
              <a:avLst/>
              <a:gdLst/>
              <a:ahLst/>
              <a:cxnLst/>
              <a:rect l="l" t="t" r="r" b="b"/>
              <a:pathLst>
                <a:path w="62892" h="42177" fill="none" extrusionOk="0">
                  <a:moveTo>
                    <a:pt x="1" y="42176"/>
                  </a:moveTo>
                  <a:cubicBezTo>
                    <a:pt x="1838" y="37352"/>
                    <a:pt x="3675" y="32513"/>
                    <a:pt x="6273" y="28078"/>
                  </a:cubicBezTo>
                  <a:cubicBezTo>
                    <a:pt x="8887" y="23627"/>
                    <a:pt x="12337" y="19565"/>
                    <a:pt x="16773" y="16966"/>
                  </a:cubicBezTo>
                  <a:cubicBezTo>
                    <a:pt x="19401" y="15413"/>
                    <a:pt x="23000" y="14487"/>
                    <a:pt x="25345" y="16443"/>
                  </a:cubicBezTo>
                  <a:cubicBezTo>
                    <a:pt x="27571" y="18295"/>
                    <a:pt x="27451" y="21925"/>
                    <a:pt x="25928" y="24389"/>
                  </a:cubicBezTo>
                  <a:cubicBezTo>
                    <a:pt x="24584" y="26554"/>
                    <a:pt x="21522" y="28137"/>
                    <a:pt x="19536" y="26539"/>
                  </a:cubicBezTo>
                  <a:cubicBezTo>
                    <a:pt x="17594" y="24956"/>
                    <a:pt x="18430" y="21686"/>
                    <a:pt x="20208" y="19923"/>
                  </a:cubicBezTo>
                  <a:cubicBezTo>
                    <a:pt x="22836" y="17295"/>
                    <a:pt x="26824" y="16518"/>
                    <a:pt x="30543" y="16533"/>
                  </a:cubicBezTo>
                  <a:cubicBezTo>
                    <a:pt x="34276" y="16563"/>
                    <a:pt x="37980" y="17265"/>
                    <a:pt x="41699" y="17071"/>
                  </a:cubicBezTo>
                  <a:cubicBezTo>
                    <a:pt x="51377" y="16563"/>
                    <a:pt x="60338" y="9349"/>
                    <a:pt x="6289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2"/>
            <p:cNvSpPr/>
            <p:nvPr/>
          </p:nvSpPr>
          <p:spPr>
            <a:xfrm rot="10800000" flipH="1">
              <a:off x="5003800" y="4879974"/>
              <a:ext cx="664502" cy="66826"/>
            </a:xfrm>
            <a:custGeom>
              <a:avLst/>
              <a:gdLst/>
              <a:ahLst/>
              <a:cxnLst/>
              <a:rect l="l" t="t" r="r" b="b"/>
              <a:pathLst>
                <a:path w="7289" h="733" fill="none" extrusionOk="0">
                  <a:moveTo>
                    <a:pt x="0" y="1"/>
                  </a:moveTo>
                  <a:cubicBezTo>
                    <a:pt x="732" y="1"/>
                    <a:pt x="732" y="733"/>
                    <a:pt x="1464" y="733"/>
                  </a:cubicBezTo>
                  <a:cubicBezTo>
                    <a:pt x="2196" y="733"/>
                    <a:pt x="2196" y="1"/>
                    <a:pt x="2913" y="1"/>
                  </a:cubicBezTo>
                  <a:cubicBezTo>
                    <a:pt x="3644" y="1"/>
                    <a:pt x="3644" y="733"/>
                    <a:pt x="4376" y="733"/>
                  </a:cubicBezTo>
                  <a:cubicBezTo>
                    <a:pt x="5108" y="733"/>
                    <a:pt x="5108" y="1"/>
                    <a:pt x="5840" y="1"/>
                  </a:cubicBezTo>
                  <a:cubicBezTo>
                    <a:pt x="6557" y="1"/>
                    <a:pt x="6572" y="733"/>
                    <a:pt x="7289" y="73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8696900" y="4329950"/>
              <a:ext cx="228254" cy="228296"/>
            </a:xfrm>
            <a:custGeom>
              <a:avLst/>
              <a:gdLst/>
              <a:ahLst/>
              <a:cxnLst/>
              <a:rect l="l" t="t" r="r" b="b"/>
              <a:pathLst>
                <a:path w="3719" h="3720" fill="none" extrusionOk="0">
                  <a:moveTo>
                    <a:pt x="0" y="1867"/>
                  </a:moveTo>
                  <a:cubicBezTo>
                    <a:pt x="1195" y="2226"/>
                    <a:pt x="1494" y="2509"/>
                    <a:pt x="1852" y="3719"/>
                  </a:cubicBezTo>
                  <a:cubicBezTo>
                    <a:pt x="2211" y="2509"/>
                    <a:pt x="2509" y="2226"/>
                    <a:pt x="3719" y="1867"/>
                  </a:cubicBezTo>
                  <a:cubicBezTo>
                    <a:pt x="2509" y="1494"/>
                    <a:pt x="2211" y="1210"/>
                    <a:pt x="1852" y="0"/>
                  </a:cubicBezTo>
                  <a:cubicBezTo>
                    <a:pt x="1494" y="1210"/>
                    <a:pt x="1195" y="1494"/>
                    <a:pt x="0" y="186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8737075" y="297125"/>
              <a:ext cx="147900" cy="147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  <p:transition spd="med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8513"/>
            <a:ext cx="12191997" cy="69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/>
          <p:nvPr/>
        </p:nvSpPr>
        <p:spPr>
          <a:xfrm>
            <a:off x="-528536" y="-715183"/>
            <a:ext cx="5525595" cy="2324593"/>
          </a:xfrm>
          <a:custGeom>
            <a:avLst/>
            <a:gdLst/>
            <a:ahLst/>
            <a:cxnLst/>
            <a:rect l="l" t="t" r="r" b="b"/>
            <a:pathLst>
              <a:path w="67985" h="28601" extrusionOk="0">
                <a:moveTo>
                  <a:pt x="66491" y="0"/>
                </a:moveTo>
                <a:lnTo>
                  <a:pt x="1210" y="2958"/>
                </a:lnTo>
                <a:lnTo>
                  <a:pt x="1" y="27884"/>
                </a:lnTo>
                <a:cubicBezTo>
                  <a:pt x="829" y="28386"/>
                  <a:pt x="1721" y="28601"/>
                  <a:pt x="2635" y="28601"/>
                </a:cubicBezTo>
                <a:cubicBezTo>
                  <a:pt x="5068" y="28601"/>
                  <a:pt x="7652" y="27075"/>
                  <a:pt x="9574" y="25360"/>
                </a:cubicBezTo>
                <a:cubicBezTo>
                  <a:pt x="12217" y="23015"/>
                  <a:pt x="14846" y="20073"/>
                  <a:pt x="18386" y="19849"/>
                </a:cubicBezTo>
                <a:cubicBezTo>
                  <a:pt x="18525" y="19840"/>
                  <a:pt x="18664" y="19836"/>
                  <a:pt x="18803" y="19836"/>
                </a:cubicBezTo>
                <a:cubicBezTo>
                  <a:pt x="21997" y="19836"/>
                  <a:pt x="25021" y="22004"/>
                  <a:pt x="28177" y="22004"/>
                </a:cubicBezTo>
                <a:cubicBezTo>
                  <a:pt x="28481" y="22004"/>
                  <a:pt x="28787" y="21984"/>
                  <a:pt x="29094" y="21940"/>
                </a:cubicBezTo>
                <a:cubicBezTo>
                  <a:pt x="32230" y="21492"/>
                  <a:pt x="34470" y="18714"/>
                  <a:pt x="37353" y="17429"/>
                </a:cubicBezTo>
                <a:cubicBezTo>
                  <a:pt x="38924" y="16732"/>
                  <a:pt x="40573" y="16505"/>
                  <a:pt x="42266" y="16505"/>
                </a:cubicBezTo>
                <a:cubicBezTo>
                  <a:pt x="45422" y="16505"/>
                  <a:pt x="48729" y="17295"/>
                  <a:pt x="51954" y="17295"/>
                </a:cubicBezTo>
                <a:cubicBezTo>
                  <a:pt x="52441" y="17295"/>
                  <a:pt x="52926" y="17277"/>
                  <a:pt x="53408" y="17235"/>
                </a:cubicBezTo>
                <a:cubicBezTo>
                  <a:pt x="61488" y="16518"/>
                  <a:pt x="67984" y="7991"/>
                  <a:pt x="66491" y="0"/>
                </a:cubicBezTo>
                <a:close/>
              </a:path>
            </a:pathLst>
          </a:custGeom>
          <a:solidFill>
            <a:srgbClr val="D6E6EB">
              <a:alpha val="52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3"/>
          <p:cNvSpPr/>
          <p:nvPr/>
        </p:nvSpPr>
        <p:spPr>
          <a:xfrm rot="-4877097" flipH="1">
            <a:off x="9662369" y="4954082"/>
            <a:ext cx="3023113" cy="2027377"/>
          </a:xfrm>
          <a:custGeom>
            <a:avLst/>
            <a:gdLst/>
            <a:ahLst/>
            <a:cxnLst/>
            <a:rect l="l" t="t" r="r" b="b"/>
            <a:pathLst>
              <a:path w="62892" h="42177" fill="none" extrusionOk="0">
                <a:moveTo>
                  <a:pt x="1" y="42176"/>
                </a:moveTo>
                <a:cubicBezTo>
                  <a:pt x="1838" y="37352"/>
                  <a:pt x="3675" y="32513"/>
                  <a:pt x="6273" y="28078"/>
                </a:cubicBezTo>
                <a:cubicBezTo>
                  <a:pt x="8887" y="23627"/>
                  <a:pt x="12337" y="19565"/>
                  <a:pt x="16773" y="16966"/>
                </a:cubicBezTo>
                <a:cubicBezTo>
                  <a:pt x="19401" y="15413"/>
                  <a:pt x="23000" y="14487"/>
                  <a:pt x="25345" y="16443"/>
                </a:cubicBezTo>
                <a:cubicBezTo>
                  <a:pt x="27571" y="18295"/>
                  <a:pt x="27451" y="21925"/>
                  <a:pt x="25928" y="24389"/>
                </a:cubicBezTo>
                <a:cubicBezTo>
                  <a:pt x="24584" y="26554"/>
                  <a:pt x="21522" y="28137"/>
                  <a:pt x="19536" y="26539"/>
                </a:cubicBezTo>
                <a:cubicBezTo>
                  <a:pt x="17594" y="24956"/>
                  <a:pt x="18430" y="21686"/>
                  <a:pt x="20208" y="19923"/>
                </a:cubicBezTo>
                <a:cubicBezTo>
                  <a:pt x="22836" y="17295"/>
                  <a:pt x="26824" y="16518"/>
                  <a:pt x="30543" y="16533"/>
                </a:cubicBezTo>
                <a:cubicBezTo>
                  <a:pt x="34276" y="16563"/>
                  <a:pt x="37980" y="17265"/>
                  <a:pt x="41699" y="17071"/>
                </a:cubicBezTo>
                <a:cubicBezTo>
                  <a:pt x="51377" y="16563"/>
                  <a:pt x="60338" y="9349"/>
                  <a:pt x="62892" y="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med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701" y="-42800"/>
            <a:ext cx="12242701" cy="6900800"/>
            <a:chOff x="-9526" y="-32100"/>
            <a:chExt cx="9182026" cy="5175600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/>
            <a:srcRect l="51841" t="3361" r="3776" b="47855"/>
            <a:stretch>
              <a:fillRect/>
            </a:stretch>
          </p:blipFill>
          <p:spPr>
            <a:xfrm rot="10800000">
              <a:off x="-9526" y="2305049"/>
              <a:ext cx="4591051" cy="2838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2"/>
            <a:srcRect t="47848" r="66666"/>
            <a:stretch>
              <a:fillRect/>
            </a:stretch>
          </p:blipFill>
          <p:spPr>
            <a:xfrm rot="10800000">
              <a:off x="5724526" y="-32100"/>
              <a:ext cx="3447974" cy="303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90667" y="990600"/>
            <a:ext cx="5996000" cy="41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>
                <a:latin typeface="Tilt Warp"/>
                <a:ea typeface="Tilt Warp"/>
                <a:cs typeface="Tilt Warp"/>
                <a:sym typeface="Tilt Warp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090667" y="5224000"/>
            <a:ext cx="5996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p:transition spd="med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>
            <a:spLocks noGrp="1"/>
          </p:cNvSpPr>
          <p:nvPr>
            <p:ph type="body" idx="1"/>
          </p:nvPr>
        </p:nvSpPr>
        <p:spPr>
          <a:xfrm>
            <a:off x="6331167" y="1659733"/>
            <a:ext cx="4900800" cy="4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5"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/>
        </p:txBody>
      </p:sp>
      <p:sp>
        <p:nvSpPr>
          <p:cNvPr id="447" name="Google Shape;447;p35"/>
          <p:cNvSpPr txBox="1">
            <a:spLocks noGrp="1"/>
          </p:cNvSpPr>
          <p:nvPr>
            <p:ph type="body" idx="2"/>
          </p:nvPr>
        </p:nvSpPr>
        <p:spPr>
          <a:xfrm>
            <a:off x="960033" y="1659733"/>
            <a:ext cx="4900800" cy="4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1865"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/>
        </p:txBody>
      </p:sp>
      <p:sp>
        <p:nvSpPr>
          <p:cNvPr id="448" name="Google Shape;448;p35"/>
          <p:cNvSpPr txBox="1">
            <a:spLocks noGrp="1"/>
          </p:cNvSpPr>
          <p:nvPr>
            <p:ph type="title"/>
          </p:nvPr>
        </p:nvSpPr>
        <p:spPr>
          <a:xfrm>
            <a:off x="960033" y="7356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9" name="Google Shape;449;p35"/>
          <p:cNvSpPr/>
          <p:nvPr/>
        </p:nvSpPr>
        <p:spPr>
          <a:xfrm>
            <a:off x="-201933" y="2166390"/>
            <a:ext cx="437996" cy="435695"/>
          </a:xfrm>
          <a:custGeom>
            <a:avLst/>
            <a:gdLst/>
            <a:ahLst/>
            <a:cxnLst/>
            <a:rect l="l" t="t" r="r" b="b"/>
            <a:pathLst>
              <a:path w="5900" h="5869" extrusionOk="0">
                <a:moveTo>
                  <a:pt x="2943" y="1"/>
                </a:moveTo>
                <a:cubicBezTo>
                  <a:pt x="2939" y="1"/>
                  <a:pt x="2935" y="1"/>
                  <a:pt x="2931" y="1"/>
                </a:cubicBezTo>
                <a:cubicBezTo>
                  <a:pt x="1315" y="7"/>
                  <a:pt x="4" y="1319"/>
                  <a:pt x="4" y="2935"/>
                </a:cubicBezTo>
                <a:cubicBezTo>
                  <a:pt x="1" y="4576"/>
                  <a:pt x="1294" y="5869"/>
                  <a:pt x="2941" y="5869"/>
                </a:cubicBezTo>
                <a:cubicBezTo>
                  <a:pt x="2943" y="5869"/>
                  <a:pt x="2945" y="5869"/>
                  <a:pt x="2947" y="5869"/>
                </a:cubicBezTo>
                <a:cubicBezTo>
                  <a:pt x="4579" y="5869"/>
                  <a:pt x="5900" y="4555"/>
                  <a:pt x="5897" y="2935"/>
                </a:cubicBezTo>
                <a:cubicBezTo>
                  <a:pt x="5897" y="1335"/>
                  <a:pt x="4551" y="1"/>
                  <a:pt x="294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5"/>
          <p:cNvSpPr/>
          <p:nvPr/>
        </p:nvSpPr>
        <p:spPr>
          <a:xfrm>
            <a:off x="334667" y="297633"/>
            <a:ext cx="438000" cy="4380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1" name="Google Shape;451;p35"/>
          <p:cNvGrpSpPr/>
          <p:nvPr/>
        </p:nvGrpSpPr>
        <p:grpSpPr>
          <a:xfrm>
            <a:off x="10347237" y="-388532"/>
            <a:ext cx="1248999" cy="1248999"/>
            <a:chOff x="245275" y="-61949"/>
            <a:chExt cx="936749" cy="936749"/>
          </a:xfrm>
        </p:grpSpPr>
        <p:sp>
          <p:nvSpPr>
            <p:cNvPr id="452" name="Google Shape;452;p35"/>
            <p:cNvSpPr/>
            <p:nvPr/>
          </p:nvSpPr>
          <p:spPr>
            <a:xfrm>
              <a:off x="245275" y="761100"/>
              <a:ext cx="113700" cy="113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453" name="Google Shape;453;p35"/>
            <p:cNvCxnSpPr>
              <a:stCxn id="452" idx="7"/>
            </p:cNvCxnSpPr>
            <p:nvPr/>
          </p:nvCxnSpPr>
          <p:spPr>
            <a:xfrm rot="10800000" flipH="1">
              <a:off x="342324" y="-61949"/>
              <a:ext cx="839700" cy="839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0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/>
          <p:cNvPicPr>
            <a:picLocks noChangeAspect="1"/>
          </p:cNvPicPr>
          <p:nvPr userDrawn="1"/>
        </p:nvPicPr>
        <p:blipFill>
          <a:blip r:embed="rId12"/>
          <a:srcRect t="6711" r="6664" b="8630"/>
          <a:stretch>
            <a:fillRect/>
          </a:stretch>
        </p:blipFill>
        <p:spPr>
          <a:xfrm>
            <a:off x="-45381" y="0"/>
            <a:ext cx="1228885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ransition spd="med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A69566-B2E5-4C15-93B5-4BB5B291FCE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FE1224-AD01-4F79-85BF-C1AFD144504E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13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4.jpeg"/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6.jpe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KhanQuangThapSangBinhMinh-HoangDie_32fqa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803788" y="1788886"/>
            <a:ext cx="1640114" cy="1640114"/>
          </a:xfrm>
          <a:prstGeom prst="rect">
            <a:avLst/>
          </a:prstGeom>
        </p:spPr>
      </p:pic>
      <p:sp>
        <p:nvSpPr>
          <p:cNvPr id="24580" name="Rectangles 168970"/>
          <p:cNvSpPr/>
          <p:nvPr/>
        </p:nvSpPr>
        <p:spPr>
          <a:xfrm>
            <a:off x="855980" y="104775"/>
            <a:ext cx="94646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5D</a:t>
            </a:r>
            <a:endParaRPr lang="en-US" sz="3600" b="1" dirty="0">
              <a:ln w="12700" cap="flat" cmpd="sng">
                <a:solidFill>
                  <a:srgbClr val="0F0C5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99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168967" descr="DSC07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1033145"/>
            <a:ext cx="11529695" cy="6351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s 21"/>
          <p:cNvSpPr/>
          <p:nvPr/>
        </p:nvSpPr>
        <p:spPr>
          <a:xfrm>
            <a:off x="1828800" y="5727700"/>
            <a:ext cx="6493510" cy="10680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 fontAlgn="base"/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Môn: Tiếng Việt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/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 viên: Thái Văn Thắng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-1504" y="-107900"/>
            <a:ext cx="12191980" cy="685671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5298888" y="3089268"/>
            <a:ext cx="6891588" cy="4247805"/>
          </a:xfrm>
          <a:custGeom>
            <a:avLst/>
            <a:gdLst/>
            <a:ahLst/>
            <a:cxnLst/>
            <a:rect l="l" t="t" r="r" b="b"/>
            <a:pathLst>
              <a:path w="8261526" h="5431954">
                <a:moveTo>
                  <a:pt x="0" y="0"/>
                </a:moveTo>
                <a:lnTo>
                  <a:pt x="8261527" y="0"/>
                </a:lnTo>
                <a:lnTo>
                  <a:pt x="8261527" y="5431954"/>
                </a:lnTo>
                <a:lnTo>
                  <a:pt x="0" y="543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1992573" y="955343"/>
            <a:ext cx="72879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0064" y="1750451"/>
            <a:ext cx="46265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2573" y="2442943"/>
            <a:ext cx="780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32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571" y="265176"/>
            <a:ext cx="10672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5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0"/>
          <p:cNvSpPr txBox="1"/>
          <p:nvPr/>
        </p:nvSpPr>
        <p:spPr>
          <a:xfrm>
            <a:off x="2416629" y="1563486"/>
            <a:ext cx="8647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...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0"/>
          <p:cNvSpPr txBox="1"/>
          <p:nvPr/>
        </p:nvSpPr>
        <p:spPr>
          <a:xfrm>
            <a:off x="2220686" y="2266549"/>
            <a:ext cx="8843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: </a:t>
            </a:r>
            <a:r>
              <a:rPr lang="vi-VN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endParaRPr lang="vi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2220686" y="2970491"/>
            <a:ext cx="952797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: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0686" y="3932046"/>
            <a:ext cx="884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686" y="4702626"/>
            <a:ext cx="635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" y="201168"/>
            <a:ext cx="11612880" cy="6455664"/>
          </a:xfrm>
          <a:prstGeom prst="rect">
            <a:avLst/>
          </a:prstGeom>
          <a:solidFill>
            <a:schemeClr val="bg1"/>
          </a:solidFill>
          <a:ln w="76200">
            <a:solidFill>
              <a:srgbClr val="FA84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ồ họa 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826" y="1817226"/>
            <a:ext cx="9927384" cy="4686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3923" y="2160936"/>
            <a:ext cx="2798307" cy="4480948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80" y="2295059"/>
            <a:ext cx="2578832" cy="43468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-1504" y="48225"/>
            <a:ext cx="12191980" cy="6856718"/>
          </a:xfrm>
          <a:prstGeom prst="rect">
            <a:avLst/>
          </a:prstGeom>
        </p:spPr>
      </p:pic>
      <p:pic>
        <p:nvPicPr>
          <p:cNvPr id="4" name="Đồ họa 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154" y="426038"/>
            <a:ext cx="1009650" cy="1133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2329" y="653140"/>
            <a:ext cx="8768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581. 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9429" y="2710538"/>
            <a:ext cx="91113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6804" y="4376051"/>
            <a:ext cx="99848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1: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7930" y="130618"/>
            <a:ext cx="10091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3.Toàn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1" y="4898567"/>
            <a:ext cx="713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3707" y="6783"/>
            <a:ext cx="1033088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20-7 - 17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- 17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- 18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1612880" cy="6455664"/>
          </a:xfrm>
          <a:prstGeom prst="rect">
            <a:avLst/>
          </a:prstGeom>
          <a:solidFill>
            <a:schemeClr val="bg1"/>
          </a:solidFill>
          <a:ln w="76200">
            <a:solidFill>
              <a:srgbClr val="FA84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468" y="82146"/>
            <a:ext cx="10914123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0" y="2295059"/>
            <a:ext cx="3109138" cy="4346825"/>
          </a:xfrm>
          <a:prstGeom prst="rect">
            <a:avLst/>
          </a:prstGeom>
        </p:spPr>
      </p:pic>
      <p:grpSp>
        <p:nvGrpSpPr>
          <p:cNvPr id="2" name="Nhóm 7"/>
          <p:cNvGrpSpPr/>
          <p:nvPr/>
        </p:nvGrpSpPr>
        <p:grpSpPr>
          <a:xfrm>
            <a:off x="3464812" y="1598498"/>
            <a:ext cx="8502688" cy="3770697"/>
            <a:chOff x="657338" y="2011675"/>
            <a:chExt cx="6538517" cy="4051931"/>
          </a:xfrm>
        </p:grpSpPr>
        <p:sp>
          <p:nvSpPr>
            <p:cNvPr id="4" name="Freeform 21"/>
            <p:cNvSpPr/>
            <p:nvPr/>
          </p:nvSpPr>
          <p:spPr>
            <a:xfrm>
              <a:off x="657338" y="2011675"/>
              <a:ext cx="6538517" cy="4051931"/>
            </a:xfrm>
            <a:custGeom>
              <a:avLst/>
              <a:gdLst/>
              <a:ahLst/>
              <a:cxnLst/>
              <a:rect l="l" t="t" r="r" b="b"/>
              <a:pathLst>
                <a:path w="8157995" h="6230669">
                  <a:moveTo>
                    <a:pt x="0" y="0"/>
                  </a:moveTo>
                  <a:lnTo>
                    <a:pt x="8157995" y="0"/>
                  </a:lnTo>
                  <a:lnTo>
                    <a:pt x="8157995" y="6230669"/>
                  </a:lnTo>
                  <a:lnTo>
                    <a:pt x="0" y="6230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24"/>
            <p:cNvSpPr txBox="1"/>
            <p:nvPr/>
          </p:nvSpPr>
          <p:spPr>
            <a:xfrm>
              <a:off x="1018743" y="2957367"/>
              <a:ext cx="5815705" cy="5787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endParaRPr lang="vi-VN" sz="35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027" y="357466"/>
            <a:ext cx="4816257" cy="1725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5167" y="1952610"/>
            <a:ext cx="93059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  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ca</a:t>
            </a:r>
            <a:r>
              <a:rPr lang="en-US" sz="3600" spc="-1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ngợi</a:t>
            </a:r>
            <a:r>
              <a:rPr lang="en-US" sz="3600" spc="-1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chiến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sĩ</a:t>
            </a:r>
            <a:r>
              <a:rPr lang="en-US" sz="3600" spc="-3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cảnh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phòng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chữa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dũng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trí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kịp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cẩn</a:t>
            </a:r>
            <a:r>
              <a:rPr lang="en-US" sz="3600" spc="-35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đem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niềm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vui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niềm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tin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5300412" y="3145536"/>
            <a:ext cx="6891588" cy="4247805"/>
          </a:xfrm>
          <a:custGeom>
            <a:avLst/>
            <a:gdLst/>
            <a:ahLst/>
            <a:cxnLst/>
            <a:rect l="l" t="t" r="r" b="b"/>
            <a:pathLst>
              <a:path w="8261526" h="5431954">
                <a:moveTo>
                  <a:pt x="0" y="0"/>
                </a:moveTo>
                <a:lnTo>
                  <a:pt x="8261527" y="0"/>
                </a:lnTo>
                <a:lnTo>
                  <a:pt x="8261527" y="5431954"/>
                </a:lnTo>
                <a:lnTo>
                  <a:pt x="0" y="543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02" y="715341"/>
            <a:ext cx="7942998" cy="3849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globe and a bird&#10;&#10;Description automatically generated with medium confidence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04" y="595021"/>
            <a:ext cx="7134378" cy="4662779"/>
          </a:xfrm>
          <a:prstGeom prst="rect">
            <a:avLst/>
          </a:prstGeom>
        </p:spPr>
      </p:pic>
      <p:pic>
        <p:nvPicPr>
          <p:cNvPr id="7" name="KhanQuangThapSangBinhMinh-HoangDie_32fqa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788" y="1788886"/>
            <a:ext cx="1640114" cy="1640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7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3154" y="2153920"/>
            <a:ext cx="5342843" cy="4704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1782" y="295564"/>
            <a:ext cx="49455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ln w="38100">
                  <a:solidFill>
                    <a:schemeClr val="bg1"/>
                  </a:solidFill>
                </a:ln>
                <a:solidFill>
                  <a:srgbClr val="FFC000"/>
                </a:solidFill>
                <a:latin typeface="#9Slide03 Yanone Kaffeesatz Bol" panose="00000800000000000000" pitchFamily="2" charset="-93"/>
              </a:rPr>
              <a:t>ĐỌC NÂNG CAO</a:t>
            </a:r>
            <a:endParaRPr lang="vi-VN" sz="8800" dirty="0">
              <a:ln w="38100">
                <a:solidFill>
                  <a:schemeClr val="bg1"/>
                </a:solidFill>
              </a:ln>
              <a:solidFill>
                <a:srgbClr val="FFC000"/>
              </a:solidFill>
              <a:latin typeface="#9Slide03 Yanone Kaffeesatz Bol" panose="00000800000000000000" pitchFamily="2" charset="-93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5300412" y="3145536"/>
            <a:ext cx="6891588" cy="4247805"/>
          </a:xfrm>
          <a:custGeom>
            <a:avLst/>
            <a:gdLst/>
            <a:ahLst/>
            <a:cxnLst/>
            <a:rect l="l" t="t" r="r" b="b"/>
            <a:pathLst>
              <a:path w="8261526" h="5431954">
                <a:moveTo>
                  <a:pt x="0" y="0"/>
                </a:moveTo>
                <a:lnTo>
                  <a:pt x="8261527" y="0"/>
                </a:lnTo>
                <a:lnTo>
                  <a:pt x="8261527" y="5431954"/>
                </a:lnTo>
                <a:lnTo>
                  <a:pt x="0" y="543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10" y="664843"/>
            <a:ext cx="7548408" cy="4830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-137264"/>
            <a:ext cx="12191980" cy="6856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571" y="265176"/>
            <a:ext cx="1067254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</a:t>
            </a:r>
            <a:r>
              <a:rPr lang="en-US" sz="35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</a:t>
            </a:r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2025</a:t>
            </a:r>
            <a:endParaRPr lang="vi-VN" sz="35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928" y="2200023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2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: VÌ CUỘC SỐNG YÊN BÌNH 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945" y="3338938"/>
            <a:ext cx="1031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CHIA SẺ : TRÒ CHƠI: GỌI CHO AI ? NÓI GÌ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342" y="1219192"/>
            <a:ext cx="392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 VIỆT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2425" y="21174"/>
            <a:ext cx="9343985" cy="760799"/>
          </a:xfrm>
          <a:prstGeom prst="snip2Diag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EC687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TRÒ CHƠI : </a:t>
            </a:r>
            <a:r>
              <a:rPr lang="en-US" sz="3735" b="1" kern="0" dirty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GỌI CHO </a:t>
            </a:r>
            <a:r>
              <a:rPr lang="en-US" sz="3735" b="1" kern="0" dirty="0" smtClean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AI ? </a:t>
            </a:r>
            <a:r>
              <a:rPr lang="en-US" sz="3735" b="1" kern="0" dirty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NÓI GÌ ? </a:t>
            </a:r>
            <a:endParaRPr kumimoji="0" lang="x-none" sz="3735" b="1" i="0" u="none" strike="noStrike" kern="0" cap="none" spc="0" normalizeH="0" baseline="0" noProof="0" dirty="0">
              <a:ln>
                <a:noFill/>
              </a:ln>
              <a:solidFill>
                <a:srgbClr val="EC687C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8" y="1953491"/>
            <a:ext cx="5791199" cy="4904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5" y="99752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7" y="1953490"/>
            <a:ext cx="4844143" cy="4904509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2425" y="104314"/>
            <a:ext cx="9343985" cy="760799"/>
          </a:xfrm>
          <a:prstGeom prst="snip2Diag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TRÒ CHƠI : GỌI CHO </a:t>
            </a:r>
            <a:r>
              <a:rPr lang="en-US" sz="3735" b="1" kern="0" dirty="0" smtClean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AI ?  </a:t>
            </a:r>
            <a:r>
              <a:rPr lang="en-US" sz="3735" b="1" kern="0" dirty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NÓI GÌ ? </a:t>
            </a:r>
            <a:endParaRPr lang="x-none" sz="3735" b="1" kern="0" dirty="0">
              <a:solidFill>
                <a:srgbClr val="EC687C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254"/>
            <a:ext cx="7758545" cy="516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2426" y="955959"/>
            <a:ext cx="463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602290"/>
            <a:ext cx="4114800" cy="525571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2425" y="48878"/>
            <a:ext cx="9343985" cy="760799"/>
          </a:xfrm>
          <a:prstGeom prst="snip2Diag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TRÒ CHƠI : GỌI CHO </a:t>
            </a:r>
            <a:r>
              <a:rPr lang="en-US" sz="3735" b="1" kern="0" dirty="0" smtClean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AI ?  </a:t>
            </a:r>
            <a:r>
              <a:rPr lang="en-US" sz="3735" b="1" kern="0" dirty="0">
                <a:solidFill>
                  <a:srgbClr val="EC687C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NÓI GÌ ? </a:t>
            </a:r>
            <a:endParaRPr lang="x-none" sz="3735" b="1" kern="0" dirty="0">
              <a:solidFill>
                <a:srgbClr val="EC687C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2" y="1911927"/>
            <a:ext cx="10675131" cy="4738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426" y="1149911"/>
            <a:ext cx="367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43" y="0"/>
            <a:ext cx="5078186" cy="3837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3" y="16329"/>
            <a:ext cx="5029199" cy="382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86" y="0"/>
            <a:ext cx="3684814" cy="4016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294414"/>
            <a:ext cx="8948057" cy="2563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flowers and heart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571" y="265176"/>
            <a:ext cx="1067254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</a:t>
            </a:r>
            <a:r>
              <a:rPr lang="en-US" sz="35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</a:t>
            </a:r>
            <a:r>
              <a:rPr lang="en-US" sz="35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2025</a:t>
            </a:r>
            <a:endParaRPr lang="vi-VN" sz="35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928" y="1119366"/>
            <a:ext cx="107990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                                                       </a:t>
            </a:r>
            <a:r>
              <a:rPr lang="en-GB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GB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endParaRPr lang="vi-VN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945" y="1856497"/>
            <a:ext cx="1031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9.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: 32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gers: positive or negative? by Slidesgo">
  <a:themeElements>
    <a:clrScheme name="Simple Light">
      <a:dk1>
        <a:srgbClr val="09264D"/>
      </a:dk1>
      <a:lt1>
        <a:srgbClr val="F6F6F6"/>
      </a:lt1>
      <a:dk2>
        <a:srgbClr val="309985"/>
      </a:dk2>
      <a:lt2>
        <a:srgbClr val="D6E6EB"/>
      </a:lt2>
      <a:accent1>
        <a:srgbClr val="EC687C"/>
      </a:accent1>
      <a:accent2>
        <a:srgbClr val="FFCF06"/>
      </a:accent2>
      <a:accent3>
        <a:srgbClr val="57B8DA"/>
      </a:accent3>
      <a:accent4>
        <a:srgbClr val="FFFFFF"/>
      </a:accent4>
      <a:accent5>
        <a:srgbClr val="FFFFFF"/>
      </a:accent5>
      <a:accent6>
        <a:srgbClr val="FFFFFF"/>
      </a:accent6>
      <a:hlink>
        <a:srgbClr val="0926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2223</Words>
  <Application>WPS Presentation</Application>
  <PresentationFormat>Widescreen</PresentationFormat>
  <Paragraphs>70</Paragraphs>
  <Slides>21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51" baseType="lpstr">
      <vt:lpstr>Arial</vt:lpstr>
      <vt:lpstr>SimSun</vt:lpstr>
      <vt:lpstr>Wingdings</vt:lpstr>
      <vt:lpstr>Manrope ExtraBold</vt:lpstr>
      <vt:lpstr>Segoe Print</vt:lpstr>
      <vt:lpstr>Albert Sans</vt:lpstr>
      <vt:lpstr>Arial</vt:lpstr>
      <vt:lpstr>Albert Sans Light</vt:lpstr>
      <vt:lpstr>Nunito Light</vt:lpstr>
      <vt:lpstr>DM Sans</vt:lpstr>
      <vt:lpstr>Manrope</vt:lpstr>
      <vt:lpstr>Tilt Warp</vt:lpstr>
      <vt:lpstr>Mulish</vt:lpstr>
      <vt:lpstr>Times New Roman</vt:lpstr>
      <vt:lpstr>Cambria</vt:lpstr>
      <vt:lpstr>Aptos Display</vt:lpstr>
      <vt:lpstr>Segoe UI Variable Display</vt:lpstr>
      <vt:lpstr>Aptos</vt:lpstr>
      <vt:lpstr>Segoe UI</vt:lpstr>
      <vt:lpstr>Microsoft YaHei</vt:lpstr>
      <vt:lpstr>Arial Unicode MS</vt:lpstr>
      <vt:lpstr>Aptos</vt:lpstr>
      <vt:lpstr>#9Slide03 Yanone Kaffeesatz Bol</vt:lpstr>
      <vt:lpstr>等线 Light</vt:lpstr>
      <vt:lpstr>等线</vt:lpstr>
      <vt:lpstr>Office Theme</vt:lpstr>
      <vt:lpstr>Office 主题​​</vt:lpstr>
      <vt:lpstr>Chủ đề Office</vt:lpstr>
      <vt:lpstr>Integers: positive or negative? by Slidesgo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DELL</cp:lastModifiedBy>
  <cp:revision>77</cp:revision>
  <dcterms:created xsi:type="dcterms:W3CDTF">2024-11-17T04:02:00Z</dcterms:created>
  <dcterms:modified xsi:type="dcterms:W3CDTF">2026-01-31T21:31:35Z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0CAE0C4E74A141AC92658BA60E000892_12</vt:lpwstr>
  </property>
  <property fmtid="{D5CDD505-2E9C-101B-9397-08002B2CF9AE}" pid="3" name="KSOProductBuildVer">
    <vt:lpwstr>1033-12.2.0.23196</vt:lpwstr>
  </property>
</Properties>
</file>