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6" r:id="rId4"/>
    <p:sldId id="284" r:id="rId5"/>
    <p:sldId id="287" r:id="rId6"/>
    <p:sldId id="293" r:id="rId7"/>
    <p:sldId id="297" r:id="rId8"/>
    <p:sldId id="29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lIns="60954" tIns="30477" rIns="60954" bIns="30477"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lIns="60954" tIns="30477" rIns="60954" bIns="3047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lIns="60954" tIns="30477" rIns="60954" bIns="3047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lIns="60954" tIns="30477" rIns="60954" bIns="30477"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lIns="60954" tIns="30477" rIns="60954" bIns="30477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lIns="60954" tIns="30477" rIns="60954" bIns="3047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6910" y="222069"/>
            <a:ext cx="2086679" cy="98487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8313" y="888274"/>
            <a:ext cx="2913017" cy="92333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5400" b="1" dirty="0" smtClean="0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en-US" sz="5400" b="1" dirty="0" smtClean="0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940519" y="1711233"/>
            <a:ext cx="9797143" cy="178509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marL="50795" algn="ctr">
              <a:lnSpc>
                <a:spcPct val="150000"/>
              </a:lnSpc>
            </a:pP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Thừa số, Tích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Bauern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5748" y="3602440"/>
            <a:ext cx="495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00400" y="5159830"/>
            <a:ext cx="5551714" cy="58476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Đặng Văn Xuân.</a:t>
            </a:r>
            <a:endParaRPr lang="vi-V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2192996" y="1777244"/>
            <a:ext cx="3352800" cy="4789488"/>
            <a:chOff x="2527" y="6427"/>
            <a:chExt cx="11443" cy="8645"/>
          </a:xfrm>
        </p:grpSpPr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35" y="6427"/>
              <a:ext cx="11435" cy="8125"/>
              <a:chOff x="2535" y="6427"/>
              <a:chExt cx="11435" cy="8125"/>
            </a:xfrm>
          </p:grpSpPr>
          <p:sp>
            <p:nvSpPr>
              <p:cNvPr id="13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5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6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9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2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3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6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7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8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9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0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1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pic>
        <p:nvPicPr>
          <p:cNvPr id="35" name="Picture 5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9810" y="0"/>
            <a:ext cx="863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861" y="0"/>
            <a:ext cx="208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6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246186"/>
            <a:ext cx="7748954" cy="107720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2026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512278" y="1699846"/>
            <a:ext cx="2825261" cy="707886"/>
          </a:xfrm>
          <a:prstGeom prst="rect">
            <a:avLst/>
          </a:prstGeom>
          <a:solidFill>
            <a:srgbClr val="FF0000"/>
          </a:solidFill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70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246186"/>
            <a:ext cx="7748954" cy="156965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2026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 số, Tích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70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860622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DCEB0CA-5CAC-48E0-9056-08CE950C444E}"/>
              </a:ext>
            </a:extLst>
          </p:cNvPr>
          <p:cNvSpPr txBox="1"/>
          <p:nvPr/>
        </p:nvSpPr>
        <p:spPr>
          <a:xfrm>
            <a:off x="2186612" y="130749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0" y="0"/>
            <a:ext cx="6753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Thứ Tư ngày 14 tháng 01 năm 2026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 số,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/>
      <p:bldP spid="38" grpId="0"/>
      <p:bldP spid="39" grpId="0"/>
      <p:bldP spid="40" grpId="0"/>
      <p:bldP spid="42" grpId="0" animBg="1"/>
      <p:bldP spid="47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717319471"/>
              </p:ext>
            </p:extLst>
          </p:nvPr>
        </p:nvGraphicFramePr>
        <p:xfrm>
          <a:off x="1358413" y="2470363"/>
          <a:ext cx="9455915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100968" t="-7692" r="-301935" b="-32637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200322" t="-7692" r="-200965" b="-32637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301290" t="-7692" r="-101613" b="-32637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400000" t="-7692" r="-1286" b="-326374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0343" y="0"/>
            <a:ext cx="9496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Thứ Tư ngày 14 tháng 01 năm 2026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 số,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xmlns="" id="{5843F87D-4C25-4550-929F-932E2DC57EE5}"/>
              </a:ext>
            </a:extLst>
          </p:cNvPr>
          <p:cNvSpPr/>
          <p:nvPr/>
        </p:nvSpPr>
        <p:spPr>
          <a:xfrm>
            <a:off x="199552" y="100632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585C150-977A-4AA5-A22B-6A2262ACC9E9}"/>
              </a:ext>
            </a:extLst>
          </p:cNvPr>
          <p:cNvGrpSpPr/>
          <p:nvPr/>
        </p:nvGrpSpPr>
        <p:grpSpPr>
          <a:xfrm>
            <a:off x="869611" y="974584"/>
            <a:ext cx="758382" cy="461666"/>
            <a:chOff x="-964153" y="1610472"/>
            <a:chExt cx="75838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5818FEA4-2599-47A9-A6F0-748E6B03344B}"/>
                </a:ext>
              </a:extLst>
            </p:cNvPr>
            <p:cNvGrpSpPr/>
            <p:nvPr/>
          </p:nvGrpSpPr>
          <p:grpSpPr>
            <a:xfrm>
              <a:off x="-964153" y="1610473"/>
              <a:ext cx="758382" cy="461665"/>
              <a:chOff x="-964153" y="1610473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xmlns="" id="{303A5151-652D-4F1D-AE32-7E0F80D25704}"/>
                  </a:ext>
                </a:extLst>
              </p:cNvPr>
              <p:cNvSpPr/>
              <p:nvPr/>
            </p:nvSpPr>
            <p:spPr>
              <a:xfrm>
                <a:off x="-964153" y="1649662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-957089" y="1610473"/>
                <a:ext cx="510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B38F0F2-CF86-4CF5-AF1E-A71572BF2F82}"/>
                </a:ext>
              </a:extLst>
            </p:cNvPr>
            <p:cNvSpPr txBox="1"/>
            <p:nvPr/>
          </p:nvSpPr>
          <p:spPr>
            <a:xfrm>
              <a:off x="-582856" y="1610472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8164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32890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/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/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xmlns="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xmlns="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xmlns="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2410FA6C-5E42-4652-BD5C-8E5EC771386A}"/>
              </a:ext>
            </a:extLst>
          </p:cNvPr>
          <p:cNvSpPr txBox="1"/>
          <p:nvPr/>
        </p:nvSpPr>
        <p:spPr>
          <a:xfrm>
            <a:off x="1007898" y="394684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xmlns="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6590099"/>
              </p:ext>
            </p:extLst>
          </p:nvPr>
        </p:nvGraphicFramePr>
        <p:xfrm>
          <a:off x="1699943" y="4244210"/>
          <a:ext cx="7978376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2E6BE56-9365-4651-A8F8-CCE2E9694C19}"/>
              </a:ext>
            </a:extLst>
          </p:cNvPr>
          <p:cNvSpPr txBox="1"/>
          <p:nvPr/>
        </p:nvSpPr>
        <p:spPr>
          <a:xfrm>
            <a:off x="6527258" y="4833695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9ED8759-D818-4BA3-B757-E5E94BA44238}"/>
              </a:ext>
            </a:extLst>
          </p:cNvPr>
          <p:cNvSpPr txBox="1"/>
          <p:nvPr/>
        </p:nvSpPr>
        <p:spPr>
          <a:xfrm>
            <a:off x="6527258" y="53301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76A2CC1D-1ACD-4648-BE3F-E7AC74981D94}"/>
              </a:ext>
            </a:extLst>
          </p:cNvPr>
          <p:cNvSpPr txBox="1"/>
          <p:nvPr/>
        </p:nvSpPr>
        <p:spPr>
          <a:xfrm>
            <a:off x="6441497" y="5839766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FFF488FD-2D0D-4B9E-BE72-54E5D49A5B42}"/>
              </a:ext>
            </a:extLst>
          </p:cNvPr>
          <p:cNvSpPr txBox="1"/>
          <p:nvPr/>
        </p:nvSpPr>
        <p:spPr>
          <a:xfrm>
            <a:off x="8496750" y="4830520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ECE6BF8-5784-445C-A945-5056A45B466C}"/>
              </a:ext>
            </a:extLst>
          </p:cNvPr>
          <p:cNvSpPr txBox="1"/>
          <p:nvPr/>
        </p:nvSpPr>
        <p:spPr>
          <a:xfrm>
            <a:off x="8496750" y="53270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432E3B1B-9E61-4F5A-8125-4419B522A8C1}"/>
              </a:ext>
            </a:extLst>
          </p:cNvPr>
          <p:cNvSpPr txBox="1"/>
          <p:nvPr/>
        </p:nvSpPr>
        <p:spPr>
          <a:xfrm>
            <a:off x="8410989" y="5862717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07623" y="0"/>
            <a:ext cx="8516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Thứ Tư ngày 14 tháng 01 năm 2026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 số,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2235200" y="2743201"/>
            <a:ext cx="8331200" cy="40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5" tIns="60952" rIns="121905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656167" y="1958977"/>
            <a:ext cx="10769600" cy="18335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5" tIns="60952" rIns="121905" bIns="60952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48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7600" y="1267097"/>
            <a:ext cx="10160000" cy="10464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05" tIns="60952" rIns="121905" bIns="60952" rtlCol="0">
            <a:spAutoFit/>
          </a:bodyPr>
          <a:lstStyle/>
          <a:p>
            <a:pPr algn="ctr"/>
            <a:r>
              <a:rPr lang="en-U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 - mở rộng</a:t>
            </a:r>
            <a:endParaRPr lang="en-US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7380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217" y="0"/>
            <a:ext cx="863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0"/>
            <a:ext cx="208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2235200" y="609600"/>
            <a:ext cx="3352800" cy="4789488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2235200" y="2743201"/>
            <a:ext cx="8331200" cy="40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5" tIns="60952" rIns="121905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656167" y="1958977"/>
            <a:ext cx="10769600" cy="18335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5" tIns="60952" rIns="121905" bIns="60952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48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7600" y="2438163"/>
            <a:ext cx="10160000" cy="1600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05" tIns="60952" rIns="121905" bIns="60952" rtlCol="0">
            <a:spAutoFit/>
          </a:bodyPr>
          <a:lstStyle/>
          <a:p>
            <a:pPr algn="ctr"/>
            <a:r>
              <a:rPr lang="en-US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đến đây là kết thúc xin chúc các em chăm ngoan, học giỏi.</a:t>
            </a:r>
            <a:endParaRPr lang="en-US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7380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222</Words>
  <Application>Microsoft Office PowerPoint</Application>
  <PresentationFormat>Custom</PresentationFormat>
  <Paragraphs>110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157</cp:revision>
  <dcterms:created xsi:type="dcterms:W3CDTF">2021-06-02T01:34:28Z</dcterms:created>
  <dcterms:modified xsi:type="dcterms:W3CDTF">2026-02-01T12:56:20Z</dcterms:modified>
</cp:coreProperties>
</file>