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585" r:id="rId2"/>
    <p:sldId id="589" r:id="rId3"/>
    <p:sldId id="271" r:id="rId4"/>
    <p:sldId id="278" r:id="rId5"/>
    <p:sldId id="284" r:id="rId6"/>
    <p:sldId id="257" r:id="rId7"/>
    <p:sldId id="285" r:id="rId8"/>
    <p:sldId id="258" r:id="rId9"/>
    <p:sldId id="564" r:id="rId10"/>
    <p:sldId id="565" r:id="rId11"/>
    <p:sldId id="566" r:id="rId12"/>
    <p:sldId id="567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88" r:id="rId21"/>
    <p:sldId id="562" r:id="rId22"/>
    <p:sldId id="576" r:id="rId23"/>
    <p:sldId id="577" r:id="rId24"/>
    <p:sldId id="578" r:id="rId25"/>
    <p:sldId id="579" r:id="rId26"/>
    <p:sldId id="587" r:id="rId27"/>
  </p:sldIdLst>
  <p:sldSz cx="18288000" cy="10287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22" autoAdjust="0"/>
  </p:normalViewPr>
  <p:slideViewPr>
    <p:cSldViewPr>
      <p:cViewPr>
        <p:scale>
          <a:sx n="52" d="100"/>
          <a:sy n="52" d="100"/>
        </p:scale>
        <p:origin x="-3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D284B-4ECB-45B9-B126-0BF40BAF4261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D604-6A97-49B4-A26D-9D758C310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6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93841" y="329279"/>
            <a:ext cx="17419851" cy="9360197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698540" y="132326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336125" y="1484134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787347" y="14212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696754" y="2244083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334339" y="240495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785561" y="234210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300603" y="229773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694967" y="3164901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297030" y="3201878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332552" y="3325771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783775" y="326291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693181" y="4085720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295243" y="4122696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330766" y="4246589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781988" y="4183738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297030" y="4139374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691394" y="5006538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328979" y="5167408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780202" y="510455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689608" y="5927357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291671" y="5964333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327193" y="6088226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778415" y="6025375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293457" y="5981011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687821" y="6848175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325406" y="7009045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776629" y="694619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686035" y="7768994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323620" y="7929863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774842" y="786701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289884" y="782264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684248" y="8689812"/>
            <a:ext cx="164873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286311" y="872678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321833" y="8850682"/>
            <a:ext cx="68579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773056" y="8787830"/>
            <a:ext cx="68579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018" y="547055"/>
            <a:ext cx="3104829" cy="15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32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79.sv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6.png"/><Relationship Id="rId11" Type="http://schemas.openxmlformats.org/officeDocument/2006/relationships/slide" Target="slide23.xml"/><Relationship Id="rId5" Type="http://schemas.openxmlformats.org/officeDocument/2006/relationships/image" Target="../media/image25.png"/><Relationship Id="rId10" Type="http://schemas.openxmlformats.org/officeDocument/2006/relationships/slide" Target="slide22.xml"/><Relationship Id="rId4" Type="http://schemas.openxmlformats.org/officeDocument/2006/relationships/image" Target="../media/image24.png"/><Relationship Id="rId9" Type="http://schemas.openxmlformats.org/officeDocument/2006/relationships/slide" Target="slide24.xml"/><Relationship Id="rId1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sv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8.svg"/><Relationship Id="rId19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0227" y="333104"/>
            <a:ext cx="3130019" cy="133882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5843" y="1332411"/>
            <a:ext cx="4369526" cy="13849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8100" b="1" dirty="0" smtClean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 15</a:t>
            </a:r>
            <a:endParaRPr lang="en-US" sz="8100" dirty="0"/>
          </a:p>
        </p:txBody>
      </p:sp>
      <p:sp>
        <p:nvSpPr>
          <p:cNvPr id="5" name="TextBox 4"/>
          <p:cNvSpPr txBox="1"/>
          <p:nvPr/>
        </p:nvSpPr>
        <p:spPr>
          <a:xfrm>
            <a:off x="1410778" y="2566850"/>
            <a:ext cx="14695715" cy="267765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marL="76200" algn="ctr">
              <a:lnSpc>
                <a:spcPct val="150000"/>
              </a:lnSpc>
            </a:pP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 - giờ , giờ - phút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3622" y="5403660"/>
            <a:ext cx="7429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7739744"/>
            <a:ext cx="8327571" cy="87716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 Văn Xuân.</a:t>
            </a:r>
            <a:endParaRPr lang="vi-V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3289494" y="2665866"/>
            <a:ext cx="5029200" cy="7184232"/>
            <a:chOff x="2527" y="6427"/>
            <a:chExt cx="11443" cy="8645"/>
          </a:xfrm>
        </p:grpSpPr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35" y="6427"/>
              <a:ext cx="11435" cy="8125"/>
              <a:chOff x="2535" y="6427"/>
              <a:chExt cx="11435" cy="8125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9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0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pic>
        <p:nvPicPr>
          <p:cNvPr id="3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715" y="0"/>
            <a:ext cx="1295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792" y="0"/>
            <a:ext cx="3124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6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573404" y="2858746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828800" y="2965559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3190632" y="3207295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+mj-lt"/>
              </a:rPr>
              <a:t>Mỗi bạn làm gì lúc mấy giờ?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3A8425-DA9E-3844-C86E-9A2E8B08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70" y="4144865"/>
            <a:ext cx="7117480" cy="56286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0C4610-F001-A1D7-A0A4-31ABD1A74154}"/>
              </a:ext>
            </a:extLst>
          </p:cNvPr>
          <p:cNvGrpSpPr/>
          <p:nvPr/>
        </p:nvGrpSpPr>
        <p:grpSpPr>
          <a:xfrm>
            <a:off x="8421010" y="8802236"/>
            <a:ext cx="758499" cy="906658"/>
            <a:chOff x="8609749" y="4291143"/>
            <a:chExt cx="414981" cy="4685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F39D77CF-3497-2117-162D-B4CF012F265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D29003D-064C-F3D6-6987-0F074642524C}"/>
                </a:ext>
              </a:extLst>
            </p:cNvPr>
            <p:cNvSpPr/>
            <p:nvPr/>
          </p:nvSpPr>
          <p:spPr>
            <a:xfrm>
              <a:off x="8688838" y="4291143"/>
              <a:ext cx="257141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46A0560-BF08-7D4E-95BA-E54ACE6C181E}"/>
              </a:ext>
            </a:extLst>
          </p:cNvPr>
          <p:cNvGrpSpPr/>
          <p:nvPr/>
        </p:nvGrpSpPr>
        <p:grpSpPr>
          <a:xfrm>
            <a:off x="10241057" y="8789536"/>
            <a:ext cx="758499" cy="906658"/>
            <a:chOff x="8609749" y="4291143"/>
            <a:chExt cx="414981" cy="4685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2EF025DD-F9F8-8084-E61A-3026EF02A22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59E84B75-84D4-FBEE-ABAF-D8AA6A71CFEA}"/>
                </a:ext>
              </a:extLst>
            </p:cNvPr>
            <p:cNvSpPr/>
            <p:nvPr/>
          </p:nvSpPr>
          <p:spPr>
            <a:xfrm>
              <a:off x="8610784" y="4291143"/>
              <a:ext cx="413250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95400" y="0"/>
            <a:ext cx="1539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0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573404" y="2858746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828800" y="2965559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3190632" y="3207295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+mj-lt"/>
              </a:rPr>
              <a:t>Mỗi bạn làm gì lúc mấy giờ?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55C668-B306-F6C6-2B8D-6AC1F9EA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383261"/>
            <a:ext cx="7269685" cy="55333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561B6F2-585D-229C-47F6-1F992466C0E0}"/>
              </a:ext>
            </a:extLst>
          </p:cNvPr>
          <p:cNvGrpSpPr/>
          <p:nvPr/>
        </p:nvGrpSpPr>
        <p:grpSpPr>
          <a:xfrm>
            <a:off x="8000195" y="8896918"/>
            <a:ext cx="758499" cy="906658"/>
            <a:chOff x="8609749" y="4291143"/>
            <a:chExt cx="414981" cy="4685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6A0D2F75-D070-8C4C-7653-E97A377C137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FAC35AF-A943-303C-BF25-8FBDD213CAFB}"/>
                </a:ext>
              </a:extLst>
            </p:cNvPr>
            <p:cNvSpPr/>
            <p:nvPr/>
          </p:nvSpPr>
          <p:spPr>
            <a:xfrm>
              <a:off x="8688838" y="4291143"/>
              <a:ext cx="257141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CABA89D-B967-4AAF-5692-4473B929C13A}"/>
              </a:ext>
            </a:extLst>
          </p:cNvPr>
          <p:cNvGrpSpPr/>
          <p:nvPr/>
        </p:nvGrpSpPr>
        <p:grpSpPr>
          <a:xfrm>
            <a:off x="9820242" y="8884218"/>
            <a:ext cx="758499" cy="906658"/>
            <a:chOff x="8609749" y="4291143"/>
            <a:chExt cx="414981" cy="46850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1F8FA9B-4EE6-DBB9-FB2B-391CA518ED8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5615325-48D4-CF53-73B8-D06A6E972A11}"/>
                </a:ext>
              </a:extLst>
            </p:cNvPr>
            <p:cNvSpPr/>
            <p:nvPr/>
          </p:nvSpPr>
          <p:spPr>
            <a:xfrm>
              <a:off x="8610784" y="4291143"/>
              <a:ext cx="413250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19200" y="0"/>
            <a:ext cx="1524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09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573404" y="2858746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828800" y="2965559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3190632" y="3207295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+mj-lt"/>
              </a:rPr>
              <a:t>Mỗi bạn làm gì lúc mấy giờ?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1CF45A1-CB2E-4FDE-CE62-132E4925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02" y="4182859"/>
            <a:ext cx="7131598" cy="578560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80F8E66-AA2F-2868-D81B-41EFB7EFA285}"/>
              </a:ext>
            </a:extLst>
          </p:cNvPr>
          <p:cNvGrpSpPr/>
          <p:nvPr/>
        </p:nvGrpSpPr>
        <p:grpSpPr>
          <a:xfrm>
            <a:off x="7127003" y="8417356"/>
            <a:ext cx="779588" cy="906658"/>
            <a:chOff x="8609749" y="4291143"/>
            <a:chExt cx="501259" cy="46850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B24EFEC1-E9DF-6AAB-4409-5ADDA9A90ABD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E2316571-DACA-25F2-E24B-E21C6D4AC387}"/>
                </a:ext>
              </a:extLst>
            </p:cNvPr>
            <p:cNvSpPr/>
            <p:nvPr/>
          </p:nvSpPr>
          <p:spPr>
            <a:xfrm>
              <a:off x="8629465" y="4291143"/>
              <a:ext cx="481543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F8313F8-8FA3-1B9A-2DFC-20577D6C52F1}"/>
              </a:ext>
            </a:extLst>
          </p:cNvPr>
          <p:cNvGrpSpPr/>
          <p:nvPr/>
        </p:nvGrpSpPr>
        <p:grpSpPr>
          <a:xfrm>
            <a:off x="8621689" y="8409430"/>
            <a:ext cx="750534" cy="906658"/>
            <a:chOff x="8609749" y="4291143"/>
            <a:chExt cx="482578" cy="46850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C7CFF2C2-95E0-B9F8-C2C3-69E7FEA26E9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F89F86E-8F86-3AE6-3054-99572860D15F}"/>
                </a:ext>
              </a:extLst>
            </p:cNvPr>
            <p:cNvSpPr/>
            <p:nvPr/>
          </p:nvSpPr>
          <p:spPr>
            <a:xfrm>
              <a:off x="8610784" y="4291143"/>
              <a:ext cx="481543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90600" y="0"/>
            <a:ext cx="1645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58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573404" y="2858746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828800" y="2965559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3190632" y="3207295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+mj-lt"/>
              </a:rPr>
              <a:t>Mỗi bạn làm gì lúc mấy giờ?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54FF32-DD31-110A-30BD-F0D7A20E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27" y="4136702"/>
            <a:ext cx="8128881" cy="60359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0"/>
            <a:ext cx="1569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5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573404" y="2858746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3C128-D413-E49D-428C-F02EC65621AD}"/>
              </a:ext>
            </a:extLst>
          </p:cNvPr>
          <p:cNvSpPr txBox="1"/>
          <p:nvPr/>
        </p:nvSpPr>
        <p:spPr>
          <a:xfrm>
            <a:off x="1649947" y="3123554"/>
            <a:ext cx="1508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+mj-lt"/>
              </a:rPr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CB3639-153A-6943-DB57-909989C6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900" y="4005068"/>
            <a:ext cx="14613918" cy="54818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A43E534-0A6F-42DA-34BC-870AA8A5E4A1}"/>
              </a:ext>
            </a:extLst>
          </p:cNvPr>
          <p:cNvCxnSpPr>
            <a:cxnSpLocks/>
          </p:cNvCxnSpPr>
          <p:nvPr/>
        </p:nvCxnSpPr>
        <p:spPr>
          <a:xfrm flipH="1">
            <a:off x="4579752" y="6430145"/>
            <a:ext cx="2468470" cy="1273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53D0474-75F9-1F8D-67D4-A68330124107}"/>
              </a:ext>
            </a:extLst>
          </p:cNvPr>
          <p:cNvCxnSpPr>
            <a:cxnSpLocks/>
          </p:cNvCxnSpPr>
          <p:nvPr/>
        </p:nvCxnSpPr>
        <p:spPr>
          <a:xfrm flipH="1">
            <a:off x="11239780" y="6430145"/>
            <a:ext cx="2781020" cy="1273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165FFFC-D2C0-EE0B-7429-9066D91CFA9B}"/>
              </a:ext>
            </a:extLst>
          </p:cNvPr>
          <p:cNvCxnSpPr>
            <a:cxnSpLocks/>
          </p:cNvCxnSpPr>
          <p:nvPr/>
        </p:nvCxnSpPr>
        <p:spPr>
          <a:xfrm>
            <a:off x="11930202" y="6430145"/>
            <a:ext cx="2639087" cy="1273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0"/>
            <a:ext cx="1600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013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268216" y="2286748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523612" y="2393561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2885444" y="2635297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gì lúc mấy giờ?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FF1AA8-8191-8350-3E03-D0517FD29280}"/>
              </a:ext>
            </a:extLst>
          </p:cNvPr>
          <p:cNvGrpSpPr/>
          <p:nvPr/>
        </p:nvGrpSpPr>
        <p:grpSpPr>
          <a:xfrm>
            <a:off x="4695859" y="3803533"/>
            <a:ext cx="8158002" cy="6190726"/>
            <a:chOff x="2980976" y="261946"/>
            <a:chExt cx="8158002" cy="6190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AD67F25-047A-8A58-F70E-8CCBEBBC1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D0CBC8E-0BE3-D191-E624-AFF77EFB0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F6A1BC0-66CC-3325-E674-744298153B47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AACD78AB-D838-5363-A504-29EF2FBC892E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B566F0EB-78B7-CCC6-60BE-E3D8DC387D0B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56A776F7-3CBE-3CA6-FFAB-DA13B3C97F1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A7A39BE-D032-C420-9BEF-85ADBA8E3251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FDCC373-3273-F5D7-EF0B-6E78BA771C5F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1475A569-2371-1C47-55D2-BADD3A0A5604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5DC27B2C-7D5B-4028-0377-23CFDC19317D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A479786-4D0B-73D4-CC80-2331E16467FA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4039A64-86E8-3428-8991-AB4D4EC58A5B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EBE02D5F-95A7-360D-D74D-9B140C2ECD4D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7E5A70A-888B-79D7-C582-5FA133DFDB11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A42B894-015D-7F6D-6BF8-5E2D7FB94C6D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524956AD-1086-971D-8185-417877CB5953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2DA5CADB-8224-E197-7F5D-430F32CBB788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914400" y="0"/>
            <a:ext cx="1546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3073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268216" y="2286748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523612" y="2393561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2885444" y="2635297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gì lúc mấy giờ?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FC53CC0-3800-5F5B-A1BE-0B36AA67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366" y="3628813"/>
            <a:ext cx="6629634" cy="598927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AD63127-6B40-8832-BE62-170DCD09A04E}"/>
              </a:ext>
            </a:extLst>
          </p:cNvPr>
          <p:cNvGrpSpPr/>
          <p:nvPr/>
        </p:nvGrpSpPr>
        <p:grpSpPr>
          <a:xfrm>
            <a:off x="8516979" y="8609259"/>
            <a:ext cx="898451" cy="1760940"/>
            <a:chOff x="8571187" y="4291143"/>
            <a:chExt cx="492444" cy="830997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71784CA-1180-CC87-B2F0-9F274128D9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FFD89A7-4909-3392-2AE6-6AE63B50819B}"/>
                </a:ext>
              </a:extLst>
            </p:cNvPr>
            <p:cNvSpPr/>
            <p:nvPr/>
          </p:nvSpPr>
          <p:spPr>
            <a:xfrm>
              <a:off x="8571187" y="4291143"/>
              <a:ext cx="4924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FF0000"/>
                  </a:solidFill>
                  <a:latin typeface="+mj-lt"/>
                </a:rPr>
                <a:t>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C21F2E6-8CA4-B47A-35E5-2C84753818F2}"/>
              </a:ext>
            </a:extLst>
          </p:cNvPr>
          <p:cNvGrpSpPr/>
          <p:nvPr/>
        </p:nvGrpSpPr>
        <p:grpSpPr>
          <a:xfrm>
            <a:off x="9982706" y="8629244"/>
            <a:ext cx="1747789" cy="1760940"/>
            <a:chOff x="8417299" y="4291143"/>
            <a:chExt cx="800219" cy="83099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3B46170C-83EF-DE7D-D3D2-69C64D1D1F8F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A210406-E88B-4B91-7F56-2E2245594E85}"/>
                </a:ext>
              </a:extLst>
            </p:cNvPr>
            <p:cNvSpPr/>
            <p:nvPr/>
          </p:nvSpPr>
          <p:spPr>
            <a:xfrm>
              <a:off x="8417299" y="4291143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FF0000"/>
                  </a:solidFill>
                  <a:latin typeface="+mj-lt"/>
                </a:rPr>
                <a:t>30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430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5232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268216" y="2286748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523612" y="2393561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2885444" y="2635297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gì lúc mấy giờ?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A23B62-E8B6-86E4-2F9F-F9BE10138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39" y="3585944"/>
            <a:ext cx="7078735" cy="62057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D1C52B6-BD64-9296-4F15-D42A04FE58F4}"/>
              </a:ext>
            </a:extLst>
          </p:cNvPr>
          <p:cNvGrpSpPr/>
          <p:nvPr/>
        </p:nvGrpSpPr>
        <p:grpSpPr>
          <a:xfrm>
            <a:off x="8829053" y="8815603"/>
            <a:ext cx="757122" cy="992797"/>
            <a:chOff x="8609749" y="4291143"/>
            <a:chExt cx="414981" cy="46850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A0EEE534-9587-7199-AAF0-84B0B4B65082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5B00F27-C00B-BCA5-FCB4-18142A5F08D0}"/>
                </a:ext>
              </a:extLst>
            </p:cNvPr>
            <p:cNvSpPr/>
            <p:nvPr/>
          </p:nvSpPr>
          <p:spPr>
            <a:xfrm>
              <a:off x="8681136" y="4291143"/>
              <a:ext cx="272545" cy="392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A24916-C909-1859-7AB3-374494CE816D}"/>
              </a:ext>
            </a:extLst>
          </p:cNvPr>
          <p:cNvGrpSpPr/>
          <p:nvPr/>
        </p:nvGrpSpPr>
        <p:grpSpPr>
          <a:xfrm>
            <a:off x="10594944" y="8801104"/>
            <a:ext cx="906376" cy="992797"/>
            <a:chOff x="8609749" y="4291143"/>
            <a:chExt cx="414981" cy="4685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91BFE1A-7A72-1E28-9B9D-33CD1563190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C85BAC2-206D-44DF-DCD5-5C1FDF9DF5D9}"/>
                </a:ext>
              </a:extLst>
            </p:cNvPr>
            <p:cNvSpPr/>
            <p:nvPr/>
          </p:nvSpPr>
          <p:spPr>
            <a:xfrm>
              <a:off x="8632017" y="4291143"/>
              <a:ext cx="370781" cy="392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14400" y="0"/>
            <a:ext cx="1600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1178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268216" y="2286748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523612" y="2393561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2885444" y="2635297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gì lúc mấy giờ?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50BB19-EDE6-EC43-BDC7-97AFC210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721654"/>
            <a:ext cx="8691498" cy="588253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C1C7EC8-D1F7-90AA-0002-A39A77BC60C0}"/>
              </a:ext>
            </a:extLst>
          </p:cNvPr>
          <p:cNvGrpSpPr/>
          <p:nvPr/>
        </p:nvGrpSpPr>
        <p:grpSpPr>
          <a:xfrm>
            <a:off x="9982200" y="8407330"/>
            <a:ext cx="906376" cy="992797"/>
            <a:chOff x="8609749" y="4291143"/>
            <a:chExt cx="414981" cy="4685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D810ED6D-0F8E-0A40-3607-833B24725B0B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C054246-44AB-5A0D-6A74-476CAEA6DB72}"/>
                </a:ext>
              </a:extLst>
            </p:cNvPr>
            <p:cNvSpPr/>
            <p:nvPr/>
          </p:nvSpPr>
          <p:spPr>
            <a:xfrm>
              <a:off x="8703575" y="4291143"/>
              <a:ext cx="227665" cy="392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90600" y="0"/>
            <a:ext cx="1584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107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268216" y="2286748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523612" y="2393561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2885444" y="2635297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gì lúc mấy giờ?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0DF688-DE1D-BD96-A8CE-4E33C9B7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3556095"/>
            <a:ext cx="7526814" cy="64642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DFEF-EE60-06D0-2CFF-8A87F7721985}"/>
              </a:ext>
            </a:extLst>
          </p:cNvPr>
          <p:cNvGrpSpPr/>
          <p:nvPr/>
        </p:nvGrpSpPr>
        <p:grpSpPr>
          <a:xfrm>
            <a:off x="7271168" y="8988762"/>
            <a:ext cx="906376" cy="992797"/>
            <a:chOff x="8609749" y="4291143"/>
            <a:chExt cx="414981" cy="46850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D4A0AB3-E082-4BE3-A250-3AEECF47D0CF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8402A26-C092-C137-74A7-35287A77FF04}"/>
                </a:ext>
              </a:extLst>
            </p:cNvPr>
            <p:cNvSpPr/>
            <p:nvPr/>
          </p:nvSpPr>
          <p:spPr>
            <a:xfrm>
              <a:off x="8703575" y="4291143"/>
              <a:ext cx="227665" cy="392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325443-3F7E-D05E-7E5F-0CC3F701C8A8}"/>
              </a:ext>
            </a:extLst>
          </p:cNvPr>
          <p:cNvGrpSpPr/>
          <p:nvPr/>
        </p:nvGrpSpPr>
        <p:grpSpPr>
          <a:xfrm>
            <a:off x="9464415" y="8943324"/>
            <a:ext cx="906376" cy="992797"/>
            <a:chOff x="8609749" y="4291143"/>
            <a:chExt cx="414981" cy="4685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689E50F5-8B19-F388-ED7E-F169472FF0FF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B6FBA53-CFD8-5F08-3F6C-AC7988A097DD}"/>
                </a:ext>
              </a:extLst>
            </p:cNvPr>
            <p:cNvSpPr/>
            <p:nvPr/>
          </p:nvSpPr>
          <p:spPr>
            <a:xfrm>
              <a:off x="8632017" y="4291143"/>
              <a:ext cx="370781" cy="392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24000" y="0"/>
            <a:ext cx="1478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2704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369279"/>
            <a:ext cx="11623431" cy="161582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268416" y="2549769"/>
            <a:ext cx="4237892" cy="1061829"/>
          </a:xfrm>
          <a:prstGeom prst="rect">
            <a:avLst/>
          </a:prstGeom>
          <a:solidFill>
            <a:srgbClr val="FF0000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0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3352800" y="4114801"/>
            <a:ext cx="12496800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76" tIns="91437" rIns="182876" bIns="9143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984251" y="2938465"/>
            <a:ext cx="16154400" cy="27503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76" tIns="91437" rIns="182876" bIns="91437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72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1900645"/>
            <a:ext cx="15240000" cy="1569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76" tIns="91437" rIns="182876" bIns="91437" rtlCol="0">
            <a:spAutoFit/>
          </a:bodyPr>
          <a:lstStyle/>
          <a:p>
            <a:pPr algn="ctr"/>
            <a:r>
              <a:rPr lang="en-US" sz="9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 - mở rộng</a:t>
            </a:r>
            <a:endParaRPr lang="en-US" sz="9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73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-thanh-vong-quay-chiec-non-ky-dieu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02555CF-BC46-EEF9-0246-909B77E4E95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706600" y="8185152"/>
            <a:ext cx="406400" cy="406400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02F80587-737B-A5D0-DE55-7C432D6C50C5}"/>
              </a:ext>
            </a:extLst>
          </p:cNvPr>
          <p:cNvSpPr/>
          <p:nvPr/>
        </p:nvSpPr>
        <p:spPr>
          <a:xfrm rot="19537031">
            <a:off x="-209075" y="574780"/>
            <a:ext cx="5712914" cy="2203854"/>
          </a:xfrm>
          <a:custGeom>
            <a:avLst/>
            <a:gdLst/>
            <a:ahLst/>
            <a:cxnLst/>
            <a:rect l="l" t="t" r="r" b="b"/>
            <a:pathLst>
              <a:path w="7632689" h="2060826">
                <a:moveTo>
                  <a:pt x="0" y="0"/>
                </a:moveTo>
                <a:lnTo>
                  <a:pt x="7632689" y="0"/>
                </a:lnTo>
                <a:lnTo>
                  <a:pt x="7632689" y="2060826"/>
                </a:lnTo>
                <a:lnTo>
                  <a:pt x="0" y="2060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BB1EC027-F6CA-B208-5C53-7E0097C8AF17}"/>
              </a:ext>
            </a:extLst>
          </p:cNvPr>
          <p:cNvSpPr/>
          <p:nvPr/>
        </p:nvSpPr>
        <p:spPr>
          <a:xfrm rot="8194779">
            <a:off x="12929680" y="7224614"/>
            <a:ext cx="5712914" cy="2203854"/>
          </a:xfrm>
          <a:custGeom>
            <a:avLst/>
            <a:gdLst/>
            <a:ahLst/>
            <a:cxnLst/>
            <a:rect l="l" t="t" r="r" b="b"/>
            <a:pathLst>
              <a:path w="7632689" h="2060826">
                <a:moveTo>
                  <a:pt x="0" y="0"/>
                </a:moveTo>
                <a:lnTo>
                  <a:pt x="7632689" y="0"/>
                </a:lnTo>
                <a:lnTo>
                  <a:pt x="7632689" y="2060826"/>
                </a:lnTo>
                <a:lnTo>
                  <a:pt x="0" y="2060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8">
            <a:hlinkClick r:id="" action="ppaction://noaction"/>
            <a:extLst>
              <a:ext uri="{FF2B5EF4-FFF2-40B4-BE49-F238E27FC236}">
                <a16:creationId xmlns:a16="http://schemas.microsoft.com/office/drawing/2014/main" xmlns="" id="{DAE23E3D-128A-B469-7F01-D448862DF0E8}"/>
              </a:ext>
            </a:extLst>
          </p:cNvPr>
          <p:cNvSpPr/>
          <p:nvPr/>
        </p:nvSpPr>
        <p:spPr>
          <a:xfrm rot="473287">
            <a:off x="15038732" y="3264219"/>
            <a:ext cx="1154103" cy="1697210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15920CA9-1712-0BE5-A553-114CAFF43ACE}"/>
              </a:ext>
            </a:extLst>
          </p:cNvPr>
          <p:cNvSpPr/>
          <p:nvPr/>
        </p:nvSpPr>
        <p:spPr>
          <a:xfrm rot="19740956">
            <a:off x="313165" y="8523968"/>
            <a:ext cx="1154103" cy="1697210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8F60C90A-ADC6-C6FE-B78D-7CFEFE6F1267}"/>
              </a:ext>
            </a:extLst>
          </p:cNvPr>
          <p:cNvSpPr/>
          <p:nvPr/>
        </p:nvSpPr>
        <p:spPr>
          <a:xfrm rot="19984463">
            <a:off x="11351724" y="9215847"/>
            <a:ext cx="711387" cy="943182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7B8E390-45DD-DBCE-4888-0FA6BCFCB7A8}"/>
              </a:ext>
            </a:extLst>
          </p:cNvPr>
          <p:cNvCxnSpPr>
            <a:cxnSpLocks/>
          </p:cNvCxnSpPr>
          <p:nvPr/>
        </p:nvCxnSpPr>
        <p:spPr>
          <a:xfrm>
            <a:off x="5662877" y="2550829"/>
            <a:ext cx="0" cy="77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90ED7E6-A6BA-837E-9411-A18CDDB77BEB}"/>
              </a:ext>
            </a:extLst>
          </p:cNvPr>
          <p:cNvCxnSpPr>
            <a:cxnSpLocks/>
          </p:cNvCxnSpPr>
          <p:nvPr/>
        </p:nvCxnSpPr>
        <p:spPr>
          <a:xfrm>
            <a:off x="1776677" y="6437029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tial Circle 15">
            <a:extLst>
              <a:ext uri="{FF2B5EF4-FFF2-40B4-BE49-F238E27FC236}">
                <a16:creationId xmlns:a16="http://schemas.microsoft.com/office/drawing/2014/main" xmlns="" id="{5DC17BCD-96A2-6A89-D712-B4BB67FF5E27}"/>
              </a:ext>
            </a:extLst>
          </p:cNvPr>
          <p:cNvSpPr/>
          <p:nvPr/>
        </p:nvSpPr>
        <p:spPr>
          <a:xfrm rot="16200000">
            <a:off x="1797352" y="2550830"/>
            <a:ext cx="7772398" cy="7772398"/>
          </a:xfrm>
          <a:prstGeom prst="pie">
            <a:avLst>
              <a:gd name="adj1" fmla="val 16128107"/>
              <a:gd name="adj2" fmla="val 2963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CCA17BD-136D-337C-546B-57866B47BE59}"/>
              </a:ext>
            </a:extLst>
          </p:cNvPr>
          <p:cNvGrpSpPr/>
          <p:nvPr/>
        </p:nvGrpSpPr>
        <p:grpSpPr>
          <a:xfrm>
            <a:off x="1797352" y="2528812"/>
            <a:ext cx="7772398" cy="7800770"/>
            <a:chOff x="6200171" y="587582"/>
            <a:chExt cx="7772398" cy="7800770"/>
          </a:xfrm>
        </p:grpSpPr>
        <p:sp>
          <p:nvSpPr>
            <p:cNvPr id="27" name="Partial Circle 26">
              <a:extLst>
                <a:ext uri="{FF2B5EF4-FFF2-40B4-BE49-F238E27FC236}">
                  <a16:creationId xmlns:a16="http://schemas.microsoft.com/office/drawing/2014/main" xmlns="" id="{1D332D18-4578-BC7A-61B9-96202BF6BD2D}"/>
                </a:ext>
              </a:extLst>
            </p:cNvPr>
            <p:cNvSpPr/>
            <p:nvPr/>
          </p:nvSpPr>
          <p:spPr>
            <a:xfrm>
              <a:off x="6200171" y="587582"/>
              <a:ext cx="7772398" cy="7772398"/>
            </a:xfrm>
            <a:prstGeom prst="pie">
              <a:avLst>
                <a:gd name="adj1" fmla="val 5423355"/>
                <a:gd name="adj2" fmla="val 10793772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xmlns="" id="{CDA4870B-35B7-2456-CB0F-1EB2CA8FE3D5}"/>
                </a:ext>
              </a:extLst>
            </p:cNvPr>
            <p:cNvSpPr/>
            <p:nvPr/>
          </p:nvSpPr>
          <p:spPr>
            <a:xfrm>
              <a:off x="6200171" y="615954"/>
              <a:ext cx="7772398" cy="7772398"/>
            </a:xfrm>
            <a:prstGeom prst="pie">
              <a:avLst>
                <a:gd name="adj1" fmla="val 2216"/>
                <a:gd name="adj2" fmla="val 540118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xmlns="" id="{36AD33E4-DCA4-D09C-33FB-C170D3107763}"/>
                </a:ext>
              </a:extLst>
            </p:cNvPr>
            <p:cNvSpPr/>
            <p:nvPr/>
          </p:nvSpPr>
          <p:spPr>
            <a:xfrm>
              <a:off x="6200171" y="609598"/>
              <a:ext cx="7772398" cy="7772398"/>
            </a:xfrm>
            <a:prstGeom prst="pie">
              <a:avLst>
                <a:gd name="adj1" fmla="val 16214733"/>
                <a:gd name="adj2" fmla="val 2158917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AB8A310F-4723-6478-FEE4-DD0A649812CC}"/>
                </a:ext>
              </a:extLst>
            </p:cNvPr>
            <p:cNvSpPr txBox="1"/>
            <p:nvPr/>
          </p:nvSpPr>
          <p:spPr>
            <a:xfrm>
              <a:off x="7876007" y="2126918"/>
              <a:ext cx="25778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1" name="TextBox 30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190AE35C-BCFC-6A11-71D2-E5FDD1E5ABE5}"/>
                </a:ext>
              </a:extLst>
            </p:cNvPr>
            <p:cNvSpPr txBox="1"/>
            <p:nvPr/>
          </p:nvSpPr>
          <p:spPr>
            <a:xfrm>
              <a:off x="7960096" y="5151434"/>
              <a:ext cx="25778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>
              <a:hlinkClick r:id="rId10" action="ppaction://hlinksldjump"/>
              <a:extLst>
                <a:ext uri="{FF2B5EF4-FFF2-40B4-BE49-F238E27FC236}">
                  <a16:creationId xmlns:a16="http://schemas.microsoft.com/office/drawing/2014/main" xmlns="" id="{2AFD5FF9-4DE4-B715-7869-C7423DF14112}"/>
                </a:ext>
              </a:extLst>
            </p:cNvPr>
            <p:cNvSpPr txBox="1"/>
            <p:nvPr/>
          </p:nvSpPr>
          <p:spPr>
            <a:xfrm>
              <a:off x="10547213" y="2180505"/>
              <a:ext cx="25778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</p:txBody>
        </p:sp>
        <p:sp>
          <p:nvSpPr>
            <p:cNvPr id="34" name="TextBox 33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63BB0DB0-74F7-4618-9E9F-F89AE480B164}"/>
                </a:ext>
              </a:extLst>
            </p:cNvPr>
            <p:cNvSpPr txBox="1"/>
            <p:nvPr/>
          </p:nvSpPr>
          <p:spPr>
            <a:xfrm>
              <a:off x="11320023" y="5161527"/>
              <a:ext cx="97782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6" name="Am-thanh-vong-quay-chiec-non-ky-dieu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BC27CE0-5284-C50C-048B-909586DA5A6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859000" y="8337552"/>
            <a:ext cx="406400" cy="406400"/>
          </a:xfrm>
          <a:prstGeom prst="rect">
            <a:avLst/>
          </a:prstGeom>
        </p:spPr>
      </p:pic>
      <p:sp>
        <p:nvSpPr>
          <p:cNvPr id="37" name="Freeform 6">
            <a:extLst>
              <a:ext uri="{FF2B5EF4-FFF2-40B4-BE49-F238E27FC236}">
                <a16:creationId xmlns:a16="http://schemas.microsoft.com/office/drawing/2014/main" xmlns="" id="{089A1FBB-5B13-58A3-E15A-A46CDB72A1A2}"/>
              </a:ext>
            </a:extLst>
          </p:cNvPr>
          <p:cNvSpPr/>
          <p:nvPr/>
        </p:nvSpPr>
        <p:spPr>
          <a:xfrm rot="19537031">
            <a:off x="-56675" y="727180"/>
            <a:ext cx="5712914" cy="2203854"/>
          </a:xfrm>
          <a:custGeom>
            <a:avLst/>
            <a:gdLst/>
            <a:ahLst/>
            <a:cxnLst/>
            <a:rect l="l" t="t" r="r" b="b"/>
            <a:pathLst>
              <a:path w="7632689" h="2060826">
                <a:moveTo>
                  <a:pt x="0" y="0"/>
                </a:moveTo>
                <a:lnTo>
                  <a:pt x="7632689" y="0"/>
                </a:lnTo>
                <a:lnTo>
                  <a:pt x="7632689" y="2060826"/>
                </a:lnTo>
                <a:lnTo>
                  <a:pt x="0" y="2060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xmlns="" id="{8C53726E-9BA9-1004-816C-41155F05080E}"/>
              </a:ext>
            </a:extLst>
          </p:cNvPr>
          <p:cNvSpPr/>
          <p:nvPr/>
        </p:nvSpPr>
        <p:spPr>
          <a:xfrm rot="8194779">
            <a:off x="13082080" y="7377014"/>
            <a:ext cx="5712914" cy="2203854"/>
          </a:xfrm>
          <a:custGeom>
            <a:avLst/>
            <a:gdLst/>
            <a:ahLst/>
            <a:cxnLst/>
            <a:rect l="l" t="t" r="r" b="b"/>
            <a:pathLst>
              <a:path w="7632689" h="2060826">
                <a:moveTo>
                  <a:pt x="0" y="0"/>
                </a:moveTo>
                <a:lnTo>
                  <a:pt x="7632689" y="0"/>
                </a:lnTo>
                <a:lnTo>
                  <a:pt x="7632689" y="2060826"/>
                </a:lnTo>
                <a:lnTo>
                  <a:pt x="0" y="2060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xmlns="" id="{AEFFBADD-B080-39AD-543E-F93308F946D4}"/>
              </a:ext>
            </a:extLst>
          </p:cNvPr>
          <p:cNvSpPr/>
          <p:nvPr/>
        </p:nvSpPr>
        <p:spPr>
          <a:xfrm>
            <a:off x="7392882" y="484970"/>
            <a:ext cx="9847107" cy="2264950"/>
          </a:xfrm>
          <a:custGeom>
            <a:avLst/>
            <a:gdLst/>
            <a:ahLst/>
            <a:cxnLst/>
            <a:rect l="l" t="t" r="r" b="b"/>
            <a:pathLst>
              <a:path w="9847107" h="1374015">
                <a:moveTo>
                  <a:pt x="0" y="0"/>
                </a:moveTo>
                <a:lnTo>
                  <a:pt x="9847107" y="0"/>
                </a:lnTo>
                <a:lnTo>
                  <a:pt x="9847107" y="1374015"/>
                </a:lnTo>
                <a:lnTo>
                  <a:pt x="0" y="13740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xmlns="" id="{88C1658C-15C3-126E-2D8C-A1AC3B79BC1F}"/>
              </a:ext>
            </a:extLst>
          </p:cNvPr>
          <p:cNvSpPr txBox="1"/>
          <p:nvPr/>
        </p:nvSpPr>
        <p:spPr>
          <a:xfrm>
            <a:off x="7679792" y="817797"/>
            <a:ext cx="9021236" cy="1440015"/>
          </a:xfrm>
          <a:prstGeom prst="rect">
            <a:avLst/>
          </a:prstGeom>
        </p:spPr>
        <p:txBody>
          <a:bodyPr lIns="0" tIns="0" rIns="0" bIns="0" rtlCol="0" anchor="t">
            <a:prstTxWarp prst="textCanDown">
              <a:avLst/>
            </a:prstTxWarp>
            <a:spAutoFit/>
          </a:bodyPr>
          <a:lstStyle/>
          <a:p>
            <a:pPr algn="ctr">
              <a:lnSpc>
                <a:spcPts val="9163"/>
              </a:lnSpc>
              <a:spcBef>
                <a:spcPct val="0"/>
              </a:spcBef>
            </a:pPr>
            <a:r>
              <a:rPr lang="en-US" sz="65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</a:p>
        </p:txBody>
      </p:sp>
      <p:sp>
        <p:nvSpPr>
          <p:cNvPr id="41" name="Freeform 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87755D7-04DC-04AA-6222-8A9AE7D857A1}"/>
              </a:ext>
            </a:extLst>
          </p:cNvPr>
          <p:cNvSpPr/>
          <p:nvPr/>
        </p:nvSpPr>
        <p:spPr>
          <a:xfrm rot="473287">
            <a:off x="15191132" y="3416619"/>
            <a:ext cx="1154103" cy="1697210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8">
            <a:extLst>
              <a:ext uri="{FF2B5EF4-FFF2-40B4-BE49-F238E27FC236}">
                <a16:creationId xmlns:a16="http://schemas.microsoft.com/office/drawing/2014/main" xmlns="" id="{C1409B1A-41CE-8A9F-51E4-E775CA286205}"/>
              </a:ext>
            </a:extLst>
          </p:cNvPr>
          <p:cNvSpPr/>
          <p:nvPr/>
        </p:nvSpPr>
        <p:spPr>
          <a:xfrm rot="19740956">
            <a:off x="465565" y="8676368"/>
            <a:ext cx="1154103" cy="1697210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xmlns="" id="{42590EAF-AE30-3FD7-4BED-992D16FF9B58}"/>
              </a:ext>
            </a:extLst>
          </p:cNvPr>
          <p:cNvSpPr/>
          <p:nvPr/>
        </p:nvSpPr>
        <p:spPr>
          <a:xfrm rot="19984463">
            <a:off x="11504124" y="9368247"/>
            <a:ext cx="711387" cy="943182"/>
          </a:xfrm>
          <a:custGeom>
            <a:avLst/>
            <a:gdLst/>
            <a:ahLst/>
            <a:cxnLst/>
            <a:rect l="l" t="t" r="r" b="b"/>
            <a:pathLst>
              <a:path w="1154103" h="1697210">
                <a:moveTo>
                  <a:pt x="0" y="0"/>
                </a:moveTo>
                <a:lnTo>
                  <a:pt x="1154103" y="0"/>
                </a:lnTo>
                <a:lnTo>
                  <a:pt x="1154103" y="1697211"/>
                </a:lnTo>
                <a:lnTo>
                  <a:pt x="0" y="16972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27801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5939AF6-EAC3-37B0-4532-5A5F5A63A0E1}"/>
              </a:ext>
            </a:extLst>
          </p:cNvPr>
          <p:cNvGrpSpPr/>
          <p:nvPr/>
        </p:nvGrpSpPr>
        <p:grpSpPr>
          <a:xfrm>
            <a:off x="3809162" y="2560026"/>
            <a:ext cx="4675266" cy="4675266"/>
            <a:chOff x="2968217" y="2237415"/>
            <a:chExt cx="4675266" cy="4675266"/>
          </a:xfrm>
        </p:grpSpPr>
        <p:pic>
          <p:nvPicPr>
            <p:cNvPr id="13" name="Picture 12" descr="A clock face with numbers&#10;&#10;Description automatically generated">
              <a:extLst>
                <a:ext uri="{FF2B5EF4-FFF2-40B4-BE49-F238E27FC236}">
                  <a16:creationId xmlns:a16="http://schemas.microsoft.com/office/drawing/2014/main" xmlns="" id="{23F540A7-B582-D079-7B87-83537022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8217" y="2237415"/>
              <a:ext cx="4675266" cy="4675266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78EA0443-0857-0563-5B74-842B870D4A8B}"/>
                </a:ext>
              </a:extLst>
            </p:cNvPr>
            <p:cNvCxnSpPr>
              <a:cxnSpLocks/>
            </p:cNvCxnSpPr>
            <p:nvPr/>
          </p:nvCxnSpPr>
          <p:spPr>
            <a:xfrm>
              <a:off x="5305850" y="4575048"/>
              <a:ext cx="0" cy="154800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4D14AE44-C1EF-5565-51A8-38F685FBD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5850" y="4287489"/>
              <a:ext cx="1092205" cy="2875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448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5939AF6-EAC3-37B0-4532-5A5F5A63A0E1}"/>
              </a:ext>
            </a:extLst>
          </p:cNvPr>
          <p:cNvGrpSpPr/>
          <p:nvPr/>
        </p:nvGrpSpPr>
        <p:grpSpPr>
          <a:xfrm>
            <a:off x="3809162" y="2560026"/>
            <a:ext cx="4675266" cy="4675266"/>
            <a:chOff x="2968217" y="2237415"/>
            <a:chExt cx="4675266" cy="4675266"/>
          </a:xfrm>
        </p:grpSpPr>
        <p:pic>
          <p:nvPicPr>
            <p:cNvPr id="13" name="Picture 12" descr="A clock face with numbers&#10;&#10;Description automatically generated">
              <a:extLst>
                <a:ext uri="{FF2B5EF4-FFF2-40B4-BE49-F238E27FC236}">
                  <a16:creationId xmlns:a16="http://schemas.microsoft.com/office/drawing/2014/main" xmlns="" id="{23F540A7-B582-D079-7B87-83537022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8217" y="2237415"/>
              <a:ext cx="4675266" cy="4675266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4D14AE44-C1EF-5565-51A8-38F685FBD1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8255" y="4439889"/>
              <a:ext cx="1117595" cy="1351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3DEC50C-39A0-3A7F-1BC0-39FC02A8998C}"/>
              </a:ext>
            </a:extLst>
          </p:cNvPr>
          <p:cNvCxnSpPr>
            <a:cxnSpLocks/>
          </p:cNvCxnSpPr>
          <p:nvPr/>
        </p:nvCxnSpPr>
        <p:spPr>
          <a:xfrm>
            <a:off x="6146795" y="4897659"/>
            <a:ext cx="1549405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9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5939AF6-EAC3-37B0-4532-5A5F5A63A0E1}"/>
              </a:ext>
            </a:extLst>
          </p:cNvPr>
          <p:cNvGrpSpPr/>
          <p:nvPr/>
        </p:nvGrpSpPr>
        <p:grpSpPr>
          <a:xfrm>
            <a:off x="3809162" y="2560026"/>
            <a:ext cx="4675266" cy="4675266"/>
            <a:chOff x="2968217" y="2237415"/>
            <a:chExt cx="4675266" cy="4675266"/>
          </a:xfrm>
        </p:grpSpPr>
        <p:pic>
          <p:nvPicPr>
            <p:cNvPr id="13" name="Picture 12" descr="A clock face with numbers&#10;&#10;Description automatically generated">
              <a:extLst>
                <a:ext uri="{FF2B5EF4-FFF2-40B4-BE49-F238E27FC236}">
                  <a16:creationId xmlns:a16="http://schemas.microsoft.com/office/drawing/2014/main" xmlns="" id="{23F540A7-B582-D079-7B87-83537022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8217" y="2237415"/>
              <a:ext cx="4675266" cy="4675266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4D14AE44-C1EF-5565-51A8-38F685FBD1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1655" y="4575048"/>
              <a:ext cx="584195" cy="7030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3DEC50C-39A0-3A7F-1BC0-39FC02A8998C}"/>
              </a:ext>
            </a:extLst>
          </p:cNvPr>
          <p:cNvCxnSpPr>
            <a:cxnSpLocks/>
          </p:cNvCxnSpPr>
          <p:nvPr/>
        </p:nvCxnSpPr>
        <p:spPr>
          <a:xfrm>
            <a:off x="6146795" y="4897659"/>
            <a:ext cx="1549405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30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9832" r="-311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5939AF6-EAC3-37B0-4532-5A5F5A63A0E1}"/>
              </a:ext>
            </a:extLst>
          </p:cNvPr>
          <p:cNvGrpSpPr/>
          <p:nvPr/>
        </p:nvGrpSpPr>
        <p:grpSpPr>
          <a:xfrm>
            <a:off x="3809162" y="2560026"/>
            <a:ext cx="4675266" cy="4675266"/>
            <a:chOff x="2968217" y="2237415"/>
            <a:chExt cx="4675266" cy="4675266"/>
          </a:xfrm>
        </p:grpSpPr>
        <p:pic>
          <p:nvPicPr>
            <p:cNvPr id="13" name="Picture 12" descr="A clock face with numbers&#10;&#10;Description automatically generated">
              <a:extLst>
                <a:ext uri="{FF2B5EF4-FFF2-40B4-BE49-F238E27FC236}">
                  <a16:creationId xmlns:a16="http://schemas.microsoft.com/office/drawing/2014/main" xmlns="" id="{23F540A7-B582-D079-7B87-83537022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8217" y="2237415"/>
              <a:ext cx="4675266" cy="4675266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4D14AE44-C1EF-5565-51A8-38F685FBD1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6455" y="3601689"/>
              <a:ext cx="279395" cy="9733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3DEC50C-39A0-3A7F-1BC0-39FC02A8998C}"/>
              </a:ext>
            </a:extLst>
          </p:cNvPr>
          <p:cNvCxnSpPr>
            <a:cxnSpLocks/>
          </p:cNvCxnSpPr>
          <p:nvPr/>
        </p:nvCxnSpPr>
        <p:spPr>
          <a:xfrm>
            <a:off x="6146795" y="4897659"/>
            <a:ext cx="0" cy="146504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60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7826" y="0"/>
            <a:ext cx="1295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3124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3352800" y="914400"/>
            <a:ext cx="5029200" cy="7184232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3352800" y="4114801"/>
            <a:ext cx="12496800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76" tIns="91437" rIns="182876" bIns="9143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984251" y="2938465"/>
            <a:ext cx="16154400" cy="27503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76" tIns="91437" rIns="182876" bIns="91437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72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3657244"/>
            <a:ext cx="15240000" cy="2400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76" tIns="91437" rIns="182876" bIns="91437" rtlCol="0">
            <a:spAutoFit/>
          </a:bodyPr>
          <a:lstStyle/>
          <a:p>
            <a:pPr algn="ctr"/>
            <a:r>
              <a:rPr lang="en-US" sz="7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đến đây là kết thúc xin chúc các em chăm ngoan, học giỏi.</a:t>
            </a:r>
            <a:endParaRPr lang="en-US" sz="7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73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0" y="0"/>
            <a:ext cx="1516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738989E-7B25-42B7-BDEA-4F6D6D03E6D2}"/>
              </a:ext>
            </a:extLst>
          </p:cNvPr>
          <p:cNvGrpSpPr/>
          <p:nvPr/>
        </p:nvGrpSpPr>
        <p:grpSpPr>
          <a:xfrm>
            <a:off x="8719305" y="1394218"/>
            <a:ext cx="8736427" cy="824508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CDFB33-C38C-4D94-9817-95D894601E7E}"/>
              </a:ext>
            </a:extLst>
          </p:cNvPr>
          <p:cNvSpPr txBox="1"/>
          <p:nvPr/>
        </p:nvSpPr>
        <p:spPr>
          <a:xfrm>
            <a:off x="9582251" y="2770349"/>
            <a:ext cx="3001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+mj-lt"/>
              </a:rPr>
              <a:t>Nam vẽ cảnh mặt trời mọc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52" y="2150446"/>
            <a:ext cx="6130077" cy="6315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EF971C-FA20-452A-B4E6-05BCFF3B16F1}"/>
              </a:ext>
            </a:extLst>
          </p:cNvPr>
          <p:cNvSpPr txBox="1"/>
          <p:nvPr/>
        </p:nvSpPr>
        <p:spPr>
          <a:xfrm>
            <a:off x="5385020" y="1612060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xmlns="" id="{26FAC350-616C-472A-9ACA-F94ED5A1BEEE}"/>
              </a:ext>
            </a:extLst>
          </p:cNvPr>
          <p:cNvSpPr/>
          <p:nvPr/>
        </p:nvSpPr>
        <p:spPr>
          <a:xfrm rot="1142969">
            <a:off x="4254624" y="2086955"/>
            <a:ext cx="1664730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45B0A1-9308-445E-A638-4374246EACF3}"/>
              </a:ext>
            </a:extLst>
          </p:cNvPr>
          <p:cNvSpPr txBox="1"/>
          <p:nvPr/>
        </p:nvSpPr>
        <p:spPr>
          <a:xfrm>
            <a:off x="6903334" y="2770349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xmlns="" id="{16CB9784-E6AE-4C52-9321-104ADD10A195}"/>
              </a:ext>
            </a:extLst>
          </p:cNvPr>
          <p:cNvSpPr/>
          <p:nvPr/>
        </p:nvSpPr>
        <p:spPr>
          <a:xfrm rot="3154909">
            <a:off x="5585363" y="3060644"/>
            <a:ext cx="1644401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5644FA-BFD1-45D2-985C-9057958F21D8}"/>
              </a:ext>
            </a:extLst>
          </p:cNvPr>
          <p:cNvSpPr txBox="1"/>
          <p:nvPr/>
        </p:nvSpPr>
        <p:spPr>
          <a:xfrm>
            <a:off x="7697719" y="4394068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xmlns="" id="{8716A870-0864-4814-908F-AD17E2BE8003}"/>
              </a:ext>
            </a:extLst>
          </p:cNvPr>
          <p:cNvSpPr/>
          <p:nvPr/>
        </p:nvSpPr>
        <p:spPr>
          <a:xfrm rot="4965623">
            <a:off x="6266784" y="4472803"/>
            <a:ext cx="1664730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xmlns="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97" y="3269389"/>
            <a:ext cx="458009" cy="2146475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xmlns="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4425387" y="3451450"/>
            <a:ext cx="607758" cy="2132276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xmlns="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4739912" y="3865789"/>
            <a:ext cx="569970" cy="2146475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xmlns="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19" y="5066259"/>
            <a:ext cx="2464932" cy="57828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xmlns="" id="{434A426A-FDA7-4280-854F-6FDBC62B82AC}"/>
              </a:ext>
            </a:extLst>
          </p:cNvPr>
          <p:cNvSpPr/>
          <p:nvPr/>
        </p:nvSpPr>
        <p:spPr>
          <a:xfrm>
            <a:off x="4085900" y="5197934"/>
            <a:ext cx="314795" cy="31493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2" name="Curved Down Arrow 1">
            <a:extLst>
              <a:ext uri="{FF2B5EF4-FFF2-40B4-BE49-F238E27FC236}">
                <a16:creationId xmlns:a16="http://schemas.microsoft.com/office/drawing/2014/main" xmlns="" id="{DE8B85F0-865A-4A86-9919-D5956C803958}"/>
              </a:ext>
            </a:extLst>
          </p:cNvPr>
          <p:cNvSpPr/>
          <p:nvPr/>
        </p:nvSpPr>
        <p:spPr>
          <a:xfrm rot="2745293">
            <a:off x="3843575" y="2995980"/>
            <a:ext cx="4998010" cy="1246758"/>
          </a:xfrm>
          <a:prstGeom prst="curvedDownArrow">
            <a:avLst>
              <a:gd name="adj1" fmla="val 20220"/>
              <a:gd name="adj2" fmla="val 72419"/>
              <a:gd name="adj3" fmla="val 25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8DFB16B-6CC4-449F-84B2-C3824F7304EF}"/>
              </a:ext>
            </a:extLst>
          </p:cNvPr>
          <p:cNvSpPr txBox="1"/>
          <p:nvPr/>
        </p:nvSpPr>
        <p:spPr>
          <a:xfrm>
            <a:off x="7743273" y="5047162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15 </a:t>
            </a:r>
            <a:r>
              <a:rPr lang="en-US" sz="3600" b="1" dirty="0" err="1">
                <a:solidFill>
                  <a:srgbClr val="FF0000"/>
                </a:solidFill>
              </a:rPr>
              <a:t>phút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991F501-D089-40A6-AB66-26DFFFC56596}"/>
              </a:ext>
            </a:extLst>
          </p:cNvPr>
          <p:cNvGrpSpPr/>
          <p:nvPr/>
        </p:nvGrpSpPr>
        <p:grpSpPr>
          <a:xfrm>
            <a:off x="3936483" y="3247595"/>
            <a:ext cx="512100" cy="403341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xmlns="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DE8E07-A4D6-E152-1795-4B7C54CBB5A9}"/>
              </a:ext>
            </a:extLst>
          </p:cNvPr>
          <p:cNvSpPr/>
          <p:nvPr/>
        </p:nvSpPr>
        <p:spPr>
          <a:xfrm rot="9041959">
            <a:off x="3700740" y="4193130"/>
            <a:ext cx="449821" cy="128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439038B-2050-85E4-123D-66E992B83206}"/>
              </a:ext>
            </a:extLst>
          </p:cNvPr>
          <p:cNvGrpSpPr/>
          <p:nvPr/>
        </p:nvGrpSpPr>
        <p:grpSpPr>
          <a:xfrm rot="9321149">
            <a:off x="4009346" y="3957718"/>
            <a:ext cx="360000" cy="2880000"/>
            <a:chOff x="10127854" y="2020621"/>
            <a:chExt cx="242692" cy="2655884"/>
          </a:xfrm>
        </p:grpSpPr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xmlns="" id="{41A47A87-9063-061F-BEE6-7117C563A772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EF02F1C-0594-9615-F846-A55E4942E7EA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246D1C4-A254-12DB-B6B7-31F4DFA55967}"/>
              </a:ext>
            </a:extLst>
          </p:cNvPr>
          <p:cNvSpPr txBox="1"/>
          <p:nvPr/>
        </p:nvSpPr>
        <p:spPr>
          <a:xfrm>
            <a:off x="9603637" y="2777112"/>
            <a:ext cx="3121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+mj-lt"/>
              </a:rPr>
              <a:t>Nam vẽ cảnh mặt trời mọc lúc 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vi-VN" sz="4800" dirty="0">
                <a:latin typeface="+mj-lt"/>
              </a:rPr>
              <a:t> giờ 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15</a:t>
            </a:r>
            <a:r>
              <a:rPr lang="vi-VN" sz="4800" dirty="0">
                <a:latin typeface="+mj-lt"/>
              </a:rPr>
              <a:t> phút sáng.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BC3230B-CB13-EE0F-517C-7ED6CDF9722E}"/>
              </a:ext>
            </a:extLst>
          </p:cNvPr>
          <p:cNvGrpSpPr/>
          <p:nvPr/>
        </p:nvGrpSpPr>
        <p:grpSpPr>
          <a:xfrm rot="5400000">
            <a:off x="4097837" y="3055597"/>
            <a:ext cx="548424" cy="4629463"/>
            <a:chOff x="10127854" y="2020621"/>
            <a:chExt cx="242692" cy="2655884"/>
          </a:xfrm>
        </p:grpSpPr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xmlns="" id="{C5FDFAF9-1F6D-CDA0-811C-410A8E83821F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34C130F0-093E-053C-B65C-4BCD4E439935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xmlns="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4" grpId="0" animBg="1"/>
      <p:bldP spid="15" grpId="0"/>
      <p:bldP spid="16" grpId="0" animBg="1"/>
      <p:bldP spid="17" grpId="0"/>
      <p:bldP spid="18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62" grpId="0" animBg="1"/>
      <p:bldP spid="6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52" y="2150446"/>
            <a:ext cx="6130077" cy="6315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EF971C-FA20-452A-B4E6-05BCFF3B16F1}"/>
              </a:ext>
            </a:extLst>
          </p:cNvPr>
          <p:cNvSpPr txBox="1"/>
          <p:nvPr/>
        </p:nvSpPr>
        <p:spPr>
          <a:xfrm>
            <a:off x="5385020" y="1612060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xmlns="" id="{26FAC350-616C-472A-9ACA-F94ED5A1BEEE}"/>
              </a:ext>
            </a:extLst>
          </p:cNvPr>
          <p:cNvSpPr/>
          <p:nvPr/>
        </p:nvSpPr>
        <p:spPr>
          <a:xfrm rot="1142969">
            <a:off x="4254624" y="2086955"/>
            <a:ext cx="1664730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45B0A1-9308-445E-A638-4374246EACF3}"/>
              </a:ext>
            </a:extLst>
          </p:cNvPr>
          <p:cNvSpPr txBox="1"/>
          <p:nvPr/>
        </p:nvSpPr>
        <p:spPr>
          <a:xfrm>
            <a:off x="6903334" y="2770349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xmlns="" id="{16CB9784-E6AE-4C52-9321-104ADD10A195}"/>
              </a:ext>
            </a:extLst>
          </p:cNvPr>
          <p:cNvSpPr/>
          <p:nvPr/>
        </p:nvSpPr>
        <p:spPr>
          <a:xfrm rot="3154909">
            <a:off x="5585363" y="3060644"/>
            <a:ext cx="1644401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5644FA-BFD1-45D2-985C-9057958F21D8}"/>
              </a:ext>
            </a:extLst>
          </p:cNvPr>
          <p:cNvSpPr txBox="1"/>
          <p:nvPr/>
        </p:nvSpPr>
        <p:spPr>
          <a:xfrm>
            <a:off x="7697719" y="4394068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xmlns="" id="{8716A870-0864-4814-908F-AD17E2BE8003}"/>
              </a:ext>
            </a:extLst>
          </p:cNvPr>
          <p:cNvSpPr/>
          <p:nvPr/>
        </p:nvSpPr>
        <p:spPr>
          <a:xfrm rot="4965623">
            <a:off x="6266784" y="4472803"/>
            <a:ext cx="1664730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xmlns="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97" y="3269389"/>
            <a:ext cx="458009" cy="2146475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xmlns="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4425387" y="3451450"/>
            <a:ext cx="607758" cy="2132276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xmlns="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4739912" y="3865789"/>
            <a:ext cx="569970" cy="2146475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xmlns="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19" y="5066259"/>
            <a:ext cx="2464932" cy="57828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xmlns="" id="{434A426A-FDA7-4280-854F-6FDBC62B82AC}"/>
              </a:ext>
            </a:extLst>
          </p:cNvPr>
          <p:cNvSpPr/>
          <p:nvPr/>
        </p:nvSpPr>
        <p:spPr>
          <a:xfrm>
            <a:off x="4085900" y="5197934"/>
            <a:ext cx="314795" cy="31493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8DFB16B-6CC4-449F-84B2-C3824F7304EF}"/>
              </a:ext>
            </a:extLst>
          </p:cNvPr>
          <p:cNvSpPr txBox="1"/>
          <p:nvPr/>
        </p:nvSpPr>
        <p:spPr>
          <a:xfrm>
            <a:off x="3603656" y="8874632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30 phút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991F501-D089-40A6-AB66-26DFFFC56596}"/>
              </a:ext>
            </a:extLst>
          </p:cNvPr>
          <p:cNvGrpSpPr/>
          <p:nvPr/>
        </p:nvGrpSpPr>
        <p:grpSpPr>
          <a:xfrm>
            <a:off x="3953423" y="3288906"/>
            <a:ext cx="512100" cy="403341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xmlns="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DE8E07-A4D6-E152-1795-4B7C54CBB5A9}"/>
              </a:ext>
            </a:extLst>
          </p:cNvPr>
          <p:cNvSpPr/>
          <p:nvPr/>
        </p:nvSpPr>
        <p:spPr>
          <a:xfrm rot="9041959">
            <a:off x="3700740" y="4193130"/>
            <a:ext cx="449821" cy="128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439038B-2050-85E4-123D-66E992B83206}"/>
              </a:ext>
            </a:extLst>
          </p:cNvPr>
          <p:cNvGrpSpPr/>
          <p:nvPr/>
        </p:nvGrpSpPr>
        <p:grpSpPr>
          <a:xfrm rot="9891919">
            <a:off x="4024523" y="3841388"/>
            <a:ext cx="360000" cy="2880000"/>
            <a:chOff x="10127854" y="2020621"/>
            <a:chExt cx="242692" cy="2655884"/>
          </a:xfrm>
        </p:grpSpPr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xmlns="" id="{41A47A87-9063-061F-BEE6-7117C563A772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EF02F1C-0594-9615-F846-A55E4942E7EA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BC3230B-CB13-EE0F-517C-7ED6CDF9722E}"/>
              </a:ext>
            </a:extLst>
          </p:cNvPr>
          <p:cNvGrpSpPr/>
          <p:nvPr/>
        </p:nvGrpSpPr>
        <p:grpSpPr>
          <a:xfrm rot="10800000">
            <a:off x="3937990" y="3091449"/>
            <a:ext cx="548424" cy="4629463"/>
            <a:chOff x="10127854" y="2020621"/>
            <a:chExt cx="242692" cy="2655884"/>
          </a:xfrm>
        </p:grpSpPr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xmlns="" id="{C5FDFAF9-1F6D-CDA0-811C-410A8E83821F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34C130F0-093E-053C-B65C-4BCD4E439935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" name="AutoShape 58">
            <a:extLst>
              <a:ext uri="{FF2B5EF4-FFF2-40B4-BE49-F238E27FC236}">
                <a16:creationId xmlns:a16="http://schemas.microsoft.com/office/drawing/2014/main" xmlns="" id="{C285D9A8-AC3C-FFC9-BD5E-5A0C8D5AAFD4}"/>
              </a:ext>
            </a:extLst>
          </p:cNvPr>
          <p:cNvSpPr>
            <a:spLocks noChangeArrowheads="1"/>
          </p:cNvSpPr>
          <p:nvPr/>
        </p:nvSpPr>
        <p:spPr bwMode="auto">
          <a:xfrm rot="1923403">
            <a:off x="4061240" y="5675912"/>
            <a:ext cx="2464932" cy="57828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3" name="Curved Down Arrow 24">
            <a:extLst>
              <a:ext uri="{FF2B5EF4-FFF2-40B4-BE49-F238E27FC236}">
                <a16:creationId xmlns:a16="http://schemas.microsoft.com/office/drawing/2014/main" xmlns="" id="{D87311A5-0D11-DAA7-1EB4-76E698B7FD38}"/>
              </a:ext>
            </a:extLst>
          </p:cNvPr>
          <p:cNvSpPr/>
          <p:nvPr/>
        </p:nvSpPr>
        <p:spPr>
          <a:xfrm rot="6485780">
            <a:off x="6304975" y="6021570"/>
            <a:ext cx="1664730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9AF21B-C6E0-C8E7-6E55-48019E43D92C}"/>
              </a:ext>
            </a:extLst>
          </p:cNvPr>
          <p:cNvSpPr txBox="1"/>
          <p:nvPr/>
        </p:nvSpPr>
        <p:spPr>
          <a:xfrm>
            <a:off x="7383531" y="6058401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1" name="AutoShape 58">
            <a:extLst>
              <a:ext uri="{FF2B5EF4-FFF2-40B4-BE49-F238E27FC236}">
                <a16:creationId xmlns:a16="http://schemas.microsoft.com/office/drawing/2014/main" xmlns="" id="{4AE3DA67-EA23-08D7-7545-7EBA1FC0B96C}"/>
              </a:ext>
            </a:extLst>
          </p:cNvPr>
          <p:cNvSpPr>
            <a:spLocks noChangeArrowheads="1"/>
          </p:cNvSpPr>
          <p:nvPr/>
        </p:nvSpPr>
        <p:spPr bwMode="auto">
          <a:xfrm rot="3756819">
            <a:off x="3590010" y="6084463"/>
            <a:ext cx="2464932" cy="57828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19" name="Curved Down Arrow 24">
            <a:extLst>
              <a:ext uri="{FF2B5EF4-FFF2-40B4-BE49-F238E27FC236}">
                <a16:creationId xmlns:a16="http://schemas.microsoft.com/office/drawing/2014/main" xmlns="" id="{8F4BCC8C-9C33-8DC5-8B42-2B11AC8AEF80}"/>
              </a:ext>
            </a:extLst>
          </p:cNvPr>
          <p:cNvSpPr/>
          <p:nvPr/>
        </p:nvSpPr>
        <p:spPr>
          <a:xfrm rot="8208558">
            <a:off x="5575199" y="7413432"/>
            <a:ext cx="1664730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22FBBE-CBE4-1F51-7E5D-6A7730363B87}"/>
              </a:ext>
            </a:extLst>
          </p:cNvPr>
          <p:cNvSpPr txBox="1"/>
          <p:nvPr/>
        </p:nvSpPr>
        <p:spPr>
          <a:xfrm>
            <a:off x="6717694" y="7508710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1" name="AutoShape 58">
            <a:extLst>
              <a:ext uri="{FF2B5EF4-FFF2-40B4-BE49-F238E27FC236}">
                <a16:creationId xmlns:a16="http://schemas.microsoft.com/office/drawing/2014/main" xmlns="" id="{87D3B3EF-F30D-1ABE-184C-5C2698C514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87887" y="6248937"/>
            <a:ext cx="2464932" cy="57828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700">
              <a:latin typeface="UTM Avo" pitchFamily="18" charset="0"/>
            </a:endParaRPr>
          </a:p>
        </p:txBody>
      </p:sp>
      <p:sp>
        <p:nvSpPr>
          <p:cNvPr id="22" name="Curved Down Arrow 24">
            <a:extLst>
              <a:ext uri="{FF2B5EF4-FFF2-40B4-BE49-F238E27FC236}">
                <a16:creationId xmlns:a16="http://schemas.microsoft.com/office/drawing/2014/main" xmlns="" id="{9BDEBD8D-90B6-AEF0-93E8-DE360A736751}"/>
              </a:ext>
            </a:extLst>
          </p:cNvPr>
          <p:cNvSpPr/>
          <p:nvPr/>
        </p:nvSpPr>
        <p:spPr>
          <a:xfrm rot="9634207">
            <a:off x="4149944" y="8166726"/>
            <a:ext cx="1664730" cy="53503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0EBA49F-07FA-2F8E-996A-A26656E2DB26}"/>
              </a:ext>
            </a:extLst>
          </p:cNvPr>
          <p:cNvSpPr txBox="1"/>
          <p:nvPr/>
        </p:nvSpPr>
        <p:spPr>
          <a:xfrm>
            <a:off x="5204542" y="8434241"/>
            <a:ext cx="219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5 </a:t>
            </a:r>
            <a:r>
              <a:rPr lang="en-US" sz="3600" dirty="0" err="1">
                <a:solidFill>
                  <a:schemeClr val="tx2"/>
                </a:solidFill>
              </a:rPr>
              <a:t>phút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xmlns="" id="{640E554D-11A5-90D1-EAD0-B2506BB9F236}"/>
              </a:ext>
            </a:extLst>
          </p:cNvPr>
          <p:cNvSpPr/>
          <p:nvPr/>
        </p:nvSpPr>
        <p:spPr>
          <a:xfrm>
            <a:off x="4444716" y="1829933"/>
            <a:ext cx="4028651" cy="7250639"/>
          </a:xfrm>
          <a:prstGeom prst="curvedLeftArrow">
            <a:avLst>
              <a:gd name="adj1" fmla="val 6387"/>
              <a:gd name="adj2" fmla="val 15948"/>
              <a:gd name="adj3" fmla="val 21814"/>
            </a:avLst>
          </a:prstGeom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8E362DD-49B0-CEA1-0B90-4F2BCC9AE0F7}"/>
              </a:ext>
            </a:extLst>
          </p:cNvPr>
          <p:cNvGrpSpPr/>
          <p:nvPr/>
        </p:nvGrpSpPr>
        <p:grpSpPr>
          <a:xfrm>
            <a:off x="9405192" y="2305649"/>
            <a:ext cx="7892208" cy="5415264"/>
            <a:chOff x="6005719" y="3124197"/>
            <a:chExt cx="5086350" cy="28860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B453FEF9-02B0-5290-F545-563C581D5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562505C-7017-800C-6E4F-2A30F4C7D4B9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E6F50C9-9F5D-07C2-019A-63013C0DFF82}"/>
              </a:ext>
            </a:extLst>
          </p:cNvPr>
          <p:cNvSpPr txBox="1"/>
          <p:nvPr/>
        </p:nvSpPr>
        <p:spPr>
          <a:xfrm>
            <a:off x="9459768" y="3311552"/>
            <a:ext cx="3001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+mj-lt"/>
              </a:rPr>
              <a:t>Mai vẽ cảnh mặt trời lặn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BF5F753-42B3-683F-8F6F-0E05086E2F47}"/>
              </a:ext>
            </a:extLst>
          </p:cNvPr>
          <p:cNvSpPr txBox="1"/>
          <p:nvPr/>
        </p:nvSpPr>
        <p:spPr>
          <a:xfrm>
            <a:off x="9448800" y="3339048"/>
            <a:ext cx="30016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+mj-lt"/>
              </a:rPr>
              <a:t>Mai vẽ cảnh mặt trời lặn lúc 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vi-VN" sz="4800" dirty="0">
                <a:latin typeface="+mj-lt"/>
              </a:rPr>
              <a:t> giờ 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4800" dirty="0">
                <a:latin typeface="+mj-lt"/>
              </a:rPr>
              <a:t> phút chiều.</a:t>
            </a:r>
          </a:p>
        </p:txBody>
      </p:sp>
    </p:spTree>
    <p:extLst>
      <p:ext uri="{BB962C8B-B14F-4D97-AF65-F5344CB8AC3E}">
        <p14:creationId xmlns:p14="http://schemas.microsoft.com/office/powerpoint/2010/main" xmlns="" val="24810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  <p:bldP spid="18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63" grpId="0"/>
      <p:bldP spid="2" grpId="0" animBg="1"/>
      <p:bldP spid="2" grpId="1" animBg="1"/>
      <p:bldP spid="3" grpId="0" animBg="1"/>
      <p:bldP spid="6" grpId="0"/>
      <p:bldP spid="11" grpId="0" animBg="1"/>
      <p:bldP spid="11" grpId="1" animBg="1"/>
      <p:bldP spid="19" grpId="0" animBg="1"/>
      <p:bldP spid="20" grpId="0"/>
      <p:bldP spid="21" grpId="0" animBg="1"/>
      <p:bldP spid="21" grpId="1" animBg="1"/>
      <p:bldP spid="22" grpId="0" animBg="1"/>
      <p:bldP spid="23" grpId="0"/>
      <p:bldP spid="24" grpId="0" animBg="1"/>
      <p:bldP spid="33" grpId="0"/>
      <p:bldP spid="33" grpId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63234" y="1210978"/>
            <a:ext cx="15161532" cy="8352122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30D2766-A888-3311-0FB8-1B761B7DE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597" y="2341601"/>
            <a:ext cx="4249824" cy="38161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DD7613C-553A-BD94-4718-B46D3B23AFC7}"/>
              </a:ext>
            </a:extLst>
          </p:cNvPr>
          <p:cNvGrpSpPr/>
          <p:nvPr/>
        </p:nvGrpSpPr>
        <p:grpSpPr>
          <a:xfrm>
            <a:off x="8662550" y="2733311"/>
            <a:ext cx="3502052" cy="3502052"/>
            <a:chOff x="8662550" y="2733311"/>
            <a:chExt cx="3502052" cy="3502052"/>
          </a:xfrm>
        </p:grpSpPr>
        <p:pic>
          <p:nvPicPr>
            <p:cNvPr id="18" name="Graphic 17" descr="Television outline">
              <a:extLst>
                <a:ext uri="{FF2B5EF4-FFF2-40B4-BE49-F238E27FC236}">
                  <a16:creationId xmlns:a16="http://schemas.microsoft.com/office/drawing/2014/main" xmlns="" id="{319201F6-66C5-146D-4B12-FD20547B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8662550" y="2733311"/>
              <a:ext cx="3502052" cy="350205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838B13-B88D-DAC7-A7C7-8564882E2E7C}"/>
                </a:ext>
              </a:extLst>
            </p:cNvPr>
            <p:cNvSpPr txBox="1"/>
            <p:nvPr/>
          </p:nvSpPr>
          <p:spPr>
            <a:xfrm>
              <a:off x="9144000" y="3695687"/>
              <a:ext cx="28119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 : 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DD7613C-553A-BD94-4718-B46D3B23AFC7}"/>
              </a:ext>
            </a:extLst>
          </p:cNvPr>
          <p:cNvGrpSpPr/>
          <p:nvPr/>
        </p:nvGrpSpPr>
        <p:grpSpPr>
          <a:xfrm>
            <a:off x="9503495" y="3055922"/>
            <a:ext cx="3502052" cy="3502052"/>
            <a:chOff x="8662550" y="2733311"/>
            <a:chExt cx="3502052" cy="3502052"/>
          </a:xfrm>
        </p:grpSpPr>
        <p:pic>
          <p:nvPicPr>
            <p:cNvPr id="18" name="Graphic 17" descr="Television outline">
              <a:extLst>
                <a:ext uri="{FF2B5EF4-FFF2-40B4-BE49-F238E27FC236}">
                  <a16:creationId xmlns:a16="http://schemas.microsoft.com/office/drawing/2014/main" xmlns="" id="{319201F6-66C5-146D-4B12-FD20547B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8662550" y="2733311"/>
              <a:ext cx="3502052" cy="350205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838B13-B88D-DAC7-A7C7-8564882E2E7C}"/>
                </a:ext>
              </a:extLst>
            </p:cNvPr>
            <p:cNvSpPr txBox="1"/>
            <p:nvPr/>
          </p:nvSpPr>
          <p:spPr>
            <a:xfrm>
              <a:off x="9144000" y="3695687"/>
              <a:ext cx="28119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: 30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5939AF6-EAC3-37B0-4532-5A5F5A63A0E1}"/>
              </a:ext>
            </a:extLst>
          </p:cNvPr>
          <p:cNvGrpSpPr/>
          <p:nvPr/>
        </p:nvGrpSpPr>
        <p:grpSpPr>
          <a:xfrm>
            <a:off x="3809162" y="2560026"/>
            <a:ext cx="4675266" cy="4675266"/>
            <a:chOff x="2968217" y="2237415"/>
            <a:chExt cx="4675266" cy="4675266"/>
          </a:xfrm>
        </p:grpSpPr>
        <p:pic>
          <p:nvPicPr>
            <p:cNvPr id="13" name="Picture 12" descr="A clock face with numbers&#10;&#10;Description automatically generated">
              <a:extLst>
                <a:ext uri="{FF2B5EF4-FFF2-40B4-BE49-F238E27FC236}">
                  <a16:creationId xmlns:a16="http://schemas.microsoft.com/office/drawing/2014/main" xmlns="" id="{23F540A7-B582-D079-7B87-835370226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8217" y="2237415"/>
              <a:ext cx="4675266" cy="4675266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78EA0443-0857-0563-5B74-842B870D4A8B}"/>
                </a:ext>
              </a:extLst>
            </p:cNvPr>
            <p:cNvCxnSpPr>
              <a:cxnSpLocks/>
            </p:cNvCxnSpPr>
            <p:nvPr/>
          </p:nvCxnSpPr>
          <p:spPr>
            <a:xfrm>
              <a:off x="5305850" y="4575048"/>
              <a:ext cx="0" cy="154800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4D14AE44-C1EF-5565-51A8-38F685FBD1E6}"/>
                </a:ext>
              </a:extLst>
            </p:cNvPr>
            <p:cNvCxnSpPr>
              <a:cxnSpLocks/>
            </p:cNvCxnSpPr>
            <p:nvPr/>
          </p:nvCxnSpPr>
          <p:spPr>
            <a:xfrm>
              <a:off x="5305850" y="4575048"/>
              <a:ext cx="310938" cy="110185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787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573404" y="2858746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828800" y="2965559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3190632" y="3207295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+mj-lt"/>
              </a:rPr>
              <a:t>Mỗi bạn làm gì lúc mấy giờ?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8B52B56-A535-1FE8-36BA-9A9BBF7BC185}"/>
              </a:ext>
            </a:extLst>
          </p:cNvPr>
          <p:cNvGrpSpPr/>
          <p:nvPr/>
        </p:nvGrpSpPr>
        <p:grpSpPr>
          <a:xfrm>
            <a:off x="5342324" y="4222434"/>
            <a:ext cx="7640205" cy="6064566"/>
            <a:chOff x="3483429" y="369433"/>
            <a:chExt cx="7640205" cy="60645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45C16930-5EB2-1B31-050B-51336780C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C233F7B-7FFD-741C-84E2-F64E579E8758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BB6035F9-9E5A-EF2F-17FA-E043ECE72BEF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0F9089B8-DAA5-CC60-2524-83BC801E9AA6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E84512F2-50A0-E438-72D1-C69E32D72145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378E4298-805A-15CE-E3A2-1050DA9CAE9B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09807069-EF00-F07B-83BB-51864908B5E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C94A9E0D-04A7-3F80-8597-3A789416BC68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30D5A496-445E-8F9C-A5EE-86114294CE7A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BC4ECAF7-FC86-9A33-E9ED-B10867002694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EDA9D170-3361-EACA-C8B7-947DBDB0158C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357B7ACF-7B92-B933-8808-703CDB8C57F3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61ACB66A-FFF1-3982-1ADE-D72B1E6A3679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D35699D-DA86-7E7A-BEF4-3640CC96A091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23FB10B0-3CBB-1B57-C0B4-F35346E1CDD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6ED1A5CE-9E7F-1984-75A3-CABE17C6AC2A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C2EBBD09-F918-2868-B81F-FFF235487CB2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600200" y="38100"/>
            <a:ext cx="1478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DE41AD-7733-E7A1-6EE1-355C7B4F7120}"/>
              </a:ext>
            </a:extLst>
          </p:cNvPr>
          <p:cNvSpPr/>
          <p:nvPr/>
        </p:nvSpPr>
        <p:spPr>
          <a:xfrm>
            <a:off x="573404" y="2858746"/>
            <a:ext cx="1054100" cy="113391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5FD2DEC-5B70-7130-22F5-9FCCCEA77791}"/>
              </a:ext>
            </a:extLst>
          </p:cNvPr>
          <p:cNvGrpSpPr/>
          <p:nvPr/>
        </p:nvGrpSpPr>
        <p:grpSpPr>
          <a:xfrm>
            <a:off x="1828800" y="2965559"/>
            <a:ext cx="1301201" cy="1141367"/>
            <a:chOff x="1870518" y="1440654"/>
            <a:chExt cx="949050" cy="8364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ED3B6F8-B0F5-A5E4-D594-190F02C5143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760615"/>
              <a:chOff x="1870518" y="1440654"/>
              <a:chExt cx="758382" cy="76061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4D7DDB7-A819-F100-1930-8F196F466B5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760615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8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F08290-9F17-7032-3755-1159E9302D8B}"/>
                  </a:ext>
                </a:extLst>
              </p:cNvPr>
              <p:cNvSpPr txBox="1"/>
              <p:nvPr/>
            </p:nvSpPr>
            <p:spPr>
              <a:xfrm>
                <a:off x="1870518" y="1475843"/>
                <a:ext cx="609373" cy="609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latin typeface="+mj-lt"/>
                  </a:rPr>
                  <a:t>Số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BC13C7-E1AE-72EA-F5C3-8E007D1435CD}"/>
                </a:ext>
              </a:extLst>
            </p:cNvPr>
            <p:cNvSpPr txBox="1"/>
            <p:nvPr/>
          </p:nvSpPr>
          <p:spPr>
            <a:xfrm>
              <a:off x="2362392" y="1446120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dirty="0">
                  <a:latin typeface="+mj-lt"/>
                </a:rPr>
                <a:t>?</a:t>
              </a:r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xmlns="" id="{1A85B929-C4EC-AED6-F3AE-2709E02F9E6B}"/>
              </a:ext>
            </a:extLst>
          </p:cNvPr>
          <p:cNvSpPr/>
          <p:nvPr/>
        </p:nvSpPr>
        <p:spPr>
          <a:xfrm flipH="1">
            <a:off x="3190632" y="3207295"/>
            <a:ext cx="8163168" cy="827517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+mj-lt"/>
              </a:rPr>
              <a:t>Mỗi bạn làm gì lúc mấy giờ?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2C7304-2E2D-4C1A-A722-9BACA369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632" y="4338579"/>
            <a:ext cx="6300187" cy="53109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E08D09-9D65-E6B1-8F96-6645CF2C661C}"/>
              </a:ext>
            </a:extLst>
          </p:cNvPr>
          <p:cNvGrpSpPr/>
          <p:nvPr/>
        </p:nvGrpSpPr>
        <p:grpSpPr>
          <a:xfrm>
            <a:off x="4287078" y="8762373"/>
            <a:ext cx="758499" cy="906658"/>
            <a:chOff x="8609749" y="4291143"/>
            <a:chExt cx="414981" cy="4685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1D92EA9-962B-68D4-1772-2EE79B03C5A7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923A0EE-9FEE-57CF-0F11-ED028D9E2C89}"/>
                </a:ext>
              </a:extLst>
            </p:cNvPr>
            <p:cNvSpPr/>
            <p:nvPr/>
          </p:nvSpPr>
          <p:spPr>
            <a:xfrm>
              <a:off x="8688838" y="4291143"/>
              <a:ext cx="257141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2F9558-FA28-03D4-D69F-54A70ECE374C}"/>
              </a:ext>
            </a:extLst>
          </p:cNvPr>
          <p:cNvGrpSpPr/>
          <p:nvPr/>
        </p:nvGrpSpPr>
        <p:grpSpPr>
          <a:xfrm>
            <a:off x="5953009" y="8802236"/>
            <a:ext cx="758499" cy="906658"/>
            <a:chOff x="8609749" y="4291143"/>
            <a:chExt cx="414981" cy="46850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46198B98-215C-07C8-1DAE-749F872956BB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9FB4FBB-62F0-5F7B-50B7-E822B9678527}"/>
                </a:ext>
              </a:extLst>
            </p:cNvPr>
            <p:cNvSpPr/>
            <p:nvPr/>
          </p:nvSpPr>
          <p:spPr>
            <a:xfrm>
              <a:off x="8612538" y="4291143"/>
              <a:ext cx="409742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95400" y="0"/>
            <a:ext cx="1516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Thứ Năm ngày 18 tháng 12 năm 2025</a:t>
            </a:r>
          </a:p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endParaRPr lang="en-US" sz="4800" dirty="0" smtClean="0">
              <a:solidFill>
                <a:srgbClr val="FF0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1696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689</Words>
  <Application>Microsoft Office PowerPoint</Application>
  <PresentationFormat>Custom</PresentationFormat>
  <Paragraphs>161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Calibri</vt:lpstr>
      <vt:lpstr>UTM Avo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</cp:revision>
  <dcterms:created xsi:type="dcterms:W3CDTF">2006-08-16T00:00:00Z</dcterms:created>
  <dcterms:modified xsi:type="dcterms:W3CDTF">2026-02-01T12:11:54Z</dcterms:modified>
  <dc:identifier>DAF28guQycA</dc:identifier>
</cp:coreProperties>
</file>