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4" r:id="rId4"/>
    <p:sldId id="270" r:id="rId5"/>
    <p:sldId id="272" r:id="rId6"/>
    <p:sldId id="276" r:id="rId7"/>
    <p:sldId id="277" r:id="rId8"/>
    <p:sldId id="279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80" y="-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782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hyperlink" Target="Cau%20hoi/Cau%201.ppt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3.pptx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Cau%20hoi/Cau%202.pptx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MỸ PHONG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04119" y="4343401"/>
            <a:ext cx="135636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38: BIỂU THỨC SỐ. TÍNH GIÁ TRỊ CỦA BIỂU THỨC 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16" y="689447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861719" y="8229600"/>
            <a:ext cx="457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GV</a:t>
            </a:r>
            <a:r>
              <a:rPr lang="en-US" dirty="0" smtClean="0"/>
              <a:t>: </a:t>
            </a:r>
            <a:r>
              <a:rPr lang="en-US" dirty="0" err="1" smtClean="0"/>
              <a:t>Phan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Minh </a:t>
            </a:r>
            <a:r>
              <a:rPr lang="en-US" dirty="0" err="1" smtClean="0"/>
              <a:t>Thảo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649405" y="1164913"/>
            <a:ext cx="890851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EM YÊU CHUYỆN CỔ NƯỚC MÌNH</a:t>
            </a:r>
          </a:p>
        </p:txBody>
      </p:sp>
      <p:pic>
        <p:nvPicPr>
          <p:cNvPr id="4" name="Picture 6" descr="Top 18 Câu chuyện cổ tích Việt Nam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9" y="2406702"/>
            <a:ext cx="3106850" cy="2030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ấm Cám - Truyện Cổ Tích Việt Nam Đặc Sắc - Mua Sách Online giá r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902" b="16526"/>
          <a:stretch/>
        </p:blipFill>
        <p:spPr bwMode="auto">
          <a:xfrm>
            <a:off x="12329318" y="2397852"/>
            <a:ext cx="3106851" cy="2030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ruyện Cổ Tích Việt Nam - Chú Cuội Cung Trăng | Kể Chuyện Bé Nghe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65"/>
          <a:stretch/>
        </p:blipFill>
        <p:spPr bwMode="auto">
          <a:xfrm>
            <a:off x="975519" y="5530903"/>
            <a:ext cx="2988573" cy="2012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ự Tích Con Muỗi - Phim Cổ Tích Việt Nam Hay [HD 1080p]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99" y="5530904"/>
            <a:ext cx="3106850" cy="2012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ruyện Cổ Tích Việt Nam - Sự Tích Chim Quốc - Truyện Hay Cho Bé - YouTube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931" b="12280"/>
          <a:stretch/>
        </p:blipFill>
        <p:spPr bwMode="auto">
          <a:xfrm>
            <a:off x="4650469" y="55309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ổ tích Việt Nam cho bé mẫu giáo - Sự tích dưa hấu – Nhà xuất bản Kim Đồ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123" b="6502"/>
          <a:stretch/>
        </p:blipFill>
        <p:spPr bwMode="auto">
          <a:xfrm>
            <a:off x="12329319" y="5502830"/>
            <a:ext cx="3106851" cy="2012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Kể tóm tắt truyện Sọ Dừa | Văn mẫu lớp 6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00" y="24067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Kho Tàng Truyện Cổ Tích Việt Nam - Cây Khế | Tiki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03" t="20000" r="15455" b="13263"/>
          <a:stretch/>
        </p:blipFill>
        <p:spPr bwMode="auto">
          <a:xfrm>
            <a:off x="965361" y="2406702"/>
            <a:ext cx="3145480" cy="2030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533316" y="580543"/>
            <a:ext cx="1215333" cy="523220"/>
            <a:chOff x="7022644" y="641502"/>
            <a:chExt cx="1194827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580543"/>
            <a:ext cx="1215333" cy="523220"/>
            <a:chOff x="7022644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8645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BIỂU THỨC SỐ. TÍNH GIÁ TRỊ CỦA BIỂU THỨC (T2)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71910" y="1634382"/>
            <a:ext cx="136176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(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58" t="44360" r="14237" b="40833"/>
          <a:stretch/>
        </p:blipFill>
        <p:spPr>
          <a:xfrm>
            <a:off x="1771910" y="2930782"/>
            <a:ext cx="13106400" cy="50702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39806" y="8001000"/>
            <a:ext cx="1397091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+ 5; 24 – 7;5 x 2;8:2; 5 + 5 +8; 5 x 2 + 8;18 : 3 – 2;…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27577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580543"/>
            <a:ext cx="1215333" cy="523220"/>
            <a:chOff x="7022644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864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(T1)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39806" y="1978746"/>
            <a:ext cx="13617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6119" y="3048000"/>
            <a:ext cx="8652410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35 + 8 – 10.</a:t>
            </a:r>
          </a:p>
          <a:p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35 + 8 – 10 = 43 – 10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=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33.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+ 8 – 10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33.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352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580543"/>
            <a:ext cx="1215333" cy="523220"/>
            <a:chOff x="7022644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864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8645402" cy="681454"/>
            <a:chOff x="1470819" y="1943100"/>
            <a:chExt cx="8645402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99770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018635" y="2573622"/>
            <a:ext cx="6272084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45 – 15 + 10 = 30 + 10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= 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90919" y="2354826"/>
            <a:ext cx="4294571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– 7 + 30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60 + 50 – 20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9 x 4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80519" y="4352020"/>
            <a:ext cx="6627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Open Sans"/>
              </a:rPr>
              <a:t>a) 27 – 7 + 30 = 50</a:t>
            </a:r>
          </a:p>
          <a:p>
            <a:pPr algn="just"/>
            <a:r>
              <a:rPr lang="en-US" sz="3200" dirty="0" err="1">
                <a:solidFill>
                  <a:srgbClr val="000000"/>
                </a:solidFill>
                <a:latin typeface="Open Sans"/>
              </a:rPr>
              <a:t>Giá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trị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27 – 7 + 30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50.</a:t>
            </a:r>
            <a:endParaRPr lang="en-US" sz="32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80519" y="5597289"/>
            <a:ext cx="81375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Open Sans"/>
              </a:rPr>
              <a:t>b) 60 + 50 – 20 = 90</a:t>
            </a:r>
          </a:p>
          <a:p>
            <a:pPr algn="just"/>
            <a:r>
              <a:rPr lang="en-US" sz="3200" dirty="0" err="1">
                <a:solidFill>
                  <a:srgbClr val="000000"/>
                </a:solidFill>
                <a:latin typeface="Open Sans"/>
              </a:rPr>
              <a:t>Giá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trị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 60 +50 – 20  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90.</a:t>
            </a:r>
            <a:endParaRPr lang="en-US" sz="32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9851" y="7026618"/>
            <a:ext cx="81375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Open Sans"/>
              </a:rPr>
              <a:t>c) 9 x 4 = 36</a:t>
            </a:r>
          </a:p>
          <a:p>
            <a:pPr algn="just"/>
            <a:r>
              <a:rPr lang="en-US" sz="3200" dirty="0" err="1">
                <a:solidFill>
                  <a:srgbClr val="000000"/>
                </a:solidFill>
                <a:latin typeface="Open Sans"/>
              </a:rPr>
              <a:t>Giá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trị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9 x 4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36.</a:t>
            </a:r>
            <a:endParaRPr lang="en-US" sz="32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8565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 animBg="1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580543"/>
            <a:ext cx="1215333" cy="523220"/>
            <a:chOff x="7022644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864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8361671" cy="681454"/>
            <a:chOff x="1470819" y="1943100"/>
            <a:chExt cx="83616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7139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Toán lớp 3 trang 104, 105, 106, 107, 108 Bài 38: Biểu thức số. Tính giá trị của biểu thức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99" y="2573622"/>
            <a:ext cx="12081720" cy="6113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5635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580543"/>
            <a:ext cx="1215333" cy="523220"/>
            <a:chOff x="7022644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864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8361671" cy="681454"/>
            <a:chOff x="1470819" y="1943100"/>
            <a:chExt cx="83616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7139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145225" y="2578538"/>
            <a:ext cx="94220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jus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+ 8 – 18 = 22</a:t>
            </a:r>
          </a:p>
          <a:p>
            <a:pPr algn="jus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× 8 = 48</a:t>
            </a:r>
          </a:p>
          <a:p>
            <a:pPr algn="jus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– 40 + 10 = 50</a:t>
            </a:r>
          </a:p>
          <a:p>
            <a:pPr algn="jus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: 9 + 10 = 15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340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580543"/>
            <a:ext cx="1215333" cy="523220"/>
            <a:chOff x="7022644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864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8361671" cy="681454"/>
            <a:chOff x="1470819" y="1943100"/>
            <a:chExt cx="83616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7139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Toán lớp 3 trang 104, 105, 106, 107, 108 Bài 38: Biểu thức số. Tính giá trị của biểu thức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11" y="2414388"/>
            <a:ext cx="12885507" cy="6196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0721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009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376</Words>
  <Application>Microsoft Office PowerPoint</Application>
  <PresentationFormat>Custom</PresentationFormat>
  <Paragraphs>55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128</cp:revision>
  <dcterms:created xsi:type="dcterms:W3CDTF">2022-07-10T01:37:20Z</dcterms:created>
  <dcterms:modified xsi:type="dcterms:W3CDTF">2026-01-31T01:53:09Z</dcterms:modified>
</cp:coreProperties>
</file>