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4" r:id="rId2"/>
    <p:sldMasterId id="2147483721" r:id="rId3"/>
    <p:sldMasterId id="2147483735" r:id="rId4"/>
  </p:sldMasterIdLst>
  <p:notesMasterIdLst>
    <p:notesMasterId r:id="rId15"/>
  </p:notesMasterIdLst>
  <p:sldIdLst>
    <p:sldId id="304" r:id="rId5"/>
    <p:sldId id="305" r:id="rId6"/>
    <p:sldId id="302" r:id="rId7"/>
    <p:sldId id="284" r:id="rId8"/>
    <p:sldId id="294" r:id="rId9"/>
    <p:sldId id="303" r:id="rId10"/>
    <p:sldId id="295" r:id="rId11"/>
    <p:sldId id="296" r:id="rId12"/>
    <p:sldId id="282" r:id="rId13"/>
    <p:sldId id="306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54" d="100"/>
          <a:sy n="54" d="100"/>
        </p:scale>
        <p:origin x="18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01/02/2026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1804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538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59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42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2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86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9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770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87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726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93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6955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49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135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447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8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688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960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624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775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873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308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418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5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792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701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734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808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2886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5389123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4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4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0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1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7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7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6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6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5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2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3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906" y="1454227"/>
            <a:ext cx="10091451" cy="3448279"/>
          </a:xfrm>
        </p:spPr>
        <p:txBody>
          <a:bodyPr>
            <a:normAutofit/>
          </a:bodyPr>
          <a:lstStyle/>
          <a:p>
            <a:pPr marL="457200" lvl="1" indent="0" algn="ctr" defTabSz="457200" fontAlgn="base">
              <a:buNone/>
              <a:defRPr/>
            </a:pPr>
            <a:r>
              <a:rPr lang="en-US" altLang="zh-CN" sz="7200" b="1" i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altLang="zh-CN" sz="7200" b="1" i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7200" b="1" i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altLang="zh-CN" sz="7200" b="1" i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7200" b="1" i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altLang="zh-CN" sz="7200" b="1" i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7200" b="1" i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thầy</a:t>
            </a:r>
            <a:r>
              <a:rPr lang="en-US" altLang="zh-CN" sz="7200" b="1" i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7200" b="1" i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altLang="zh-CN" sz="7200" b="1" i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7200" b="1" i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altLang="zh-CN" sz="7200" b="1" i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7200" b="1" i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dự</a:t>
            </a:r>
            <a:r>
              <a:rPr lang="en-US" altLang="zh-CN" sz="7200" b="1" i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7200" b="1" i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giờ</a:t>
            </a:r>
            <a:r>
              <a:rPr lang="en-US" altLang="zh-CN" sz="7200" b="1" i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7200" b="1" i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zh-CN" sz="7200" b="1" i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2B</a:t>
            </a:r>
            <a:br>
              <a:rPr lang="en-US" altLang="zh-CN" sz="7200" b="1" i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</a:b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Môn: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Toán</a:t>
            </a:r>
            <a:endParaRPr lang="en-US" altLang="zh-CN" sz="72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1D9A7B-4B36-43D9-55D2-3AF7BFE1100F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06CFF-303A-B063-61B9-5107142BBC90}"/>
              </a:ext>
            </a:extLst>
          </p:cNvPr>
          <p:cNvSpPr txBox="1"/>
          <p:nvPr/>
        </p:nvSpPr>
        <p:spPr>
          <a:xfrm>
            <a:off x="1508166" y="442385"/>
            <a:ext cx="9486668" cy="5629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MỸ PHONG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FF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00B050"/>
                </a:solidFill>
                <a:effectLst/>
                <a:uLnTx/>
                <a:uFillTx/>
                <a:latin typeface="UTM Alexander" panose="02040603050506020204" pitchFamily="18" charset="0"/>
                <a:ea typeface="微软雅黑"/>
                <a:cs typeface="+mn-cs"/>
              </a:rPr>
              <a:t>XIN CHÂN THÀNH CẢM ƠN QUÝ THẦY CÔ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00B050"/>
                </a:solidFill>
                <a:effectLst/>
                <a:uLnTx/>
                <a:uFillTx/>
                <a:latin typeface="UTM Alexander" panose="02040603050506020204" pitchFamily="18" charset="0"/>
                <a:ea typeface="微软雅黑"/>
                <a:cs typeface="+mn-cs"/>
              </a:rPr>
              <a:t>VÀ CÁC EM HỌC SINH!</a:t>
            </a:r>
            <a:endParaRPr kumimoji="0" lang="vi-VN" sz="8000" b="1" i="0" u="none" strike="noStrike" kern="1200" cap="none" spc="0" normalizeH="0" baseline="0" noProof="0" dirty="0">
              <a:ln/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17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652284" y="1849916"/>
            <a:ext cx="10092905" cy="10025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44: </a:t>
            </a:r>
            <a:r>
              <a:rPr kumimoji="0" lang="vi-VN" sz="5400" b="1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 CHIA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3791" y="341202"/>
            <a:ext cx="972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30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91182" y="1095559"/>
            <a:ext cx="1475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4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B6C6040-1E81-DAEE-66D6-5004D8BCBCC8}"/>
              </a:ext>
            </a:extLst>
          </p:cNvPr>
          <p:cNvSpPr/>
          <p:nvPr/>
        </p:nvSpPr>
        <p:spPr>
          <a:xfrm>
            <a:off x="9298379" y="6448301"/>
            <a:ext cx="2893621" cy="40969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Nguyễn Văn </a:t>
            </a:r>
            <a:r>
              <a:rPr lang="en-US" dirty="0" err="1"/>
              <a:t>Hòa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5395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757549" y="1969016"/>
            <a:ext cx="8502732" cy="11264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KHÁM PHÁ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6227B45-3212-3D84-795A-3A75B7775171}"/>
              </a:ext>
            </a:extLst>
          </p:cNvPr>
          <p:cNvSpPr/>
          <p:nvPr/>
        </p:nvSpPr>
        <p:spPr>
          <a:xfrm>
            <a:off x="9048997" y="6353299"/>
            <a:ext cx="2885705" cy="50470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Nguyễn Văn </a:t>
            </a:r>
            <a:r>
              <a:rPr lang="en-US" dirty="0" err="1"/>
              <a:t>Hòa</a:t>
            </a:r>
            <a:endParaRPr lang="en-US" dirty="0"/>
          </a:p>
          <a:p>
            <a:pPr algn="ctr"/>
            <a:endParaRPr lang="vi-VN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14F764-586C-0121-D26D-97C9799F4354}"/>
              </a:ext>
            </a:extLst>
          </p:cNvPr>
          <p:cNvSpPr/>
          <p:nvPr/>
        </p:nvSpPr>
        <p:spPr>
          <a:xfrm>
            <a:off x="997527" y="1615044"/>
            <a:ext cx="9571513" cy="3657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 PHÁ</a:t>
            </a:r>
            <a:endParaRPr lang="vi-VN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1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Parallelogram 123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ED7115D-AE47-3824-F186-D9997EB5EDB8}"/>
              </a:ext>
            </a:extLst>
          </p:cNvPr>
          <p:cNvSpPr/>
          <p:nvPr/>
        </p:nvSpPr>
        <p:spPr>
          <a:xfrm>
            <a:off x="8336478" y="6472051"/>
            <a:ext cx="3253839" cy="38594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Nguyễn Văn </a:t>
            </a:r>
            <a:r>
              <a:rPr lang="en-US" dirty="0" err="1"/>
              <a:t>Hòa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9786885-680E-40BF-80E3-984B69B0E43F}"/>
              </a:ext>
            </a:extLst>
          </p:cNvPr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85FBF61-7E49-4514-AD1B-3BA2C507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Thương là các số tự nhiên tăng dần từ 1 đến 10.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4B78C2-591A-6FB4-562C-19EA69B1D364}"/>
              </a:ext>
            </a:extLst>
          </p:cNvPr>
          <p:cNvSpPr/>
          <p:nvPr/>
        </p:nvSpPr>
        <p:spPr>
          <a:xfrm>
            <a:off x="8977745" y="6472734"/>
            <a:ext cx="2877755" cy="40710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Nguyễn Văn </a:t>
            </a:r>
            <a:r>
              <a:rPr lang="en-US" dirty="0" err="1"/>
              <a:t>Hòa</a:t>
            </a:r>
            <a:endParaRPr lang="en-US" dirty="0"/>
          </a:p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7" grpId="0" animBg="1"/>
      <p:bldP spid="48" grpId="0" animBg="1"/>
      <p:bldP spid="4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525169" y="1375213"/>
            <a:ext cx="6986223" cy="144077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vi-VN" sz="8000" b="1" i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EDAEA5C-D408-F1DE-83CA-3FFE30EFEAB3}"/>
              </a:ext>
            </a:extLst>
          </p:cNvPr>
          <p:cNvSpPr/>
          <p:nvPr/>
        </p:nvSpPr>
        <p:spPr>
          <a:xfrm>
            <a:off x="9381506" y="6341423"/>
            <a:ext cx="2810494" cy="5165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Nguyễn Văn </a:t>
            </a:r>
            <a:r>
              <a:rPr lang="en-US" dirty="0" err="1"/>
              <a:t>Hòa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50791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3" t="-2030" r="-431301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648ED4-5EFF-498A-A31F-833EB09631D0}"/>
              </a:ext>
            </a:extLst>
          </p:cNvPr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A9E79C-F8D3-4F85-880B-B258BB905196}"/>
              </a:ext>
            </a:extLst>
          </p:cNvPr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516543-AE42-447D-A522-8878595E7A38}"/>
              </a:ext>
            </a:extLst>
          </p:cNvPr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7A81749-EFB5-72B7-5FEE-3769007F244A}"/>
              </a:ext>
            </a:extLst>
          </p:cNvPr>
          <p:cNvSpPr/>
          <p:nvPr/>
        </p:nvSpPr>
        <p:spPr>
          <a:xfrm>
            <a:off x="9336971" y="6382138"/>
            <a:ext cx="2855029" cy="46166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Nguyễn Văn </a:t>
            </a:r>
            <a:r>
              <a:rPr lang="en-US" dirty="0" err="1"/>
              <a:t>Hòa</a:t>
            </a:r>
            <a:endParaRPr lang="en-US" dirty="0"/>
          </a:p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775906" y="9445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5678469" y="156656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Có số bó hoa cúc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5678469" y="20937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40 : 5 = 8 (bó)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7037331" y="261697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8 bó hoa cúc.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283" y="3327631"/>
            <a:ext cx="7074992" cy="306887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7E32801-E016-1C5D-B018-92FE02FD1265}"/>
              </a:ext>
            </a:extLst>
          </p:cNvPr>
          <p:cNvSpPr/>
          <p:nvPr/>
        </p:nvSpPr>
        <p:spPr>
          <a:xfrm>
            <a:off x="8823367" y="6396503"/>
            <a:ext cx="3368634" cy="4614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Nguyễn Văn </a:t>
            </a:r>
            <a:r>
              <a:rPr lang="en-US" dirty="0" err="1"/>
              <a:t>Hòa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5902D5-0BD4-455F-AB5D-E3F6F8106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4" y="0"/>
            <a:ext cx="8875553" cy="593101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169937-B356-427A-BB98-7689C56BAD18}"/>
              </a:ext>
            </a:extLst>
          </p:cNvPr>
          <p:cNvSpPr txBox="1"/>
          <p:nvPr/>
        </p:nvSpPr>
        <p:spPr>
          <a:xfrm>
            <a:off x="3147969" y="1266629"/>
            <a:ext cx="609460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CỦNG CỐ BÀI HỌC</a:t>
            </a:r>
          </a:p>
        </p:txBody>
      </p:sp>
      <p:grpSp>
        <p:nvGrpSpPr>
          <p:cNvPr id="13" name="1">
            <a:extLst>
              <a:ext uri="{FF2B5EF4-FFF2-40B4-BE49-F238E27FC236}">
                <a16:creationId xmlns:a16="http://schemas.microsoft.com/office/drawing/2014/main" id="{F91B7652-1A43-4852-AB5E-0C39343DCA52}"/>
              </a:ext>
            </a:extLst>
          </p:cNvPr>
          <p:cNvGrpSpPr/>
          <p:nvPr/>
        </p:nvGrpSpPr>
        <p:grpSpPr>
          <a:xfrm>
            <a:off x="0" y="4443812"/>
            <a:ext cx="12282473" cy="2258127"/>
            <a:chOff x="-53293" y="2190760"/>
            <a:chExt cx="9211855" cy="2951064"/>
          </a:xfrm>
        </p:grpSpPr>
        <p:pic>
          <p:nvPicPr>
            <p:cNvPr id="14" name="10">
              <a:extLst>
                <a:ext uri="{FF2B5EF4-FFF2-40B4-BE49-F238E27FC236}">
                  <a16:creationId xmlns:a16="http://schemas.microsoft.com/office/drawing/2014/main" id="{CD9DD4C0-AF4B-4FE1-A3E1-388DA0217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5" name="13">
              <a:extLst>
                <a:ext uri="{FF2B5EF4-FFF2-40B4-BE49-F238E27FC236}">
                  <a16:creationId xmlns:a16="http://schemas.microsoft.com/office/drawing/2014/main" id="{4EA58876-3131-4127-8EF3-6DF6D95EF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6" name="16">
              <a:extLst>
                <a:ext uri="{FF2B5EF4-FFF2-40B4-BE49-F238E27FC236}">
                  <a16:creationId xmlns:a16="http://schemas.microsoft.com/office/drawing/2014/main" id="{6CE6C008-AB85-4086-B124-DE7BDF8BE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519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432</Words>
  <Application>Microsoft Office PowerPoint</Application>
  <PresentationFormat>Widescreen</PresentationFormat>
  <Paragraphs>114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Microsoft YaHei</vt:lpstr>
      <vt:lpstr>Arial</vt:lpstr>
      <vt:lpstr>Arial-Rounded</vt:lpstr>
      <vt:lpstr>Calibri</vt:lpstr>
      <vt:lpstr>Calibri Light</vt:lpstr>
      <vt:lpstr>Cambria Math</vt:lpstr>
      <vt:lpstr>Times New Roman</vt:lpstr>
      <vt:lpstr>Trebuchet MS</vt:lpstr>
      <vt:lpstr>UTM Alexander</vt:lpstr>
      <vt:lpstr>UTM Avo</vt:lpstr>
      <vt:lpstr>UTM Cookies</vt:lpstr>
      <vt:lpstr>Wingdings 3</vt:lpstr>
      <vt:lpstr>Office Theme</vt:lpstr>
      <vt:lpstr>Facet</vt:lpstr>
      <vt:lpstr>4_Office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ls22hcmK799nguyenthikimyen@hocvientuphap.edu.vn</cp:lastModifiedBy>
  <cp:revision>184</cp:revision>
  <dcterms:created xsi:type="dcterms:W3CDTF">2021-06-02T01:34:28Z</dcterms:created>
  <dcterms:modified xsi:type="dcterms:W3CDTF">2026-02-01T13:30:03Z</dcterms:modified>
</cp:coreProperties>
</file>