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7"/>
  </p:notesMasterIdLst>
  <p:sldIdLst>
    <p:sldId id="272" r:id="rId4"/>
    <p:sldId id="258" r:id="rId5"/>
    <p:sldId id="259" r:id="rId6"/>
    <p:sldId id="2631" r:id="rId7"/>
    <p:sldId id="262" r:id="rId8"/>
    <p:sldId id="2632" r:id="rId9"/>
    <p:sldId id="2633" r:id="rId10"/>
    <p:sldId id="2635" r:id="rId11"/>
    <p:sldId id="269" r:id="rId12"/>
    <p:sldId id="3225" r:id="rId13"/>
    <p:sldId id="3226" r:id="rId14"/>
    <p:sldId id="270" r:id="rId15"/>
    <p:sldId id="32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-57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4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2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4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7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5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970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451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93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1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24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5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91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06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232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752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1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44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2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893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53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4362BC8-23C1-450F-A04C-CDB216FAA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4" name="PA_图片 10">
            <a:extLst>
              <a:ext uri="{FF2B5EF4-FFF2-40B4-BE49-F238E27FC236}">
                <a16:creationId xmlns:a16="http://schemas.microsoft.com/office/drawing/2014/main" xmlns="" id="{C194EFCC-3BF5-4CDF-A6B1-1074275E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BF8B36-870B-42F0-94DC-53283064D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15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30454E44-02F5-4E65-9252-0370B2BE1669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0" name="Picture 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7EABCA6-8B51-4794-A00D-4648B96C6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D9F3453-221C-4983-B0CB-5EF6DAB4A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6C184FC-EF04-4A8D-8844-8287EF74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CF10C04-494A-432F-8E4F-F10D9AE5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F744B34-7DCC-4795-BDF8-2212E300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2811376-4E0E-4056-8486-53A725E5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543F377-A81E-43B7-8A5B-F30F5205E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CF150AF-C14E-44F0-BB71-C2393F96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C71910E-D5AE-4512-A074-A0447AC8D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13A07059-8358-4258-8002-7F06CA95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B4FE236-6917-4639-93C2-06EF0117C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27B74E2-5B95-441E-BD21-6E260D11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DD45142-D15A-48EA-87DB-438A9061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615D71A-1528-4155-A2DB-AED2B52C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7B8BD3F-C60C-48BD-A109-6BA8852C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17170A1B-C3CE-4E55-8D3C-23A513696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412B216-37E5-4258-98BA-98F0A700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5EA85F7-CA28-47B2-9897-C4C6C994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A520725-75C9-4BD7-B513-AE1E5FA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1E264A0C-5393-405F-B9BE-2228AFBD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C45AF7F-3A90-41B5-98A2-63C694CF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6D220586-066D-4AA6-B444-6049EA5C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6454E18C-95D3-4EB9-A684-626AB987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ED5F9F2-EED0-4985-91D9-B7D3E7CAC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0DB023F-2158-4EC1-85FF-C5D2E301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6B4CB38-DFF5-43A6-A383-3F6CA386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114B0BA-709A-4E66-A632-7D2FEFC6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D26D35B-E262-40DF-BFD5-2F4AE0C5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026A26F-B762-4239-9103-F4D027F8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E30A643-02E0-4921-9DD0-8838D91E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892AD43-94DE-49BA-BFC6-AE1E75E4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7AF54CE2-2FD2-4222-89D6-46B749B5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A207F53-F9FF-43EC-9DF6-D65527CA4C68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A782774-89A7-465D-816A-2AB366D6BD21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652FD4F9-EC9E-4442-8D93-EFBA0E2356D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4AF7D90-686A-488E-B0BB-5B4D8D3E2486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C64DB18-7174-4507-9A95-19DAA248C41D}"/>
              </a:ext>
            </a:extLst>
          </p:cNvPr>
          <p:cNvSpPr txBox="1"/>
          <p:nvPr/>
        </p:nvSpPr>
        <p:spPr>
          <a:xfrm>
            <a:off x="5743254" y="355532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35E6884-476E-4B6F-B49B-1470654628C8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9FEEE62D-1033-4D9F-940A-1670BDEEF63F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FE562B25-5F53-4B6F-815A-760237AC93B9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2C8B23AE-6347-49AB-9215-E81FDD4E852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AFB981-05BE-4E2C-AC51-6A574620EA8F}"/>
              </a:ext>
            </a:extLst>
          </p:cNvPr>
          <p:cNvSpPr txBox="1"/>
          <p:nvPr/>
        </p:nvSpPr>
        <p:spPr>
          <a:xfrm>
            <a:off x="-95534" y="4828854"/>
            <a:ext cx="1250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5933436-36BC-413B-8591-4A6D8B935DDE}"/>
              </a:ext>
            </a:extLst>
          </p:cNvPr>
          <p:cNvSpPr txBox="1"/>
          <p:nvPr/>
        </p:nvSpPr>
        <p:spPr>
          <a:xfrm>
            <a:off x="3411019" y="5395462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C196D6C-EB3A-45A8-8B95-3A74944F7BD2}"/>
              </a:ext>
            </a:extLst>
          </p:cNvPr>
          <p:cNvSpPr txBox="1"/>
          <p:nvPr/>
        </p:nvSpPr>
        <p:spPr>
          <a:xfrm>
            <a:off x="3318780" y="6179153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5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5" grpId="1" animBg="1"/>
      <p:bldP spid="66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851240" cy="2291136"/>
            <a:chOff x="457200" y="275897"/>
            <a:chExt cx="11851240" cy="2291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2111102-A54F-4A4F-AEC2-9BD0C9DD41E4}"/>
                </a:ext>
              </a:extLst>
            </p:cNvPr>
            <p:cNvGrpSpPr/>
            <p:nvPr/>
          </p:nvGrpSpPr>
          <p:grpSpPr>
            <a:xfrm>
              <a:off x="1371600" y="484362"/>
              <a:ext cx="10936840" cy="2082671"/>
              <a:chOff x="1371600" y="484362"/>
              <a:chExt cx="10936840" cy="20826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0" y="484362"/>
                <a:ext cx="10936840" cy="20826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9504231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Thuyền lớn chở 24 khách du lịch, thuyền nhỏ chở 6 khách du lịch. Hỏi:</a:t>
                </a:r>
              </a:p>
              <a:p>
                <a:pPr algn="just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a) Thuyền lớn chở hơn thuyền nhỏ bao nhiêu khách du lịch?</a:t>
                </a:r>
              </a:p>
              <a:p>
                <a:pPr algn="just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b) Số khách ở thuyền lớn gấp mấy lần số khách ở thuyền nhỏ? 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BC5462-FB2F-4501-A998-0335C18D7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35827"/>
            <a:ext cx="4366057" cy="3184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BF131-E482-41B1-AD15-DFC3E366308C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F0D7A6-66B9-4912-82E7-27C2AFE2A768}"/>
              </a:ext>
            </a:extLst>
          </p:cNvPr>
          <p:cNvSpPr txBox="1"/>
          <p:nvPr/>
        </p:nvSpPr>
        <p:spPr>
          <a:xfrm>
            <a:off x="4356241" y="2938409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88067B-8182-490E-9E86-BD75F0ADDAF3}"/>
              </a:ext>
            </a:extLst>
          </p:cNvPr>
          <p:cNvSpPr txBox="1"/>
          <p:nvPr/>
        </p:nvSpPr>
        <p:spPr>
          <a:xfrm>
            <a:off x="4397338" y="3904180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ADE2865-F0D6-4281-A127-29A632E0C1DF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1D02D0F-D44D-45D7-BD8C-13AEA227E6AD}"/>
              </a:ext>
            </a:extLst>
          </p:cNvPr>
          <p:cNvSpPr txBox="1"/>
          <p:nvPr/>
        </p:nvSpPr>
        <p:spPr>
          <a:xfrm>
            <a:off x="4469256" y="4369121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0D2754F-6EA4-4B77-BF97-7B65D6275850}"/>
              </a:ext>
            </a:extLst>
          </p:cNvPr>
          <p:cNvSpPr txBox="1"/>
          <p:nvPr/>
        </p:nvSpPr>
        <p:spPr>
          <a:xfrm>
            <a:off x="4080218" y="5358506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67B22ED-8FF4-4C08-BD37-CFF0BC7A2BA3}"/>
              </a:ext>
            </a:extLst>
          </p:cNvPr>
          <p:cNvSpPr txBox="1"/>
          <p:nvPr/>
        </p:nvSpPr>
        <p:spPr>
          <a:xfrm>
            <a:off x="5311738" y="5759351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Đáp </a:t>
            </a:r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sv-S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a) </a:t>
            </a:r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sv-S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khách du lịch </a:t>
            </a:r>
          </a:p>
          <a:p>
            <a:pPr algn="ctr"/>
            <a:r>
              <a:rPr lang="sv-S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b) 4 </a:t>
            </a:r>
            <a:r>
              <a:rPr lang="sv-SE" sz="3200" b="1" dirty="0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</a:p>
        </p:txBody>
      </p:sp>
    </p:spTree>
    <p:extLst>
      <p:ext uri="{BB962C8B-B14F-4D97-AF65-F5344CB8AC3E}">
        <p14:creationId xmlns:p14="http://schemas.microsoft.com/office/powerpoint/2010/main" val="325361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86CFE3-F912-47AC-B719-6B607870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52" y="1124028"/>
            <a:ext cx="5012948" cy="5012948"/>
          </a:xfrm>
          <a:prstGeom prst="rect">
            <a:avLst/>
          </a:prstGeom>
        </p:spPr>
      </p:pic>
      <p:sp>
        <p:nvSpPr>
          <p:cNvPr id="37" name="文本框 6">
            <a:extLst>
              <a:ext uri="{FF2B5EF4-FFF2-40B4-BE49-F238E27FC236}">
                <a16:creationId xmlns:a16="http://schemas.microsoft.com/office/drawing/2014/main" xmlns="" id="{0A236E85-00FE-4C51-8227-BC2BD4FA5D59}"/>
              </a:ext>
            </a:extLst>
          </p:cNvPr>
          <p:cNvSpPr txBox="1"/>
          <p:nvPr/>
        </p:nvSpPr>
        <p:spPr>
          <a:xfrm>
            <a:off x="4986163" y="3007749"/>
            <a:ext cx="3734525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12" name="Picture 11" descr="F:\未标题-1.png">
            <a:extLst>
              <a:ext uri="{FF2B5EF4-FFF2-40B4-BE49-F238E27FC236}">
                <a16:creationId xmlns:a16="http://schemas.microsoft.com/office/drawing/2014/main" xmlns="" id="{78BDADFF-D732-409C-AAA5-B1CF2506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980229" y="431023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:\未标题-1.png">
            <a:extLst>
              <a:ext uri="{FF2B5EF4-FFF2-40B4-BE49-F238E27FC236}">
                <a16:creationId xmlns:a16="http://schemas.microsoft.com/office/drawing/2014/main" xmlns="" id="{848EF6F6-CD76-4483-985C-90C83EF6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455476" y="7109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>
            <a:extLst>
              <a:ext uri="{FF2B5EF4-FFF2-40B4-BE49-F238E27FC236}">
                <a16:creationId xmlns:a16="http://schemas.microsoft.com/office/drawing/2014/main" xmlns="" id="{2584C6C1-52E9-4A11-A463-B8E67AE6D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578075" y="63837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未标题-1.png">
            <a:extLst>
              <a:ext uri="{FF2B5EF4-FFF2-40B4-BE49-F238E27FC236}">
                <a16:creationId xmlns:a16="http://schemas.microsoft.com/office/drawing/2014/main" xmlns="" id="{98A5090A-2E46-4D84-90FB-657699E8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>
            <a:extLst>
              <a:ext uri="{FF2B5EF4-FFF2-40B4-BE49-F238E27FC236}">
                <a16:creationId xmlns:a16="http://schemas.microsoft.com/office/drawing/2014/main" xmlns="" id="{CAC34477-E8ED-4F92-BAE0-DC1684ED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672194" y="100804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>
            <a:extLst>
              <a:ext uri="{FF2B5EF4-FFF2-40B4-BE49-F238E27FC236}">
                <a16:creationId xmlns:a16="http://schemas.microsoft.com/office/drawing/2014/main" xmlns="" id="{2ECB7B7A-2642-410D-826F-42A102A5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006704" y="5376779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>
            <a:extLst>
              <a:ext uri="{FF2B5EF4-FFF2-40B4-BE49-F238E27FC236}">
                <a16:creationId xmlns:a16="http://schemas.microsoft.com/office/drawing/2014/main" xmlns="" id="{BD9A257C-70DD-4EB1-9D62-9EE8DCA9C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09654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>
            <a:extLst>
              <a:ext uri="{FF2B5EF4-FFF2-40B4-BE49-F238E27FC236}">
                <a16:creationId xmlns:a16="http://schemas.microsoft.com/office/drawing/2014/main" xmlns="" id="{2B08FD39-2306-46B9-B589-08F3FDFF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4304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>
            <a:extLst>
              <a:ext uri="{FF2B5EF4-FFF2-40B4-BE49-F238E27FC236}">
                <a16:creationId xmlns:a16="http://schemas.microsoft.com/office/drawing/2014/main" xmlns="" id="{A10A7EA9-64F9-403F-80F5-925A3320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015755" y="513156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DFC330-2D1A-4403-B55B-5C6B6089DA90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8" name="Picture 1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CEB1493-6D1A-48D8-8EF6-FD35302F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3" name="Picture 2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9CD2A3B-6302-4076-87AF-1A83C0E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5" name="Picture 2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41F6D59-F1EC-4627-8B8F-649C9BB8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6" name="Picture 2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D2B9A55-CBEA-4E0B-B701-1258028C1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C5D2F65-13D2-4F5D-9FF2-7BCE2947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2F61B73-40A1-4136-A5A9-15C67970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3E17E2B-C087-44B8-83F5-9CB371D4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6F0A0DF-F374-4A6D-8286-013499B2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E08843E-7E1B-4247-8A66-2153EE4C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55F8922-9B34-45E2-8E59-45C6DAE0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927BF358-1723-4017-8819-266DEB43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20071D7-75B8-49FB-BBEB-9AEB8EA7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E750D9E-5647-423A-B99D-6A210920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A40A4A0-1992-4363-81C9-C426116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D57F588-0123-4198-8DA2-A1661E0C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5558D74-B733-4607-A99F-E1995042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D49D515-B513-43BE-A117-81E764E9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78E2A0A-4115-4487-BC96-6340F8AD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F90DE9A-7248-4CFA-AD1D-E08D04F2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758DABA-89A4-44CE-9B45-B20C36DE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CC82ACB-D11E-4412-8821-7428B3666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2F7A2EE-902A-4CD9-B17E-E060798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F0054B0-FB92-4B3D-988B-3FC866B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6B2D8DF-8537-49AC-904B-2BDFAAA3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43E7B60A-CC5F-4A66-9650-01ED8FDC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6D0BEF83-3BBE-4928-9151-CE228D023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55C2051-5E23-464E-8285-360191A3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0CD1048-08EB-487F-A620-3CA098A6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02CF39A-2839-4DB4-BAC7-02FCCD0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9795CA6-7EE6-4D0A-82E5-82AA3F33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8AB2EA8-F7C8-4C09-8A60-DADDAF64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9473A5AD-FD77-4D25-8D50-0607C52C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9AB5BE94-054E-4655-9074-C58EF5E52903}"/>
              </a:ext>
            </a:extLst>
          </p:cNvPr>
          <p:cNvSpPr/>
          <p:nvPr/>
        </p:nvSpPr>
        <p:spPr>
          <a:xfrm>
            <a:off x="6020655" y="667357"/>
            <a:ext cx="5804899" cy="1232899"/>
          </a:xfrm>
          <a:prstGeom prst="wedgeRoundRectCallout">
            <a:avLst>
              <a:gd name="adj1" fmla="val -55256"/>
              <a:gd name="adj2" fmla="val 6916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E36877-42B2-4E8B-AB53-A50402AC5233}"/>
              </a:ext>
            </a:extLst>
          </p:cNvPr>
          <p:cNvSpPr txBox="1"/>
          <p:nvPr/>
        </p:nvSpPr>
        <p:spPr>
          <a:xfrm>
            <a:off x="5907641" y="2364896"/>
            <a:ext cx="5907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8 = 4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4 = 8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45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22DF01A-BD6C-46A4-9FE8-637C0756E9CD}"/>
              </a:ext>
            </a:extLst>
          </p:cNvPr>
          <p:cNvSpPr/>
          <p:nvPr/>
        </p:nvSpPr>
        <p:spPr>
          <a:xfrm>
            <a:off x="10294706" y="6229350"/>
            <a:ext cx="1744894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 : 3 = 4 </a:t>
            </a:r>
            <a:r>
              <a:rPr lang="en-US" sz="4800" b="1" kern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 : 5 =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0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3314991-8ED5-460E-9F75-F58E2BF18619}"/>
              </a:ext>
            </a:extLst>
          </p:cNvPr>
          <p:cNvSpPr txBox="1"/>
          <p:nvPr/>
        </p:nvSpPr>
        <p:spPr>
          <a:xfrm>
            <a:off x="3294091" y="784006"/>
            <a:ext cx="731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lang="en-US" sz="3600" kern="0" smtClean="0">
                <a:solidFill>
                  <a:srgbClr val="000000"/>
                </a:solidFill>
                <a:latin typeface="Calibri"/>
              </a:rPr>
              <a:t>Sáu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26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12 </a:t>
            </a:r>
            <a:r>
              <a:rPr kumimoji="0" lang="en-US" sz="36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năm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2025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A24CB38-9759-490F-B819-D8A0C717B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7814"/>
          <a:stretch/>
        </p:blipFill>
        <p:spPr>
          <a:xfrm>
            <a:off x="4930923" y="1381627"/>
            <a:ext cx="1855534" cy="835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F8E13B-4649-404F-A710-58415BBB1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2483" y="2298474"/>
            <a:ext cx="8193734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8AE5D0-3953-4653-9648-03A184F8B239}"/>
              </a:ext>
            </a:extLst>
          </p:cNvPr>
          <p:cNvSpPr txBox="1"/>
          <p:nvPr/>
        </p:nvSpPr>
        <p:spPr>
          <a:xfrm>
            <a:off x="5286375" y="412432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0237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08910"/>
              </p:ext>
            </p:extLst>
          </p:nvPr>
        </p:nvGraphicFramePr>
        <p:xfrm>
          <a:off x="369869" y="1564264"/>
          <a:ext cx="11599522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76127">
                  <a:extLst>
                    <a:ext uri="{9D8B030D-6E8A-4147-A177-3AD203B41FA5}">
                      <a16:colId xmlns:a16="http://schemas.microsoft.com/office/drawing/2014/main" xmlns="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xmlns="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xmlns="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4397CC-9EAC-42F3-9C26-E02DFC68BD51}"/>
              </a:ext>
            </a:extLst>
          </p:cNvPr>
          <p:cNvSpPr/>
          <p:nvPr/>
        </p:nvSpPr>
        <p:spPr>
          <a:xfrm>
            <a:off x="7360520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B04369B-C326-467C-B651-BB8B399B0B63}"/>
              </a:ext>
            </a:extLst>
          </p:cNvPr>
          <p:cNvSpPr/>
          <p:nvPr/>
        </p:nvSpPr>
        <p:spPr>
          <a:xfrm>
            <a:off x="7391343" y="4322909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C29C141-0EE5-4B5E-9725-01D4195167A3}"/>
              </a:ext>
            </a:extLst>
          </p:cNvPr>
          <p:cNvSpPr/>
          <p:nvPr/>
        </p:nvSpPr>
        <p:spPr>
          <a:xfrm>
            <a:off x="8511226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F6BF45D-E4A7-48AE-8EA1-1E406DA7FDD2}"/>
              </a:ext>
            </a:extLst>
          </p:cNvPr>
          <p:cNvSpPr/>
          <p:nvPr/>
        </p:nvSpPr>
        <p:spPr>
          <a:xfrm>
            <a:off x="8542049" y="429208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D170C0D-61C0-49C8-AF13-F887909AAFD9}"/>
              </a:ext>
            </a:extLst>
          </p:cNvPr>
          <p:cNvSpPr/>
          <p:nvPr/>
        </p:nvSpPr>
        <p:spPr>
          <a:xfrm>
            <a:off x="9744125" y="3131107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C5E84AD-875C-4BC4-84E6-CBA8160380CC}"/>
              </a:ext>
            </a:extLst>
          </p:cNvPr>
          <p:cNvSpPr/>
          <p:nvPr/>
        </p:nvSpPr>
        <p:spPr>
          <a:xfrm>
            <a:off x="9692753" y="4312635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0052D1E-ECA6-461D-9212-8385F188E3EC}"/>
              </a:ext>
            </a:extLst>
          </p:cNvPr>
          <p:cNvSpPr/>
          <p:nvPr/>
        </p:nvSpPr>
        <p:spPr>
          <a:xfrm>
            <a:off x="10935926" y="314138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B1C32FE-AA90-459F-93FB-5A544F17A00C}"/>
              </a:ext>
            </a:extLst>
          </p:cNvPr>
          <p:cNvSpPr/>
          <p:nvPr/>
        </p:nvSpPr>
        <p:spPr>
          <a:xfrm>
            <a:off x="10905104" y="434345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467</Words>
  <Application>Microsoft Office PowerPoint</Application>
  <PresentationFormat>Custom</PresentationFormat>
  <Paragraphs>91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自定义设计方案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2022-09-23T10:35:20Z</dcterms:created>
  <dcterms:modified xsi:type="dcterms:W3CDTF">2026-01-30T02:50:16Z</dcterms:modified>
</cp:coreProperties>
</file>