
<file path=[Content_Types].xml><?xml version="1.0" encoding="utf-8"?>
<Types xmlns="http://schemas.openxmlformats.org/package/2006/content-types"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30"/>
  </p:notesMasterIdLst>
  <p:sldIdLst>
    <p:sldId id="330" r:id="rId2"/>
    <p:sldId id="365" r:id="rId3"/>
    <p:sldId id="332" r:id="rId4"/>
    <p:sldId id="334" r:id="rId5"/>
    <p:sldId id="335" r:id="rId6"/>
    <p:sldId id="336" r:id="rId7"/>
    <p:sldId id="337" r:id="rId8"/>
    <p:sldId id="338" r:id="rId9"/>
    <p:sldId id="339" r:id="rId10"/>
    <p:sldId id="341" r:id="rId11"/>
    <p:sldId id="343" r:id="rId12"/>
    <p:sldId id="344" r:id="rId13"/>
    <p:sldId id="345" r:id="rId14"/>
    <p:sldId id="346" r:id="rId15"/>
    <p:sldId id="347" r:id="rId16"/>
    <p:sldId id="348" r:id="rId17"/>
    <p:sldId id="349" r:id="rId18"/>
    <p:sldId id="350" r:id="rId19"/>
    <p:sldId id="351" r:id="rId20"/>
    <p:sldId id="352" r:id="rId21"/>
    <p:sldId id="353" r:id="rId22"/>
    <p:sldId id="355" r:id="rId23"/>
    <p:sldId id="356" r:id="rId24"/>
    <p:sldId id="357" r:id="rId25"/>
    <p:sldId id="359" r:id="rId26"/>
    <p:sldId id="360" r:id="rId27"/>
    <p:sldId id="362" r:id="rId28"/>
    <p:sldId id="364" r:id="rId29"/>
  </p:sldIdLst>
  <p:sldSz cx="9144000" cy="5143500" type="screen16x9"/>
  <p:notesSz cx="6858000" cy="9144000"/>
  <p:embeddedFontLst>
    <p:embeddedFont>
      <p:font typeface="Wingdings 2" panose="05020102010507070707" pitchFamily="18" charset="2"/>
      <p:regular r:id="rId31"/>
    </p:embeddedFont>
    <p:embeddedFont>
      <p:font typeface="VNtimes New Roman" panose="020B0604020202020204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F5E2DF34-957C-41ED-BE1A-CBB0D5ECA7DB}">
          <p14:sldIdLst>
            <p14:sldId id="330"/>
            <p14:sldId id="365"/>
            <p14:sldId id="332"/>
            <p14:sldId id="334"/>
            <p14:sldId id="335"/>
            <p14:sldId id="336"/>
            <p14:sldId id="337"/>
            <p14:sldId id="338"/>
            <p14:sldId id="339"/>
            <p14:sldId id="341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5"/>
            <p14:sldId id="356"/>
            <p14:sldId id="357"/>
            <p14:sldId id="359"/>
            <p14:sldId id="360"/>
            <p14:sldId id="362"/>
            <p14:sldId id="3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631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0000"/>
    <a:srgbClr val="FFCC99"/>
    <a:srgbClr val="FF9966"/>
    <a:srgbClr val="FFFF66"/>
    <a:srgbClr val="FFFF99"/>
    <a:srgbClr val="CCFFCC"/>
    <a:srgbClr val="3399FF"/>
    <a:srgbClr val="3D7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B072E92-4E59-489F-98FF-C26A90F2920F}">
  <a:tblStyle styleId="{BB072E92-4E59-489F-98FF-C26A90F292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966" y="60"/>
      </p:cViewPr>
      <p:guideLst>
        <p:guide orient="horz" pos="63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0706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4746480-1EA7-49B4-9514-42EB75052F04}" type="slidenum">
              <a:rPr lang="en-US" smtClean="0">
                <a:latin typeface="Arial" pitchFamily="34" charset="0"/>
                <a:cs typeface="Arial" pitchFamily="34" charset="0"/>
              </a:rPr>
              <a:pPr/>
              <a:t>28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4A901-5A23-4489-9578-E1835A9634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648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E4189-4567-4169-B578-0BA3D72642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468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6C8FB-3CB5-42F9-B6F0-CB211D9B26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688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ACAD1-21E6-439A-8A0E-42A95F2413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448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8026A-C527-409F-BAE8-B565BCFACC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392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E7AB8-14CB-4FB1-8764-93B237BC18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47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0731E-0557-42E5-B860-91F7F89785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618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792E0-6029-48DB-A6B2-50DAA0E024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092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EDD83-95C8-453F-838E-B495797E08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688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5D998-D512-4012-8612-EB24452766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879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93CD4-0911-4061-9BC9-808D8DC5CD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984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39F8F-013F-43E2-93F9-42D7837ABB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589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51036108-846A-4B80-B477-C7C55D654FEE}" type="slidenum">
              <a:rPr lang="en-US" kern="1200">
                <a:latin typeface="Arial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‹#›</a:t>
            </a:fld>
            <a:endParaRPr lang="en-US" kern="1200"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343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wmf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3"/>
          <p:cNvSpPr>
            <a:spLocks noChangeShapeType="1"/>
          </p:cNvSpPr>
          <p:nvPr/>
        </p:nvSpPr>
        <p:spPr bwMode="auto">
          <a:xfrm>
            <a:off x="76200" y="0"/>
            <a:ext cx="0" cy="97155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 smtClean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51" name="Text Box 7"/>
          <p:cNvSpPr txBox="1">
            <a:spLocks noChangeArrowheads="1"/>
          </p:cNvSpPr>
          <p:nvPr/>
        </p:nvSpPr>
        <p:spPr bwMode="auto">
          <a:xfrm>
            <a:off x="-115888" y="722711"/>
            <a:ext cx="4572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vi-VN" sz="4400" kern="1200" smtClean="0">
                <a:solidFill>
                  <a:srgbClr val="FF3300"/>
                </a:solidFill>
                <a:latin typeface="VNtimes New Roman" pitchFamily="34" charset="0"/>
                <a:ea typeface="+mn-ea"/>
                <a:sym typeface="Wingdings 2" pitchFamily="18" charset="2"/>
              </a:rPr>
              <a:t></a:t>
            </a:r>
          </a:p>
        </p:txBody>
      </p:sp>
      <p:sp>
        <p:nvSpPr>
          <p:cNvPr id="2052" name="Rectangle 21"/>
          <p:cNvSpPr>
            <a:spLocks noChangeArrowheads="1"/>
          </p:cNvSpPr>
          <p:nvPr/>
        </p:nvSpPr>
        <p:spPr bwMode="auto">
          <a:xfrm>
            <a:off x="457200" y="628650"/>
            <a:ext cx="8229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vi-VN" sz="2800" b="1" kern="1200" smtClean="0">
                <a:solidFill>
                  <a:srgbClr val="FF0000"/>
                </a:solidFill>
                <a:latin typeface="Calibri" pitchFamily="34" charset="0"/>
                <a:ea typeface="+mn-ea"/>
                <a:cs typeface="Arial" charset="0"/>
              </a:rPr>
              <a:t>   </a:t>
            </a:r>
            <a:r>
              <a:rPr lang="en-US" altLang="vi-VN" sz="2800" b="1" kern="120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TRƯỜNG TIỂU HỌC MỸ PHONG</a:t>
            </a:r>
          </a:p>
        </p:txBody>
      </p:sp>
      <p:grpSp>
        <p:nvGrpSpPr>
          <p:cNvPr id="2057" name="Group 13"/>
          <p:cNvGrpSpPr>
            <a:grpSpLocks/>
          </p:cNvGrpSpPr>
          <p:nvPr/>
        </p:nvGrpSpPr>
        <p:grpSpPr bwMode="auto">
          <a:xfrm rot="10800000">
            <a:off x="7483475" y="3305176"/>
            <a:ext cx="1600200" cy="1762125"/>
            <a:chOff x="240" y="132"/>
            <a:chExt cx="2352" cy="2412"/>
          </a:xfrm>
        </p:grpSpPr>
        <p:sp>
          <p:nvSpPr>
            <p:cNvPr id="2067" name="Freeform 14"/>
            <p:cNvSpPr>
              <a:spLocks/>
            </p:cNvSpPr>
            <p:nvPr/>
          </p:nvSpPr>
          <p:spPr bwMode="auto">
            <a:xfrm rot="-3872960">
              <a:off x="404" y="144"/>
              <a:ext cx="228" cy="459"/>
            </a:xfrm>
            <a:custGeom>
              <a:avLst/>
              <a:gdLst>
                <a:gd name="T0" fmla="*/ 1 w 456"/>
                <a:gd name="T1" fmla="*/ 0 h 919"/>
                <a:gd name="T2" fmla="*/ 1 w 456"/>
                <a:gd name="T3" fmla="*/ 0 h 919"/>
                <a:gd name="T4" fmla="*/ 1 w 456"/>
                <a:gd name="T5" fmla="*/ 0 h 919"/>
                <a:gd name="T6" fmla="*/ 1 w 456"/>
                <a:gd name="T7" fmla="*/ 0 h 919"/>
                <a:gd name="T8" fmla="*/ 1 w 456"/>
                <a:gd name="T9" fmla="*/ 0 h 919"/>
                <a:gd name="T10" fmla="*/ 1 w 456"/>
                <a:gd name="T11" fmla="*/ 0 h 919"/>
                <a:gd name="T12" fmla="*/ 1 w 456"/>
                <a:gd name="T13" fmla="*/ 0 h 919"/>
                <a:gd name="T14" fmla="*/ 1 w 456"/>
                <a:gd name="T15" fmla="*/ 0 h 919"/>
                <a:gd name="T16" fmla="*/ 1 w 456"/>
                <a:gd name="T17" fmla="*/ 0 h 919"/>
                <a:gd name="T18" fmla="*/ 1 w 456"/>
                <a:gd name="T19" fmla="*/ 0 h 919"/>
                <a:gd name="T20" fmla="*/ 1 w 456"/>
                <a:gd name="T21" fmla="*/ 0 h 919"/>
                <a:gd name="T22" fmla="*/ 1 w 456"/>
                <a:gd name="T23" fmla="*/ 0 h 919"/>
                <a:gd name="T24" fmla="*/ 1 w 456"/>
                <a:gd name="T25" fmla="*/ 0 h 919"/>
                <a:gd name="T26" fmla="*/ 1 w 456"/>
                <a:gd name="T27" fmla="*/ 0 h 919"/>
                <a:gd name="T28" fmla="*/ 1 w 456"/>
                <a:gd name="T29" fmla="*/ 0 h 919"/>
                <a:gd name="T30" fmla="*/ 1 w 456"/>
                <a:gd name="T31" fmla="*/ 0 h 919"/>
                <a:gd name="T32" fmla="*/ 1 w 456"/>
                <a:gd name="T33" fmla="*/ 0 h 919"/>
                <a:gd name="T34" fmla="*/ 1 w 456"/>
                <a:gd name="T35" fmla="*/ 0 h 919"/>
                <a:gd name="T36" fmla="*/ 1 w 456"/>
                <a:gd name="T37" fmla="*/ 0 h 919"/>
                <a:gd name="T38" fmla="*/ 1 w 456"/>
                <a:gd name="T39" fmla="*/ 0 h 919"/>
                <a:gd name="T40" fmla="*/ 1 w 456"/>
                <a:gd name="T41" fmla="*/ 0 h 919"/>
                <a:gd name="T42" fmla="*/ 1 w 456"/>
                <a:gd name="T43" fmla="*/ 0 h 919"/>
                <a:gd name="T44" fmla="*/ 1 w 456"/>
                <a:gd name="T45" fmla="*/ 0 h 919"/>
                <a:gd name="T46" fmla="*/ 1 w 456"/>
                <a:gd name="T47" fmla="*/ 0 h 919"/>
                <a:gd name="T48" fmla="*/ 1 w 456"/>
                <a:gd name="T49" fmla="*/ 0 h 919"/>
                <a:gd name="T50" fmla="*/ 1 w 456"/>
                <a:gd name="T51" fmla="*/ 0 h 919"/>
                <a:gd name="T52" fmla="*/ 1 w 456"/>
                <a:gd name="T53" fmla="*/ 0 h 919"/>
                <a:gd name="T54" fmla="*/ 1 w 456"/>
                <a:gd name="T55" fmla="*/ 0 h 919"/>
                <a:gd name="T56" fmla="*/ 1 w 456"/>
                <a:gd name="T57" fmla="*/ 0 h 919"/>
                <a:gd name="T58" fmla="*/ 1 w 456"/>
                <a:gd name="T59" fmla="*/ 0 h 919"/>
                <a:gd name="T60" fmla="*/ 1 w 456"/>
                <a:gd name="T61" fmla="*/ 0 h 919"/>
                <a:gd name="T62" fmla="*/ 1 w 456"/>
                <a:gd name="T63" fmla="*/ 0 h 919"/>
                <a:gd name="T64" fmla="*/ 1 w 456"/>
                <a:gd name="T65" fmla="*/ 0 h 919"/>
                <a:gd name="T66" fmla="*/ 1 w 456"/>
                <a:gd name="T67" fmla="*/ 0 h 919"/>
                <a:gd name="T68" fmla="*/ 1 w 456"/>
                <a:gd name="T69" fmla="*/ 0 h 919"/>
                <a:gd name="T70" fmla="*/ 1 w 456"/>
                <a:gd name="T71" fmla="*/ 0 h 919"/>
                <a:gd name="T72" fmla="*/ 1 w 456"/>
                <a:gd name="T73" fmla="*/ 0 h 919"/>
                <a:gd name="T74" fmla="*/ 1 w 456"/>
                <a:gd name="T75" fmla="*/ 0 h 919"/>
                <a:gd name="T76" fmla="*/ 1 w 456"/>
                <a:gd name="T77" fmla="*/ 0 h 919"/>
                <a:gd name="T78" fmla="*/ 1 w 456"/>
                <a:gd name="T79" fmla="*/ 0 h 919"/>
                <a:gd name="T80" fmla="*/ 1 w 456"/>
                <a:gd name="T81" fmla="*/ 0 h 919"/>
                <a:gd name="T82" fmla="*/ 1 w 456"/>
                <a:gd name="T83" fmla="*/ 0 h 919"/>
                <a:gd name="T84" fmla="*/ 1 w 456"/>
                <a:gd name="T85" fmla="*/ 0 h 919"/>
                <a:gd name="T86" fmla="*/ 1 w 456"/>
                <a:gd name="T87" fmla="*/ 0 h 919"/>
                <a:gd name="T88" fmla="*/ 1 w 456"/>
                <a:gd name="T89" fmla="*/ 0 h 919"/>
                <a:gd name="T90" fmla="*/ 1 w 456"/>
                <a:gd name="T91" fmla="*/ 0 h 919"/>
                <a:gd name="T92" fmla="*/ 1 w 456"/>
                <a:gd name="T93" fmla="*/ 0 h 919"/>
                <a:gd name="T94" fmla="*/ 1 w 456"/>
                <a:gd name="T95" fmla="*/ 0 h 919"/>
                <a:gd name="T96" fmla="*/ 1 w 456"/>
                <a:gd name="T97" fmla="*/ 0 h 919"/>
                <a:gd name="T98" fmla="*/ 1 w 456"/>
                <a:gd name="T99" fmla="*/ 0 h 919"/>
                <a:gd name="T100" fmla="*/ 1 w 456"/>
                <a:gd name="T101" fmla="*/ 0 h 919"/>
                <a:gd name="T102" fmla="*/ 1 w 456"/>
                <a:gd name="T103" fmla="*/ 0 h 919"/>
                <a:gd name="T104" fmla="*/ 1 w 456"/>
                <a:gd name="T105" fmla="*/ 0 h 919"/>
                <a:gd name="T106" fmla="*/ 1 w 456"/>
                <a:gd name="T107" fmla="*/ 0 h 919"/>
                <a:gd name="T108" fmla="*/ 1 w 456"/>
                <a:gd name="T109" fmla="*/ 0 h 919"/>
                <a:gd name="T110" fmla="*/ 1 w 456"/>
                <a:gd name="T111" fmla="*/ 0 h 919"/>
                <a:gd name="T112" fmla="*/ 1 w 456"/>
                <a:gd name="T113" fmla="*/ 0 h 919"/>
                <a:gd name="T114" fmla="*/ 1 w 456"/>
                <a:gd name="T115" fmla="*/ 0 h 91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56"/>
                <a:gd name="T175" fmla="*/ 0 h 919"/>
                <a:gd name="T176" fmla="*/ 456 w 456"/>
                <a:gd name="T177" fmla="*/ 919 h 91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56" h="919">
                  <a:moveTo>
                    <a:pt x="78" y="780"/>
                  </a:moveTo>
                  <a:lnTo>
                    <a:pt x="80" y="778"/>
                  </a:lnTo>
                  <a:lnTo>
                    <a:pt x="83" y="770"/>
                  </a:lnTo>
                  <a:lnTo>
                    <a:pt x="87" y="763"/>
                  </a:lnTo>
                  <a:lnTo>
                    <a:pt x="91" y="757"/>
                  </a:lnTo>
                  <a:lnTo>
                    <a:pt x="93" y="749"/>
                  </a:lnTo>
                  <a:lnTo>
                    <a:pt x="95" y="740"/>
                  </a:lnTo>
                  <a:lnTo>
                    <a:pt x="99" y="719"/>
                  </a:lnTo>
                  <a:lnTo>
                    <a:pt x="99" y="694"/>
                  </a:lnTo>
                  <a:lnTo>
                    <a:pt x="99" y="681"/>
                  </a:lnTo>
                  <a:lnTo>
                    <a:pt x="97" y="673"/>
                  </a:lnTo>
                  <a:lnTo>
                    <a:pt x="95" y="666"/>
                  </a:lnTo>
                  <a:lnTo>
                    <a:pt x="93" y="658"/>
                  </a:lnTo>
                  <a:lnTo>
                    <a:pt x="89" y="650"/>
                  </a:lnTo>
                  <a:lnTo>
                    <a:pt x="87" y="645"/>
                  </a:lnTo>
                  <a:lnTo>
                    <a:pt x="83" y="637"/>
                  </a:lnTo>
                  <a:lnTo>
                    <a:pt x="80" y="630"/>
                  </a:lnTo>
                  <a:lnTo>
                    <a:pt x="76" y="622"/>
                  </a:lnTo>
                  <a:lnTo>
                    <a:pt x="72" y="614"/>
                  </a:lnTo>
                  <a:lnTo>
                    <a:pt x="66" y="607"/>
                  </a:lnTo>
                  <a:lnTo>
                    <a:pt x="63" y="601"/>
                  </a:lnTo>
                  <a:lnTo>
                    <a:pt x="59" y="593"/>
                  </a:lnTo>
                  <a:lnTo>
                    <a:pt x="55" y="588"/>
                  </a:lnTo>
                  <a:lnTo>
                    <a:pt x="51" y="580"/>
                  </a:lnTo>
                  <a:lnTo>
                    <a:pt x="47" y="574"/>
                  </a:lnTo>
                  <a:lnTo>
                    <a:pt x="44" y="569"/>
                  </a:lnTo>
                  <a:lnTo>
                    <a:pt x="36" y="557"/>
                  </a:lnTo>
                  <a:lnTo>
                    <a:pt x="34" y="552"/>
                  </a:lnTo>
                  <a:lnTo>
                    <a:pt x="30" y="544"/>
                  </a:lnTo>
                  <a:lnTo>
                    <a:pt x="23" y="535"/>
                  </a:lnTo>
                  <a:lnTo>
                    <a:pt x="17" y="523"/>
                  </a:lnTo>
                  <a:lnTo>
                    <a:pt x="13" y="512"/>
                  </a:lnTo>
                  <a:lnTo>
                    <a:pt x="7" y="502"/>
                  </a:lnTo>
                  <a:lnTo>
                    <a:pt x="4" y="491"/>
                  </a:lnTo>
                  <a:lnTo>
                    <a:pt x="0" y="470"/>
                  </a:lnTo>
                  <a:lnTo>
                    <a:pt x="2" y="447"/>
                  </a:lnTo>
                  <a:lnTo>
                    <a:pt x="4" y="436"/>
                  </a:lnTo>
                  <a:lnTo>
                    <a:pt x="6" y="426"/>
                  </a:lnTo>
                  <a:lnTo>
                    <a:pt x="7" y="420"/>
                  </a:lnTo>
                  <a:lnTo>
                    <a:pt x="9" y="415"/>
                  </a:lnTo>
                  <a:lnTo>
                    <a:pt x="11" y="405"/>
                  </a:lnTo>
                  <a:lnTo>
                    <a:pt x="15" y="396"/>
                  </a:lnTo>
                  <a:lnTo>
                    <a:pt x="19" y="388"/>
                  </a:lnTo>
                  <a:lnTo>
                    <a:pt x="23" y="381"/>
                  </a:lnTo>
                  <a:lnTo>
                    <a:pt x="26" y="375"/>
                  </a:lnTo>
                  <a:lnTo>
                    <a:pt x="30" y="369"/>
                  </a:lnTo>
                  <a:lnTo>
                    <a:pt x="32" y="363"/>
                  </a:lnTo>
                  <a:lnTo>
                    <a:pt x="38" y="356"/>
                  </a:lnTo>
                  <a:lnTo>
                    <a:pt x="44" y="348"/>
                  </a:lnTo>
                  <a:lnTo>
                    <a:pt x="45" y="352"/>
                  </a:lnTo>
                  <a:lnTo>
                    <a:pt x="47" y="362"/>
                  </a:lnTo>
                  <a:lnTo>
                    <a:pt x="49" y="367"/>
                  </a:lnTo>
                  <a:lnTo>
                    <a:pt x="51" y="375"/>
                  </a:lnTo>
                  <a:lnTo>
                    <a:pt x="53" y="382"/>
                  </a:lnTo>
                  <a:lnTo>
                    <a:pt x="55" y="390"/>
                  </a:lnTo>
                  <a:lnTo>
                    <a:pt x="59" y="398"/>
                  </a:lnTo>
                  <a:lnTo>
                    <a:pt x="63" y="405"/>
                  </a:lnTo>
                  <a:lnTo>
                    <a:pt x="64" y="413"/>
                  </a:lnTo>
                  <a:lnTo>
                    <a:pt x="70" y="420"/>
                  </a:lnTo>
                  <a:lnTo>
                    <a:pt x="74" y="428"/>
                  </a:lnTo>
                  <a:lnTo>
                    <a:pt x="78" y="432"/>
                  </a:lnTo>
                  <a:lnTo>
                    <a:pt x="89" y="440"/>
                  </a:lnTo>
                  <a:lnTo>
                    <a:pt x="99" y="441"/>
                  </a:lnTo>
                  <a:lnTo>
                    <a:pt x="108" y="436"/>
                  </a:lnTo>
                  <a:lnTo>
                    <a:pt x="116" y="428"/>
                  </a:lnTo>
                  <a:lnTo>
                    <a:pt x="122" y="417"/>
                  </a:lnTo>
                  <a:lnTo>
                    <a:pt x="123" y="403"/>
                  </a:lnTo>
                  <a:lnTo>
                    <a:pt x="123" y="388"/>
                  </a:lnTo>
                  <a:lnTo>
                    <a:pt x="122" y="373"/>
                  </a:lnTo>
                  <a:lnTo>
                    <a:pt x="118" y="365"/>
                  </a:lnTo>
                  <a:lnTo>
                    <a:pt x="114" y="360"/>
                  </a:lnTo>
                  <a:lnTo>
                    <a:pt x="110" y="352"/>
                  </a:lnTo>
                  <a:lnTo>
                    <a:pt x="106" y="344"/>
                  </a:lnTo>
                  <a:lnTo>
                    <a:pt x="99" y="335"/>
                  </a:lnTo>
                  <a:lnTo>
                    <a:pt x="93" y="325"/>
                  </a:lnTo>
                  <a:lnTo>
                    <a:pt x="87" y="314"/>
                  </a:lnTo>
                  <a:lnTo>
                    <a:pt x="80" y="303"/>
                  </a:lnTo>
                  <a:lnTo>
                    <a:pt x="74" y="291"/>
                  </a:lnTo>
                  <a:lnTo>
                    <a:pt x="70" y="282"/>
                  </a:lnTo>
                  <a:lnTo>
                    <a:pt x="64" y="270"/>
                  </a:lnTo>
                  <a:lnTo>
                    <a:pt x="63" y="259"/>
                  </a:lnTo>
                  <a:lnTo>
                    <a:pt x="59" y="238"/>
                  </a:lnTo>
                  <a:lnTo>
                    <a:pt x="61" y="230"/>
                  </a:lnTo>
                  <a:lnTo>
                    <a:pt x="63" y="227"/>
                  </a:lnTo>
                  <a:lnTo>
                    <a:pt x="64" y="223"/>
                  </a:lnTo>
                  <a:lnTo>
                    <a:pt x="70" y="215"/>
                  </a:lnTo>
                  <a:lnTo>
                    <a:pt x="80" y="210"/>
                  </a:lnTo>
                  <a:lnTo>
                    <a:pt x="99" y="208"/>
                  </a:lnTo>
                  <a:lnTo>
                    <a:pt x="114" y="215"/>
                  </a:lnTo>
                  <a:lnTo>
                    <a:pt x="120" y="225"/>
                  </a:lnTo>
                  <a:lnTo>
                    <a:pt x="127" y="232"/>
                  </a:lnTo>
                  <a:lnTo>
                    <a:pt x="133" y="244"/>
                  </a:lnTo>
                  <a:lnTo>
                    <a:pt x="139" y="253"/>
                  </a:lnTo>
                  <a:lnTo>
                    <a:pt x="144" y="265"/>
                  </a:lnTo>
                  <a:lnTo>
                    <a:pt x="150" y="276"/>
                  </a:lnTo>
                  <a:lnTo>
                    <a:pt x="154" y="286"/>
                  </a:lnTo>
                  <a:lnTo>
                    <a:pt x="160" y="295"/>
                  </a:lnTo>
                  <a:lnTo>
                    <a:pt x="169" y="306"/>
                  </a:lnTo>
                  <a:lnTo>
                    <a:pt x="180" y="306"/>
                  </a:lnTo>
                  <a:lnTo>
                    <a:pt x="184" y="301"/>
                  </a:lnTo>
                  <a:lnTo>
                    <a:pt x="184" y="291"/>
                  </a:lnTo>
                  <a:lnTo>
                    <a:pt x="182" y="278"/>
                  </a:lnTo>
                  <a:lnTo>
                    <a:pt x="180" y="270"/>
                  </a:lnTo>
                  <a:lnTo>
                    <a:pt x="179" y="261"/>
                  </a:lnTo>
                  <a:lnTo>
                    <a:pt x="175" y="251"/>
                  </a:lnTo>
                  <a:lnTo>
                    <a:pt x="173" y="242"/>
                  </a:lnTo>
                  <a:lnTo>
                    <a:pt x="169" y="230"/>
                  </a:lnTo>
                  <a:lnTo>
                    <a:pt x="165" y="221"/>
                  </a:lnTo>
                  <a:lnTo>
                    <a:pt x="163" y="215"/>
                  </a:lnTo>
                  <a:lnTo>
                    <a:pt x="160" y="210"/>
                  </a:lnTo>
                  <a:lnTo>
                    <a:pt x="160" y="204"/>
                  </a:lnTo>
                  <a:lnTo>
                    <a:pt x="156" y="198"/>
                  </a:lnTo>
                  <a:lnTo>
                    <a:pt x="154" y="192"/>
                  </a:lnTo>
                  <a:lnTo>
                    <a:pt x="152" y="187"/>
                  </a:lnTo>
                  <a:lnTo>
                    <a:pt x="150" y="181"/>
                  </a:lnTo>
                  <a:lnTo>
                    <a:pt x="148" y="175"/>
                  </a:lnTo>
                  <a:lnTo>
                    <a:pt x="144" y="162"/>
                  </a:lnTo>
                  <a:lnTo>
                    <a:pt x="142" y="156"/>
                  </a:lnTo>
                  <a:lnTo>
                    <a:pt x="141" y="151"/>
                  </a:lnTo>
                  <a:lnTo>
                    <a:pt x="139" y="145"/>
                  </a:lnTo>
                  <a:lnTo>
                    <a:pt x="137" y="139"/>
                  </a:lnTo>
                  <a:lnTo>
                    <a:pt x="133" y="130"/>
                  </a:lnTo>
                  <a:lnTo>
                    <a:pt x="131" y="118"/>
                  </a:lnTo>
                  <a:lnTo>
                    <a:pt x="127" y="107"/>
                  </a:lnTo>
                  <a:lnTo>
                    <a:pt x="123" y="88"/>
                  </a:lnTo>
                  <a:lnTo>
                    <a:pt x="123" y="73"/>
                  </a:lnTo>
                  <a:lnTo>
                    <a:pt x="125" y="59"/>
                  </a:lnTo>
                  <a:lnTo>
                    <a:pt x="131" y="50"/>
                  </a:lnTo>
                  <a:lnTo>
                    <a:pt x="142" y="44"/>
                  </a:lnTo>
                  <a:lnTo>
                    <a:pt x="163" y="48"/>
                  </a:lnTo>
                  <a:lnTo>
                    <a:pt x="179" y="61"/>
                  </a:lnTo>
                  <a:lnTo>
                    <a:pt x="186" y="71"/>
                  </a:lnTo>
                  <a:lnTo>
                    <a:pt x="192" y="84"/>
                  </a:lnTo>
                  <a:lnTo>
                    <a:pt x="196" y="95"/>
                  </a:lnTo>
                  <a:lnTo>
                    <a:pt x="198" y="103"/>
                  </a:lnTo>
                  <a:lnTo>
                    <a:pt x="199" y="111"/>
                  </a:lnTo>
                  <a:lnTo>
                    <a:pt x="201" y="116"/>
                  </a:lnTo>
                  <a:lnTo>
                    <a:pt x="203" y="124"/>
                  </a:lnTo>
                  <a:lnTo>
                    <a:pt x="205" y="132"/>
                  </a:lnTo>
                  <a:lnTo>
                    <a:pt x="207" y="139"/>
                  </a:lnTo>
                  <a:lnTo>
                    <a:pt x="213" y="168"/>
                  </a:lnTo>
                  <a:lnTo>
                    <a:pt x="213" y="173"/>
                  </a:lnTo>
                  <a:lnTo>
                    <a:pt x="215" y="181"/>
                  </a:lnTo>
                  <a:lnTo>
                    <a:pt x="217" y="185"/>
                  </a:lnTo>
                  <a:lnTo>
                    <a:pt x="217" y="190"/>
                  </a:lnTo>
                  <a:lnTo>
                    <a:pt x="220" y="200"/>
                  </a:lnTo>
                  <a:lnTo>
                    <a:pt x="224" y="208"/>
                  </a:lnTo>
                  <a:lnTo>
                    <a:pt x="228" y="210"/>
                  </a:lnTo>
                  <a:lnTo>
                    <a:pt x="228" y="204"/>
                  </a:lnTo>
                  <a:lnTo>
                    <a:pt x="228" y="194"/>
                  </a:lnTo>
                  <a:lnTo>
                    <a:pt x="226" y="168"/>
                  </a:lnTo>
                  <a:lnTo>
                    <a:pt x="222" y="133"/>
                  </a:lnTo>
                  <a:lnTo>
                    <a:pt x="220" y="97"/>
                  </a:lnTo>
                  <a:lnTo>
                    <a:pt x="222" y="61"/>
                  </a:lnTo>
                  <a:lnTo>
                    <a:pt x="224" y="46"/>
                  </a:lnTo>
                  <a:lnTo>
                    <a:pt x="228" y="33"/>
                  </a:lnTo>
                  <a:lnTo>
                    <a:pt x="232" y="25"/>
                  </a:lnTo>
                  <a:lnTo>
                    <a:pt x="234" y="21"/>
                  </a:lnTo>
                  <a:lnTo>
                    <a:pt x="243" y="14"/>
                  </a:lnTo>
                  <a:lnTo>
                    <a:pt x="251" y="8"/>
                  </a:lnTo>
                  <a:lnTo>
                    <a:pt x="258" y="4"/>
                  </a:lnTo>
                  <a:lnTo>
                    <a:pt x="274" y="0"/>
                  </a:lnTo>
                  <a:lnTo>
                    <a:pt x="295" y="4"/>
                  </a:lnTo>
                  <a:lnTo>
                    <a:pt x="300" y="12"/>
                  </a:lnTo>
                  <a:lnTo>
                    <a:pt x="304" y="19"/>
                  </a:lnTo>
                  <a:lnTo>
                    <a:pt x="306" y="31"/>
                  </a:lnTo>
                  <a:lnTo>
                    <a:pt x="304" y="42"/>
                  </a:lnTo>
                  <a:lnTo>
                    <a:pt x="302" y="50"/>
                  </a:lnTo>
                  <a:lnTo>
                    <a:pt x="300" y="56"/>
                  </a:lnTo>
                  <a:lnTo>
                    <a:pt x="296" y="67"/>
                  </a:lnTo>
                  <a:lnTo>
                    <a:pt x="293" y="73"/>
                  </a:lnTo>
                  <a:lnTo>
                    <a:pt x="291" y="78"/>
                  </a:lnTo>
                  <a:lnTo>
                    <a:pt x="289" y="88"/>
                  </a:lnTo>
                  <a:lnTo>
                    <a:pt x="285" y="101"/>
                  </a:lnTo>
                  <a:lnTo>
                    <a:pt x="289" y="105"/>
                  </a:lnTo>
                  <a:lnTo>
                    <a:pt x="295" y="105"/>
                  </a:lnTo>
                  <a:lnTo>
                    <a:pt x="319" y="101"/>
                  </a:lnTo>
                  <a:lnTo>
                    <a:pt x="352" y="99"/>
                  </a:lnTo>
                  <a:lnTo>
                    <a:pt x="374" y="105"/>
                  </a:lnTo>
                  <a:lnTo>
                    <a:pt x="376" y="109"/>
                  </a:lnTo>
                  <a:lnTo>
                    <a:pt x="376" y="113"/>
                  </a:lnTo>
                  <a:lnTo>
                    <a:pt x="376" y="118"/>
                  </a:lnTo>
                  <a:lnTo>
                    <a:pt x="371" y="126"/>
                  </a:lnTo>
                  <a:lnTo>
                    <a:pt x="365" y="132"/>
                  </a:lnTo>
                  <a:lnTo>
                    <a:pt x="357" y="137"/>
                  </a:lnTo>
                  <a:lnTo>
                    <a:pt x="352" y="143"/>
                  </a:lnTo>
                  <a:lnTo>
                    <a:pt x="344" y="149"/>
                  </a:lnTo>
                  <a:lnTo>
                    <a:pt x="327" y="158"/>
                  </a:lnTo>
                  <a:lnTo>
                    <a:pt x="312" y="168"/>
                  </a:lnTo>
                  <a:lnTo>
                    <a:pt x="298" y="175"/>
                  </a:lnTo>
                  <a:lnTo>
                    <a:pt x="289" y="185"/>
                  </a:lnTo>
                  <a:lnTo>
                    <a:pt x="283" y="194"/>
                  </a:lnTo>
                  <a:lnTo>
                    <a:pt x="283" y="204"/>
                  </a:lnTo>
                  <a:lnTo>
                    <a:pt x="287" y="210"/>
                  </a:lnTo>
                  <a:lnTo>
                    <a:pt x="293" y="213"/>
                  </a:lnTo>
                  <a:lnTo>
                    <a:pt x="310" y="217"/>
                  </a:lnTo>
                  <a:lnTo>
                    <a:pt x="357" y="217"/>
                  </a:lnTo>
                  <a:lnTo>
                    <a:pt x="403" y="221"/>
                  </a:lnTo>
                  <a:lnTo>
                    <a:pt x="416" y="227"/>
                  </a:lnTo>
                  <a:lnTo>
                    <a:pt x="418" y="232"/>
                  </a:lnTo>
                  <a:lnTo>
                    <a:pt x="418" y="240"/>
                  </a:lnTo>
                  <a:lnTo>
                    <a:pt x="416" y="248"/>
                  </a:lnTo>
                  <a:lnTo>
                    <a:pt x="410" y="253"/>
                  </a:lnTo>
                  <a:lnTo>
                    <a:pt x="405" y="259"/>
                  </a:lnTo>
                  <a:lnTo>
                    <a:pt x="397" y="263"/>
                  </a:lnTo>
                  <a:lnTo>
                    <a:pt x="380" y="272"/>
                  </a:lnTo>
                  <a:lnTo>
                    <a:pt x="359" y="278"/>
                  </a:lnTo>
                  <a:lnTo>
                    <a:pt x="338" y="286"/>
                  </a:lnTo>
                  <a:lnTo>
                    <a:pt x="319" y="293"/>
                  </a:lnTo>
                  <a:lnTo>
                    <a:pt x="289" y="312"/>
                  </a:lnTo>
                  <a:lnTo>
                    <a:pt x="283" y="324"/>
                  </a:lnTo>
                  <a:lnTo>
                    <a:pt x="279" y="335"/>
                  </a:lnTo>
                  <a:lnTo>
                    <a:pt x="279" y="344"/>
                  </a:lnTo>
                  <a:lnTo>
                    <a:pt x="279" y="348"/>
                  </a:lnTo>
                  <a:lnTo>
                    <a:pt x="283" y="352"/>
                  </a:lnTo>
                  <a:lnTo>
                    <a:pt x="289" y="360"/>
                  </a:lnTo>
                  <a:lnTo>
                    <a:pt x="300" y="363"/>
                  </a:lnTo>
                  <a:lnTo>
                    <a:pt x="329" y="362"/>
                  </a:lnTo>
                  <a:lnTo>
                    <a:pt x="357" y="350"/>
                  </a:lnTo>
                  <a:lnTo>
                    <a:pt x="369" y="343"/>
                  </a:lnTo>
                  <a:lnTo>
                    <a:pt x="378" y="335"/>
                  </a:lnTo>
                  <a:lnTo>
                    <a:pt x="390" y="329"/>
                  </a:lnTo>
                  <a:lnTo>
                    <a:pt x="401" y="325"/>
                  </a:lnTo>
                  <a:lnTo>
                    <a:pt x="428" y="322"/>
                  </a:lnTo>
                  <a:lnTo>
                    <a:pt x="443" y="327"/>
                  </a:lnTo>
                  <a:lnTo>
                    <a:pt x="452" y="339"/>
                  </a:lnTo>
                  <a:lnTo>
                    <a:pt x="456" y="354"/>
                  </a:lnTo>
                  <a:lnTo>
                    <a:pt x="456" y="373"/>
                  </a:lnTo>
                  <a:lnTo>
                    <a:pt x="454" y="382"/>
                  </a:lnTo>
                  <a:lnTo>
                    <a:pt x="452" y="392"/>
                  </a:lnTo>
                  <a:lnTo>
                    <a:pt x="449" y="400"/>
                  </a:lnTo>
                  <a:lnTo>
                    <a:pt x="443" y="409"/>
                  </a:lnTo>
                  <a:lnTo>
                    <a:pt x="437" y="415"/>
                  </a:lnTo>
                  <a:lnTo>
                    <a:pt x="431" y="422"/>
                  </a:lnTo>
                  <a:lnTo>
                    <a:pt x="422" y="428"/>
                  </a:lnTo>
                  <a:lnTo>
                    <a:pt x="414" y="432"/>
                  </a:lnTo>
                  <a:lnTo>
                    <a:pt x="393" y="436"/>
                  </a:lnTo>
                  <a:lnTo>
                    <a:pt x="369" y="440"/>
                  </a:lnTo>
                  <a:lnTo>
                    <a:pt x="315" y="445"/>
                  </a:lnTo>
                  <a:lnTo>
                    <a:pt x="274" y="455"/>
                  </a:lnTo>
                  <a:lnTo>
                    <a:pt x="262" y="462"/>
                  </a:lnTo>
                  <a:lnTo>
                    <a:pt x="256" y="472"/>
                  </a:lnTo>
                  <a:lnTo>
                    <a:pt x="258" y="478"/>
                  </a:lnTo>
                  <a:lnTo>
                    <a:pt x="262" y="481"/>
                  </a:lnTo>
                  <a:lnTo>
                    <a:pt x="276" y="483"/>
                  </a:lnTo>
                  <a:lnTo>
                    <a:pt x="315" y="478"/>
                  </a:lnTo>
                  <a:lnTo>
                    <a:pt x="336" y="472"/>
                  </a:lnTo>
                  <a:lnTo>
                    <a:pt x="357" y="472"/>
                  </a:lnTo>
                  <a:lnTo>
                    <a:pt x="372" y="474"/>
                  </a:lnTo>
                  <a:lnTo>
                    <a:pt x="382" y="483"/>
                  </a:lnTo>
                  <a:lnTo>
                    <a:pt x="384" y="491"/>
                  </a:lnTo>
                  <a:lnTo>
                    <a:pt x="384" y="500"/>
                  </a:lnTo>
                  <a:lnTo>
                    <a:pt x="382" y="514"/>
                  </a:lnTo>
                  <a:lnTo>
                    <a:pt x="382" y="519"/>
                  </a:lnTo>
                  <a:lnTo>
                    <a:pt x="380" y="527"/>
                  </a:lnTo>
                  <a:lnTo>
                    <a:pt x="376" y="535"/>
                  </a:lnTo>
                  <a:lnTo>
                    <a:pt x="374" y="542"/>
                  </a:lnTo>
                  <a:lnTo>
                    <a:pt x="371" y="550"/>
                  </a:lnTo>
                  <a:lnTo>
                    <a:pt x="367" y="559"/>
                  </a:lnTo>
                  <a:lnTo>
                    <a:pt x="365" y="567"/>
                  </a:lnTo>
                  <a:lnTo>
                    <a:pt x="359" y="574"/>
                  </a:lnTo>
                  <a:lnTo>
                    <a:pt x="355" y="584"/>
                  </a:lnTo>
                  <a:lnTo>
                    <a:pt x="352" y="592"/>
                  </a:lnTo>
                  <a:lnTo>
                    <a:pt x="346" y="599"/>
                  </a:lnTo>
                  <a:lnTo>
                    <a:pt x="342" y="607"/>
                  </a:lnTo>
                  <a:lnTo>
                    <a:pt x="336" y="616"/>
                  </a:lnTo>
                  <a:lnTo>
                    <a:pt x="331" y="624"/>
                  </a:lnTo>
                  <a:lnTo>
                    <a:pt x="325" y="630"/>
                  </a:lnTo>
                  <a:lnTo>
                    <a:pt x="319" y="637"/>
                  </a:lnTo>
                  <a:lnTo>
                    <a:pt x="314" y="645"/>
                  </a:lnTo>
                  <a:lnTo>
                    <a:pt x="306" y="650"/>
                  </a:lnTo>
                  <a:lnTo>
                    <a:pt x="300" y="656"/>
                  </a:lnTo>
                  <a:lnTo>
                    <a:pt x="295" y="660"/>
                  </a:lnTo>
                  <a:lnTo>
                    <a:pt x="281" y="670"/>
                  </a:lnTo>
                  <a:lnTo>
                    <a:pt x="268" y="675"/>
                  </a:lnTo>
                  <a:lnTo>
                    <a:pt x="255" y="679"/>
                  </a:lnTo>
                  <a:lnTo>
                    <a:pt x="230" y="685"/>
                  </a:lnTo>
                  <a:lnTo>
                    <a:pt x="207" y="694"/>
                  </a:lnTo>
                  <a:lnTo>
                    <a:pt x="190" y="708"/>
                  </a:lnTo>
                  <a:lnTo>
                    <a:pt x="182" y="715"/>
                  </a:lnTo>
                  <a:lnTo>
                    <a:pt x="177" y="723"/>
                  </a:lnTo>
                  <a:lnTo>
                    <a:pt x="171" y="728"/>
                  </a:lnTo>
                  <a:lnTo>
                    <a:pt x="165" y="736"/>
                  </a:lnTo>
                  <a:lnTo>
                    <a:pt x="158" y="747"/>
                  </a:lnTo>
                  <a:lnTo>
                    <a:pt x="154" y="755"/>
                  </a:lnTo>
                  <a:lnTo>
                    <a:pt x="152" y="759"/>
                  </a:lnTo>
                  <a:lnTo>
                    <a:pt x="182" y="626"/>
                  </a:lnTo>
                  <a:lnTo>
                    <a:pt x="344" y="517"/>
                  </a:lnTo>
                  <a:lnTo>
                    <a:pt x="190" y="584"/>
                  </a:lnTo>
                  <a:lnTo>
                    <a:pt x="228" y="426"/>
                  </a:lnTo>
                  <a:lnTo>
                    <a:pt x="409" y="384"/>
                  </a:lnTo>
                  <a:lnTo>
                    <a:pt x="234" y="394"/>
                  </a:lnTo>
                  <a:lnTo>
                    <a:pt x="253" y="287"/>
                  </a:lnTo>
                  <a:lnTo>
                    <a:pt x="380" y="244"/>
                  </a:lnTo>
                  <a:lnTo>
                    <a:pt x="258" y="259"/>
                  </a:lnTo>
                  <a:lnTo>
                    <a:pt x="270" y="171"/>
                  </a:lnTo>
                  <a:lnTo>
                    <a:pt x="334" y="124"/>
                  </a:lnTo>
                  <a:lnTo>
                    <a:pt x="264" y="149"/>
                  </a:lnTo>
                  <a:lnTo>
                    <a:pt x="262" y="33"/>
                  </a:lnTo>
                  <a:lnTo>
                    <a:pt x="249" y="181"/>
                  </a:lnTo>
                  <a:lnTo>
                    <a:pt x="232" y="293"/>
                  </a:lnTo>
                  <a:lnTo>
                    <a:pt x="161" y="84"/>
                  </a:lnTo>
                  <a:lnTo>
                    <a:pt x="218" y="335"/>
                  </a:lnTo>
                  <a:lnTo>
                    <a:pt x="198" y="419"/>
                  </a:lnTo>
                  <a:lnTo>
                    <a:pt x="97" y="244"/>
                  </a:lnTo>
                  <a:lnTo>
                    <a:pt x="184" y="459"/>
                  </a:lnTo>
                  <a:lnTo>
                    <a:pt x="156" y="584"/>
                  </a:lnTo>
                  <a:lnTo>
                    <a:pt x="44" y="457"/>
                  </a:lnTo>
                  <a:lnTo>
                    <a:pt x="148" y="622"/>
                  </a:lnTo>
                  <a:lnTo>
                    <a:pt x="146" y="639"/>
                  </a:lnTo>
                  <a:lnTo>
                    <a:pt x="144" y="656"/>
                  </a:lnTo>
                  <a:lnTo>
                    <a:pt x="142" y="679"/>
                  </a:lnTo>
                  <a:lnTo>
                    <a:pt x="139" y="704"/>
                  </a:lnTo>
                  <a:lnTo>
                    <a:pt x="135" y="727"/>
                  </a:lnTo>
                  <a:lnTo>
                    <a:pt x="133" y="734"/>
                  </a:lnTo>
                  <a:lnTo>
                    <a:pt x="131" y="740"/>
                  </a:lnTo>
                  <a:lnTo>
                    <a:pt x="131" y="746"/>
                  </a:lnTo>
                  <a:lnTo>
                    <a:pt x="129" y="749"/>
                  </a:lnTo>
                  <a:lnTo>
                    <a:pt x="127" y="755"/>
                  </a:lnTo>
                  <a:lnTo>
                    <a:pt x="127" y="761"/>
                  </a:lnTo>
                  <a:lnTo>
                    <a:pt x="123" y="768"/>
                  </a:lnTo>
                  <a:lnTo>
                    <a:pt x="120" y="778"/>
                  </a:lnTo>
                  <a:lnTo>
                    <a:pt x="118" y="784"/>
                  </a:lnTo>
                  <a:lnTo>
                    <a:pt x="114" y="789"/>
                  </a:lnTo>
                  <a:lnTo>
                    <a:pt x="112" y="793"/>
                  </a:lnTo>
                  <a:lnTo>
                    <a:pt x="108" y="799"/>
                  </a:lnTo>
                  <a:lnTo>
                    <a:pt x="104" y="804"/>
                  </a:lnTo>
                  <a:lnTo>
                    <a:pt x="101" y="810"/>
                  </a:lnTo>
                  <a:lnTo>
                    <a:pt x="97" y="818"/>
                  </a:lnTo>
                  <a:lnTo>
                    <a:pt x="93" y="823"/>
                  </a:lnTo>
                  <a:lnTo>
                    <a:pt x="87" y="829"/>
                  </a:lnTo>
                  <a:lnTo>
                    <a:pt x="83" y="835"/>
                  </a:lnTo>
                  <a:lnTo>
                    <a:pt x="80" y="842"/>
                  </a:lnTo>
                  <a:lnTo>
                    <a:pt x="74" y="848"/>
                  </a:lnTo>
                  <a:lnTo>
                    <a:pt x="70" y="854"/>
                  </a:lnTo>
                  <a:lnTo>
                    <a:pt x="66" y="860"/>
                  </a:lnTo>
                  <a:lnTo>
                    <a:pt x="57" y="873"/>
                  </a:lnTo>
                  <a:lnTo>
                    <a:pt x="53" y="879"/>
                  </a:lnTo>
                  <a:lnTo>
                    <a:pt x="47" y="882"/>
                  </a:lnTo>
                  <a:lnTo>
                    <a:pt x="40" y="894"/>
                  </a:lnTo>
                  <a:lnTo>
                    <a:pt x="34" y="901"/>
                  </a:lnTo>
                  <a:lnTo>
                    <a:pt x="28" y="909"/>
                  </a:lnTo>
                  <a:lnTo>
                    <a:pt x="25" y="915"/>
                  </a:lnTo>
                  <a:lnTo>
                    <a:pt x="19" y="919"/>
                  </a:lnTo>
                  <a:lnTo>
                    <a:pt x="19" y="799"/>
                  </a:lnTo>
                  <a:lnTo>
                    <a:pt x="26" y="801"/>
                  </a:lnTo>
                  <a:lnTo>
                    <a:pt x="51" y="795"/>
                  </a:lnTo>
                  <a:lnTo>
                    <a:pt x="78" y="780"/>
                  </a:lnTo>
                  <a:close/>
                </a:path>
              </a:pathLst>
            </a:custGeom>
            <a:gradFill rotWithShape="1">
              <a:gsLst>
                <a:gs pos="0">
                  <a:srgbClr val="FF00FF"/>
                </a:gs>
                <a:gs pos="50000">
                  <a:srgbClr val="0000FF"/>
                </a:gs>
                <a:gs pos="100000">
                  <a:srgbClr val="FF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800" kern="1200" smtClean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068" name="Freeform 15"/>
            <p:cNvSpPr>
              <a:spLocks/>
            </p:cNvSpPr>
            <p:nvPr/>
          </p:nvSpPr>
          <p:spPr bwMode="auto">
            <a:xfrm rot="1411064">
              <a:off x="338" y="480"/>
              <a:ext cx="286" cy="407"/>
            </a:xfrm>
            <a:custGeom>
              <a:avLst/>
              <a:gdLst>
                <a:gd name="T0" fmla="*/ 1 w 572"/>
                <a:gd name="T1" fmla="*/ 1 h 813"/>
                <a:gd name="T2" fmla="*/ 1 w 572"/>
                <a:gd name="T3" fmla="*/ 1 h 813"/>
                <a:gd name="T4" fmla="*/ 1 w 572"/>
                <a:gd name="T5" fmla="*/ 1 h 813"/>
                <a:gd name="T6" fmla="*/ 1 w 572"/>
                <a:gd name="T7" fmla="*/ 1 h 813"/>
                <a:gd name="T8" fmla="*/ 1 w 572"/>
                <a:gd name="T9" fmla="*/ 1 h 813"/>
                <a:gd name="T10" fmla="*/ 1 w 572"/>
                <a:gd name="T11" fmla="*/ 1 h 813"/>
                <a:gd name="T12" fmla="*/ 1 w 572"/>
                <a:gd name="T13" fmla="*/ 1 h 813"/>
                <a:gd name="T14" fmla="*/ 1 w 572"/>
                <a:gd name="T15" fmla="*/ 1 h 813"/>
                <a:gd name="T16" fmla="*/ 1 w 572"/>
                <a:gd name="T17" fmla="*/ 1 h 813"/>
                <a:gd name="T18" fmla="*/ 1 w 572"/>
                <a:gd name="T19" fmla="*/ 1 h 813"/>
                <a:gd name="T20" fmla="*/ 1 w 572"/>
                <a:gd name="T21" fmla="*/ 1 h 813"/>
                <a:gd name="T22" fmla="*/ 1 w 572"/>
                <a:gd name="T23" fmla="*/ 1 h 813"/>
                <a:gd name="T24" fmla="*/ 1 w 572"/>
                <a:gd name="T25" fmla="*/ 1 h 813"/>
                <a:gd name="T26" fmla="*/ 1 w 572"/>
                <a:gd name="T27" fmla="*/ 1 h 813"/>
                <a:gd name="T28" fmla="*/ 1 w 572"/>
                <a:gd name="T29" fmla="*/ 1 h 813"/>
                <a:gd name="T30" fmla="*/ 1 w 572"/>
                <a:gd name="T31" fmla="*/ 1 h 813"/>
                <a:gd name="T32" fmla="*/ 1 w 572"/>
                <a:gd name="T33" fmla="*/ 1 h 813"/>
                <a:gd name="T34" fmla="*/ 1 w 572"/>
                <a:gd name="T35" fmla="*/ 1 h 813"/>
                <a:gd name="T36" fmla="*/ 1 w 572"/>
                <a:gd name="T37" fmla="*/ 1 h 813"/>
                <a:gd name="T38" fmla="*/ 1 w 572"/>
                <a:gd name="T39" fmla="*/ 1 h 813"/>
                <a:gd name="T40" fmla="*/ 1 w 572"/>
                <a:gd name="T41" fmla="*/ 1 h 813"/>
                <a:gd name="T42" fmla="*/ 1 w 572"/>
                <a:gd name="T43" fmla="*/ 1 h 813"/>
                <a:gd name="T44" fmla="*/ 1 w 572"/>
                <a:gd name="T45" fmla="*/ 1 h 813"/>
                <a:gd name="T46" fmla="*/ 1 w 572"/>
                <a:gd name="T47" fmla="*/ 1 h 813"/>
                <a:gd name="T48" fmla="*/ 1 w 572"/>
                <a:gd name="T49" fmla="*/ 1 h 813"/>
                <a:gd name="T50" fmla="*/ 1 w 572"/>
                <a:gd name="T51" fmla="*/ 1 h 813"/>
                <a:gd name="T52" fmla="*/ 1 w 572"/>
                <a:gd name="T53" fmla="*/ 1 h 813"/>
                <a:gd name="T54" fmla="*/ 1 w 572"/>
                <a:gd name="T55" fmla="*/ 1 h 813"/>
                <a:gd name="T56" fmla="*/ 1 w 572"/>
                <a:gd name="T57" fmla="*/ 1 h 813"/>
                <a:gd name="T58" fmla="*/ 1 w 572"/>
                <a:gd name="T59" fmla="*/ 1 h 813"/>
                <a:gd name="T60" fmla="*/ 1 w 572"/>
                <a:gd name="T61" fmla="*/ 1 h 813"/>
                <a:gd name="T62" fmla="*/ 1 w 572"/>
                <a:gd name="T63" fmla="*/ 1 h 813"/>
                <a:gd name="T64" fmla="*/ 1 w 572"/>
                <a:gd name="T65" fmla="*/ 1 h 813"/>
                <a:gd name="T66" fmla="*/ 1 w 572"/>
                <a:gd name="T67" fmla="*/ 1 h 813"/>
                <a:gd name="T68" fmla="*/ 1 w 572"/>
                <a:gd name="T69" fmla="*/ 1 h 813"/>
                <a:gd name="T70" fmla="*/ 1 w 572"/>
                <a:gd name="T71" fmla="*/ 1 h 813"/>
                <a:gd name="T72" fmla="*/ 1 w 572"/>
                <a:gd name="T73" fmla="*/ 1 h 813"/>
                <a:gd name="T74" fmla="*/ 1 w 572"/>
                <a:gd name="T75" fmla="*/ 1 h 813"/>
                <a:gd name="T76" fmla="*/ 1 w 572"/>
                <a:gd name="T77" fmla="*/ 1 h 813"/>
                <a:gd name="T78" fmla="*/ 1 w 572"/>
                <a:gd name="T79" fmla="*/ 1 h 813"/>
                <a:gd name="T80" fmla="*/ 1 w 572"/>
                <a:gd name="T81" fmla="*/ 1 h 813"/>
                <a:gd name="T82" fmla="*/ 1 w 572"/>
                <a:gd name="T83" fmla="*/ 1 h 813"/>
                <a:gd name="T84" fmla="*/ 1 w 572"/>
                <a:gd name="T85" fmla="*/ 1 h 813"/>
                <a:gd name="T86" fmla="*/ 1 w 572"/>
                <a:gd name="T87" fmla="*/ 1 h 813"/>
                <a:gd name="T88" fmla="*/ 1 w 572"/>
                <a:gd name="T89" fmla="*/ 1 h 813"/>
                <a:gd name="T90" fmla="*/ 1 w 572"/>
                <a:gd name="T91" fmla="*/ 1 h 813"/>
                <a:gd name="T92" fmla="*/ 1 w 572"/>
                <a:gd name="T93" fmla="*/ 1 h 813"/>
                <a:gd name="T94" fmla="*/ 1 w 572"/>
                <a:gd name="T95" fmla="*/ 1 h 813"/>
                <a:gd name="T96" fmla="*/ 1 w 572"/>
                <a:gd name="T97" fmla="*/ 1 h 813"/>
                <a:gd name="T98" fmla="*/ 1 w 572"/>
                <a:gd name="T99" fmla="*/ 1 h 813"/>
                <a:gd name="T100" fmla="*/ 1 w 572"/>
                <a:gd name="T101" fmla="*/ 1 h 813"/>
                <a:gd name="T102" fmla="*/ 1 w 572"/>
                <a:gd name="T103" fmla="*/ 1 h 813"/>
                <a:gd name="T104" fmla="*/ 1 w 572"/>
                <a:gd name="T105" fmla="*/ 1 h 813"/>
                <a:gd name="T106" fmla="*/ 1 w 572"/>
                <a:gd name="T107" fmla="*/ 1 h 813"/>
                <a:gd name="T108" fmla="*/ 1 w 572"/>
                <a:gd name="T109" fmla="*/ 1 h 813"/>
                <a:gd name="T110" fmla="*/ 1 w 572"/>
                <a:gd name="T111" fmla="*/ 1 h 813"/>
                <a:gd name="T112" fmla="*/ 1 w 572"/>
                <a:gd name="T113" fmla="*/ 1 h 813"/>
                <a:gd name="T114" fmla="*/ 1 w 572"/>
                <a:gd name="T115" fmla="*/ 1 h 81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72"/>
                <a:gd name="T175" fmla="*/ 0 h 813"/>
                <a:gd name="T176" fmla="*/ 572 w 572"/>
                <a:gd name="T177" fmla="*/ 813 h 81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72" h="813">
                  <a:moveTo>
                    <a:pt x="479" y="118"/>
                  </a:moveTo>
                  <a:lnTo>
                    <a:pt x="477" y="119"/>
                  </a:lnTo>
                  <a:lnTo>
                    <a:pt x="470" y="125"/>
                  </a:lnTo>
                  <a:lnTo>
                    <a:pt x="466" y="131"/>
                  </a:lnTo>
                  <a:lnTo>
                    <a:pt x="460" y="137"/>
                  </a:lnTo>
                  <a:lnTo>
                    <a:pt x="456" y="144"/>
                  </a:lnTo>
                  <a:lnTo>
                    <a:pt x="451" y="152"/>
                  </a:lnTo>
                  <a:lnTo>
                    <a:pt x="441" y="171"/>
                  </a:lnTo>
                  <a:lnTo>
                    <a:pt x="435" y="194"/>
                  </a:lnTo>
                  <a:lnTo>
                    <a:pt x="432" y="207"/>
                  </a:lnTo>
                  <a:lnTo>
                    <a:pt x="432" y="215"/>
                  </a:lnTo>
                  <a:lnTo>
                    <a:pt x="432" y="222"/>
                  </a:lnTo>
                  <a:lnTo>
                    <a:pt x="432" y="230"/>
                  </a:lnTo>
                  <a:lnTo>
                    <a:pt x="432" y="237"/>
                  </a:lnTo>
                  <a:lnTo>
                    <a:pt x="433" y="245"/>
                  </a:lnTo>
                  <a:lnTo>
                    <a:pt x="435" y="254"/>
                  </a:lnTo>
                  <a:lnTo>
                    <a:pt x="437" y="262"/>
                  </a:lnTo>
                  <a:lnTo>
                    <a:pt x="437" y="270"/>
                  </a:lnTo>
                  <a:lnTo>
                    <a:pt x="439" y="279"/>
                  </a:lnTo>
                  <a:lnTo>
                    <a:pt x="441" y="287"/>
                  </a:lnTo>
                  <a:lnTo>
                    <a:pt x="445" y="294"/>
                  </a:lnTo>
                  <a:lnTo>
                    <a:pt x="445" y="302"/>
                  </a:lnTo>
                  <a:lnTo>
                    <a:pt x="449" y="310"/>
                  </a:lnTo>
                  <a:lnTo>
                    <a:pt x="451" y="315"/>
                  </a:lnTo>
                  <a:lnTo>
                    <a:pt x="452" y="323"/>
                  </a:lnTo>
                  <a:lnTo>
                    <a:pt x="454" y="330"/>
                  </a:lnTo>
                  <a:lnTo>
                    <a:pt x="458" y="344"/>
                  </a:lnTo>
                  <a:lnTo>
                    <a:pt x="460" y="349"/>
                  </a:lnTo>
                  <a:lnTo>
                    <a:pt x="462" y="357"/>
                  </a:lnTo>
                  <a:lnTo>
                    <a:pt x="464" y="368"/>
                  </a:lnTo>
                  <a:lnTo>
                    <a:pt x="468" y="380"/>
                  </a:lnTo>
                  <a:lnTo>
                    <a:pt x="470" y="393"/>
                  </a:lnTo>
                  <a:lnTo>
                    <a:pt x="472" y="405"/>
                  </a:lnTo>
                  <a:lnTo>
                    <a:pt x="472" y="416"/>
                  </a:lnTo>
                  <a:lnTo>
                    <a:pt x="470" y="437"/>
                  </a:lnTo>
                  <a:lnTo>
                    <a:pt x="462" y="458"/>
                  </a:lnTo>
                  <a:lnTo>
                    <a:pt x="456" y="469"/>
                  </a:lnTo>
                  <a:lnTo>
                    <a:pt x="452" y="479"/>
                  </a:lnTo>
                  <a:lnTo>
                    <a:pt x="449" y="483"/>
                  </a:lnTo>
                  <a:lnTo>
                    <a:pt x="447" y="486"/>
                  </a:lnTo>
                  <a:lnTo>
                    <a:pt x="441" y="496"/>
                  </a:lnTo>
                  <a:lnTo>
                    <a:pt x="435" y="503"/>
                  </a:lnTo>
                  <a:lnTo>
                    <a:pt x="430" y="509"/>
                  </a:lnTo>
                  <a:lnTo>
                    <a:pt x="424" y="517"/>
                  </a:lnTo>
                  <a:lnTo>
                    <a:pt x="418" y="521"/>
                  </a:lnTo>
                  <a:lnTo>
                    <a:pt x="413" y="526"/>
                  </a:lnTo>
                  <a:lnTo>
                    <a:pt x="409" y="530"/>
                  </a:lnTo>
                  <a:lnTo>
                    <a:pt x="401" y="538"/>
                  </a:lnTo>
                  <a:lnTo>
                    <a:pt x="394" y="541"/>
                  </a:lnTo>
                  <a:lnTo>
                    <a:pt x="394" y="538"/>
                  </a:lnTo>
                  <a:lnTo>
                    <a:pt x="394" y="528"/>
                  </a:lnTo>
                  <a:lnTo>
                    <a:pt x="394" y="522"/>
                  </a:lnTo>
                  <a:lnTo>
                    <a:pt x="394" y="515"/>
                  </a:lnTo>
                  <a:lnTo>
                    <a:pt x="395" y="507"/>
                  </a:lnTo>
                  <a:lnTo>
                    <a:pt x="394" y="500"/>
                  </a:lnTo>
                  <a:lnTo>
                    <a:pt x="394" y="490"/>
                  </a:lnTo>
                  <a:lnTo>
                    <a:pt x="392" y="481"/>
                  </a:lnTo>
                  <a:lnTo>
                    <a:pt x="392" y="473"/>
                  </a:lnTo>
                  <a:lnTo>
                    <a:pt x="390" y="465"/>
                  </a:lnTo>
                  <a:lnTo>
                    <a:pt x="388" y="458"/>
                  </a:lnTo>
                  <a:lnTo>
                    <a:pt x="384" y="450"/>
                  </a:lnTo>
                  <a:lnTo>
                    <a:pt x="375" y="441"/>
                  </a:lnTo>
                  <a:lnTo>
                    <a:pt x="365" y="437"/>
                  </a:lnTo>
                  <a:lnTo>
                    <a:pt x="356" y="439"/>
                  </a:lnTo>
                  <a:lnTo>
                    <a:pt x="346" y="445"/>
                  </a:lnTo>
                  <a:lnTo>
                    <a:pt x="338" y="454"/>
                  </a:lnTo>
                  <a:lnTo>
                    <a:pt x="333" y="467"/>
                  </a:lnTo>
                  <a:lnTo>
                    <a:pt x="327" y="481"/>
                  </a:lnTo>
                  <a:lnTo>
                    <a:pt x="327" y="496"/>
                  </a:lnTo>
                  <a:lnTo>
                    <a:pt x="327" y="503"/>
                  </a:lnTo>
                  <a:lnTo>
                    <a:pt x="329" y="511"/>
                  </a:lnTo>
                  <a:lnTo>
                    <a:pt x="331" y="521"/>
                  </a:lnTo>
                  <a:lnTo>
                    <a:pt x="333" y="528"/>
                  </a:lnTo>
                  <a:lnTo>
                    <a:pt x="337" y="540"/>
                  </a:lnTo>
                  <a:lnTo>
                    <a:pt x="340" y="551"/>
                  </a:lnTo>
                  <a:lnTo>
                    <a:pt x="342" y="562"/>
                  </a:lnTo>
                  <a:lnTo>
                    <a:pt x="346" y="576"/>
                  </a:lnTo>
                  <a:lnTo>
                    <a:pt x="348" y="587"/>
                  </a:lnTo>
                  <a:lnTo>
                    <a:pt x="352" y="598"/>
                  </a:lnTo>
                  <a:lnTo>
                    <a:pt x="352" y="612"/>
                  </a:lnTo>
                  <a:lnTo>
                    <a:pt x="352" y="623"/>
                  </a:lnTo>
                  <a:lnTo>
                    <a:pt x="348" y="642"/>
                  </a:lnTo>
                  <a:lnTo>
                    <a:pt x="344" y="650"/>
                  </a:lnTo>
                  <a:lnTo>
                    <a:pt x="342" y="654"/>
                  </a:lnTo>
                  <a:lnTo>
                    <a:pt x="338" y="657"/>
                  </a:lnTo>
                  <a:lnTo>
                    <a:pt x="331" y="661"/>
                  </a:lnTo>
                  <a:lnTo>
                    <a:pt x="321" y="665"/>
                  </a:lnTo>
                  <a:lnTo>
                    <a:pt x="302" y="663"/>
                  </a:lnTo>
                  <a:lnTo>
                    <a:pt x="291" y="650"/>
                  </a:lnTo>
                  <a:lnTo>
                    <a:pt x="285" y="640"/>
                  </a:lnTo>
                  <a:lnTo>
                    <a:pt x="281" y="629"/>
                  </a:lnTo>
                  <a:lnTo>
                    <a:pt x="279" y="617"/>
                  </a:lnTo>
                  <a:lnTo>
                    <a:pt x="278" y="606"/>
                  </a:lnTo>
                  <a:lnTo>
                    <a:pt x="276" y="595"/>
                  </a:lnTo>
                  <a:lnTo>
                    <a:pt x="272" y="581"/>
                  </a:lnTo>
                  <a:lnTo>
                    <a:pt x="270" y="572"/>
                  </a:lnTo>
                  <a:lnTo>
                    <a:pt x="268" y="562"/>
                  </a:lnTo>
                  <a:lnTo>
                    <a:pt x="260" y="547"/>
                  </a:lnTo>
                  <a:lnTo>
                    <a:pt x="251" y="543"/>
                  </a:lnTo>
                  <a:lnTo>
                    <a:pt x="245" y="547"/>
                  </a:lnTo>
                  <a:lnTo>
                    <a:pt x="241" y="557"/>
                  </a:lnTo>
                  <a:lnTo>
                    <a:pt x="240" y="570"/>
                  </a:lnTo>
                  <a:lnTo>
                    <a:pt x="240" y="579"/>
                  </a:lnTo>
                  <a:lnTo>
                    <a:pt x="240" y="589"/>
                  </a:lnTo>
                  <a:lnTo>
                    <a:pt x="240" y="598"/>
                  </a:lnTo>
                  <a:lnTo>
                    <a:pt x="241" y="608"/>
                  </a:lnTo>
                  <a:lnTo>
                    <a:pt x="241" y="619"/>
                  </a:lnTo>
                  <a:lnTo>
                    <a:pt x="241" y="631"/>
                  </a:lnTo>
                  <a:lnTo>
                    <a:pt x="243" y="636"/>
                  </a:lnTo>
                  <a:lnTo>
                    <a:pt x="243" y="644"/>
                  </a:lnTo>
                  <a:lnTo>
                    <a:pt x="243" y="650"/>
                  </a:lnTo>
                  <a:lnTo>
                    <a:pt x="243" y="655"/>
                  </a:lnTo>
                  <a:lnTo>
                    <a:pt x="245" y="661"/>
                  </a:lnTo>
                  <a:lnTo>
                    <a:pt x="245" y="667"/>
                  </a:lnTo>
                  <a:lnTo>
                    <a:pt x="245" y="675"/>
                  </a:lnTo>
                  <a:lnTo>
                    <a:pt x="245" y="680"/>
                  </a:lnTo>
                  <a:lnTo>
                    <a:pt x="247" y="692"/>
                  </a:lnTo>
                  <a:lnTo>
                    <a:pt x="247" y="699"/>
                  </a:lnTo>
                  <a:lnTo>
                    <a:pt x="247" y="705"/>
                  </a:lnTo>
                  <a:lnTo>
                    <a:pt x="247" y="711"/>
                  </a:lnTo>
                  <a:lnTo>
                    <a:pt x="247" y="716"/>
                  </a:lnTo>
                  <a:lnTo>
                    <a:pt x="247" y="728"/>
                  </a:lnTo>
                  <a:lnTo>
                    <a:pt x="247" y="739"/>
                  </a:lnTo>
                  <a:lnTo>
                    <a:pt x="247" y="751"/>
                  </a:lnTo>
                  <a:lnTo>
                    <a:pt x="245" y="770"/>
                  </a:lnTo>
                  <a:lnTo>
                    <a:pt x="241" y="785"/>
                  </a:lnTo>
                  <a:lnTo>
                    <a:pt x="236" y="798"/>
                  </a:lnTo>
                  <a:lnTo>
                    <a:pt x="228" y="806"/>
                  </a:lnTo>
                  <a:lnTo>
                    <a:pt x="217" y="806"/>
                  </a:lnTo>
                  <a:lnTo>
                    <a:pt x="198" y="798"/>
                  </a:lnTo>
                  <a:lnTo>
                    <a:pt x="184" y="781"/>
                  </a:lnTo>
                  <a:lnTo>
                    <a:pt x="183" y="770"/>
                  </a:lnTo>
                  <a:lnTo>
                    <a:pt x="179" y="756"/>
                  </a:lnTo>
                  <a:lnTo>
                    <a:pt x="179" y="743"/>
                  </a:lnTo>
                  <a:lnTo>
                    <a:pt x="179" y="735"/>
                  </a:lnTo>
                  <a:lnTo>
                    <a:pt x="179" y="728"/>
                  </a:lnTo>
                  <a:lnTo>
                    <a:pt x="179" y="720"/>
                  </a:lnTo>
                  <a:lnTo>
                    <a:pt x="179" y="713"/>
                  </a:lnTo>
                  <a:lnTo>
                    <a:pt x="179" y="705"/>
                  </a:lnTo>
                  <a:lnTo>
                    <a:pt x="181" y="697"/>
                  </a:lnTo>
                  <a:lnTo>
                    <a:pt x="183" y="669"/>
                  </a:lnTo>
                  <a:lnTo>
                    <a:pt x="183" y="663"/>
                  </a:lnTo>
                  <a:lnTo>
                    <a:pt x="183" y="657"/>
                  </a:lnTo>
                  <a:lnTo>
                    <a:pt x="184" y="652"/>
                  </a:lnTo>
                  <a:lnTo>
                    <a:pt x="184" y="646"/>
                  </a:lnTo>
                  <a:lnTo>
                    <a:pt x="183" y="635"/>
                  </a:lnTo>
                  <a:lnTo>
                    <a:pt x="183" y="627"/>
                  </a:lnTo>
                  <a:lnTo>
                    <a:pt x="179" y="625"/>
                  </a:lnTo>
                  <a:lnTo>
                    <a:pt x="177" y="629"/>
                  </a:lnTo>
                  <a:lnTo>
                    <a:pt x="175" y="638"/>
                  </a:lnTo>
                  <a:lnTo>
                    <a:pt x="169" y="665"/>
                  </a:lnTo>
                  <a:lnTo>
                    <a:pt x="164" y="699"/>
                  </a:lnTo>
                  <a:lnTo>
                    <a:pt x="154" y="735"/>
                  </a:lnTo>
                  <a:lnTo>
                    <a:pt x="144" y="770"/>
                  </a:lnTo>
                  <a:lnTo>
                    <a:pt x="137" y="783"/>
                  </a:lnTo>
                  <a:lnTo>
                    <a:pt x="129" y="796"/>
                  </a:lnTo>
                  <a:lnTo>
                    <a:pt x="125" y="800"/>
                  </a:lnTo>
                  <a:lnTo>
                    <a:pt x="120" y="804"/>
                  </a:lnTo>
                  <a:lnTo>
                    <a:pt x="110" y="809"/>
                  </a:lnTo>
                  <a:lnTo>
                    <a:pt x="101" y="811"/>
                  </a:lnTo>
                  <a:lnTo>
                    <a:pt x="93" y="813"/>
                  </a:lnTo>
                  <a:lnTo>
                    <a:pt x="78" y="813"/>
                  </a:lnTo>
                  <a:lnTo>
                    <a:pt x="59" y="804"/>
                  </a:lnTo>
                  <a:lnTo>
                    <a:pt x="53" y="796"/>
                  </a:lnTo>
                  <a:lnTo>
                    <a:pt x="53" y="785"/>
                  </a:lnTo>
                  <a:lnTo>
                    <a:pt x="55" y="775"/>
                  </a:lnTo>
                  <a:lnTo>
                    <a:pt x="59" y="764"/>
                  </a:lnTo>
                  <a:lnTo>
                    <a:pt x="63" y="758"/>
                  </a:lnTo>
                  <a:lnTo>
                    <a:pt x="67" y="754"/>
                  </a:lnTo>
                  <a:lnTo>
                    <a:pt x="74" y="743"/>
                  </a:lnTo>
                  <a:lnTo>
                    <a:pt x="78" y="739"/>
                  </a:lnTo>
                  <a:lnTo>
                    <a:pt x="82" y="733"/>
                  </a:lnTo>
                  <a:lnTo>
                    <a:pt x="87" y="726"/>
                  </a:lnTo>
                  <a:lnTo>
                    <a:pt x="93" y="713"/>
                  </a:lnTo>
                  <a:lnTo>
                    <a:pt x="91" y="709"/>
                  </a:lnTo>
                  <a:lnTo>
                    <a:pt x="86" y="707"/>
                  </a:lnTo>
                  <a:lnTo>
                    <a:pt x="61" y="703"/>
                  </a:lnTo>
                  <a:lnTo>
                    <a:pt x="29" y="695"/>
                  </a:lnTo>
                  <a:lnTo>
                    <a:pt x="10" y="684"/>
                  </a:lnTo>
                  <a:lnTo>
                    <a:pt x="8" y="680"/>
                  </a:lnTo>
                  <a:lnTo>
                    <a:pt x="10" y="676"/>
                  </a:lnTo>
                  <a:lnTo>
                    <a:pt x="11" y="671"/>
                  </a:lnTo>
                  <a:lnTo>
                    <a:pt x="17" y="665"/>
                  </a:lnTo>
                  <a:lnTo>
                    <a:pt x="25" y="661"/>
                  </a:lnTo>
                  <a:lnTo>
                    <a:pt x="34" y="657"/>
                  </a:lnTo>
                  <a:lnTo>
                    <a:pt x="42" y="654"/>
                  </a:lnTo>
                  <a:lnTo>
                    <a:pt x="51" y="652"/>
                  </a:lnTo>
                  <a:lnTo>
                    <a:pt x="68" y="646"/>
                  </a:lnTo>
                  <a:lnTo>
                    <a:pt x="86" y="642"/>
                  </a:lnTo>
                  <a:lnTo>
                    <a:pt x="103" y="638"/>
                  </a:lnTo>
                  <a:lnTo>
                    <a:pt x="114" y="633"/>
                  </a:lnTo>
                  <a:lnTo>
                    <a:pt x="122" y="625"/>
                  </a:lnTo>
                  <a:lnTo>
                    <a:pt x="124" y="614"/>
                  </a:lnTo>
                  <a:lnTo>
                    <a:pt x="122" y="610"/>
                  </a:lnTo>
                  <a:lnTo>
                    <a:pt x="118" y="604"/>
                  </a:lnTo>
                  <a:lnTo>
                    <a:pt x="101" y="595"/>
                  </a:lnTo>
                  <a:lnTo>
                    <a:pt x="55" y="581"/>
                  </a:lnTo>
                  <a:lnTo>
                    <a:pt x="13" y="566"/>
                  </a:lnTo>
                  <a:lnTo>
                    <a:pt x="4" y="555"/>
                  </a:lnTo>
                  <a:lnTo>
                    <a:pt x="2" y="549"/>
                  </a:lnTo>
                  <a:lnTo>
                    <a:pt x="4" y="543"/>
                  </a:lnTo>
                  <a:lnTo>
                    <a:pt x="10" y="538"/>
                  </a:lnTo>
                  <a:lnTo>
                    <a:pt x="15" y="532"/>
                  </a:lnTo>
                  <a:lnTo>
                    <a:pt x="23" y="528"/>
                  </a:lnTo>
                  <a:lnTo>
                    <a:pt x="30" y="526"/>
                  </a:lnTo>
                  <a:lnTo>
                    <a:pt x="49" y="522"/>
                  </a:lnTo>
                  <a:lnTo>
                    <a:pt x="70" y="522"/>
                  </a:lnTo>
                  <a:lnTo>
                    <a:pt x="93" y="521"/>
                  </a:lnTo>
                  <a:lnTo>
                    <a:pt x="114" y="521"/>
                  </a:lnTo>
                  <a:lnTo>
                    <a:pt x="146" y="509"/>
                  </a:lnTo>
                  <a:lnTo>
                    <a:pt x="158" y="500"/>
                  </a:lnTo>
                  <a:lnTo>
                    <a:pt x="164" y="490"/>
                  </a:lnTo>
                  <a:lnTo>
                    <a:pt x="167" y="481"/>
                  </a:lnTo>
                  <a:lnTo>
                    <a:pt x="167" y="477"/>
                  </a:lnTo>
                  <a:lnTo>
                    <a:pt x="165" y="471"/>
                  </a:lnTo>
                  <a:lnTo>
                    <a:pt x="160" y="464"/>
                  </a:lnTo>
                  <a:lnTo>
                    <a:pt x="152" y="458"/>
                  </a:lnTo>
                  <a:lnTo>
                    <a:pt x="124" y="450"/>
                  </a:lnTo>
                  <a:lnTo>
                    <a:pt x="93" y="454"/>
                  </a:lnTo>
                  <a:lnTo>
                    <a:pt x="80" y="458"/>
                  </a:lnTo>
                  <a:lnTo>
                    <a:pt x="68" y="462"/>
                  </a:lnTo>
                  <a:lnTo>
                    <a:pt x="57" y="465"/>
                  </a:lnTo>
                  <a:lnTo>
                    <a:pt x="44" y="465"/>
                  </a:lnTo>
                  <a:lnTo>
                    <a:pt x="17" y="462"/>
                  </a:lnTo>
                  <a:lnTo>
                    <a:pt x="4" y="452"/>
                  </a:lnTo>
                  <a:lnTo>
                    <a:pt x="0" y="439"/>
                  </a:lnTo>
                  <a:lnTo>
                    <a:pt x="0" y="424"/>
                  </a:lnTo>
                  <a:lnTo>
                    <a:pt x="4" y="405"/>
                  </a:lnTo>
                  <a:lnTo>
                    <a:pt x="8" y="397"/>
                  </a:lnTo>
                  <a:lnTo>
                    <a:pt x="13" y="387"/>
                  </a:lnTo>
                  <a:lnTo>
                    <a:pt x="19" y="382"/>
                  </a:lnTo>
                  <a:lnTo>
                    <a:pt x="27" y="374"/>
                  </a:lnTo>
                  <a:lnTo>
                    <a:pt x="32" y="368"/>
                  </a:lnTo>
                  <a:lnTo>
                    <a:pt x="42" y="365"/>
                  </a:lnTo>
                  <a:lnTo>
                    <a:pt x="51" y="361"/>
                  </a:lnTo>
                  <a:lnTo>
                    <a:pt x="61" y="361"/>
                  </a:lnTo>
                  <a:lnTo>
                    <a:pt x="82" y="361"/>
                  </a:lnTo>
                  <a:lnTo>
                    <a:pt x="106" y="365"/>
                  </a:lnTo>
                  <a:lnTo>
                    <a:pt x="158" y="374"/>
                  </a:lnTo>
                  <a:lnTo>
                    <a:pt x="202" y="376"/>
                  </a:lnTo>
                  <a:lnTo>
                    <a:pt x="215" y="372"/>
                  </a:lnTo>
                  <a:lnTo>
                    <a:pt x="222" y="363"/>
                  </a:lnTo>
                  <a:lnTo>
                    <a:pt x="222" y="357"/>
                  </a:lnTo>
                  <a:lnTo>
                    <a:pt x="221" y="353"/>
                  </a:lnTo>
                  <a:lnTo>
                    <a:pt x="209" y="348"/>
                  </a:lnTo>
                  <a:lnTo>
                    <a:pt x="169" y="344"/>
                  </a:lnTo>
                  <a:lnTo>
                    <a:pt x="146" y="342"/>
                  </a:lnTo>
                  <a:lnTo>
                    <a:pt x="127" y="338"/>
                  </a:lnTo>
                  <a:lnTo>
                    <a:pt x="112" y="330"/>
                  </a:lnTo>
                  <a:lnTo>
                    <a:pt x="105" y="319"/>
                  </a:lnTo>
                  <a:lnTo>
                    <a:pt x="105" y="311"/>
                  </a:lnTo>
                  <a:lnTo>
                    <a:pt x="108" y="302"/>
                  </a:lnTo>
                  <a:lnTo>
                    <a:pt x="114" y="289"/>
                  </a:lnTo>
                  <a:lnTo>
                    <a:pt x="116" y="285"/>
                  </a:lnTo>
                  <a:lnTo>
                    <a:pt x="120" y="277"/>
                  </a:lnTo>
                  <a:lnTo>
                    <a:pt x="125" y="272"/>
                  </a:lnTo>
                  <a:lnTo>
                    <a:pt x="129" y="264"/>
                  </a:lnTo>
                  <a:lnTo>
                    <a:pt x="135" y="258"/>
                  </a:lnTo>
                  <a:lnTo>
                    <a:pt x="141" y="251"/>
                  </a:lnTo>
                  <a:lnTo>
                    <a:pt x="144" y="243"/>
                  </a:lnTo>
                  <a:lnTo>
                    <a:pt x="152" y="237"/>
                  </a:lnTo>
                  <a:lnTo>
                    <a:pt x="158" y="230"/>
                  </a:lnTo>
                  <a:lnTo>
                    <a:pt x="165" y="224"/>
                  </a:lnTo>
                  <a:lnTo>
                    <a:pt x="171" y="216"/>
                  </a:lnTo>
                  <a:lnTo>
                    <a:pt x="179" y="211"/>
                  </a:lnTo>
                  <a:lnTo>
                    <a:pt x="186" y="205"/>
                  </a:lnTo>
                  <a:lnTo>
                    <a:pt x="194" y="199"/>
                  </a:lnTo>
                  <a:lnTo>
                    <a:pt x="202" y="194"/>
                  </a:lnTo>
                  <a:lnTo>
                    <a:pt x="209" y="188"/>
                  </a:lnTo>
                  <a:lnTo>
                    <a:pt x="217" y="184"/>
                  </a:lnTo>
                  <a:lnTo>
                    <a:pt x="224" y="178"/>
                  </a:lnTo>
                  <a:lnTo>
                    <a:pt x="232" y="175"/>
                  </a:lnTo>
                  <a:lnTo>
                    <a:pt x="240" y="173"/>
                  </a:lnTo>
                  <a:lnTo>
                    <a:pt x="255" y="167"/>
                  </a:lnTo>
                  <a:lnTo>
                    <a:pt x="268" y="165"/>
                  </a:lnTo>
                  <a:lnTo>
                    <a:pt x="281" y="165"/>
                  </a:lnTo>
                  <a:lnTo>
                    <a:pt x="308" y="167"/>
                  </a:lnTo>
                  <a:lnTo>
                    <a:pt x="331" y="163"/>
                  </a:lnTo>
                  <a:lnTo>
                    <a:pt x="352" y="156"/>
                  </a:lnTo>
                  <a:lnTo>
                    <a:pt x="359" y="152"/>
                  </a:lnTo>
                  <a:lnTo>
                    <a:pt x="369" y="146"/>
                  </a:lnTo>
                  <a:lnTo>
                    <a:pt x="376" y="140"/>
                  </a:lnTo>
                  <a:lnTo>
                    <a:pt x="382" y="135"/>
                  </a:lnTo>
                  <a:lnTo>
                    <a:pt x="394" y="127"/>
                  </a:lnTo>
                  <a:lnTo>
                    <a:pt x="399" y="119"/>
                  </a:lnTo>
                  <a:lnTo>
                    <a:pt x="401" y="118"/>
                  </a:lnTo>
                  <a:lnTo>
                    <a:pt x="337" y="237"/>
                  </a:lnTo>
                  <a:lnTo>
                    <a:pt x="152" y="296"/>
                  </a:lnTo>
                  <a:lnTo>
                    <a:pt x="318" y="275"/>
                  </a:lnTo>
                  <a:lnTo>
                    <a:pt x="238" y="416"/>
                  </a:lnTo>
                  <a:lnTo>
                    <a:pt x="53" y="406"/>
                  </a:lnTo>
                  <a:lnTo>
                    <a:pt x="224" y="446"/>
                  </a:lnTo>
                  <a:lnTo>
                    <a:pt x="175" y="541"/>
                  </a:lnTo>
                  <a:lnTo>
                    <a:pt x="42" y="549"/>
                  </a:lnTo>
                  <a:lnTo>
                    <a:pt x="162" y="568"/>
                  </a:lnTo>
                  <a:lnTo>
                    <a:pt x="127" y="648"/>
                  </a:lnTo>
                  <a:lnTo>
                    <a:pt x="53" y="676"/>
                  </a:lnTo>
                  <a:lnTo>
                    <a:pt x="127" y="673"/>
                  </a:lnTo>
                  <a:lnTo>
                    <a:pt x="97" y="787"/>
                  </a:lnTo>
                  <a:lnTo>
                    <a:pt x="150" y="646"/>
                  </a:lnTo>
                  <a:lnTo>
                    <a:pt x="200" y="543"/>
                  </a:lnTo>
                  <a:lnTo>
                    <a:pt x="209" y="764"/>
                  </a:lnTo>
                  <a:lnTo>
                    <a:pt x="222" y="507"/>
                  </a:lnTo>
                  <a:lnTo>
                    <a:pt x="266" y="431"/>
                  </a:lnTo>
                  <a:lnTo>
                    <a:pt x="314" y="627"/>
                  </a:lnTo>
                  <a:lnTo>
                    <a:pt x="289" y="399"/>
                  </a:lnTo>
                  <a:lnTo>
                    <a:pt x="350" y="285"/>
                  </a:lnTo>
                  <a:lnTo>
                    <a:pt x="424" y="437"/>
                  </a:lnTo>
                  <a:lnTo>
                    <a:pt x="367" y="251"/>
                  </a:lnTo>
                  <a:lnTo>
                    <a:pt x="375" y="235"/>
                  </a:lnTo>
                  <a:lnTo>
                    <a:pt x="380" y="218"/>
                  </a:lnTo>
                  <a:lnTo>
                    <a:pt x="390" y="197"/>
                  </a:lnTo>
                  <a:lnTo>
                    <a:pt x="399" y="175"/>
                  </a:lnTo>
                  <a:lnTo>
                    <a:pt x="411" y="152"/>
                  </a:lnTo>
                  <a:lnTo>
                    <a:pt x="414" y="146"/>
                  </a:lnTo>
                  <a:lnTo>
                    <a:pt x="416" y="142"/>
                  </a:lnTo>
                  <a:lnTo>
                    <a:pt x="418" y="137"/>
                  </a:lnTo>
                  <a:lnTo>
                    <a:pt x="422" y="131"/>
                  </a:lnTo>
                  <a:lnTo>
                    <a:pt x="424" y="127"/>
                  </a:lnTo>
                  <a:lnTo>
                    <a:pt x="428" y="123"/>
                  </a:lnTo>
                  <a:lnTo>
                    <a:pt x="432" y="116"/>
                  </a:lnTo>
                  <a:lnTo>
                    <a:pt x="439" y="108"/>
                  </a:lnTo>
                  <a:lnTo>
                    <a:pt x="443" y="104"/>
                  </a:lnTo>
                  <a:lnTo>
                    <a:pt x="447" y="99"/>
                  </a:lnTo>
                  <a:lnTo>
                    <a:pt x="451" y="95"/>
                  </a:lnTo>
                  <a:lnTo>
                    <a:pt x="456" y="91"/>
                  </a:lnTo>
                  <a:lnTo>
                    <a:pt x="460" y="85"/>
                  </a:lnTo>
                  <a:lnTo>
                    <a:pt x="466" y="81"/>
                  </a:lnTo>
                  <a:lnTo>
                    <a:pt x="472" y="76"/>
                  </a:lnTo>
                  <a:lnTo>
                    <a:pt x="477" y="72"/>
                  </a:lnTo>
                  <a:lnTo>
                    <a:pt x="483" y="66"/>
                  </a:lnTo>
                  <a:lnTo>
                    <a:pt x="489" y="62"/>
                  </a:lnTo>
                  <a:lnTo>
                    <a:pt x="494" y="57"/>
                  </a:lnTo>
                  <a:lnTo>
                    <a:pt x="502" y="53"/>
                  </a:lnTo>
                  <a:lnTo>
                    <a:pt x="508" y="47"/>
                  </a:lnTo>
                  <a:lnTo>
                    <a:pt x="513" y="43"/>
                  </a:lnTo>
                  <a:lnTo>
                    <a:pt x="525" y="34"/>
                  </a:lnTo>
                  <a:lnTo>
                    <a:pt x="530" y="30"/>
                  </a:lnTo>
                  <a:lnTo>
                    <a:pt x="536" y="26"/>
                  </a:lnTo>
                  <a:lnTo>
                    <a:pt x="546" y="19"/>
                  </a:lnTo>
                  <a:lnTo>
                    <a:pt x="555" y="13"/>
                  </a:lnTo>
                  <a:lnTo>
                    <a:pt x="563" y="7"/>
                  </a:lnTo>
                  <a:lnTo>
                    <a:pt x="568" y="4"/>
                  </a:lnTo>
                  <a:lnTo>
                    <a:pt x="572" y="0"/>
                  </a:lnTo>
                  <a:lnTo>
                    <a:pt x="542" y="114"/>
                  </a:lnTo>
                  <a:lnTo>
                    <a:pt x="534" y="110"/>
                  </a:lnTo>
                  <a:lnTo>
                    <a:pt x="510" y="110"/>
                  </a:lnTo>
                  <a:lnTo>
                    <a:pt x="479" y="118"/>
                  </a:lnTo>
                  <a:close/>
                </a:path>
              </a:pathLst>
            </a:custGeom>
            <a:gradFill rotWithShape="1">
              <a:gsLst>
                <a:gs pos="0">
                  <a:srgbClr val="FF00FF"/>
                </a:gs>
                <a:gs pos="50000">
                  <a:srgbClr val="0000FF"/>
                </a:gs>
                <a:gs pos="100000">
                  <a:srgbClr val="FF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800" kern="1200" smtClean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069" name="Freeform 16"/>
            <p:cNvSpPr>
              <a:spLocks/>
            </p:cNvSpPr>
            <p:nvPr/>
          </p:nvSpPr>
          <p:spPr bwMode="auto">
            <a:xfrm>
              <a:off x="240" y="480"/>
              <a:ext cx="432" cy="2064"/>
            </a:xfrm>
            <a:custGeom>
              <a:avLst/>
              <a:gdLst>
                <a:gd name="T0" fmla="*/ 0 w 884"/>
                <a:gd name="T1" fmla="*/ 15336 h 1781"/>
                <a:gd name="T2" fmla="*/ 0 w 884"/>
                <a:gd name="T3" fmla="*/ 22592 h 1781"/>
                <a:gd name="T4" fmla="*/ 0 w 884"/>
                <a:gd name="T5" fmla="*/ 26655 h 1781"/>
                <a:gd name="T6" fmla="*/ 0 w 884"/>
                <a:gd name="T7" fmla="*/ 30342 h 1781"/>
                <a:gd name="T8" fmla="*/ 0 w 884"/>
                <a:gd name="T9" fmla="*/ 34426 h 1781"/>
                <a:gd name="T10" fmla="*/ 0 w 884"/>
                <a:gd name="T11" fmla="*/ 42259 h 1781"/>
                <a:gd name="T12" fmla="*/ 0 w 884"/>
                <a:gd name="T13" fmla="*/ 46782 h 1781"/>
                <a:gd name="T14" fmla="*/ 0 w 884"/>
                <a:gd name="T15" fmla="*/ 50556 h 1781"/>
                <a:gd name="T16" fmla="*/ 0 w 884"/>
                <a:gd name="T17" fmla="*/ 48078 h 1781"/>
                <a:gd name="T18" fmla="*/ 0 w 884"/>
                <a:gd name="T19" fmla="*/ 44010 h 1781"/>
                <a:gd name="T20" fmla="*/ 0 w 884"/>
                <a:gd name="T21" fmla="*/ 44900 h 1781"/>
                <a:gd name="T22" fmla="*/ 0 w 884"/>
                <a:gd name="T23" fmla="*/ 50830 h 1781"/>
                <a:gd name="T24" fmla="*/ 0 w 884"/>
                <a:gd name="T25" fmla="*/ 56172 h 1781"/>
                <a:gd name="T26" fmla="*/ 0 w 884"/>
                <a:gd name="T27" fmla="*/ 62092 h 1781"/>
                <a:gd name="T28" fmla="*/ 0 w 884"/>
                <a:gd name="T29" fmla="*/ 62355 h 1781"/>
                <a:gd name="T30" fmla="*/ 0 w 884"/>
                <a:gd name="T31" fmla="*/ 56810 h 1781"/>
                <a:gd name="T32" fmla="*/ 0 w 884"/>
                <a:gd name="T33" fmla="*/ 57427 h 1781"/>
                <a:gd name="T34" fmla="*/ 0 w 884"/>
                <a:gd name="T35" fmla="*/ 62616 h 1781"/>
                <a:gd name="T36" fmla="*/ 0 w 884"/>
                <a:gd name="T37" fmla="*/ 65707 h 1781"/>
                <a:gd name="T38" fmla="*/ 0 w 884"/>
                <a:gd name="T39" fmla="*/ 69338 h 1781"/>
                <a:gd name="T40" fmla="*/ 0 w 884"/>
                <a:gd name="T41" fmla="*/ 75884 h 1781"/>
                <a:gd name="T42" fmla="*/ 0 w 884"/>
                <a:gd name="T43" fmla="*/ 75943 h 1781"/>
                <a:gd name="T44" fmla="*/ 0 w 884"/>
                <a:gd name="T45" fmla="*/ 71133 h 1781"/>
                <a:gd name="T46" fmla="*/ 0 w 884"/>
                <a:gd name="T47" fmla="*/ 65707 h 1781"/>
                <a:gd name="T48" fmla="*/ 0 w 884"/>
                <a:gd name="T49" fmla="*/ 64884 h 1781"/>
                <a:gd name="T50" fmla="*/ 0 w 884"/>
                <a:gd name="T51" fmla="*/ 79451 h 1781"/>
                <a:gd name="T52" fmla="*/ 0 w 884"/>
                <a:gd name="T53" fmla="*/ 82348 h 1781"/>
                <a:gd name="T54" fmla="*/ 0 w 884"/>
                <a:gd name="T55" fmla="*/ 77994 h 1781"/>
                <a:gd name="T56" fmla="*/ 0 w 884"/>
                <a:gd name="T57" fmla="*/ 73277 h 1781"/>
                <a:gd name="T58" fmla="*/ 0 w 884"/>
                <a:gd name="T59" fmla="*/ 72566 h 1781"/>
                <a:gd name="T60" fmla="*/ 0 w 884"/>
                <a:gd name="T61" fmla="*/ 69544 h 1781"/>
                <a:gd name="T62" fmla="*/ 0 w 884"/>
                <a:gd name="T63" fmla="*/ 65018 h 1781"/>
                <a:gd name="T64" fmla="*/ 0 w 884"/>
                <a:gd name="T65" fmla="*/ 62616 h 1781"/>
                <a:gd name="T66" fmla="*/ 0 w 884"/>
                <a:gd name="T67" fmla="*/ 59140 h 1781"/>
                <a:gd name="T68" fmla="*/ 0 w 884"/>
                <a:gd name="T69" fmla="*/ 54432 h 1781"/>
                <a:gd name="T70" fmla="*/ 0 w 884"/>
                <a:gd name="T71" fmla="*/ 50190 h 1781"/>
                <a:gd name="T72" fmla="*/ 0 w 884"/>
                <a:gd name="T73" fmla="*/ 52781 h 1781"/>
                <a:gd name="T74" fmla="*/ 0 w 884"/>
                <a:gd name="T75" fmla="*/ 48974 h 1781"/>
                <a:gd name="T76" fmla="*/ 0 w 884"/>
                <a:gd name="T77" fmla="*/ 44496 h 1781"/>
                <a:gd name="T78" fmla="*/ 0 w 884"/>
                <a:gd name="T79" fmla="*/ 41686 h 1781"/>
                <a:gd name="T80" fmla="*/ 0 w 884"/>
                <a:gd name="T81" fmla="*/ 39528 h 1781"/>
                <a:gd name="T82" fmla="*/ 0 w 884"/>
                <a:gd name="T83" fmla="*/ 37458 h 1781"/>
                <a:gd name="T84" fmla="*/ 0 w 884"/>
                <a:gd name="T85" fmla="*/ 32952 h 1781"/>
                <a:gd name="T86" fmla="*/ 0 w 884"/>
                <a:gd name="T87" fmla="*/ 28588 h 1781"/>
                <a:gd name="T88" fmla="*/ 0 w 884"/>
                <a:gd name="T89" fmla="*/ 24657 h 1781"/>
                <a:gd name="T90" fmla="*/ 0 w 884"/>
                <a:gd name="T91" fmla="*/ 21455 h 1781"/>
                <a:gd name="T92" fmla="*/ 0 w 884"/>
                <a:gd name="T93" fmla="*/ 16981 h 1781"/>
                <a:gd name="T94" fmla="*/ 0 w 884"/>
                <a:gd name="T95" fmla="*/ 35950 h 1781"/>
                <a:gd name="T96" fmla="*/ 0 w 884"/>
                <a:gd name="T97" fmla="*/ 60551 h 1781"/>
                <a:gd name="T98" fmla="*/ 0 w 884"/>
                <a:gd name="T99" fmla="*/ 66071 h 1781"/>
                <a:gd name="T100" fmla="*/ 0 w 884"/>
                <a:gd name="T101" fmla="*/ 41326 h 1781"/>
                <a:gd name="T102" fmla="*/ 0 w 884"/>
                <a:gd name="T103" fmla="*/ 21538 h 1781"/>
                <a:gd name="T104" fmla="*/ 0 w 884"/>
                <a:gd name="T105" fmla="*/ 15136 h 1781"/>
                <a:gd name="T106" fmla="*/ 0 w 884"/>
                <a:gd name="T107" fmla="*/ 11725 h 1781"/>
                <a:gd name="T108" fmla="*/ 0 w 884"/>
                <a:gd name="T109" fmla="*/ 8502 h 1781"/>
                <a:gd name="T110" fmla="*/ 0 w 884"/>
                <a:gd name="T111" fmla="*/ 5188 h 1781"/>
                <a:gd name="T112" fmla="*/ 0 w 884"/>
                <a:gd name="T113" fmla="*/ 854 h 1781"/>
                <a:gd name="T114" fmla="*/ 0 w 884"/>
                <a:gd name="T115" fmla="*/ 12369 h 178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84"/>
                <a:gd name="T175" fmla="*/ 0 h 1781"/>
                <a:gd name="T176" fmla="*/ 884 w 884"/>
                <a:gd name="T177" fmla="*/ 1781 h 178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84" h="1781">
                  <a:moveTo>
                    <a:pt x="734" y="268"/>
                  </a:moveTo>
                  <a:lnTo>
                    <a:pt x="730" y="274"/>
                  </a:lnTo>
                  <a:lnTo>
                    <a:pt x="720" y="289"/>
                  </a:lnTo>
                  <a:lnTo>
                    <a:pt x="715" y="300"/>
                  </a:lnTo>
                  <a:lnTo>
                    <a:pt x="709" y="314"/>
                  </a:lnTo>
                  <a:lnTo>
                    <a:pt x="703" y="331"/>
                  </a:lnTo>
                  <a:lnTo>
                    <a:pt x="697" y="348"/>
                  </a:lnTo>
                  <a:lnTo>
                    <a:pt x="692" y="390"/>
                  </a:lnTo>
                  <a:lnTo>
                    <a:pt x="692" y="437"/>
                  </a:lnTo>
                  <a:lnTo>
                    <a:pt x="694" y="462"/>
                  </a:lnTo>
                  <a:lnTo>
                    <a:pt x="697" y="475"/>
                  </a:lnTo>
                  <a:lnTo>
                    <a:pt x="699" y="488"/>
                  </a:lnTo>
                  <a:lnTo>
                    <a:pt x="705" y="504"/>
                  </a:lnTo>
                  <a:lnTo>
                    <a:pt x="709" y="519"/>
                  </a:lnTo>
                  <a:lnTo>
                    <a:pt x="715" y="532"/>
                  </a:lnTo>
                  <a:lnTo>
                    <a:pt x="722" y="547"/>
                  </a:lnTo>
                  <a:lnTo>
                    <a:pt x="730" y="563"/>
                  </a:lnTo>
                  <a:lnTo>
                    <a:pt x="737" y="576"/>
                  </a:lnTo>
                  <a:lnTo>
                    <a:pt x="745" y="591"/>
                  </a:lnTo>
                  <a:lnTo>
                    <a:pt x="753" y="602"/>
                  </a:lnTo>
                  <a:lnTo>
                    <a:pt x="760" y="618"/>
                  </a:lnTo>
                  <a:lnTo>
                    <a:pt x="768" y="631"/>
                  </a:lnTo>
                  <a:lnTo>
                    <a:pt x="777" y="642"/>
                  </a:lnTo>
                  <a:lnTo>
                    <a:pt x="783" y="656"/>
                  </a:lnTo>
                  <a:lnTo>
                    <a:pt x="791" y="667"/>
                  </a:lnTo>
                  <a:lnTo>
                    <a:pt x="798" y="679"/>
                  </a:lnTo>
                  <a:lnTo>
                    <a:pt x="813" y="701"/>
                  </a:lnTo>
                  <a:lnTo>
                    <a:pt x="819" y="713"/>
                  </a:lnTo>
                  <a:lnTo>
                    <a:pt x="827" y="724"/>
                  </a:lnTo>
                  <a:lnTo>
                    <a:pt x="838" y="745"/>
                  </a:lnTo>
                  <a:lnTo>
                    <a:pt x="851" y="766"/>
                  </a:lnTo>
                  <a:lnTo>
                    <a:pt x="861" y="787"/>
                  </a:lnTo>
                  <a:lnTo>
                    <a:pt x="869" y="808"/>
                  </a:lnTo>
                  <a:lnTo>
                    <a:pt x="876" y="829"/>
                  </a:lnTo>
                  <a:lnTo>
                    <a:pt x="884" y="871"/>
                  </a:lnTo>
                  <a:lnTo>
                    <a:pt x="882" y="914"/>
                  </a:lnTo>
                  <a:lnTo>
                    <a:pt x="878" y="935"/>
                  </a:lnTo>
                  <a:lnTo>
                    <a:pt x="872" y="956"/>
                  </a:lnTo>
                  <a:lnTo>
                    <a:pt x="870" y="966"/>
                  </a:lnTo>
                  <a:lnTo>
                    <a:pt x="869" y="975"/>
                  </a:lnTo>
                  <a:lnTo>
                    <a:pt x="861" y="994"/>
                  </a:lnTo>
                  <a:lnTo>
                    <a:pt x="855" y="1011"/>
                  </a:lnTo>
                  <a:lnTo>
                    <a:pt x="848" y="1026"/>
                  </a:lnTo>
                  <a:lnTo>
                    <a:pt x="840" y="1042"/>
                  </a:lnTo>
                  <a:lnTo>
                    <a:pt x="834" y="1055"/>
                  </a:lnTo>
                  <a:lnTo>
                    <a:pt x="827" y="1066"/>
                  </a:lnTo>
                  <a:lnTo>
                    <a:pt x="821" y="1076"/>
                  </a:lnTo>
                  <a:lnTo>
                    <a:pt x="810" y="1093"/>
                  </a:lnTo>
                  <a:lnTo>
                    <a:pt x="798" y="1106"/>
                  </a:lnTo>
                  <a:lnTo>
                    <a:pt x="796" y="1099"/>
                  </a:lnTo>
                  <a:lnTo>
                    <a:pt x="794" y="1081"/>
                  </a:lnTo>
                  <a:lnTo>
                    <a:pt x="791" y="1070"/>
                  </a:lnTo>
                  <a:lnTo>
                    <a:pt x="787" y="1055"/>
                  </a:lnTo>
                  <a:lnTo>
                    <a:pt x="783" y="1040"/>
                  </a:lnTo>
                  <a:lnTo>
                    <a:pt x="777" y="1024"/>
                  </a:lnTo>
                  <a:lnTo>
                    <a:pt x="772" y="1009"/>
                  </a:lnTo>
                  <a:lnTo>
                    <a:pt x="764" y="994"/>
                  </a:lnTo>
                  <a:lnTo>
                    <a:pt x="758" y="979"/>
                  </a:lnTo>
                  <a:lnTo>
                    <a:pt x="751" y="966"/>
                  </a:lnTo>
                  <a:lnTo>
                    <a:pt x="741" y="952"/>
                  </a:lnTo>
                  <a:lnTo>
                    <a:pt x="732" y="943"/>
                  </a:lnTo>
                  <a:lnTo>
                    <a:pt x="711" y="928"/>
                  </a:lnTo>
                  <a:lnTo>
                    <a:pt x="692" y="926"/>
                  </a:lnTo>
                  <a:lnTo>
                    <a:pt x="675" y="933"/>
                  </a:lnTo>
                  <a:lnTo>
                    <a:pt x="659" y="950"/>
                  </a:lnTo>
                  <a:lnTo>
                    <a:pt x="650" y="971"/>
                  </a:lnTo>
                  <a:lnTo>
                    <a:pt x="644" y="998"/>
                  </a:lnTo>
                  <a:lnTo>
                    <a:pt x="644" y="1028"/>
                  </a:lnTo>
                  <a:lnTo>
                    <a:pt x="650" y="1057"/>
                  </a:lnTo>
                  <a:lnTo>
                    <a:pt x="654" y="1070"/>
                  </a:lnTo>
                  <a:lnTo>
                    <a:pt x="661" y="1083"/>
                  </a:lnTo>
                  <a:lnTo>
                    <a:pt x="669" y="1099"/>
                  </a:lnTo>
                  <a:lnTo>
                    <a:pt x="680" y="1114"/>
                  </a:lnTo>
                  <a:lnTo>
                    <a:pt x="692" y="1131"/>
                  </a:lnTo>
                  <a:lnTo>
                    <a:pt x="703" y="1152"/>
                  </a:lnTo>
                  <a:lnTo>
                    <a:pt x="715" y="1173"/>
                  </a:lnTo>
                  <a:lnTo>
                    <a:pt x="728" y="1194"/>
                  </a:lnTo>
                  <a:lnTo>
                    <a:pt x="739" y="1215"/>
                  </a:lnTo>
                  <a:lnTo>
                    <a:pt x="751" y="1235"/>
                  </a:lnTo>
                  <a:lnTo>
                    <a:pt x="758" y="1258"/>
                  </a:lnTo>
                  <a:lnTo>
                    <a:pt x="764" y="1277"/>
                  </a:lnTo>
                  <a:lnTo>
                    <a:pt x="770" y="1317"/>
                  </a:lnTo>
                  <a:lnTo>
                    <a:pt x="766" y="1334"/>
                  </a:lnTo>
                  <a:lnTo>
                    <a:pt x="764" y="1342"/>
                  </a:lnTo>
                  <a:lnTo>
                    <a:pt x="758" y="1350"/>
                  </a:lnTo>
                  <a:lnTo>
                    <a:pt x="747" y="1363"/>
                  </a:lnTo>
                  <a:lnTo>
                    <a:pt x="730" y="1374"/>
                  </a:lnTo>
                  <a:lnTo>
                    <a:pt x="694" y="1380"/>
                  </a:lnTo>
                  <a:lnTo>
                    <a:pt x="663" y="1363"/>
                  </a:lnTo>
                  <a:lnTo>
                    <a:pt x="650" y="1348"/>
                  </a:lnTo>
                  <a:lnTo>
                    <a:pt x="639" y="1329"/>
                  </a:lnTo>
                  <a:lnTo>
                    <a:pt x="627" y="1310"/>
                  </a:lnTo>
                  <a:lnTo>
                    <a:pt x="616" y="1289"/>
                  </a:lnTo>
                  <a:lnTo>
                    <a:pt x="606" y="1266"/>
                  </a:lnTo>
                  <a:lnTo>
                    <a:pt x="595" y="1245"/>
                  </a:lnTo>
                  <a:lnTo>
                    <a:pt x="585" y="1228"/>
                  </a:lnTo>
                  <a:lnTo>
                    <a:pt x="576" y="1211"/>
                  </a:lnTo>
                  <a:lnTo>
                    <a:pt x="555" y="1188"/>
                  </a:lnTo>
                  <a:lnTo>
                    <a:pt x="534" y="1186"/>
                  </a:lnTo>
                  <a:lnTo>
                    <a:pt x="526" y="1196"/>
                  </a:lnTo>
                  <a:lnTo>
                    <a:pt x="524" y="1215"/>
                  </a:lnTo>
                  <a:lnTo>
                    <a:pt x="528" y="1241"/>
                  </a:lnTo>
                  <a:lnTo>
                    <a:pt x="532" y="1256"/>
                  </a:lnTo>
                  <a:lnTo>
                    <a:pt x="538" y="1273"/>
                  </a:lnTo>
                  <a:lnTo>
                    <a:pt x="543" y="1292"/>
                  </a:lnTo>
                  <a:lnTo>
                    <a:pt x="549" y="1311"/>
                  </a:lnTo>
                  <a:lnTo>
                    <a:pt x="557" y="1332"/>
                  </a:lnTo>
                  <a:lnTo>
                    <a:pt x="564" y="1353"/>
                  </a:lnTo>
                  <a:lnTo>
                    <a:pt x="568" y="1365"/>
                  </a:lnTo>
                  <a:lnTo>
                    <a:pt x="572" y="1374"/>
                  </a:lnTo>
                  <a:lnTo>
                    <a:pt x="576" y="1386"/>
                  </a:lnTo>
                  <a:lnTo>
                    <a:pt x="580" y="1397"/>
                  </a:lnTo>
                  <a:lnTo>
                    <a:pt x="585" y="1408"/>
                  </a:lnTo>
                  <a:lnTo>
                    <a:pt x="589" y="1420"/>
                  </a:lnTo>
                  <a:lnTo>
                    <a:pt x="593" y="1431"/>
                  </a:lnTo>
                  <a:lnTo>
                    <a:pt x="597" y="1443"/>
                  </a:lnTo>
                  <a:lnTo>
                    <a:pt x="604" y="1465"/>
                  </a:lnTo>
                  <a:lnTo>
                    <a:pt x="608" y="1477"/>
                  </a:lnTo>
                  <a:lnTo>
                    <a:pt x="612" y="1488"/>
                  </a:lnTo>
                  <a:lnTo>
                    <a:pt x="616" y="1498"/>
                  </a:lnTo>
                  <a:lnTo>
                    <a:pt x="620" y="1509"/>
                  </a:lnTo>
                  <a:lnTo>
                    <a:pt x="625" y="1530"/>
                  </a:lnTo>
                  <a:lnTo>
                    <a:pt x="631" y="1551"/>
                  </a:lnTo>
                  <a:lnTo>
                    <a:pt x="637" y="1572"/>
                  </a:lnTo>
                  <a:lnTo>
                    <a:pt x="644" y="1608"/>
                  </a:lnTo>
                  <a:lnTo>
                    <a:pt x="644" y="1640"/>
                  </a:lnTo>
                  <a:lnTo>
                    <a:pt x="640" y="1667"/>
                  </a:lnTo>
                  <a:lnTo>
                    <a:pt x="629" y="1684"/>
                  </a:lnTo>
                  <a:lnTo>
                    <a:pt x="610" y="1694"/>
                  </a:lnTo>
                  <a:lnTo>
                    <a:pt x="568" y="1688"/>
                  </a:lnTo>
                  <a:lnTo>
                    <a:pt x="538" y="1663"/>
                  </a:lnTo>
                  <a:lnTo>
                    <a:pt x="524" y="1642"/>
                  </a:lnTo>
                  <a:lnTo>
                    <a:pt x="513" y="1619"/>
                  </a:lnTo>
                  <a:lnTo>
                    <a:pt x="504" y="1593"/>
                  </a:lnTo>
                  <a:lnTo>
                    <a:pt x="502" y="1580"/>
                  </a:lnTo>
                  <a:lnTo>
                    <a:pt x="496" y="1566"/>
                  </a:lnTo>
                  <a:lnTo>
                    <a:pt x="494" y="1553"/>
                  </a:lnTo>
                  <a:lnTo>
                    <a:pt x="490" y="1538"/>
                  </a:lnTo>
                  <a:lnTo>
                    <a:pt x="486" y="1524"/>
                  </a:lnTo>
                  <a:lnTo>
                    <a:pt x="485" y="1511"/>
                  </a:lnTo>
                  <a:lnTo>
                    <a:pt x="473" y="1456"/>
                  </a:lnTo>
                  <a:lnTo>
                    <a:pt x="471" y="1443"/>
                  </a:lnTo>
                  <a:lnTo>
                    <a:pt x="467" y="1431"/>
                  </a:lnTo>
                  <a:lnTo>
                    <a:pt x="466" y="1420"/>
                  </a:lnTo>
                  <a:lnTo>
                    <a:pt x="464" y="1410"/>
                  </a:lnTo>
                  <a:lnTo>
                    <a:pt x="456" y="1391"/>
                  </a:lnTo>
                  <a:lnTo>
                    <a:pt x="450" y="1378"/>
                  </a:lnTo>
                  <a:lnTo>
                    <a:pt x="443" y="1374"/>
                  </a:lnTo>
                  <a:lnTo>
                    <a:pt x="443" y="1384"/>
                  </a:lnTo>
                  <a:lnTo>
                    <a:pt x="443" y="1403"/>
                  </a:lnTo>
                  <a:lnTo>
                    <a:pt x="446" y="1454"/>
                  </a:lnTo>
                  <a:lnTo>
                    <a:pt x="454" y="1521"/>
                  </a:lnTo>
                  <a:lnTo>
                    <a:pt x="456" y="1593"/>
                  </a:lnTo>
                  <a:lnTo>
                    <a:pt x="454" y="1661"/>
                  </a:lnTo>
                  <a:lnTo>
                    <a:pt x="448" y="1692"/>
                  </a:lnTo>
                  <a:lnTo>
                    <a:pt x="441" y="1718"/>
                  </a:lnTo>
                  <a:lnTo>
                    <a:pt x="435" y="1730"/>
                  </a:lnTo>
                  <a:lnTo>
                    <a:pt x="429" y="1739"/>
                  </a:lnTo>
                  <a:lnTo>
                    <a:pt x="414" y="1754"/>
                  </a:lnTo>
                  <a:lnTo>
                    <a:pt x="399" y="1766"/>
                  </a:lnTo>
                  <a:lnTo>
                    <a:pt x="382" y="1773"/>
                  </a:lnTo>
                  <a:lnTo>
                    <a:pt x="355" y="1781"/>
                  </a:lnTo>
                  <a:lnTo>
                    <a:pt x="313" y="1771"/>
                  </a:lnTo>
                  <a:lnTo>
                    <a:pt x="300" y="1758"/>
                  </a:lnTo>
                  <a:lnTo>
                    <a:pt x="292" y="1741"/>
                  </a:lnTo>
                  <a:lnTo>
                    <a:pt x="291" y="1720"/>
                  </a:lnTo>
                  <a:lnTo>
                    <a:pt x="294" y="1697"/>
                  </a:lnTo>
                  <a:lnTo>
                    <a:pt x="298" y="1686"/>
                  </a:lnTo>
                  <a:lnTo>
                    <a:pt x="302" y="1675"/>
                  </a:lnTo>
                  <a:lnTo>
                    <a:pt x="312" y="1652"/>
                  </a:lnTo>
                  <a:lnTo>
                    <a:pt x="315" y="1640"/>
                  </a:lnTo>
                  <a:lnTo>
                    <a:pt x="319" y="1631"/>
                  </a:lnTo>
                  <a:lnTo>
                    <a:pt x="327" y="1612"/>
                  </a:lnTo>
                  <a:lnTo>
                    <a:pt x="331" y="1583"/>
                  </a:lnTo>
                  <a:lnTo>
                    <a:pt x="325" y="1578"/>
                  </a:lnTo>
                  <a:lnTo>
                    <a:pt x="313" y="1578"/>
                  </a:lnTo>
                  <a:lnTo>
                    <a:pt x="266" y="1583"/>
                  </a:lnTo>
                  <a:lnTo>
                    <a:pt x="201" y="1587"/>
                  </a:lnTo>
                  <a:lnTo>
                    <a:pt x="158" y="1576"/>
                  </a:lnTo>
                  <a:lnTo>
                    <a:pt x="154" y="1568"/>
                  </a:lnTo>
                  <a:lnTo>
                    <a:pt x="154" y="1561"/>
                  </a:lnTo>
                  <a:lnTo>
                    <a:pt x="156" y="1549"/>
                  </a:lnTo>
                  <a:lnTo>
                    <a:pt x="165" y="1538"/>
                  </a:lnTo>
                  <a:lnTo>
                    <a:pt x="177" y="1524"/>
                  </a:lnTo>
                  <a:lnTo>
                    <a:pt x="190" y="1513"/>
                  </a:lnTo>
                  <a:lnTo>
                    <a:pt x="203" y="1502"/>
                  </a:lnTo>
                  <a:lnTo>
                    <a:pt x="218" y="1492"/>
                  </a:lnTo>
                  <a:lnTo>
                    <a:pt x="249" y="1473"/>
                  </a:lnTo>
                  <a:lnTo>
                    <a:pt x="279" y="1456"/>
                  </a:lnTo>
                  <a:lnTo>
                    <a:pt x="306" y="1441"/>
                  </a:lnTo>
                  <a:lnTo>
                    <a:pt x="325" y="1424"/>
                  </a:lnTo>
                  <a:lnTo>
                    <a:pt x="336" y="1405"/>
                  </a:lnTo>
                  <a:lnTo>
                    <a:pt x="334" y="1384"/>
                  </a:lnTo>
                  <a:lnTo>
                    <a:pt x="329" y="1376"/>
                  </a:lnTo>
                  <a:lnTo>
                    <a:pt x="317" y="1369"/>
                  </a:lnTo>
                  <a:lnTo>
                    <a:pt x="283" y="1361"/>
                  </a:lnTo>
                  <a:lnTo>
                    <a:pt x="190" y="1359"/>
                  </a:lnTo>
                  <a:lnTo>
                    <a:pt x="104" y="1353"/>
                  </a:lnTo>
                  <a:lnTo>
                    <a:pt x="80" y="1340"/>
                  </a:lnTo>
                  <a:lnTo>
                    <a:pt x="74" y="1331"/>
                  </a:lnTo>
                  <a:lnTo>
                    <a:pt x="74" y="1317"/>
                  </a:lnTo>
                  <a:lnTo>
                    <a:pt x="80" y="1302"/>
                  </a:lnTo>
                  <a:lnTo>
                    <a:pt x="87" y="1289"/>
                  </a:lnTo>
                  <a:lnTo>
                    <a:pt x="99" y="1279"/>
                  </a:lnTo>
                  <a:lnTo>
                    <a:pt x="114" y="1270"/>
                  </a:lnTo>
                  <a:lnTo>
                    <a:pt x="148" y="1254"/>
                  </a:lnTo>
                  <a:lnTo>
                    <a:pt x="186" y="1241"/>
                  </a:lnTo>
                  <a:lnTo>
                    <a:pt x="228" y="1228"/>
                  </a:lnTo>
                  <a:lnTo>
                    <a:pt x="266" y="1215"/>
                  </a:lnTo>
                  <a:lnTo>
                    <a:pt x="323" y="1177"/>
                  </a:lnTo>
                  <a:lnTo>
                    <a:pt x="336" y="1154"/>
                  </a:lnTo>
                  <a:lnTo>
                    <a:pt x="344" y="1131"/>
                  </a:lnTo>
                  <a:lnTo>
                    <a:pt x="344" y="1112"/>
                  </a:lnTo>
                  <a:lnTo>
                    <a:pt x="340" y="1104"/>
                  </a:lnTo>
                  <a:lnTo>
                    <a:pt x="336" y="1097"/>
                  </a:lnTo>
                  <a:lnTo>
                    <a:pt x="323" y="1085"/>
                  </a:lnTo>
                  <a:lnTo>
                    <a:pt x="304" y="1078"/>
                  </a:lnTo>
                  <a:lnTo>
                    <a:pt x="249" y="1081"/>
                  </a:lnTo>
                  <a:lnTo>
                    <a:pt x="192" y="1102"/>
                  </a:lnTo>
                  <a:lnTo>
                    <a:pt x="171" y="1116"/>
                  </a:lnTo>
                  <a:lnTo>
                    <a:pt x="150" y="1129"/>
                  </a:lnTo>
                  <a:lnTo>
                    <a:pt x="129" y="1142"/>
                  </a:lnTo>
                  <a:lnTo>
                    <a:pt x="108" y="1152"/>
                  </a:lnTo>
                  <a:lnTo>
                    <a:pt x="55" y="1156"/>
                  </a:lnTo>
                  <a:lnTo>
                    <a:pt x="26" y="1146"/>
                  </a:lnTo>
                  <a:lnTo>
                    <a:pt x="9" y="1123"/>
                  </a:lnTo>
                  <a:lnTo>
                    <a:pt x="0" y="1093"/>
                  </a:lnTo>
                  <a:lnTo>
                    <a:pt x="0" y="1059"/>
                  </a:lnTo>
                  <a:lnTo>
                    <a:pt x="4" y="1040"/>
                  </a:lnTo>
                  <a:lnTo>
                    <a:pt x="7" y="1023"/>
                  </a:lnTo>
                  <a:lnTo>
                    <a:pt x="15" y="1005"/>
                  </a:lnTo>
                  <a:lnTo>
                    <a:pt x="24" y="988"/>
                  </a:lnTo>
                  <a:lnTo>
                    <a:pt x="36" y="975"/>
                  </a:lnTo>
                  <a:lnTo>
                    <a:pt x="49" y="962"/>
                  </a:lnTo>
                  <a:lnTo>
                    <a:pt x="64" y="952"/>
                  </a:lnTo>
                  <a:lnTo>
                    <a:pt x="81" y="945"/>
                  </a:lnTo>
                  <a:lnTo>
                    <a:pt x="121" y="935"/>
                  </a:lnTo>
                  <a:lnTo>
                    <a:pt x="171" y="928"/>
                  </a:lnTo>
                  <a:lnTo>
                    <a:pt x="272" y="918"/>
                  </a:lnTo>
                  <a:lnTo>
                    <a:pt x="353" y="901"/>
                  </a:lnTo>
                  <a:lnTo>
                    <a:pt x="378" y="886"/>
                  </a:lnTo>
                  <a:lnTo>
                    <a:pt x="386" y="865"/>
                  </a:lnTo>
                  <a:lnTo>
                    <a:pt x="382" y="855"/>
                  </a:lnTo>
                  <a:lnTo>
                    <a:pt x="376" y="848"/>
                  </a:lnTo>
                  <a:lnTo>
                    <a:pt x="351" y="844"/>
                  </a:lnTo>
                  <a:lnTo>
                    <a:pt x="273" y="855"/>
                  </a:lnTo>
                  <a:lnTo>
                    <a:pt x="232" y="865"/>
                  </a:lnTo>
                  <a:lnTo>
                    <a:pt x="194" y="869"/>
                  </a:lnTo>
                  <a:lnTo>
                    <a:pt x="161" y="863"/>
                  </a:lnTo>
                  <a:lnTo>
                    <a:pt x="142" y="844"/>
                  </a:lnTo>
                  <a:lnTo>
                    <a:pt x="138" y="829"/>
                  </a:lnTo>
                  <a:lnTo>
                    <a:pt x="138" y="810"/>
                  </a:lnTo>
                  <a:lnTo>
                    <a:pt x="142" y="785"/>
                  </a:lnTo>
                  <a:lnTo>
                    <a:pt x="146" y="772"/>
                  </a:lnTo>
                  <a:lnTo>
                    <a:pt x="150" y="758"/>
                  </a:lnTo>
                  <a:lnTo>
                    <a:pt x="154" y="743"/>
                  </a:lnTo>
                  <a:lnTo>
                    <a:pt x="159" y="730"/>
                  </a:lnTo>
                  <a:lnTo>
                    <a:pt x="165" y="713"/>
                  </a:lnTo>
                  <a:lnTo>
                    <a:pt x="171" y="698"/>
                  </a:lnTo>
                  <a:lnTo>
                    <a:pt x="178" y="682"/>
                  </a:lnTo>
                  <a:lnTo>
                    <a:pt x="186" y="667"/>
                  </a:lnTo>
                  <a:lnTo>
                    <a:pt x="196" y="650"/>
                  </a:lnTo>
                  <a:lnTo>
                    <a:pt x="203" y="635"/>
                  </a:lnTo>
                  <a:lnTo>
                    <a:pt x="213" y="618"/>
                  </a:lnTo>
                  <a:lnTo>
                    <a:pt x="222" y="602"/>
                  </a:lnTo>
                  <a:lnTo>
                    <a:pt x="234" y="587"/>
                  </a:lnTo>
                  <a:lnTo>
                    <a:pt x="243" y="572"/>
                  </a:lnTo>
                  <a:lnTo>
                    <a:pt x="254" y="559"/>
                  </a:lnTo>
                  <a:lnTo>
                    <a:pt x="266" y="545"/>
                  </a:lnTo>
                  <a:lnTo>
                    <a:pt x="277" y="532"/>
                  </a:lnTo>
                  <a:lnTo>
                    <a:pt x="291" y="521"/>
                  </a:lnTo>
                  <a:lnTo>
                    <a:pt x="302" y="509"/>
                  </a:lnTo>
                  <a:lnTo>
                    <a:pt x="313" y="500"/>
                  </a:lnTo>
                  <a:lnTo>
                    <a:pt x="340" y="483"/>
                  </a:lnTo>
                  <a:lnTo>
                    <a:pt x="365" y="469"/>
                  </a:lnTo>
                  <a:lnTo>
                    <a:pt x="391" y="464"/>
                  </a:lnTo>
                  <a:lnTo>
                    <a:pt x="439" y="452"/>
                  </a:lnTo>
                  <a:lnTo>
                    <a:pt x="481" y="433"/>
                  </a:lnTo>
                  <a:lnTo>
                    <a:pt x="515" y="409"/>
                  </a:lnTo>
                  <a:lnTo>
                    <a:pt x="528" y="395"/>
                  </a:lnTo>
                  <a:lnTo>
                    <a:pt x="542" y="382"/>
                  </a:lnTo>
                  <a:lnTo>
                    <a:pt x="553" y="367"/>
                  </a:lnTo>
                  <a:lnTo>
                    <a:pt x="562" y="353"/>
                  </a:lnTo>
                  <a:lnTo>
                    <a:pt x="578" y="333"/>
                  </a:lnTo>
                  <a:lnTo>
                    <a:pt x="585" y="315"/>
                  </a:lnTo>
                  <a:lnTo>
                    <a:pt x="589" y="310"/>
                  </a:lnTo>
                  <a:lnTo>
                    <a:pt x="530" y="566"/>
                  </a:lnTo>
                  <a:lnTo>
                    <a:pt x="216" y="777"/>
                  </a:lnTo>
                  <a:lnTo>
                    <a:pt x="517" y="650"/>
                  </a:lnTo>
                  <a:lnTo>
                    <a:pt x="443" y="956"/>
                  </a:lnTo>
                  <a:lnTo>
                    <a:pt x="93" y="1036"/>
                  </a:lnTo>
                  <a:lnTo>
                    <a:pt x="433" y="1019"/>
                  </a:lnTo>
                  <a:lnTo>
                    <a:pt x="393" y="1222"/>
                  </a:lnTo>
                  <a:lnTo>
                    <a:pt x="148" y="1308"/>
                  </a:lnTo>
                  <a:lnTo>
                    <a:pt x="382" y="1277"/>
                  </a:lnTo>
                  <a:lnTo>
                    <a:pt x="361" y="1446"/>
                  </a:lnTo>
                  <a:lnTo>
                    <a:pt x="237" y="1540"/>
                  </a:lnTo>
                  <a:lnTo>
                    <a:pt x="370" y="1490"/>
                  </a:lnTo>
                  <a:lnTo>
                    <a:pt x="376" y="1718"/>
                  </a:lnTo>
                  <a:lnTo>
                    <a:pt x="403" y="1429"/>
                  </a:lnTo>
                  <a:lnTo>
                    <a:pt x="435" y="1211"/>
                  </a:lnTo>
                  <a:lnTo>
                    <a:pt x="572" y="1619"/>
                  </a:lnTo>
                  <a:lnTo>
                    <a:pt x="462" y="1131"/>
                  </a:lnTo>
                  <a:lnTo>
                    <a:pt x="502" y="967"/>
                  </a:lnTo>
                  <a:lnTo>
                    <a:pt x="696" y="1308"/>
                  </a:lnTo>
                  <a:lnTo>
                    <a:pt x="526" y="893"/>
                  </a:lnTo>
                  <a:lnTo>
                    <a:pt x="581" y="650"/>
                  </a:lnTo>
                  <a:lnTo>
                    <a:pt x="800" y="895"/>
                  </a:lnTo>
                  <a:lnTo>
                    <a:pt x="595" y="576"/>
                  </a:lnTo>
                  <a:lnTo>
                    <a:pt x="599" y="544"/>
                  </a:lnTo>
                  <a:lnTo>
                    <a:pt x="602" y="509"/>
                  </a:lnTo>
                  <a:lnTo>
                    <a:pt x="608" y="466"/>
                  </a:lnTo>
                  <a:lnTo>
                    <a:pt x="616" y="418"/>
                  </a:lnTo>
                  <a:lnTo>
                    <a:pt x="623" y="371"/>
                  </a:lnTo>
                  <a:lnTo>
                    <a:pt x="627" y="359"/>
                  </a:lnTo>
                  <a:lnTo>
                    <a:pt x="629" y="348"/>
                  </a:lnTo>
                  <a:lnTo>
                    <a:pt x="631" y="336"/>
                  </a:lnTo>
                  <a:lnTo>
                    <a:pt x="635" y="327"/>
                  </a:lnTo>
                  <a:lnTo>
                    <a:pt x="637" y="317"/>
                  </a:lnTo>
                  <a:lnTo>
                    <a:pt x="639" y="306"/>
                  </a:lnTo>
                  <a:lnTo>
                    <a:pt x="644" y="291"/>
                  </a:lnTo>
                  <a:lnTo>
                    <a:pt x="652" y="274"/>
                  </a:lnTo>
                  <a:lnTo>
                    <a:pt x="658" y="262"/>
                  </a:lnTo>
                  <a:lnTo>
                    <a:pt x="661" y="253"/>
                  </a:lnTo>
                  <a:lnTo>
                    <a:pt x="667" y="241"/>
                  </a:lnTo>
                  <a:lnTo>
                    <a:pt x="675" y="232"/>
                  </a:lnTo>
                  <a:lnTo>
                    <a:pt x="680" y="220"/>
                  </a:lnTo>
                  <a:lnTo>
                    <a:pt x="688" y="209"/>
                  </a:lnTo>
                  <a:lnTo>
                    <a:pt x="697" y="196"/>
                  </a:lnTo>
                  <a:lnTo>
                    <a:pt x="705" y="184"/>
                  </a:lnTo>
                  <a:lnTo>
                    <a:pt x="713" y="173"/>
                  </a:lnTo>
                  <a:lnTo>
                    <a:pt x="722" y="160"/>
                  </a:lnTo>
                  <a:lnTo>
                    <a:pt x="730" y="148"/>
                  </a:lnTo>
                  <a:lnTo>
                    <a:pt x="739" y="137"/>
                  </a:lnTo>
                  <a:lnTo>
                    <a:pt x="749" y="123"/>
                  </a:lnTo>
                  <a:lnTo>
                    <a:pt x="756" y="112"/>
                  </a:lnTo>
                  <a:lnTo>
                    <a:pt x="773" y="91"/>
                  </a:lnTo>
                  <a:lnTo>
                    <a:pt x="783" y="80"/>
                  </a:lnTo>
                  <a:lnTo>
                    <a:pt x="791" y="68"/>
                  </a:lnTo>
                  <a:lnTo>
                    <a:pt x="806" y="49"/>
                  </a:lnTo>
                  <a:lnTo>
                    <a:pt x="819" y="32"/>
                  </a:lnTo>
                  <a:lnTo>
                    <a:pt x="831" y="19"/>
                  </a:lnTo>
                  <a:lnTo>
                    <a:pt x="838" y="8"/>
                  </a:lnTo>
                  <a:lnTo>
                    <a:pt x="846" y="0"/>
                  </a:lnTo>
                  <a:lnTo>
                    <a:pt x="850" y="230"/>
                  </a:lnTo>
                  <a:lnTo>
                    <a:pt x="832" y="226"/>
                  </a:lnTo>
                  <a:lnTo>
                    <a:pt x="787" y="239"/>
                  </a:lnTo>
                  <a:lnTo>
                    <a:pt x="734" y="268"/>
                  </a:lnTo>
                  <a:close/>
                </a:path>
              </a:pathLst>
            </a:custGeom>
            <a:gradFill rotWithShape="1">
              <a:gsLst>
                <a:gs pos="0">
                  <a:srgbClr val="FF00FF"/>
                </a:gs>
                <a:gs pos="50000">
                  <a:srgbClr val="0000FF"/>
                </a:gs>
                <a:gs pos="100000">
                  <a:srgbClr val="FF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800" kern="1200" smtClean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070" name="Freeform 17"/>
            <p:cNvSpPr>
              <a:spLocks/>
            </p:cNvSpPr>
            <p:nvPr/>
          </p:nvSpPr>
          <p:spPr bwMode="auto">
            <a:xfrm rot="-4460609">
              <a:off x="506" y="250"/>
              <a:ext cx="466" cy="230"/>
            </a:xfrm>
            <a:custGeom>
              <a:avLst/>
              <a:gdLst>
                <a:gd name="T0" fmla="*/ 1 w 931"/>
                <a:gd name="T1" fmla="*/ 1 h 460"/>
                <a:gd name="T2" fmla="*/ 1 w 931"/>
                <a:gd name="T3" fmla="*/ 1 h 460"/>
                <a:gd name="T4" fmla="*/ 1 w 931"/>
                <a:gd name="T5" fmla="*/ 1 h 460"/>
                <a:gd name="T6" fmla="*/ 1 w 931"/>
                <a:gd name="T7" fmla="*/ 1 h 460"/>
                <a:gd name="T8" fmla="*/ 1 w 931"/>
                <a:gd name="T9" fmla="*/ 1 h 460"/>
                <a:gd name="T10" fmla="*/ 1 w 931"/>
                <a:gd name="T11" fmla="*/ 1 h 460"/>
                <a:gd name="T12" fmla="*/ 1 w 931"/>
                <a:gd name="T13" fmla="*/ 1 h 460"/>
                <a:gd name="T14" fmla="*/ 1 w 931"/>
                <a:gd name="T15" fmla="*/ 1 h 460"/>
                <a:gd name="T16" fmla="*/ 1 w 931"/>
                <a:gd name="T17" fmla="*/ 1 h 460"/>
                <a:gd name="T18" fmla="*/ 1 w 931"/>
                <a:gd name="T19" fmla="*/ 1 h 460"/>
                <a:gd name="T20" fmla="*/ 1 w 931"/>
                <a:gd name="T21" fmla="*/ 1 h 460"/>
                <a:gd name="T22" fmla="*/ 1 w 931"/>
                <a:gd name="T23" fmla="*/ 1 h 460"/>
                <a:gd name="T24" fmla="*/ 1 w 931"/>
                <a:gd name="T25" fmla="*/ 1 h 460"/>
                <a:gd name="T26" fmla="*/ 1 w 931"/>
                <a:gd name="T27" fmla="*/ 1 h 460"/>
                <a:gd name="T28" fmla="*/ 1 w 931"/>
                <a:gd name="T29" fmla="*/ 1 h 460"/>
                <a:gd name="T30" fmla="*/ 1 w 931"/>
                <a:gd name="T31" fmla="*/ 1 h 460"/>
                <a:gd name="T32" fmla="*/ 1 w 931"/>
                <a:gd name="T33" fmla="*/ 1 h 460"/>
                <a:gd name="T34" fmla="*/ 1 w 931"/>
                <a:gd name="T35" fmla="*/ 1 h 460"/>
                <a:gd name="T36" fmla="*/ 1 w 931"/>
                <a:gd name="T37" fmla="*/ 1 h 460"/>
                <a:gd name="T38" fmla="*/ 1 w 931"/>
                <a:gd name="T39" fmla="*/ 1 h 460"/>
                <a:gd name="T40" fmla="*/ 1 w 931"/>
                <a:gd name="T41" fmla="*/ 1 h 460"/>
                <a:gd name="T42" fmla="*/ 1 w 931"/>
                <a:gd name="T43" fmla="*/ 1 h 460"/>
                <a:gd name="T44" fmla="*/ 1 w 931"/>
                <a:gd name="T45" fmla="*/ 1 h 460"/>
                <a:gd name="T46" fmla="*/ 1 w 931"/>
                <a:gd name="T47" fmla="*/ 1 h 460"/>
                <a:gd name="T48" fmla="*/ 1 w 931"/>
                <a:gd name="T49" fmla="*/ 1 h 460"/>
                <a:gd name="T50" fmla="*/ 1 w 931"/>
                <a:gd name="T51" fmla="*/ 1 h 460"/>
                <a:gd name="T52" fmla="*/ 1 w 931"/>
                <a:gd name="T53" fmla="*/ 1 h 460"/>
                <a:gd name="T54" fmla="*/ 1 w 931"/>
                <a:gd name="T55" fmla="*/ 1 h 460"/>
                <a:gd name="T56" fmla="*/ 1 w 931"/>
                <a:gd name="T57" fmla="*/ 1 h 460"/>
                <a:gd name="T58" fmla="*/ 1 w 931"/>
                <a:gd name="T59" fmla="*/ 1 h 460"/>
                <a:gd name="T60" fmla="*/ 1 w 931"/>
                <a:gd name="T61" fmla="*/ 1 h 460"/>
                <a:gd name="T62" fmla="*/ 1 w 931"/>
                <a:gd name="T63" fmla="*/ 1 h 460"/>
                <a:gd name="T64" fmla="*/ 1 w 931"/>
                <a:gd name="T65" fmla="*/ 1 h 460"/>
                <a:gd name="T66" fmla="*/ 1 w 931"/>
                <a:gd name="T67" fmla="*/ 1 h 460"/>
                <a:gd name="T68" fmla="*/ 1 w 931"/>
                <a:gd name="T69" fmla="*/ 1 h 460"/>
                <a:gd name="T70" fmla="*/ 1 w 931"/>
                <a:gd name="T71" fmla="*/ 1 h 460"/>
                <a:gd name="T72" fmla="*/ 1 w 931"/>
                <a:gd name="T73" fmla="*/ 1 h 460"/>
                <a:gd name="T74" fmla="*/ 1 w 931"/>
                <a:gd name="T75" fmla="*/ 1 h 460"/>
                <a:gd name="T76" fmla="*/ 1 w 931"/>
                <a:gd name="T77" fmla="*/ 1 h 460"/>
                <a:gd name="T78" fmla="*/ 1 w 931"/>
                <a:gd name="T79" fmla="*/ 1 h 460"/>
                <a:gd name="T80" fmla="*/ 1 w 931"/>
                <a:gd name="T81" fmla="*/ 1 h 460"/>
                <a:gd name="T82" fmla="*/ 1 w 931"/>
                <a:gd name="T83" fmla="*/ 1 h 460"/>
                <a:gd name="T84" fmla="*/ 1 w 931"/>
                <a:gd name="T85" fmla="*/ 1 h 460"/>
                <a:gd name="T86" fmla="*/ 1 w 931"/>
                <a:gd name="T87" fmla="*/ 1 h 460"/>
                <a:gd name="T88" fmla="*/ 1 w 931"/>
                <a:gd name="T89" fmla="*/ 1 h 460"/>
                <a:gd name="T90" fmla="*/ 1 w 931"/>
                <a:gd name="T91" fmla="*/ 1 h 460"/>
                <a:gd name="T92" fmla="*/ 1 w 931"/>
                <a:gd name="T93" fmla="*/ 1 h 460"/>
                <a:gd name="T94" fmla="*/ 1 w 931"/>
                <a:gd name="T95" fmla="*/ 1 h 460"/>
                <a:gd name="T96" fmla="*/ 1 w 931"/>
                <a:gd name="T97" fmla="*/ 1 h 460"/>
                <a:gd name="T98" fmla="*/ 1 w 931"/>
                <a:gd name="T99" fmla="*/ 1 h 460"/>
                <a:gd name="T100" fmla="*/ 1 w 931"/>
                <a:gd name="T101" fmla="*/ 1 h 460"/>
                <a:gd name="T102" fmla="*/ 1 w 931"/>
                <a:gd name="T103" fmla="*/ 1 h 460"/>
                <a:gd name="T104" fmla="*/ 1 w 931"/>
                <a:gd name="T105" fmla="*/ 1 h 460"/>
                <a:gd name="T106" fmla="*/ 1 w 931"/>
                <a:gd name="T107" fmla="*/ 1 h 460"/>
                <a:gd name="T108" fmla="*/ 1 w 931"/>
                <a:gd name="T109" fmla="*/ 1 h 460"/>
                <a:gd name="T110" fmla="*/ 1 w 931"/>
                <a:gd name="T111" fmla="*/ 1 h 460"/>
                <a:gd name="T112" fmla="*/ 1 w 931"/>
                <a:gd name="T113" fmla="*/ 1 h 460"/>
                <a:gd name="T114" fmla="*/ 1 w 931"/>
                <a:gd name="T115" fmla="*/ 1 h 4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31"/>
                <a:gd name="T175" fmla="*/ 0 h 460"/>
                <a:gd name="T176" fmla="*/ 931 w 931"/>
                <a:gd name="T177" fmla="*/ 460 h 4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31" h="460">
                  <a:moveTo>
                    <a:pt x="150" y="313"/>
                  </a:moveTo>
                  <a:lnTo>
                    <a:pt x="154" y="315"/>
                  </a:lnTo>
                  <a:lnTo>
                    <a:pt x="161" y="315"/>
                  </a:lnTo>
                  <a:lnTo>
                    <a:pt x="169" y="315"/>
                  </a:lnTo>
                  <a:lnTo>
                    <a:pt x="176" y="313"/>
                  </a:lnTo>
                  <a:lnTo>
                    <a:pt x="184" y="311"/>
                  </a:lnTo>
                  <a:lnTo>
                    <a:pt x="193" y="310"/>
                  </a:lnTo>
                  <a:lnTo>
                    <a:pt x="214" y="302"/>
                  </a:lnTo>
                  <a:lnTo>
                    <a:pt x="235" y="291"/>
                  </a:lnTo>
                  <a:lnTo>
                    <a:pt x="247" y="283"/>
                  </a:lnTo>
                  <a:lnTo>
                    <a:pt x="252" y="277"/>
                  </a:lnTo>
                  <a:lnTo>
                    <a:pt x="256" y="273"/>
                  </a:lnTo>
                  <a:lnTo>
                    <a:pt x="262" y="268"/>
                  </a:lnTo>
                  <a:lnTo>
                    <a:pt x="268" y="262"/>
                  </a:lnTo>
                  <a:lnTo>
                    <a:pt x="271" y="254"/>
                  </a:lnTo>
                  <a:lnTo>
                    <a:pt x="277" y="249"/>
                  </a:lnTo>
                  <a:lnTo>
                    <a:pt x="281" y="241"/>
                  </a:lnTo>
                  <a:lnTo>
                    <a:pt x="287" y="234"/>
                  </a:lnTo>
                  <a:lnTo>
                    <a:pt x="290" y="226"/>
                  </a:lnTo>
                  <a:lnTo>
                    <a:pt x="294" y="220"/>
                  </a:lnTo>
                  <a:lnTo>
                    <a:pt x="298" y="213"/>
                  </a:lnTo>
                  <a:lnTo>
                    <a:pt x="304" y="207"/>
                  </a:lnTo>
                  <a:lnTo>
                    <a:pt x="306" y="199"/>
                  </a:lnTo>
                  <a:lnTo>
                    <a:pt x="309" y="194"/>
                  </a:lnTo>
                  <a:lnTo>
                    <a:pt x="313" y="186"/>
                  </a:lnTo>
                  <a:lnTo>
                    <a:pt x="317" y="180"/>
                  </a:lnTo>
                  <a:lnTo>
                    <a:pt x="323" y="169"/>
                  </a:lnTo>
                  <a:lnTo>
                    <a:pt x="327" y="163"/>
                  </a:lnTo>
                  <a:lnTo>
                    <a:pt x="330" y="156"/>
                  </a:lnTo>
                  <a:lnTo>
                    <a:pt x="336" y="146"/>
                  </a:lnTo>
                  <a:lnTo>
                    <a:pt x="342" y="135"/>
                  </a:lnTo>
                  <a:lnTo>
                    <a:pt x="349" y="125"/>
                  </a:lnTo>
                  <a:lnTo>
                    <a:pt x="357" y="116"/>
                  </a:lnTo>
                  <a:lnTo>
                    <a:pt x="365" y="108"/>
                  </a:lnTo>
                  <a:lnTo>
                    <a:pt x="382" y="93"/>
                  </a:lnTo>
                  <a:lnTo>
                    <a:pt x="401" y="83"/>
                  </a:lnTo>
                  <a:lnTo>
                    <a:pt x="412" y="80"/>
                  </a:lnTo>
                  <a:lnTo>
                    <a:pt x="422" y="76"/>
                  </a:lnTo>
                  <a:lnTo>
                    <a:pt x="427" y="74"/>
                  </a:lnTo>
                  <a:lnTo>
                    <a:pt x="433" y="74"/>
                  </a:lnTo>
                  <a:lnTo>
                    <a:pt x="443" y="72"/>
                  </a:lnTo>
                  <a:lnTo>
                    <a:pt x="452" y="70"/>
                  </a:lnTo>
                  <a:lnTo>
                    <a:pt x="460" y="70"/>
                  </a:lnTo>
                  <a:lnTo>
                    <a:pt x="469" y="68"/>
                  </a:lnTo>
                  <a:lnTo>
                    <a:pt x="477" y="68"/>
                  </a:lnTo>
                  <a:lnTo>
                    <a:pt x="482" y="68"/>
                  </a:lnTo>
                  <a:lnTo>
                    <a:pt x="490" y="70"/>
                  </a:lnTo>
                  <a:lnTo>
                    <a:pt x="500" y="70"/>
                  </a:lnTo>
                  <a:lnTo>
                    <a:pt x="509" y="72"/>
                  </a:lnTo>
                  <a:lnTo>
                    <a:pt x="505" y="74"/>
                  </a:lnTo>
                  <a:lnTo>
                    <a:pt x="498" y="80"/>
                  </a:lnTo>
                  <a:lnTo>
                    <a:pt x="494" y="85"/>
                  </a:lnTo>
                  <a:lnTo>
                    <a:pt x="488" y="91"/>
                  </a:lnTo>
                  <a:lnTo>
                    <a:pt x="482" y="95"/>
                  </a:lnTo>
                  <a:lnTo>
                    <a:pt x="477" y="102"/>
                  </a:lnTo>
                  <a:lnTo>
                    <a:pt x="471" y="108"/>
                  </a:lnTo>
                  <a:lnTo>
                    <a:pt x="467" y="116"/>
                  </a:lnTo>
                  <a:lnTo>
                    <a:pt x="462" y="121"/>
                  </a:lnTo>
                  <a:lnTo>
                    <a:pt x="458" y="129"/>
                  </a:lnTo>
                  <a:lnTo>
                    <a:pt x="454" y="137"/>
                  </a:lnTo>
                  <a:lnTo>
                    <a:pt x="452" y="144"/>
                  </a:lnTo>
                  <a:lnTo>
                    <a:pt x="450" y="156"/>
                  </a:lnTo>
                  <a:lnTo>
                    <a:pt x="454" y="165"/>
                  </a:lnTo>
                  <a:lnTo>
                    <a:pt x="463" y="171"/>
                  </a:lnTo>
                  <a:lnTo>
                    <a:pt x="473" y="175"/>
                  </a:lnTo>
                  <a:lnTo>
                    <a:pt x="486" y="173"/>
                  </a:lnTo>
                  <a:lnTo>
                    <a:pt x="500" y="169"/>
                  </a:lnTo>
                  <a:lnTo>
                    <a:pt x="513" y="161"/>
                  </a:lnTo>
                  <a:lnTo>
                    <a:pt x="524" y="152"/>
                  </a:lnTo>
                  <a:lnTo>
                    <a:pt x="530" y="146"/>
                  </a:lnTo>
                  <a:lnTo>
                    <a:pt x="534" y="138"/>
                  </a:lnTo>
                  <a:lnTo>
                    <a:pt x="538" y="131"/>
                  </a:lnTo>
                  <a:lnTo>
                    <a:pt x="541" y="123"/>
                  </a:lnTo>
                  <a:lnTo>
                    <a:pt x="547" y="114"/>
                  </a:lnTo>
                  <a:lnTo>
                    <a:pt x="553" y="102"/>
                  </a:lnTo>
                  <a:lnTo>
                    <a:pt x="559" y="93"/>
                  </a:lnTo>
                  <a:lnTo>
                    <a:pt x="564" y="81"/>
                  </a:lnTo>
                  <a:lnTo>
                    <a:pt x="572" y="70"/>
                  </a:lnTo>
                  <a:lnTo>
                    <a:pt x="579" y="61"/>
                  </a:lnTo>
                  <a:lnTo>
                    <a:pt x="587" y="51"/>
                  </a:lnTo>
                  <a:lnTo>
                    <a:pt x="595" y="43"/>
                  </a:lnTo>
                  <a:lnTo>
                    <a:pt x="610" y="32"/>
                  </a:lnTo>
                  <a:lnTo>
                    <a:pt x="619" y="28"/>
                  </a:lnTo>
                  <a:lnTo>
                    <a:pt x="623" y="28"/>
                  </a:lnTo>
                  <a:lnTo>
                    <a:pt x="627" y="28"/>
                  </a:lnTo>
                  <a:lnTo>
                    <a:pt x="636" y="30"/>
                  </a:lnTo>
                  <a:lnTo>
                    <a:pt x="646" y="34"/>
                  </a:lnTo>
                  <a:lnTo>
                    <a:pt x="657" y="49"/>
                  </a:lnTo>
                  <a:lnTo>
                    <a:pt x="657" y="66"/>
                  </a:lnTo>
                  <a:lnTo>
                    <a:pt x="654" y="78"/>
                  </a:lnTo>
                  <a:lnTo>
                    <a:pt x="650" y="87"/>
                  </a:lnTo>
                  <a:lnTo>
                    <a:pt x="642" y="97"/>
                  </a:lnTo>
                  <a:lnTo>
                    <a:pt x="636" y="108"/>
                  </a:lnTo>
                  <a:lnTo>
                    <a:pt x="629" y="118"/>
                  </a:lnTo>
                  <a:lnTo>
                    <a:pt x="623" y="127"/>
                  </a:lnTo>
                  <a:lnTo>
                    <a:pt x="617" y="137"/>
                  </a:lnTo>
                  <a:lnTo>
                    <a:pt x="612" y="146"/>
                  </a:lnTo>
                  <a:lnTo>
                    <a:pt x="606" y="159"/>
                  </a:lnTo>
                  <a:lnTo>
                    <a:pt x="612" y="171"/>
                  </a:lnTo>
                  <a:lnTo>
                    <a:pt x="617" y="171"/>
                  </a:lnTo>
                  <a:lnTo>
                    <a:pt x="627" y="167"/>
                  </a:lnTo>
                  <a:lnTo>
                    <a:pt x="638" y="157"/>
                  </a:lnTo>
                  <a:lnTo>
                    <a:pt x="644" y="152"/>
                  </a:lnTo>
                  <a:lnTo>
                    <a:pt x="650" y="146"/>
                  </a:lnTo>
                  <a:lnTo>
                    <a:pt x="657" y="138"/>
                  </a:lnTo>
                  <a:lnTo>
                    <a:pt x="663" y="131"/>
                  </a:lnTo>
                  <a:lnTo>
                    <a:pt x="671" y="121"/>
                  </a:lnTo>
                  <a:lnTo>
                    <a:pt x="678" y="114"/>
                  </a:lnTo>
                  <a:lnTo>
                    <a:pt x="682" y="110"/>
                  </a:lnTo>
                  <a:lnTo>
                    <a:pt x="686" y="104"/>
                  </a:lnTo>
                  <a:lnTo>
                    <a:pt x="690" y="100"/>
                  </a:lnTo>
                  <a:lnTo>
                    <a:pt x="695" y="95"/>
                  </a:lnTo>
                  <a:lnTo>
                    <a:pt x="699" y="91"/>
                  </a:lnTo>
                  <a:lnTo>
                    <a:pt x="703" y="87"/>
                  </a:lnTo>
                  <a:lnTo>
                    <a:pt x="707" y="81"/>
                  </a:lnTo>
                  <a:lnTo>
                    <a:pt x="711" y="78"/>
                  </a:lnTo>
                  <a:lnTo>
                    <a:pt x="718" y="68"/>
                  </a:lnTo>
                  <a:lnTo>
                    <a:pt x="722" y="62"/>
                  </a:lnTo>
                  <a:lnTo>
                    <a:pt x="726" y="59"/>
                  </a:lnTo>
                  <a:lnTo>
                    <a:pt x="732" y="53"/>
                  </a:lnTo>
                  <a:lnTo>
                    <a:pt x="735" y="49"/>
                  </a:lnTo>
                  <a:lnTo>
                    <a:pt x="743" y="42"/>
                  </a:lnTo>
                  <a:lnTo>
                    <a:pt x="751" y="34"/>
                  </a:lnTo>
                  <a:lnTo>
                    <a:pt x="758" y="26"/>
                  </a:lnTo>
                  <a:lnTo>
                    <a:pt x="773" y="13"/>
                  </a:lnTo>
                  <a:lnTo>
                    <a:pt x="787" y="5"/>
                  </a:lnTo>
                  <a:lnTo>
                    <a:pt x="800" y="0"/>
                  </a:lnTo>
                  <a:lnTo>
                    <a:pt x="811" y="0"/>
                  </a:lnTo>
                  <a:lnTo>
                    <a:pt x="819" y="7"/>
                  </a:lnTo>
                  <a:lnTo>
                    <a:pt x="828" y="26"/>
                  </a:lnTo>
                  <a:lnTo>
                    <a:pt x="825" y="47"/>
                  </a:lnTo>
                  <a:lnTo>
                    <a:pt x="819" y="59"/>
                  </a:lnTo>
                  <a:lnTo>
                    <a:pt x="811" y="68"/>
                  </a:lnTo>
                  <a:lnTo>
                    <a:pt x="802" y="80"/>
                  </a:lnTo>
                  <a:lnTo>
                    <a:pt x="796" y="85"/>
                  </a:lnTo>
                  <a:lnTo>
                    <a:pt x="792" y="91"/>
                  </a:lnTo>
                  <a:lnTo>
                    <a:pt x="787" y="95"/>
                  </a:lnTo>
                  <a:lnTo>
                    <a:pt x="781" y="100"/>
                  </a:lnTo>
                  <a:lnTo>
                    <a:pt x="775" y="104"/>
                  </a:lnTo>
                  <a:lnTo>
                    <a:pt x="770" y="110"/>
                  </a:lnTo>
                  <a:lnTo>
                    <a:pt x="749" y="129"/>
                  </a:lnTo>
                  <a:lnTo>
                    <a:pt x="743" y="133"/>
                  </a:lnTo>
                  <a:lnTo>
                    <a:pt x="739" y="137"/>
                  </a:lnTo>
                  <a:lnTo>
                    <a:pt x="733" y="140"/>
                  </a:lnTo>
                  <a:lnTo>
                    <a:pt x="730" y="146"/>
                  </a:lnTo>
                  <a:lnTo>
                    <a:pt x="724" y="152"/>
                  </a:lnTo>
                  <a:lnTo>
                    <a:pt x="718" y="159"/>
                  </a:lnTo>
                  <a:lnTo>
                    <a:pt x="718" y="163"/>
                  </a:lnTo>
                  <a:lnTo>
                    <a:pt x="724" y="161"/>
                  </a:lnTo>
                  <a:lnTo>
                    <a:pt x="732" y="156"/>
                  </a:lnTo>
                  <a:lnTo>
                    <a:pt x="754" y="140"/>
                  </a:lnTo>
                  <a:lnTo>
                    <a:pt x="781" y="121"/>
                  </a:lnTo>
                  <a:lnTo>
                    <a:pt x="813" y="102"/>
                  </a:lnTo>
                  <a:lnTo>
                    <a:pt x="846" y="85"/>
                  </a:lnTo>
                  <a:lnTo>
                    <a:pt x="861" y="80"/>
                  </a:lnTo>
                  <a:lnTo>
                    <a:pt x="874" y="76"/>
                  </a:lnTo>
                  <a:lnTo>
                    <a:pt x="880" y="76"/>
                  </a:lnTo>
                  <a:lnTo>
                    <a:pt x="886" y="76"/>
                  </a:lnTo>
                  <a:lnTo>
                    <a:pt x="897" y="80"/>
                  </a:lnTo>
                  <a:lnTo>
                    <a:pt x="906" y="83"/>
                  </a:lnTo>
                  <a:lnTo>
                    <a:pt x="914" y="89"/>
                  </a:lnTo>
                  <a:lnTo>
                    <a:pt x="924" y="99"/>
                  </a:lnTo>
                  <a:lnTo>
                    <a:pt x="931" y="119"/>
                  </a:lnTo>
                  <a:lnTo>
                    <a:pt x="927" y="129"/>
                  </a:lnTo>
                  <a:lnTo>
                    <a:pt x="922" y="137"/>
                  </a:lnTo>
                  <a:lnTo>
                    <a:pt x="912" y="144"/>
                  </a:lnTo>
                  <a:lnTo>
                    <a:pt x="901" y="148"/>
                  </a:lnTo>
                  <a:lnTo>
                    <a:pt x="895" y="148"/>
                  </a:lnTo>
                  <a:lnTo>
                    <a:pt x="889" y="150"/>
                  </a:lnTo>
                  <a:lnTo>
                    <a:pt x="876" y="152"/>
                  </a:lnTo>
                  <a:lnTo>
                    <a:pt x="870" y="154"/>
                  </a:lnTo>
                  <a:lnTo>
                    <a:pt x="865" y="154"/>
                  </a:lnTo>
                  <a:lnTo>
                    <a:pt x="855" y="156"/>
                  </a:lnTo>
                  <a:lnTo>
                    <a:pt x="842" y="161"/>
                  </a:lnTo>
                  <a:lnTo>
                    <a:pt x="840" y="165"/>
                  </a:lnTo>
                  <a:lnTo>
                    <a:pt x="844" y="169"/>
                  </a:lnTo>
                  <a:lnTo>
                    <a:pt x="859" y="190"/>
                  </a:lnTo>
                  <a:lnTo>
                    <a:pt x="876" y="216"/>
                  </a:lnTo>
                  <a:lnTo>
                    <a:pt x="882" y="239"/>
                  </a:lnTo>
                  <a:lnTo>
                    <a:pt x="880" y="243"/>
                  </a:lnTo>
                  <a:lnTo>
                    <a:pt x="876" y="247"/>
                  </a:lnTo>
                  <a:lnTo>
                    <a:pt x="870" y="247"/>
                  </a:lnTo>
                  <a:lnTo>
                    <a:pt x="863" y="247"/>
                  </a:lnTo>
                  <a:lnTo>
                    <a:pt x="855" y="245"/>
                  </a:lnTo>
                  <a:lnTo>
                    <a:pt x="846" y="241"/>
                  </a:lnTo>
                  <a:lnTo>
                    <a:pt x="838" y="239"/>
                  </a:lnTo>
                  <a:lnTo>
                    <a:pt x="828" y="234"/>
                  </a:lnTo>
                  <a:lnTo>
                    <a:pt x="813" y="226"/>
                  </a:lnTo>
                  <a:lnTo>
                    <a:pt x="798" y="216"/>
                  </a:lnTo>
                  <a:lnTo>
                    <a:pt x="783" y="209"/>
                  </a:lnTo>
                  <a:lnTo>
                    <a:pt x="771" y="203"/>
                  </a:lnTo>
                  <a:lnTo>
                    <a:pt x="760" y="203"/>
                  </a:lnTo>
                  <a:lnTo>
                    <a:pt x="751" y="209"/>
                  </a:lnTo>
                  <a:lnTo>
                    <a:pt x="749" y="215"/>
                  </a:lnTo>
                  <a:lnTo>
                    <a:pt x="749" y="222"/>
                  </a:lnTo>
                  <a:lnTo>
                    <a:pt x="754" y="239"/>
                  </a:lnTo>
                  <a:lnTo>
                    <a:pt x="777" y="281"/>
                  </a:lnTo>
                  <a:lnTo>
                    <a:pt x="796" y="321"/>
                  </a:lnTo>
                  <a:lnTo>
                    <a:pt x="796" y="334"/>
                  </a:lnTo>
                  <a:lnTo>
                    <a:pt x="792" y="340"/>
                  </a:lnTo>
                  <a:lnTo>
                    <a:pt x="787" y="344"/>
                  </a:lnTo>
                  <a:lnTo>
                    <a:pt x="779" y="344"/>
                  </a:lnTo>
                  <a:lnTo>
                    <a:pt x="771" y="344"/>
                  </a:lnTo>
                  <a:lnTo>
                    <a:pt x="764" y="342"/>
                  </a:lnTo>
                  <a:lnTo>
                    <a:pt x="756" y="338"/>
                  </a:lnTo>
                  <a:lnTo>
                    <a:pt x="741" y="327"/>
                  </a:lnTo>
                  <a:lnTo>
                    <a:pt x="724" y="311"/>
                  </a:lnTo>
                  <a:lnTo>
                    <a:pt x="709" y="298"/>
                  </a:lnTo>
                  <a:lnTo>
                    <a:pt x="692" y="285"/>
                  </a:lnTo>
                  <a:lnTo>
                    <a:pt x="661" y="268"/>
                  </a:lnTo>
                  <a:lnTo>
                    <a:pt x="648" y="268"/>
                  </a:lnTo>
                  <a:lnTo>
                    <a:pt x="636" y="270"/>
                  </a:lnTo>
                  <a:lnTo>
                    <a:pt x="627" y="273"/>
                  </a:lnTo>
                  <a:lnTo>
                    <a:pt x="625" y="277"/>
                  </a:lnTo>
                  <a:lnTo>
                    <a:pt x="621" y="281"/>
                  </a:lnTo>
                  <a:lnTo>
                    <a:pt x="619" y="291"/>
                  </a:lnTo>
                  <a:lnTo>
                    <a:pt x="621" y="302"/>
                  </a:lnTo>
                  <a:lnTo>
                    <a:pt x="636" y="325"/>
                  </a:lnTo>
                  <a:lnTo>
                    <a:pt x="661" y="346"/>
                  </a:lnTo>
                  <a:lnTo>
                    <a:pt x="673" y="351"/>
                  </a:lnTo>
                  <a:lnTo>
                    <a:pt x="684" y="357"/>
                  </a:lnTo>
                  <a:lnTo>
                    <a:pt x="695" y="363"/>
                  </a:lnTo>
                  <a:lnTo>
                    <a:pt x="705" y="370"/>
                  </a:lnTo>
                  <a:lnTo>
                    <a:pt x="720" y="393"/>
                  </a:lnTo>
                  <a:lnTo>
                    <a:pt x="722" y="408"/>
                  </a:lnTo>
                  <a:lnTo>
                    <a:pt x="718" y="422"/>
                  </a:lnTo>
                  <a:lnTo>
                    <a:pt x="707" y="433"/>
                  </a:lnTo>
                  <a:lnTo>
                    <a:pt x="692" y="443"/>
                  </a:lnTo>
                  <a:lnTo>
                    <a:pt x="682" y="446"/>
                  </a:lnTo>
                  <a:lnTo>
                    <a:pt x="673" y="448"/>
                  </a:lnTo>
                  <a:lnTo>
                    <a:pt x="663" y="448"/>
                  </a:lnTo>
                  <a:lnTo>
                    <a:pt x="654" y="448"/>
                  </a:lnTo>
                  <a:lnTo>
                    <a:pt x="644" y="448"/>
                  </a:lnTo>
                  <a:lnTo>
                    <a:pt x="635" y="445"/>
                  </a:lnTo>
                  <a:lnTo>
                    <a:pt x="625" y="441"/>
                  </a:lnTo>
                  <a:lnTo>
                    <a:pt x="617" y="435"/>
                  </a:lnTo>
                  <a:lnTo>
                    <a:pt x="604" y="420"/>
                  </a:lnTo>
                  <a:lnTo>
                    <a:pt x="589" y="399"/>
                  </a:lnTo>
                  <a:lnTo>
                    <a:pt x="559" y="357"/>
                  </a:lnTo>
                  <a:lnTo>
                    <a:pt x="530" y="325"/>
                  </a:lnTo>
                  <a:lnTo>
                    <a:pt x="517" y="317"/>
                  </a:lnTo>
                  <a:lnTo>
                    <a:pt x="505" y="319"/>
                  </a:lnTo>
                  <a:lnTo>
                    <a:pt x="501" y="323"/>
                  </a:lnTo>
                  <a:lnTo>
                    <a:pt x="500" y="329"/>
                  </a:lnTo>
                  <a:lnTo>
                    <a:pt x="505" y="340"/>
                  </a:lnTo>
                  <a:lnTo>
                    <a:pt x="530" y="370"/>
                  </a:lnTo>
                  <a:lnTo>
                    <a:pt x="543" y="387"/>
                  </a:lnTo>
                  <a:lnTo>
                    <a:pt x="555" y="405"/>
                  </a:lnTo>
                  <a:lnTo>
                    <a:pt x="560" y="420"/>
                  </a:lnTo>
                  <a:lnTo>
                    <a:pt x="559" y="433"/>
                  </a:lnTo>
                  <a:lnTo>
                    <a:pt x="553" y="439"/>
                  </a:lnTo>
                  <a:lnTo>
                    <a:pt x="543" y="445"/>
                  </a:lnTo>
                  <a:lnTo>
                    <a:pt x="532" y="448"/>
                  </a:lnTo>
                  <a:lnTo>
                    <a:pt x="524" y="450"/>
                  </a:lnTo>
                  <a:lnTo>
                    <a:pt x="519" y="452"/>
                  </a:lnTo>
                  <a:lnTo>
                    <a:pt x="511" y="454"/>
                  </a:lnTo>
                  <a:lnTo>
                    <a:pt x="501" y="454"/>
                  </a:lnTo>
                  <a:lnTo>
                    <a:pt x="494" y="456"/>
                  </a:lnTo>
                  <a:lnTo>
                    <a:pt x="484" y="458"/>
                  </a:lnTo>
                  <a:lnTo>
                    <a:pt x="477" y="458"/>
                  </a:lnTo>
                  <a:lnTo>
                    <a:pt x="467" y="458"/>
                  </a:lnTo>
                  <a:lnTo>
                    <a:pt x="458" y="460"/>
                  </a:lnTo>
                  <a:lnTo>
                    <a:pt x="448" y="460"/>
                  </a:lnTo>
                  <a:lnTo>
                    <a:pt x="439" y="460"/>
                  </a:lnTo>
                  <a:lnTo>
                    <a:pt x="429" y="458"/>
                  </a:lnTo>
                  <a:lnTo>
                    <a:pt x="420" y="458"/>
                  </a:lnTo>
                  <a:lnTo>
                    <a:pt x="410" y="456"/>
                  </a:lnTo>
                  <a:lnTo>
                    <a:pt x="401" y="456"/>
                  </a:lnTo>
                  <a:lnTo>
                    <a:pt x="393" y="454"/>
                  </a:lnTo>
                  <a:lnTo>
                    <a:pt x="384" y="452"/>
                  </a:lnTo>
                  <a:lnTo>
                    <a:pt x="376" y="450"/>
                  </a:lnTo>
                  <a:lnTo>
                    <a:pt x="366" y="446"/>
                  </a:lnTo>
                  <a:lnTo>
                    <a:pt x="361" y="445"/>
                  </a:lnTo>
                  <a:lnTo>
                    <a:pt x="346" y="437"/>
                  </a:lnTo>
                  <a:lnTo>
                    <a:pt x="334" y="427"/>
                  </a:lnTo>
                  <a:lnTo>
                    <a:pt x="325" y="418"/>
                  </a:lnTo>
                  <a:lnTo>
                    <a:pt x="308" y="399"/>
                  </a:lnTo>
                  <a:lnTo>
                    <a:pt x="289" y="386"/>
                  </a:lnTo>
                  <a:lnTo>
                    <a:pt x="268" y="376"/>
                  </a:lnTo>
                  <a:lnTo>
                    <a:pt x="258" y="374"/>
                  </a:lnTo>
                  <a:lnTo>
                    <a:pt x="249" y="372"/>
                  </a:lnTo>
                  <a:lnTo>
                    <a:pt x="241" y="370"/>
                  </a:lnTo>
                  <a:lnTo>
                    <a:pt x="231" y="368"/>
                  </a:lnTo>
                  <a:lnTo>
                    <a:pt x="218" y="368"/>
                  </a:lnTo>
                  <a:lnTo>
                    <a:pt x="209" y="368"/>
                  </a:lnTo>
                  <a:lnTo>
                    <a:pt x="205" y="368"/>
                  </a:lnTo>
                  <a:lnTo>
                    <a:pt x="334" y="329"/>
                  </a:lnTo>
                  <a:lnTo>
                    <a:pt x="509" y="416"/>
                  </a:lnTo>
                  <a:lnTo>
                    <a:pt x="376" y="315"/>
                  </a:lnTo>
                  <a:lnTo>
                    <a:pt x="532" y="270"/>
                  </a:lnTo>
                  <a:lnTo>
                    <a:pt x="657" y="406"/>
                  </a:lnTo>
                  <a:lnTo>
                    <a:pt x="562" y="258"/>
                  </a:lnTo>
                  <a:lnTo>
                    <a:pt x="663" y="224"/>
                  </a:lnTo>
                  <a:lnTo>
                    <a:pt x="764" y="311"/>
                  </a:lnTo>
                  <a:lnTo>
                    <a:pt x="692" y="215"/>
                  </a:lnTo>
                  <a:lnTo>
                    <a:pt x="773" y="182"/>
                  </a:lnTo>
                  <a:lnTo>
                    <a:pt x="846" y="213"/>
                  </a:lnTo>
                  <a:lnTo>
                    <a:pt x="789" y="165"/>
                  </a:lnTo>
                  <a:lnTo>
                    <a:pt x="891" y="104"/>
                  </a:lnTo>
                  <a:lnTo>
                    <a:pt x="754" y="167"/>
                  </a:lnTo>
                  <a:lnTo>
                    <a:pt x="648" y="209"/>
                  </a:lnTo>
                  <a:lnTo>
                    <a:pt x="796" y="43"/>
                  </a:lnTo>
                  <a:lnTo>
                    <a:pt x="606" y="216"/>
                  </a:lnTo>
                  <a:lnTo>
                    <a:pt x="522" y="239"/>
                  </a:lnTo>
                  <a:lnTo>
                    <a:pt x="625" y="66"/>
                  </a:lnTo>
                  <a:lnTo>
                    <a:pt x="482" y="249"/>
                  </a:lnTo>
                  <a:lnTo>
                    <a:pt x="359" y="285"/>
                  </a:lnTo>
                  <a:lnTo>
                    <a:pt x="414" y="125"/>
                  </a:lnTo>
                  <a:lnTo>
                    <a:pt x="323" y="298"/>
                  </a:lnTo>
                  <a:lnTo>
                    <a:pt x="308" y="304"/>
                  </a:lnTo>
                  <a:lnTo>
                    <a:pt x="290" y="311"/>
                  </a:lnTo>
                  <a:lnTo>
                    <a:pt x="270" y="321"/>
                  </a:lnTo>
                  <a:lnTo>
                    <a:pt x="247" y="329"/>
                  </a:lnTo>
                  <a:lnTo>
                    <a:pt x="224" y="338"/>
                  </a:lnTo>
                  <a:lnTo>
                    <a:pt x="218" y="340"/>
                  </a:lnTo>
                  <a:lnTo>
                    <a:pt x="212" y="342"/>
                  </a:lnTo>
                  <a:lnTo>
                    <a:pt x="207" y="342"/>
                  </a:lnTo>
                  <a:lnTo>
                    <a:pt x="201" y="344"/>
                  </a:lnTo>
                  <a:lnTo>
                    <a:pt x="195" y="346"/>
                  </a:lnTo>
                  <a:lnTo>
                    <a:pt x="192" y="348"/>
                  </a:lnTo>
                  <a:lnTo>
                    <a:pt x="182" y="348"/>
                  </a:lnTo>
                  <a:lnTo>
                    <a:pt x="173" y="349"/>
                  </a:lnTo>
                  <a:lnTo>
                    <a:pt x="167" y="349"/>
                  </a:lnTo>
                  <a:lnTo>
                    <a:pt x="159" y="349"/>
                  </a:lnTo>
                  <a:lnTo>
                    <a:pt x="154" y="349"/>
                  </a:lnTo>
                  <a:lnTo>
                    <a:pt x="148" y="349"/>
                  </a:lnTo>
                  <a:lnTo>
                    <a:pt x="140" y="349"/>
                  </a:lnTo>
                  <a:lnTo>
                    <a:pt x="135" y="349"/>
                  </a:lnTo>
                  <a:lnTo>
                    <a:pt x="127" y="349"/>
                  </a:lnTo>
                  <a:lnTo>
                    <a:pt x="119" y="348"/>
                  </a:lnTo>
                  <a:lnTo>
                    <a:pt x="112" y="348"/>
                  </a:lnTo>
                  <a:lnTo>
                    <a:pt x="104" y="348"/>
                  </a:lnTo>
                  <a:lnTo>
                    <a:pt x="97" y="346"/>
                  </a:lnTo>
                  <a:lnTo>
                    <a:pt x="89" y="346"/>
                  </a:lnTo>
                  <a:lnTo>
                    <a:pt x="81" y="344"/>
                  </a:lnTo>
                  <a:lnTo>
                    <a:pt x="74" y="344"/>
                  </a:lnTo>
                  <a:lnTo>
                    <a:pt x="58" y="342"/>
                  </a:lnTo>
                  <a:lnTo>
                    <a:pt x="53" y="340"/>
                  </a:lnTo>
                  <a:lnTo>
                    <a:pt x="45" y="340"/>
                  </a:lnTo>
                  <a:lnTo>
                    <a:pt x="34" y="338"/>
                  </a:lnTo>
                  <a:lnTo>
                    <a:pt x="22" y="336"/>
                  </a:lnTo>
                  <a:lnTo>
                    <a:pt x="13" y="334"/>
                  </a:lnTo>
                  <a:lnTo>
                    <a:pt x="5" y="332"/>
                  </a:lnTo>
                  <a:lnTo>
                    <a:pt x="0" y="332"/>
                  </a:lnTo>
                  <a:lnTo>
                    <a:pt x="102" y="272"/>
                  </a:lnTo>
                  <a:lnTo>
                    <a:pt x="106" y="279"/>
                  </a:lnTo>
                  <a:lnTo>
                    <a:pt x="123" y="298"/>
                  </a:lnTo>
                  <a:lnTo>
                    <a:pt x="150" y="313"/>
                  </a:lnTo>
                  <a:close/>
                </a:path>
              </a:pathLst>
            </a:custGeom>
            <a:gradFill rotWithShape="1">
              <a:gsLst>
                <a:gs pos="0">
                  <a:srgbClr val="FF00FF"/>
                </a:gs>
                <a:gs pos="50000">
                  <a:srgbClr val="0000FF"/>
                </a:gs>
                <a:gs pos="100000">
                  <a:srgbClr val="FF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800" kern="1200" smtClean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071" name="Freeform 18"/>
            <p:cNvSpPr>
              <a:spLocks/>
            </p:cNvSpPr>
            <p:nvPr/>
          </p:nvSpPr>
          <p:spPr bwMode="auto">
            <a:xfrm>
              <a:off x="672" y="432"/>
              <a:ext cx="465" cy="230"/>
            </a:xfrm>
            <a:custGeom>
              <a:avLst/>
              <a:gdLst>
                <a:gd name="T0" fmla="*/ 1 w 929"/>
                <a:gd name="T1" fmla="*/ 1 h 460"/>
                <a:gd name="T2" fmla="*/ 1 w 929"/>
                <a:gd name="T3" fmla="*/ 1 h 460"/>
                <a:gd name="T4" fmla="*/ 1 w 929"/>
                <a:gd name="T5" fmla="*/ 1 h 460"/>
                <a:gd name="T6" fmla="*/ 1 w 929"/>
                <a:gd name="T7" fmla="*/ 1 h 460"/>
                <a:gd name="T8" fmla="*/ 1 w 929"/>
                <a:gd name="T9" fmla="*/ 1 h 460"/>
                <a:gd name="T10" fmla="*/ 1 w 929"/>
                <a:gd name="T11" fmla="*/ 1 h 460"/>
                <a:gd name="T12" fmla="*/ 1 w 929"/>
                <a:gd name="T13" fmla="*/ 1 h 460"/>
                <a:gd name="T14" fmla="*/ 1 w 929"/>
                <a:gd name="T15" fmla="*/ 1 h 460"/>
                <a:gd name="T16" fmla="*/ 1 w 929"/>
                <a:gd name="T17" fmla="*/ 1 h 460"/>
                <a:gd name="T18" fmla="*/ 1 w 929"/>
                <a:gd name="T19" fmla="*/ 1 h 460"/>
                <a:gd name="T20" fmla="*/ 1 w 929"/>
                <a:gd name="T21" fmla="*/ 1 h 460"/>
                <a:gd name="T22" fmla="*/ 1 w 929"/>
                <a:gd name="T23" fmla="*/ 1 h 460"/>
                <a:gd name="T24" fmla="*/ 1 w 929"/>
                <a:gd name="T25" fmla="*/ 1 h 460"/>
                <a:gd name="T26" fmla="*/ 1 w 929"/>
                <a:gd name="T27" fmla="*/ 1 h 460"/>
                <a:gd name="T28" fmla="*/ 1 w 929"/>
                <a:gd name="T29" fmla="*/ 1 h 460"/>
                <a:gd name="T30" fmla="*/ 1 w 929"/>
                <a:gd name="T31" fmla="*/ 1 h 460"/>
                <a:gd name="T32" fmla="*/ 1 w 929"/>
                <a:gd name="T33" fmla="*/ 1 h 460"/>
                <a:gd name="T34" fmla="*/ 1 w 929"/>
                <a:gd name="T35" fmla="*/ 1 h 460"/>
                <a:gd name="T36" fmla="*/ 1 w 929"/>
                <a:gd name="T37" fmla="*/ 1 h 460"/>
                <a:gd name="T38" fmla="*/ 1 w 929"/>
                <a:gd name="T39" fmla="*/ 1 h 460"/>
                <a:gd name="T40" fmla="*/ 1 w 929"/>
                <a:gd name="T41" fmla="*/ 1 h 460"/>
                <a:gd name="T42" fmla="*/ 1 w 929"/>
                <a:gd name="T43" fmla="*/ 1 h 460"/>
                <a:gd name="T44" fmla="*/ 1 w 929"/>
                <a:gd name="T45" fmla="*/ 1 h 460"/>
                <a:gd name="T46" fmla="*/ 1 w 929"/>
                <a:gd name="T47" fmla="*/ 1 h 460"/>
                <a:gd name="T48" fmla="*/ 1 w 929"/>
                <a:gd name="T49" fmla="*/ 1 h 460"/>
                <a:gd name="T50" fmla="*/ 1 w 929"/>
                <a:gd name="T51" fmla="*/ 1 h 460"/>
                <a:gd name="T52" fmla="*/ 1 w 929"/>
                <a:gd name="T53" fmla="*/ 1 h 460"/>
                <a:gd name="T54" fmla="*/ 1 w 929"/>
                <a:gd name="T55" fmla="*/ 1 h 460"/>
                <a:gd name="T56" fmla="*/ 1 w 929"/>
                <a:gd name="T57" fmla="*/ 1 h 460"/>
                <a:gd name="T58" fmla="*/ 1 w 929"/>
                <a:gd name="T59" fmla="*/ 1 h 460"/>
                <a:gd name="T60" fmla="*/ 1 w 929"/>
                <a:gd name="T61" fmla="*/ 1 h 460"/>
                <a:gd name="T62" fmla="*/ 1 w 929"/>
                <a:gd name="T63" fmla="*/ 1 h 460"/>
                <a:gd name="T64" fmla="*/ 1 w 929"/>
                <a:gd name="T65" fmla="*/ 1 h 460"/>
                <a:gd name="T66" fmla="*/ 1 w 929"/>
                <a:gd name="T67" fmla="*/ 1 h 460"/>
                <a:gd name="T68" fmla="*/ 1 w 929"/>
                <a:gd name="T69" fmla="*/ 1 h 460"/>
                <a:gd name="T70" fmla="*/ 1 w 929"/>
                <a:gd name="T71" fmla="*/ 1 h 460"/>
                <a:gd name="T72" fmla="*/ 1 w 929"/>
                <a:gd name="T73" fmla="*/ 1 h 460"/>
                <a:gd name="T74" fmla="*/ 1 w 929"/>
                <a:gd name="T75" fmla="*/ 1 h 460"/>
                <a:gd name="T76" fmla="*/ 1 w 929"/>
                <a:gd name="T77" fmla="*/ 1 h 460"/>
                <a:gd name="T78" fmla="*/ 1 w 929"/>
                <a:gd name="T79" fmla="*/ 1 h 460"/>
                <a:gd name="T80" fmla="*/ 1 w 929"/>
                <a:gd name="T81" fmla="*/ 1 h 460"/>
                <a:gd name="T82" fmla="*/ 1 w 929"/>
                <a:gd name="T83" fmla="*/ 1 h 460"/>
                <a:gd name="T84" fmla="*/ 1 w 929"/>
                <a:gd name="T85" fmla="*/ 1 h 460"/>
                <a:gd name="T86" fmla="*/ 1 w 929"/>
                <a:gd name="T87" fmla="*/ 1 h 460"/>
                <a:gd name="T88" fmla="*/ 1 w 929"/>
                <a:gd name="T89" fmla="*/ 1 h 460"/>
                <a:gd name="T90" fmla="*/ 1 w 929"/>
                <a:gd name="T91" fmla="*/ 1 h 460"/>
                <a:gd name="T92" fmla="*/ 1 w 929"/>
                <a:gd name="T93" fmla="*/ 1 h 460"/>
                <a:gd name="T94" fmla="*/ 1 w 929"/>
                <a:gd name="T95" fmla="*/ 1 h 460"/>
                <a:gd name="T96" fmla="*/ 1 w 929"/>
                <a:gd name="T97" fmla="*/ 1 h 460"/>
                <a:gd name="T98" fmla="*/ 1 w 929"/>
                <a:gd name="T99" fmla="*/ 1 h 460"/>
                <a:gd name="T100" fmla="*/ 1 w 929"/>
                <a:gd name="T101" fmla="*/ 1 h 460"/>
                <a:gd name="T102" fmla="*/ 1 w 929"/>
                <a:gd name="T103" fmla="*/ 1 h 460"/>
                <a:gd name="T104" fmla="*/ 1 w 929"/>
                <a:gd name="T105" fmla="*/ 1 h 460"/>
                <a:gd name="T106" fmla="*/ 1 w 929"/>
                <a:gd name="T107" fmla="*/ 1 h 460"/>
                <a:gd name="T108" fmla="*/ 1 w 929"/>
                <a:gd name="T109" fmla="*/ 1 h 460"/>
                <a:gd name="T110" fmla="*/ 1 w 929"/>
                <a:gd name="T111" fmla="*/ 1 h 460"/>
                <a:gd name="T112" fmla="*/ 1 w 929"/>
                <a:gd name="T113" fmla="*/ 1 h 460"/>
                <a:gd name="T114" fmla="*/ 1 w 929"/>
                <a:gd name="T115" fmla="*/ 1 h 4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29"/>
                <a:gd name="T175" fmla="*/ 0 h 460"/>
                <a:gd name="T176" fmla="*/ 929 w 929"/>
                <a:gd name="T177" fmla="*/ 460 h 4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29" h="460">
                  <a:moveTo>
                    <a:pt x="148" y="316"/>
                  </a:moveTo>
                  <a:lnTo>
                    <a:pt x="152" y="316"/>
                  </a:lnTo>
                  <a:lnTo>
                    <a:pt x="161" y="316"/>
                  </a:lnTo>
                  <a:lnTo>
                    <a:pt x="167" y="316"/>
                  </a:lnTo>
                  <a:lnTo>
                    <a:pt x="174" y="314"/>
                  </a:lnTo>
                  <a:lnTo>
                    <a:pt x="184" y="312"/>
                  </a:lnTo>
                  <a:lnTo>
                    <a:pt x="193" y="310"/>
                  </a:lnTo>
                  <a:lnTo>
                    <a:pt x="212" y="304"/>
                  </a:lnTo>
                  <a:lnTo>
                    <a:pt x="235" y="291"/>
                  </a:lnTo>
                  <a:lnTo>
                    <a:pt x="245" y="283"/>
                  </a:lnTo>
                  <a:lnTo>
                    <a:pt x="251" y="278"/>
                  </a:lnTo>
                  <a:lnTo>
                    <a:pt x="256" y="274"/>
                  </a:lnTo>
                  <a:lnTo>
                    <a:pt x="262" y="268"/>
                  </a:lnTo>
                  <a:lnTo>
                    <a:pt x="266" y="262"/>
                  </a:lnTo>
                  <a:lnTo>
                    <a:pt x="271" y="257"/>
                  </a:lnTo>
                  <a:lnTo>
                    <a:pt x="277" y="249"/>
                  </a:lnTo>
                  <a:lnTo>
                    <a:pt x="281" y="242"/>
                  </a:lnTo>
                  <a:lnTo>
                    <a:pt x="285" y="234"/>
                  </a:lnTo>
                  <a:lnTo>
                    <a:pt x="290" y="228"/>
                  </a:lnTo>
                  <a:lnTo>
                    <a:pt x="294" y="221"/>
                  </a:lnTo>
                  <a:lnTo>
                    <a:pt x="298" y="213"/>
                  </a:lnTo>
                  <a:lnTo>
                    <a:pt x="302" y="207"/>
                  </a:lnTo>
                  <a:lnTo>
                    <a:pt x="306" y="200"/>
                  </a:lnTo>
                  <a:lnTo>
                    <a:pt x="309" y="194"/>
                  </a:lnTo>
                  <a:lnTo>
                    <a:pt x="313" y="188"/>
                  </a:lnTo>
                  <a:lnTo>
                    <a:pt x="315" y="181"/>
                  </a:lnTo>
                  <a:lnTo>
                    <a:pt x="323" y="169"/>
                  </a:lnTo>
                  <a:lnTo>
                    <a:pt x="327" y="164"/>
                  </a:lnTo>
                  <a:lnTo>
                    <a:pt x="328" y="158"/>
                  </a:lnTo>
                  <a:lnTo>
                    <a:pt x="336" y="146"/>
                  </a:lnTo>
                  <a:lnTo>
                    <a:pt x="342" y="135"/>
                  </a:lnTo>
                  <a:lnTo>
                    <a:pt x="349" y="126"/>
                  </a:lnTo>
                  <a:lnTo>
                    <a:pt x="355" y="116"/>
                  </a:lnTo>
                  <a:lnTo>
                    <a:pt x="363" y="108"/>
                  </a:lnTo>
                  <a:lnTo>
                    <a:pt x="380" y="93"/>
                  </a:lnTo>
                  <a:lnTo>
                    <a:pt x="401" y="84"/>
                  </a:lnTo>
                  <a:lnTo>
                    <a:pt x="410" y="80"/>
                  </a:lnTo>
                  <a:lnTo>
                    <a:pt x="422" y="76"/>
                  </a:lnTo>
                  <a:lnTo>
                    <a:pt x="427" y="76"/>
                  </a:lnTo>
                  <a:lnTo>
                    <a:pt x="431" y="74"/>
                  </a:lnTo>
                  <a:lnTo>
                    <a:pt x="441" y="72"/>
                  </a:lnTo>
                  <a:lnTo>
                    <a:pt x="450" y="72"/>
                  </a:lnTo>
                  <a:lnTo>
                    <a:pt x="460" y="70"/>
                  </a:lnTo>
                  <a:lnTo>
                    <a:pt x="467" y="70"/>
                  </a:lnTo>
                  <a:lnTo>
                    <a:pt x="475" y="70"/>
                  </a:lnTo>
                  <a:lnTo>
                    <a:pt x="482" y="70"/>
                  </a:lnTo>
                  <a:lnTo>
                    <a:pt x="488" y="70"/>
                  </a:lnTo>
                  <a:lnTo>
                    <a:pt x="498" y="70"/>
                  </a:lnTo>
                  <a:lnTo>
                    <a:pt x="507" y="72"/>
                  </a:lnTo>
                  <a:lnTo>
                    <a:pt x="505" y="74"/>
                  </a:lnTo>
                  <a:lnTo>
                    <a:pt x="498" y="82"/>
                  </a:lnTo>
                  <a:lnTo>
                    <a:pt x="494" y="86"/>
                  </a:lnTo>
                  <a:lnTo>
                    <a:pt x="488" y="91"/>
                  </a:lnTo>
                  <a:lnTo>
                    <a:pt x="482" y="97"/>
                  </a:lnTo>
                  <a:lnTo>
                    <a:pt x="477" y="103"/>
                  </a:lnTo>
                  <a:lnTo>
                    <a:pt x="471" y="108"/>
                  </a:lnTo>
                  <a:lnTo>
                    <a:pt x="465" y="116"/>
                  </a:lnTo>
                  <a:lnTo>
                    <a:pt x="462" y="124"/>
                  </a:lnTo>
                  <a:lnTo>
                    <a:pt x="458" y="129"/>
                  </a:lnTo>
                  <a:lnTo>
                    <a:pt x="454" y="137"/>
                  </a:lnTo>
                  <a:lnTo>
                    <a:pt x="450" y="145"/>
                  </a:lnTo>
                  <a:lnTo>
                    <a:pt x="450" y="156"/>
                  </a:lnTo>
                  <a:lnTo>
                    <a:pt x="454" y="167"/>
                  </a:lnTo>
                  <a:lnTo>
                    <a:pt x="462" y="173"/>
                  </a:lnTo>
                  <a:lnTo>
                    <a:pt x="473" y="175"/>
                  </a:lnTo>
                  <a:lnTo>
                    <a:pt x="484" y="173"/>
                  </a:lnTo>
                  <a:lnTo>
                    <a:pt x="498" y="169"/>
                  </a:lnTo>
                  <a:lnTo>
                    <a:pt x="511" y="162"/>
                  </a:lnTo>
                  <a:lnTo>
                    <a:pt x="524" y="152"/>
                  </a:lnTo>
                  <a:lnTo>
                    <a:pt x="528" y="146"/>
                  </a:lnTo>
                  <a:lnTo>
                    <a:pt x="532" y="139"/>
                  </a:lnTo>
                  <a:lnTo>
                    <a:pt x="538" y="133"/>
                  </a:lnTo>
                  <a:lnTo>
                    <a:pt x="541" y="124"/>
                  </a:lnTo>
                  <a:lnTo>
                    <a:pt x="547" y="114"/>
                  </a:lnTo>
                  <a:lnTo>
                    <a:pt x="551" y="103"/>
                  </a:lnTo>
                  <a:lnTo>
                    <a:pt x="559" y="93"/>
                  </a:lnTo>
                  <a:lnTo>
                    <a:pt x="564" y="82"/>
                  </a:lnTo>
                  <a:lnTo>
                    <a:pt x="572" y="72"/>
                  </a:lnTo>
                  <a:lnTo>
                    <a:pt x="578" y="61"/>
                  </a:lnTo>
                  <a:lnTo>
                    <a:pt x="585" y="51"/>
                  </a:lnTo>
                  <a:lnTo>
                    <a:pt x="593" y="44"/>
                  </a:lnTo>
                  <a:lnTo>
                    <a:pt x="610" y="32"/>
                  </a:lnTo>
                  <a:lnTo>
                    <a:pt x="617" y="29"/>
                  </a:lnTo>
                  <a:lnTo>
                    <a:pt x="623" y="29"/>
                  </a:lnTo>
                  <a:lnTo>
                    <a:pt x="627" y="29"/>
                  </a:lnTo>
                  <a:lnTo>
                    <a:pt x="636" y="31"/>
                  </a:lnTo>
                  <a:lnTo>
                    <a:pt x="646" y="34"/>
                  </a:lnTo>
                  <a:lnTo>
                    <a:pt x="657" y="50"/>
                  </a:lnTo>
                  <a:lnTo>
                    <a:pt x="657" y="69"/>
                  </a:lnTo>
                  <a:lnTo>
                    <a:pt x="654" y="78"/>
                  </a:lnTo>
                  <a:lnTo>
                    <a:pt x="648" y="88"/>
                  </a:lnTo>
                  <a:lnTo>
                    <a:pt x="642" y="99"/>
                  </a:lnTo>
                  <a:lnTo>
                    <a:pt x="635" y="108"/>
                  </a:lnTo>
                  <a:lnTo>
                    <a:pt x="629" y="118"/>
                  </a:lnTo>
                  <a:lnTo>
                    <a:pt x="621" y="127"/>
                  </a:lnTo>
                  <a:lnTo>
                    <a:pt x="616" y="137"/>
                  </a:lnTo>
                  <a:lnTo>
                    <a:pt x="612" y="146"/>
                  </a:lnTo>
                  <a:lnTo>
                    <a:pt x="606" y="162"/>
                  </a:lnTo>
                  <a:lnTo>
                    <a:pt x="610" y="171"/>
                  </a:lnTo>
                  <a:lnTo>
                    <a:pt x="617" y="171"/>
                  </a:lnTo>
                  <a:lnTo>
                    <a:pt x="625" y="167"/>
                  </a:lnTo>
                  <a:lnTo>
                    <a:pt x="636" y="160"/>
                  </a:lnTo>
                  <a:lnTo>
                    <a:pt x="642" y="154"/>
                  </a:lnTo>
                  <a:lnTo>
                    <a:pt x="650" y="146"/>
                  </a:lnTo>
                  <a:lnTo>
                    <a:pt x="655" y="139"/>
                  </a:lnTo>
                  <a:lnTo>
                    <a:pt x="663" y="131"/>
                  </a:lnTo>
                  <a:lnTo>
                    <a:pt x="671" y="124"/>
                  </a:lnTo>
                  <a:lnTo>
                    <a:pt x="678" y="114"/>
                  </a:lnTo>
                  <a:lnTo>
                    <a:pt x="682" y="110"/>
                  </a:lnTo>
                  <a:lnTo>
                    <a:pt x="686" y="105"/>
                  </a:lnTo>
                  <a:lnTo>
                    <a:pt x="690" y="101"/>
                  </a:lnTo>
                  <a:lnTo>
                    <a:pt x="694" y="97"/>
                  </a:lnTo>
                  <a:lnTo>
                    <a:pt x="697" y="91"/>
                  </a:lnTo>
                  <a:lnTo>
                    <a:pt x="701" y="88"/>
                  </a:lnTo>
                  <a:lnTo>
                    <a:pt x="705" y="82"/>
                  </a:lnTo>
                  <a:lnTo>
                    <a:pt x="709" y="78"/>
                  </a:lnTo>
                  <a:lnTo>
                    <a:pt x="718" y="69"/>
                  </a:lnTo>
                  <a:lnTo>
                    <a:pt x="722" y="63"/>
                  </a:lnTo>
                  <a:lnTo>
                    <a:pt x="726" y="59"/>
                  </a:lnTo>
                  <a:lnTo>
                    <a:pt x="730" y="55"/>
                  </a:lnTo>
                  <a:lnTo>
                    <a:pt x="733" y="50"/>
                  </a:lnTo>
                  <a:lnTo>
                    <a:pt x="741" y="42"/>
                  </a:lnTo>
                  <a:lnTo>
                    <a:pt x="751" y="34"/>
                  </a:lnTo>
                  <a:lnTo>
                    <a:pt x="758" y="27"/>
                  </a:lnTo>
                  <a:lnTo>
                    <a:pt x="771" y="13"/>
                  </a:lnTo>
                  <a:lnTo>
                    <a:pt x="787" y="6"/>
                  </a:lnTo>
                  <a:lnTo>
                    <a:pt x="798" y="0"/>
                  </a:lnTo>
                  <a:lnTo>
                    <a:pt x="809" y="2"/>
                  </a:lnTo>
                  <a:lnTo>
                    <a:pt x="819" y="8"/>
                  </a:lnTo>
                  <a:lnTo>
                    <a:pt x="827" y="29"/>
                  </a:lnTo>
                  <a:lnTo>
                    <a:pt x="823" y="48"/>
                  </a:lnTo>
                  <a:lnTo>
                    <a:pt x="817" y="59"/>
                  </a:lnTo>
                  <a:lnTo>
                    <a:pt x="809" y="70"/>
                  </a:lnTo>
                  <a:lnTo>
                    <a:pt x="802" y="80"/>
                  </a:lnTo>
                  <a:lnTo>
                    <a:pt x="796" y="86"/>
                  </a:lnTo>
                  <a:lnTo>
                    <a:pt x="790" y="91"/>
                  </a:lnTo>
                  <a:lnTo>
                    <a:pt x="785" y="95"/>
                  </a:lnTo>
                  <a:lnTo>
                    <a:pt x="781" y="101"/>
                  </a:lnTo>
                  <a:lnTo>
                    <a:pt x="775" y="107"/>
                  </a:lnTo>
                  <a:lnTo>
                    <a:pt x="770" y="110"/>
                  </a:lnTo>
                  <a:lnTo>
                    <a:pt x="747" y="129"/>
                  </a:lnTo>
                  <a:lnTo>
                    <a:pt x="743" y="133"/>
                  </a:lnTo>
                  <a:lnTo>
                    <a:pt x="737" y="139"/>
                  </a:lnTo>
                  <a:lnTo>
                    <a:pt x="733" y="143"/>
                  </a:lnTo>
                  <a:lnTo>
                    <a:pt x="730" y="146"/>
                  </a:lnTo>
                  <a:lnTo>
                    <a:pt x="722" y="152"/>
                  </a:lnTo>
                  <a:lnTo>
                    <a:pt x="718" y="160"/>
                  </a:lnTo>
                  <a:lnTo>
                    <a:pt x="718" y="164"/>
                  </a:lnTo>
                  <a:lnTo>
                    <a:pt x="724" y="162"/>
                  </a:lnTo>
                  <a:lnTo>
                    <a:pt x="732" y="156"/>
                  </a:lnTo>
                  <a:lnTo>
                    <a:pt x="752" y="141"/>
                  </a:lnTo>
                  <a:lnTo>
                    <a:pt x="781" y="122"/>
                  </a:lnTo>
                  <a:lnTo>
                    <a:pt x="813" y="103"/>
                  </a:lnTo>
                  <a:lnTo>
                    <a:pt x="844" y="86"/>
                  </a:lnTo>
                  <a:lnTo>
                    <a:pt x="859" y="80"/>
                  </a:lnTo>
                  <a:lnTo>
                    <a:pt x="874" y="76"/>
                  </a:lnTo>
                  <a:lnTo>
                    <a:pt x="880" y="76"/>
                  </a:lnTo>
                  <a:lnTo>
                    <a:pt x="886" y="76"/>
                  </a:lnTo>
                  <a:lnTo>
                    <a:pt x="897" y="80"/>
                  </a:lnTo>
                  <a:lnTo>
                    <a:pt x="905" y="84"/>
                  </a:lnTo>
                  <a:lnTo>
                    <a:pt x="912" y="89"/>
                  </a:lnTo>
                  <a:lnTo>
                    <a:pt x="924" y="99"/>
                  </a:lnTo>
                  <a:lnTo>
                    <a:pt x="929" y="120"/>
                  </a:lnTo>
                  <a:lnTo>
                    <a:pt x="927" y="129"/>
                  </a:lnTo>
                  <a:lnTo>
                    <a:pt x="922" y="137"/>
                  </a:lnTo>
                  <a:lnTo>
                    <a:pt x="912" y="145"/>
                  </a:lnTo>
                  <a:lnTo>
                    <a:pt x="901" y="148"/>
                  </a:lnTo>
                  <a:lnTo>
                    <a:pt x="895" y="150"/>
                  </a:lnTo>
                  <a:lnTo>
                    <a:pt x="889" y="150"/>
                  </a:lnTo>
                  <a:lnTo>
                    <a:pt x="876" y="152"/>
                  </a:lnTo>
                  <a:lnTo>
                    <a:pt x="870" y="154"/>
                  </a:lnTo>
                  <a:lnTo>
                    <a:pt x="865" y="154"/>
                  </a:lnTo>
                  <a:lnTo>
                    <a:pt x="855" y="156"/>
                  </a:lnTo>
                  <a:lnTo>
                    <a:pt x="842" y="162"/>
                  </a:lnTo>
                  <a:lnTo>
                    <a:pt x="840" y="165"/>
                  </a:lnTo>
                  <a:lnTo>
                    <a:pt x="842" y="171"/>
                  </a:lnTo>
                  <a:lnTo>
                    <a:pt x="857" y="190"/>
                  </a:lnTo>
                  <a:lnTo>
                    <a:pt x="874" y="219"/>
                  </a:lnTo>
                  <a:lnTo>
                    <a:pt x="882" y="242"/>
                  </a:lnTo>
                  <a:lnTo>
                    <a:pt x="880" y="243"/>
                  </a:lnTo>
                  <a:lnTo>
                    <a:pt x="876" y="247"/>
                  </a:lnTo>
                  <a:lnTo>
                    <a:pt x="870" y="247"/>
                  </a:lnTo>
                  <a:lnTo>
                    <a:pt x="863" y="247"/>
                  </a:lnTo>
                  <a:lnTo>
                    <a:pt x="853" y="245"/>
                  </a:lnTo>
                  <a:lnTo>
                    <a:pt x="846" y="242"/>
                  </a:lnTo>
                  <a:lnTo>
                    <a:pt x="836" y="240"/>
                  </a:lnTo>
                  <a:lnTo>
                    <a:pt x="828" y="234"/>
                  </a:lnTo>
                  <a:lnTo>
                    <a:pt x="811" y="226"/>
                  </a:lnTo>
                  <a:lnTo>
                    <a:pt x="796" y="217"/>
                  </a:lnTo>
                  <a:lnTo>
                    <a:pt x="783" y="209"/>
                  </a:lnTo>
                  <a:lnTo>
                    <a:pt x="770" y="204"/>
                  </a:lnTo>
                  <a:lnTo>
                    <a:pt x="760" y="204"/>
                  </a:lnTo>
                  <a:lnTo>
                    <a:pt x="751" y="209"/>
                  </a:lnTo>
                  <a:lnTo>
                    <a:pt x="749" y="215"/>
                  </a:lnTo>
                  <a:lnTo>
                    <a:pt x="749" y="223"/>
                  </a:lnTo>
                  <a:lnTo>
                    <a:pt x="752" y="240"/>
                  </a:lnTo>
                  <a:lnTo>
                    <a:pt x="775" y="281"/>
                  </a:lnTo>
                  <a:lnTo>
                    <a:pt x="794" y="321"/>
                  </a:lnTo>
                  <a:lnTo>
                    <a:pt x="794" y="337"/>
                  </a:lnTo>
                  <a:lnTo>
                    <a:pt x="792" y="340"/>
                  </a:lnTo>
                  <a:lnTo>
                    <a:pt x="787" y="344"/>
                  </a:lnTo>
                  <a:lnTo>
                    <a:pt x="779" y="346"/>
                  </a:lnTo>
                  <a:lnTo>
                    <a:pt x="771" y="346"/>
                  </a:lnTo>
                  <a:lnTo>
                    <a:pt x="764" y="342"/>
                  </a:lnTo>
                  <a:lnTo>
                    <a:pt x="754" y="338"/>
                  </a:lnTo>
                  <a:lnTo>
                    <a:pt x="739" y="327"/>
                  </a:lnTo>
                  <a:lnTo>
                    <a:pt x="724" y="314"/>
                  </a:lnTo>
                  <a:lnTo>
                    <a:pt x="707" y="299"/>
                  </a:lnTo>
                  <a:lnTo>
                    <a:pt x="692" y="285"/>
                  </a:lnTo>
                  <a:lnTo>
                    <a:pt x="661" y="268"/>
                  </a:lnTo>
                  <a:lnTo>
                    <a:pt x="646" y="268"/>
                  </a:lnTo>
                  <a:lnTo>
                    <a:pt x="635" y="270"/>
                  </a:lnTo>
                  <a:lnTo>
                    <a:pt x="625" y="276"/>
                  </a:lnTo>
                  <a:lnTo>
                    <a:pt x="623" y="278"/>
                  </a:lnTo>
                  <a:lnTo>
                    <a:pt x="621" y="283"/>
                  </a:lnTo>
                  <a:lnTo>
                    <a:pt x="619" y="291"/>
                  </a:lnTo>
                  <a:lnTo>
                    <a:pt x="621" y="302"/>
                  </a:lnTo>
                  <a:lnTo>
                    <a:pt x="636" y="327"/>
                  </a:lnTo>
                  <a:lnTo>
                    <a:pt x="659" y="346"/>
                  </a:lnTo>
                  <a:lnTo>
                    <a:pt x="673" y="352"/>
                  </a:lnTo>
                  <a:lnTo>
                    <a:pt x="682" y="357"/>
                  </a:lnTo>
                  <a:lnTo>
                    <a:pt x="694" y="363"/>
                  </a:lnTo>
                  <a:lnTo>
                    <a:pt x="703" y="371"/>
                  </a:lnTo>
                  <a:lnTo>
                    <a:pt x="720" y="394"/>
                  </a:lnTo>
                  <a:lnTo>
                    <a:pt x="722" y="409"/>
                  </a:lnTo>
                  <a:lnTo>
                    <a:pt x="716" y="422"/>
                  </a:lnTo>
                  <a:lnTo>
                    <a:pt x="705" y="434"/>
                  </a:lnTo>
                  <a:lnTo>
                    <a:pt x="690" y="443"/>
                  </a:lnTo>
                  <a:lnTo>
                    <a:pt x="680" y="447"/>
                  </a:lnTo>
                  <a:lnTo>
                    <a:pt x="671" y="449"/>
                  </a:lnTo>
                  <a:lnTo>
                    <a:pt x="661" y="451"/>
                  </a:lnTo>
                  <a:lnTo>
                    <a:pt x="652" y="451"/>
                  </a:lnTo>
                  <a:lnTo>
                    <a:pt x="642" y="449"/>
                  </a:lnTo>
                  <a:lnTo>
                    <a:pt x="635" y="445"/>
                  </a:lnTo>
                  <a:lnTo>
                    <a:pt x="625" y="441"/>
                  </a:lnTo>
                  <a:lnTo>
                    <a:pt x="617" y="435"/>
                  </a:lnTo>
                  <a:lnTo>
                    <a:pt x="602" y="420"/>
                  </a:lnTo>
                  <a:lnTo>
                    <a:pt x="587" y="399"/>
                  </a:lnTo>
                  <a:lnTo>
                    <a:pt x="557" y="357"/>
                  </a:lnTo>
                  <a:lnTo>
                    <a:pt x="528" y="325"/>
                  </a:lnTo>
                  <a:lnTo>
                    <a:pt x="517" y="318"/>
                  </a:lnTo>
                  <a:lnTo>
                    <a:pt x="505" y="319"/>
                  </a:lnTo>
                  <a:lnTo>
                    <a:pt x="501" y="323"/>
                  </a:lnTo>
                  <a:lnTo>
                    <a:pt x="500" y="329"/>
                  </a:lnTo>
                  <a:lnTo>
                    <a:pt x="503" y="340"/>
                  </a:lnTo>
                  <a:lnTo>
                    <a:pt x="528" y="373"/>
                  </a:lnTo>
                  <a:lnTo>
                    <a:pt x="543" y="388"/>
                  </a:lnTo>
                  <a:lnTo>
                    <a:pt x="555" y="405"/>
                  </a:lnTo>
                  <a:lnTo>
                    <a:pt x="560" y="420"/>
                  </a:lnTo>
                  <a:lnTo>
                    <a:pt x="557" y="434"/>
                  </a:lnTo>
                  <a:lnTo>
                    <a:pt x="551" y="439"/>
                  </a:lnTo>
                  <a:lnTo>
                    <a:pt x="541" y="445"/>
                  </a:lnTo>
                  <a:lnTo>
                    <a:pt x="530" y="449"/>
                  </a:lnTo>
                  <a:lnTo>
                    <a:pt x="524" y="451"/>
                  </a:lnTo>
                  <a:lnTo>
                    <a:pt x="517" y="453"/>
                  </a:lnTo>
                  <a:lnTo>
                    <a:pt x="509" y="454"/>
                  </a:lnTo>
                  <a:lnTo>
                    <a:pt x="501" y="456"/>
                  </a:lnTo>
                  <a:lnTo>
                    <a:pt x="494" y="456"/>
                  </a:lnTo>
                  <a:lnTo>
                    <a:pt x="484" y="458"/>
                  </a:lnTo>
                  <a:lnTo>
                    <a:pt x="475" y="458"/>
                  </a:lnTo>
                  <a:lnTo>
                    <a:pt x="465" y="460"/>
                  </a:lnTo>
                  <a:lnTo>
                    <a:pt x="458" y="460"/>
                  </a:lnTo>
                  <a:lnTo>
                    <a:pt x="448" y="460"/>
                  </a:lnTo>
                  <a:lnTo>
                    <a:pt x="439" y="460"/>
                  </a:lnTo>
                  <a:lnTo>
                    <a:pt x="429" y="458"/>
                  </a:lnTo>
                  <a:lnTo>
                    <a:pt x="420" y="458"/>
                  </a:lnTo>
                  <a:lnTo>
                    <a:pt x="410" y="458"/>
                  </a:lnTo>
                  <a:lnTo>
                    <a:pt x="401" y="456"/>
                  </a:lnTo>
                  <a:lnTo>
                    <a:pt x="391" y="454"/>
                  </a:lnTo>
                  <a:lnTo>
                    <a:pt x="384" y="453"/>
                  </a:lnTo>
                  <a:lnTo>
                    <a:pt x="374" y="451"/>
                  </a:lnTo>
                  <a:lnTo>
                    <a:pt x="366" y="447"/>
                  </a:lnTo>
                  <a:lnTo>
                    <a:pt x="359" y="445"/>
                  </a:lnTo>
                  <a:lnTo>
                    <a:pt x="346" y="437"/>
                  </a:lnTo>
                  <a:lnTo>
                    <a:pt x="332" y="430"/>
                  </a:lnTo>
                  <a:lnTo>
                    <a:pt x="323" y="418"/>
                  </a:lnTo>
                  <a:lnTo>
                    <a:pt x="306" y="399"/>
                  </a:lnTo>
                  <a:lnTo>
                    <a:pt x="287" y="386"/>
                  </a:lnTo>
                  <a:lnTo>
                    <a:pt x="268" y="378"/>
                  </a:lnTo>
                  <a:lnTo>
                    <a:pt x="258" y="375"/>
                  </a:lnTo>
                  <a:lnTo>
                    <a:pt x="249" y="373"/>
                  </a:lnTo>
                  <a:lnTo>
                    <a:pt x="239" y="371"/>
                  </a:lnTo>
                  <a:lnTo>
                    <a:pt x="232" y="369"/>
                  </a:lnTo>
                  <a:lnTo>
                    <a:pt x="216" y="369"/>
                  </a:lnTo>
                  <a:lnTo>
                    <a:pt x="207" y="369"/>
                  </a:lnTo>
                  <a:lnTo>
                    <a:pt x="205" y="369"/>
                  </a:lnTo>
                  <a:lnTo>
                    <a:pt x="334" y="331"/>
                  </a:lnTo>
                  <a:lnTo>
                    <a:pt x="509" y="418"/>
                  </a:lnTo>
                  <a:lnTo>
                    <a:pt x="374" y="316"/>
                  </a:lnTo>
                  <a:lnTo>
                    <a:pt x="530" y="270"/>
                  </a:lnTo>
                  <a:lnTo>
                    <a:pt x="655" y="409"/>
                  </a:lnTo>
                  <a:lnTo>
                    <a:pt x="562" y="259"/>
                  </a:lnTo>
                  <a:lnTo>
                    <a:pt x="663" y="224"/>
                  </a:lnTo>
                  <a:lnTo>
                    <a:pt x="764" y="314"/>
                  </a:lnTo>
                  <a:lnTo>
                    <a:pt x="692" y="215"/>
                  </a:lnTo>
                  <a:lnTo>
                    <a:pt x="771" y="183"/>
                  </a:lnTo>
                  <a:lnTo>
                    <a:pt x="846" y="215"/>
                  </a:lnTo>
                  <a:lnTo>
                    <a:pt x="789" y="167"/>
                  </a:lnTo>
                  <a:lnTo>
                    <a:pt x="889" y="107"/>
                  </a:lnTo>
                  <a:lnTo>
                    <a:pt x="754" y="167"/>
                  </a:lnTo>
                  <a:lnTo>
                    <a:pt x="646" y="209"/>
                  </a:lnTo>
                  <a:lnTo>
                    <a:pt x="794" y="44"/>
                  </a:lnTo>
                  <a:lnTo>
                    <a:pt x="604" y="217"/>
                  </a:lnTo>
                  <a:lnTo>
                    <a:pt x="520" y="242"/>
                  </a:lnTo>
                  <a:lnTo>
                    <a:pt x="623" y="67"/>
                  </a:lnTo>
                  <a:lnTo>
                    <a:pt x="481" y="249"/>
                  </a:lnTo>
                  <a:lnTo>
                    <a:pt x="359" y="287"/>
                  </a:lnTo>
                  <a:lnTo>
                    <a:pt x="412" y="126"/>
                  </a:lnTo>
                  <a:lnTo>
                    <a:pt x="321" y="299"/>
                  </a:lnTo>
                  <a:lnTo>
                    <a:pt x="306" y="306"/>
                  </a:lnTo>
                  <a:lnTo>
                    <a:pt x="289" y="312"/>
                  </a:lnTo>
                  <a:lnTo>
                    <a:pt x="268" y="321"/>
                  </a:lnTo>
                  <a:lnTo>
                    <a:pt x="245" y="329"/>
                  </a:lnTo>
                  <a:lnTo>
                    <a:pt x="222" y="338"/>
                  </a:lnTo>
                  <a:lnTo>
                    <a:pt x="216" y="340"/>
                  </a:lnTo>
                  <a:lnTo>
                    <a:pt x="211" y="342"/>
                  </a:lnTo>
                  <a:lnTo>
                    <a:pt x="205" y="342"/>
                  </a:lnTo>
                  <a:lnTo>
                    <a:pt x="201" y="344"/>
                  </a:lnTo>
                  <a:lnTo>
                    <a:pt x="195" y="346"/>
                  </a:lnTo>
                  <a:lnTo>
                    <a:pt x="190" y="348"/>
                  </a:lnTo>
                  <a:lnTo>
                    <a:pt x="180" y="350"/>
                  </a:lnTo>
                  <a:lnTo>
                    <a:pt x="171" y="350"/>
                  </a:lnTo>
                  <a:lnTo>
                    <a:pt x="165" y="352"/>
                  </a:lnTo>
                  <a:lnTo>
                    <a:pt x="159" y="352"/>
                  </a:lnTo>
                  <a:lnTo>
                    <a:pt x="154" y="352"/>
                  </a:lnTo>
                  <a:lnTo>
                    <a:pt x="148" y="352"/>
                  </a:lnTo>
                  <a:lnTo>
                    <a:pt x="140" y="352"/>
                  </a:lnTo>
                  <a:lnTo>
                    <a:pt x="133" y="350"/>
                  </a:lnTo>
                  <a:lnTo>
                    <a:pt x="125" y="350"/>
                  </a:lnTo>
                  <a:lnTo>
                    <a:pt x="117" y="350"/>
                  </a:lnTo>
                  <a:lnTo>
                    <a:pt x="112" y="348"/>
                  </a:lnTo>
                  <a:lnTo>
                    <a:pt x="104" y="348"/>
                  </a:lnTo>
                  <a:lnTo>
                    <a:pt x="97" y="346"/>
                  </a:lnTo>
                  <a:lnTo>
                    <a:pt x="87" y="346"/>
                  </a:lnTo>
                  <a:lnTo>
                    <a:pt x="79" y="344"/>
                  </a:lnTo>
                  <a:lnTo>
                    <a:pt x="74" y="344"/>
                  </a:lnTo>
                  <a:lnTo>
                    <a:pt x="58" y="342"/>
                  </a:lnTo>
                  <a:lnTo>
                    <a:pt x="51" y="340"/>
                  </a:lnTo>
                  <a:lnTo>
                    <a:pt x="45" y="340"/>
                  </a:lnTo>
                  <a:lnTo>
                    <a:pt x="32" y="338"/>
                  </a:lnTo>
                  <a:lnTo>
                    <a:pt x="20" y="337"/>
                  </a:lnTo>
                  <a:lnTo>
                    <a:pt x="13" y="335"/>
                  </a:lnTo>
                  <a:lnTo>
                    <a:pt x="5" y="335"/>
                  </a:lnTo>
                  <a:lnTo>
                    <a:pt x="0" y="333"/>
                  </a:lnTo>
                  <a:lnTo>
                    <a:pt x="102" y="272"/>
                  </a:lnTo>
                  <a:lnTo>
                    <a:pt x="104" y="281"/>
                  </a:lnTo>
                  <a:lnTo>
                    <a:pt x="121" y="299"/>
                  </a:lnTo>
                  <a:lnTo>
                    <a:pt x="148" y="316"/>
                  </a:lnTo>
                  <a:close/>
                </a:path>
              </a:pathLst>
            </a:custGeom>
            <a:gradFill rotWithShape="1">
              <a:gsLst>
                <a:gs pos="0">
                  <a:srgbClr val="FF00FF"/>
                </a:gs>
                <a:gs pos="50000">
                  <a:srgbClr val="0000FF"/>
                </a:gs>
                <a:gs pos="100000">
                  <a:srgbClr val="FF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800" kern="1200" smtClean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072" name="Freeform 19"/>
            <p:cNvSpPr>
              <a:spLocks/>
            </p:cNvSpPr>
            <p:nvPr/>
          </p:nvSpPr>
          <p:spPr bwMode="auto">
            <a:xfrm rot="4272610">
              <a:off x="555" y="672"/>
              <a:ext cx="464" cy="230"/>
            </a:xfrm>
            <a:custGeom>
              <a:avLst/>
              <a:gdLst>
                <a:gd name="T0" fmla="*/ 0 w 930"/>
                <a:gd name="T1" fmla="*/ 1 h 460"/>
                <a:gd name="T2" fmla="*/ 0 w 930"/>
                <a:gd name="T3" fmla="*/ 1 h 460"/>
                <a:gd name="T4" fmla="*/ 0 w 930"/>
                <a:gd name="T5" fmla="*/ 1 h 460"/>
                <a:gd name="T6" fmla="*/ 0 w 930"/>
                <a:gd name="T7" fmla="*/ 1 h 460"/>
                <a:gd name="T8" fmla="*/ 0 w 930"/>
                <a:gd name="T9" fmla="*/ 1 h 460"/>
                <a:gd name="T10" fmla="*/ 0 w 930"/>
                <a:gd name="T11" fmla="*/ 1 h 460"/>
                <a:gd name="T12" fmla="*/ 0 w 930"/>
                <a:gd name="T13" fmla="*/ 1 h 460"/>
                <a:gd name="T14" fmla="*/ 0 w 930"/>
                <a:gd name="T15" fmla="*/ 1 h 460"/>
                <a:gd name="T16" fmla="*/ 0 w 930"/>
                <a:gd name="T17" fmla="*/ 1 h 460"/>
                <a:gd name="T18" fmla="*/ 0 w 930"/>
                <a:gd name="T19" fmla="*/ 1 h 460"/>
                <a:gd name="T20" fmla="*/ 0 w 930"/>
                <a:gd name="T21" fmla="*/ 1 h 460"/>
                <a:gd name="T22" fmla="*/ 0 w 930"/>
                <a:gd name="T23" fmla="*/ 1 h 460"/>
                <a:gd name="T24" fmla="*/ 0 w 930"/>
                <a:gd name="T25" fmla="*/ 1 h 460"/>
                <a:gd name="T26" fmla="*/ 0 w 930"/>
                <a:gd name="T27" fmla="*/ 1 h 460"/>
                <a:gd name="T28" fmla="*/ 0 w 930"/>
                <a:gd name="T29" fmla="*/ 1 h 460"/>
                <a:gd name="T30" fmla="*/ 0 w 930"/>
                <a:gd name="T31" fmla="*/ 1 h 460"/>
                <a:gd name="T32" fmla="*/ 0 w 930"/>
                <a:gd name="T33" fmla="*/ 1 h 460"/>
                <a:gd name="T34" fmla="*/ 0 w 930"/>
                <a:gd name="T35" fmla="*/ 1 h 460"/>
                <a:gd name="T36" fmla="*/ 0 w 930"/>
                <a:gd name="T37" fmla="*/ 1 h 460"/>
                <a:gd name="T38" fmla="*/ 0 w 930"/>
                <a:gd name="T39" fmla="*/ 1 h 460"/>
                <a:gd name="T40" fmla="*/ 0 w 930"/>
                <a:gd name="T41" fmla="*/ 1 h 460"/>
                <a:gd name="T42" fmla="*/ 0 w 930"/>
                <a:gd name="T43" fmla="*/ 1 h 460"/>
                <a:gd name="T44" fmla="*/ 0 w 930"/>
                <a:gd name="T45" fmla="*/ 1 h 460"/>
                <a:gd name="T46" fmla="*/ 0 w 930"/>
                <a:gd name="T47" fmla="*/ 1 h 460"/>
                <a:gd name="T48" fmla="*/ 0 w 930"/>
                <a:gd name="T49" fmla="*/ 1 h 460"/>
                <a:gd name="T50" fmla="*/ 0 w 930"/>
                <a:gd name="T51" fmla="*/ 1 h 460"/>
                <a:gd name="T52" fmla="*/ 0 w 930"/>
                <a:gd name="T53" fmla="*/ 1 h 460"/>
                <a:gd name="T54" fmla="*/ 0 w 930"/>
                <a:gd name="T55" fmla="*/ 1 h 460"/>
                <a:gd name="T56" fmla="*/ 0 w 930"/>
                <a:gd name="T57" fmla="*/ 1 h 460"/>
                <a:gd name="T58" fmla="*/ 0 w 930"/>
                <a:gd name="T59" fmla="*/ 1 h 460"/>
                <a:gd name="T60" fmla="*/ 0 w 930"/>
                <a:gd name="T61" fmla="*/ 1 h 460"/>
                <a:gd name="T62" fmla="*/ 0 w 930"/>
                <a:gd name="T63" fmla="*/ 1 h 460"/>
                <a:gd name="T64" fmla="*/ 0 w 930"/>
                <a:gd name="T65" fmla="*/ 1 h 460"/>
                <a:gd name="T66" fmla="*/ 0 w 930"/>
                <a:gd name="T67" fmla="*/ 1 h 460"/>
                <a:gd name="T68" fmla="*/ 0 w 930"/>
                <a:gd name="T69" fmla="*/ 1 h 460"/>
                <a:gd name="T70" fmla="*/ 0 w 930"/>
                <a:gd name="T71" fmla="*/ 1 h 460"/>
                <a:gd name="T72" fmla="*/ 0 w 930"/>
                <a:gd name="T73" fmla="*/ 1 h 460"/>
                <a:gd name="T74" fmla="*/ 0 w 930"/>
                <a:gd name="T75" fmla="*/ 1 h 460"/>
                <a:gd name="T76" fmla="*/ 0 w 930"/>
                <a:gd name="T77" fmla="*/ 1 h 460"/>
                <a:gd name="T78" fmla="*/ 0 w 930"/>
                <a:gd name="T79" fmla="*/ 1 h 460"/>
                <a:gd name="T80" fmla="*/ 0 w 930"/>
                <a:gd name="T81" fmla="*/ 1 h 460"/>
                <a:gd name="T82" fmla="*/ 0 w 930"/>
                <a:gd name="T83" fmla="*/ 1 h 460"/>
                <a:gd name="T84" fmla="*/ 0 w 930"/>
                <a:gd name="T85" fmla="*/ 1 h 460"/>
                <a:gd name="T86" fmla="*/ 0 w 930"/>
                <a:gd name="T87" fmla="*/ 1 h 460"/>
                <a:gd name="T88" fmla="*/ 0 w 930"/>
                <a:gd name="T89" fmla="*/ 1 h 460"/>
                <a:gd name="T90" fmla="*/ 0 w 930"/>
                <a:gd name="T91" fmla="*/ 1 h 460"/>
                <a:gd name="T92" fmla="*/ 0 w 930"/>
                <a:gd name="T93" fmla="*/ 1 h 460"/>
                <a:gd name="T94" fmla="*/ 0 w 930"/>
                <a:gd name="T95" fmla="*/ 1 h 460"/>
                <a:gd name="T96" fmla="*/ 0 w 930"/>
                <a:gd name="T97" fmla="*/ 1 h 460"/>
                <a:gd name="T98" fmla="*/ 0 w 930"/>
                <a:gd name="T99" fmla="*/ 1 h 460"/>
                <a:gd name="T100" fmla="*/ 0 w 930"/>
                <a:gd name="T101" fmla="*/ 1 h 460"/>
                <a:gd name="T102" fmla="*/ 0 w 930"/>
                <a:gd name="T103" fmla="*/ 1 h 460"/>
                <a:gd name="T104" fmla="*/ 0 w 930"/>
                <a:gd name="T105" fmla="*/ 1 h 460"/>
                <a:gd name="T106" fmla="*/ 0 w 930"/>
                <a:gd name="T107" fmla="*/ 1 h 460"/>
                <a:gd name="T108" fmla="*/ 0 w 930"/>
                <a:gd name="T109" fmla="*/ 1 h 460"/>
                <a:gd name="T110" fmla="*/ 0 w 930"/>
                <a:gd name="T111" fmla="*/ 1 h 460"/>
                <a:gd name="T112" fmla="*/ 0 w 930"/>
                <a:gd name="T113" fmla="*/ 1 h 460"/>
                <a:gd name="T114" fmla="*/ 0 w 930"/>
                <a:gd name="T115" fmla="*/ 1 h 4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30"/>
                <a:gd name="T175" fmla="*/ 0 h 460"/>
                <a:gd name="T176" fmla="*/ 930 w 930"/>
                <a:gd name="T177" fmla="*/ 460 h 4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30" h="460">
                  <a:moveTo>
                    <a:pt x="149" y="316"/>
                  </a:moveTo>
                  <a:lnTo>
                    <a:pt x="152" y="316"/>
                  </a:lnTo>
                  <a:lnTo>
                    <a:pt x="162" y="316"/>
                  </a:lnTo>
                  <a:lnTo>
                    <a:pt x="168" y="316"/>
                  </a:lnTo>
                  <a:lnTo>
                    <a:pt x="175" y="316"/>
                  </a:lnTo>
                  <a:lnTo>
                    <a:pt x="185" y="314"/>
                  </a:lnTo>
                  <a:lnTo>
                    <a:pt x="192" y="312"/>
                  </a:lnTo>
                  <a:lnTo>
                    <a:pt x="213" y="305"/>
                  </a:lnTo>
                  <a:lnTo>
                    <a:pt x="234" y="291"/>
                  </a:lnTo>
                  <a:lnTo>
                    <a:pt x="246" y="284"/>
                  </a:lnTo>
                  <a:lnTo>
                    <a:pt x="251" y="280"/>
                  </a:lnTo>
                  <a:lnTo>
                    <a:pt x="255" y="274"/>
                  </a:lnTo>
                  <a:lnTo>
                    <a:pt x="261" y="268"/>
                  </a:lnTo>
                  <a:lnTo>
                    <a:pt x="266" y="263"/>
                  </a:lnTo>
                  <a:lnTo>
                    <a:pt x="272" y="257"/>
                  </a:lnTo>
                  <a:lnTo>
                    <a:pt x="276" y="249"/>
                  </a:lnTo>
                  <a:lnTo>
                    <a:pt x="282" y="242"/>
                  </a:lnTo>
                  <a:lnTo>
                    <a:pt x="285" y="236"/>
                  </a:lnTo>
                  <a:lnTo>
                    <a:pt x="289" y="229"/>
                  </a:lnTo>
                  <a:lnTo>
                    <a:pt x="293" y="221"/>
                  </a:lnTo>
                  <a:lnTo>
                    <a:pt x="299" y="215"/>
                  </a:lnTo>
                  <a:lnTo>
                    <a:pt x="303" y="208"/>
                  </a:lnTo>
                  <a:lnTo>
                    <a:pt x="306" y="202"/>
                  </a:lnTo>
                  <a:lnTo>
                    <a:pt x="310" y="194"/>
                  </a:lnTo>
                  <a:lnTo>
                    <a:pt x="312" y="189"/>
                  </a:lnTo>
                  <a:lnTo>
                    <a:pt x="316" y="183"/>
                  </a:lnTo>
                  <a:lnTo>
                    <a:pt x="323" y="170"/>
                  </a:lnTo>
                  <a:lnTo>
                    <a:pt x="325" y="164"/>
                  </a:lnTo>
                  <a:lnTo>
                    <a:pt x="329" y="158"/>
                  </a:lnTo>
                  <a:lnTo>
                    <a:pt x="337" y="147"/>
                  </a:lnTo>
                  <a:lnTo>
                    <a:pt x="342" y="135"/>
                  </a:lnTo>
                  <a:lnTo>
                    <a:pt x="348" y="126"/>
                  </a:lnTo>
                  <a:lnTo>
                    <a:pt x="356" y="118"/>
                  </a:lnTo>
                  <a:lnTo>
                    <a:pt x="363" y="109"/>
                  </a:lnTo>
                  <a:lnTo>
                    <a:pt x="381" y="96"/>
                  </a:lnTo>
                  <a:lnTo>
                    <a:pt x="400" y="84"/>
                  </a:lnTo>
                  <a:lnTo>
                    <a:pt x="411" y="80"/>
                  </a:lnTo>
                  <a:lnTo>
                    <a:pt x="422" y="78"/>
                  </a:lnTo>
                  <a:lnTo>
                    <a:pt x="426" y="77"/>
                  </a:lnTo>
                  <a:lnTo>
                    <a:pt x="432" y="75"/>
                  </a:lnTo>
                  <a:lnTo>
                    <a:pt x="441" y="75"/>
                  </a:lnTo>
                  <a:lnTo>
                    <a:pt x="451" y="73"/>
                  </a:lnTo>
                  <a:lnTo>
                    <a:pt x="460" y="71"/>
                  </a:lnTo>
                  <a:lnTo>
                    <a:pt x="468" y="71"/>
                  </a:lnTo>
                  <a:lnTo>
                    <a:pt x="476" y="71"/>
                  </a:lnTo>
                  <a:lnTo>
                    <a:pt x="483" y="71"/>
                  </a:lnTo>
                  <a:lnTo>
                    <a:pt x="489" y="71"/>
                  </a:lnTo>
                  <a:lnTo>
                    <a:pt x="498" y="73"/>
                  </a:lnTo>
                  <a:lnTo>
                    <a:pt x="508" y="73"/>
                  </a:lnTo>
                  <a:lnTo>
                    <a:pt x="504" y="75"/>
                  </a:lnTo>
                  <a:lnTo>
                    <a:pt x="498" y="82"/>
                  </a:lnTo>
                  <a:lnTo>
                    <a:pt x="493" y="86"/>
                  </a:lnTo>
                  <a:lnTo>
                    <a:pt x="487" y="92"/>
                  </a:lnTo>
                  <a:lnTo>
                    <a:pt x="481" y="97"/>
                  </a:lnTo>
                  <a:lnTo>
                    <a:pt x="477" y="103"/>
                  </a:lnTo>
                  <a:lnTo>
                    <a:pt x="472" y="111"/>
                  </a:lnTo>
                  <a:lnTo>
                    <a:pt x="466" y="116"/>
                  </a:lnTo>
                  <a:lnTo>
                    <a:pt x="460" y="124"/>
                  </a:lnTo>
                  <a:lnTo>
                    <a:pt x="457" y="132"/>
                  </a:lnTo>
                  <a:lnTo>
                    <a:pt x="453" y="137"/>
                  </a:lnTo>
                  <a:lnTo>
                    <a:pt x="451" y="145"/>
                  </a:lnTo>
                  <a:lnTo>
                    <a:pt x="451" y="158"/>
                  </a:lnTo>
                  <a:lnTo>
                    <a:pt x="455" y="168"/>
                  </a:lnTo>
                  <a:lnTo>
                    <a:pt x="462" y="173"/>
                  </a:lnTo>
                  <a:lnTo>
                    <a:pt x="472" y="175"/>
                  </a:lnTo>
                  <a:lnTo>
                    <a:pt x="485" y="173"/>
                  </a:lnTo>
                  <a:lnTo>
                    <a:pt x="498" y="170"/>
                  </a:lnTo>
                  <a:lnTo>
                    <a:pt x="512" y="162"/>
                  </a:lnTo>
                  <a:lnTo>
                    <a:pt x="523" y="153"/>
                  </a:lnTo>
                  <a:lnTo>
                    <a:pt x="529" y="147"/>
                  </a:lnTo>
                  <a:lnTo>
                    <a:pt x="533" y="141"/>
                  </a:lnTo>
                  <a:lnTo>
                    <a:pt x="536" y="134"/>
                  </a:lnTo>
                  <a:lnTo>
                    <a:pt x="542" y="124"/>
                  </a:lnTo>
                  <a:lnTo>
                    <a:pt x="546" y="115"/>
                  </a:lnTo>
                  <a:lnTo>
                    <a:pt x="552" y="105"/>
                  </a:lnTo>
                  <a:lnTo>
                    <a:pt x="557" y="94"/>
                  </a:lnTo>
                  <a:lnTo>
                    <a:pt x="565" y="82"/>
                  </a:lnTo>
                  <a:lnTo>
                    <a:pt x="571" y="73"/>
                  </a:lnTo>
                  <a:lnTo>
                    <a:pt x="578" y="61"/>
                  </a:lnTo>
                  <a:lnTo>
                    <a:pt x="586" y="52"/>
                  </a:lnTo>
                  <a:lnTo>
                    <a:pt x="593" y="44"/>
                  </a:lnTo>
                  <a:lnTo>
                    <a:pt x="611" y="33"/>
                  </a:lnTo>
                  <a:lnTo>
                    <a:pt x="618" y="31"/>
                  </a:lnTo>
                  <a:lnTo>
                    <a:pt x="622" y="29"/>
                  </a:lnTo>
                  <a:lnTo>
                    <a:pt x="628" y="29"/>
                  </a:lnTo>
                  <a:lnTo>
                    <a:pt x="635" y="31"/>
                  </a:lnTo>
                  <a:lnTo>
                    <a:pt x="645" y="37"/>
                  </a:lnTo>
                  <a:lnTo>
                    <a:pt x="656" y="50"/>
                  </a:lnTo>
                  <a:lnTo>
                    <a:pt x="656" y="69"/>
                  </a:lnTo>
                  <a:lnTo>
                    <a:pt x="654" y="78"/>
                  </a:lnTo>
                  <a:lnTo>
                    <a:pt x="649" y="88"/>
                  </a:lnTo>
                  <a:lnTo>
                    <a:pt x="643" y="99"/>
                  </a:lnTo>
                  <a:lnTo>
                    <a:pt x="635" y="109"/>
                  </a:lnTo>
                  <a:lnTo>
                    <a:pt x="628" y="118"/>
                  </a:lnTo>
                  <a:lnTo>
                    <a:pt x="622" y="130"/>
                  </a:lnTo>
                  <a:lnTo>
                    <a:pt x="616" y="137"/>
                  </a:lnTo>
                  <a:lnTo>
                    <a:pt x="611" y="147"/>
                  </a:lnTo>
                  <a:lnTo>
                    <a:pt x="607" y="162"/>
                  </a:lnTo>
                  <a:lnTo>
                    <a:pt x="611" y="172"/>
                  </a:lnTo>
                  <a:lnTo>
                    <a:pt x="618" y="173"/>
                  </a:lnTo>
                  <a:lnTo>
                    <a:pt x="626" y="168"/>
                  </a:lnTo>
                  <a:lnTo>
                    <a:pt x="637" y="160"/>
                  </a:lnTo>
                  <a:lnTo>
                    <a:pt x="643" y="154"/>
                  </a:lnTo>
                  <a:lnTo>
                    <a:pt x="649" y="147"/>
                  </a:lnTo>
                  <a:lnTo>
                    <a:pt x="656" y="141"/>
                  </a:lnTo>
                  <a:lnTo>
                    <a:pt x="664" y="132"/>
                  </a:lnTo>
                  <a:lnTo>
                    <a:pt x="670" y="124"/>
                  </a:lnTo>
                  <a:lnTo>
                    <a:pt x="677" y="115"/>
                  </a:lnTo>
                  <a:lnTo>
                    <a:pt x="681" y="111"/>
                  </a:lnTo>
                  <a:lnTo>
                    <a:pt x="685" y="105"/>
                  </a:lnTo>
                  <a:lnTo>
                    <a:pt x="690" y="101"/>
                  </a:lnTo>
                  <a:lnTo>
                    <a:pt x="694" y="97"/>
                  </a:lnTo>
                  <a:lnTo>
                    <a:pt x="698" y="92"/>
                  </a:lnTo>
                  <a:lnTo>
                    <a:pt x="702" y="88"/>
                  </a:lnTo>
                  <a:lnTo>
                    <a:pt x="706" y="82"/>
                  </a:lnTo>
                  <a:lnTo>
                    <a:pt x="709" y="78"/>
                  </a:lnTo>
                  <a:lnTo>
                    <a:pt x="717" y="69"/>
                  </a:lnTo>
                  <a:lnTo>
                    <a:pt x="723" y="65"/>
                  </a:lnTo>
                  <a:lnTo>
                    <a:pt x="727" y="59"/>
                  </a:lnTo>
                  <a:lnTo>
                    <a:pt x="730" y="56"/>
                  </a:lnTo>
                  <a:lnTo>
                    <a:pt x="734" y="52"/>
                  </a:lnTo>
                  <a:lnTo>
                    <a:pt x="742" y="42"/>
                  </a:lnTo>
                  <a:lnTo>
                    <a:pt x="749" y="35"/>
                  </a:lnTo>
                  <a:lnTo>
                    <a:pt x="757" y="27"/>
                  </a:lnTo>
                  <a:lnTo>
                    <a:pt x="772" y="16"/>
                  </a:lnTo>
                  <a:lnTo>
                    <a:pt x="787" y="6"/>
                  </a:lnTo>
                  <a:lnTo>
                    <a:pt x="799" y="0"/>
                  </a:lnTo>
                  <a:lnTo>
                    <a:pt x="810" y="2"/>
                  </a:lnTo>
                  <a:lnTo>
                    <a:pt x="820" y="8"/>
                  </a:lnTo>
                  <a:lnTo>
                    <a:pt x="827" y="29"/>
                  </a:lnTo>
                  <a:lnTo>
                    <a:pt x="824" y="50"/>
                  </a:lnTo>
                  <a:lnTo>
                    <a:pt x="818" y="59"/>
                  </a:lnTo>
                  <a:lnTo>
                    <a:pt x="810" y="71"/>
                  </a:lnTo>
                  <a:lnTo>
                    <a:pt x="801" y="80"/>
                  </a:lnTo>
                  <a:lnTo>
                    <a:pt x="795" y="86"/>
                  </a:lnTo>
                  <a:lnTo>
                    <a:pt x="791" y="92"/>
                  </a:lnTo>
                  <a:lnTo>
                    <a:pt x="785" y="97"/>
                  </a:lnTo>
                  <a:lnTo>
                    <a:pt x="780" y="101"/>
                  </a:lnTo>
                  <a:lnTo>
                    <a:pt x="774" y="107"/>
                  </a:lnTo>
                  <a:lnTo>
                    <a:pt x="768" y="111"/>
                  </a:lnTo>
                  <a:lnTo>
                    <a:pt x="747" y="130"/>
                  </a:lnTo>
                  <a:lnTo>
                    <a:pt x="742" y="134"/>
                  </a:lnTo>
                  <a:lnTo>
                    <a:pt x="738" y="139"/>
                  </a:lnTo>
                  <a:lnTo>
                    <a:pt x="732" y="143"/>
                  </a:lnTo>
                  <a:lnTo>
                    <a:pt x="730" y="147"/>
                  </a:lnTo>
                  <a:lnTo>
                    <a:pt x="723" y="154"/>
                  </a:lnTo>
                  <a:lnTo>
                    <a:pt x="719" y="160"/>
                  </a:lnTo>
                  <a:lnTo>
                    <a:pt x="719" y="164"/>
                  </a:lnTo>
                  <a:lnTo>
                    <a:pt x="723" y="162"/>
                  </a:lnTo>
                  <a:lnTo>
                    <a:pt x="730" y="158"/>
                  </a:lnTo>
                  <a:lnTo>
                    <a:pt x="753" y="143"/>
                  </a:lnTo>
                  <a:lnTo>
                    <a:pt x="782" y="122"/>
                  </a:lnTo>
                  <a:lnTo>
                    <a:pt x="812" y="103"/>
                  </a:lnTo>
                  <a:lnTo>
                    <a:pt x="844" y="88"/>
                  </a:lnTo>
                  <a:lnTo>
                    <a:pt x="860" y="80"/>
                  </a:lnTo>
                  <a:lnTo>
                    <a:pt x="873" y="78"/>
                  </a:lnTo>
                  <a:lnTo>
                    <a:pt x="881" y="78"/>
                  </a:lnTo>
                  <a:lnTo>
                    <a:pt x="886" y="78"/>
                  </a:lnTo>
                  <a:lnTo>
                    <a:pt x="896" y="80"/>
                  </a:lnTo>
                  <a:lnTo>
                    <a:pt x="905" y="86"/>
                  </a:lnTo>
                  <a:lnTo>
                    <a:pt x="913" y="90"/>
                  </a:lnTo>
                  <a:lnTo>
                    <a:pt x="922" y="101"/>
                  </a:lnTo>
                  <a:lnTo>
                    <a:pt x="930" y="120"/>
                  </a:lnTo>
                  <a:lnTo>
                    <a:pt x="926" y="130"/>
                  </a:lnTo>
                  <a:lnTo>
                    <a:pt x="920" y="139"/>
                  </a:lnTo>
                  <a:lnTo>
                    <a:pt x="911" y="145"/>
                  </a:lnTo>
                  <a:lnTo>
                    <a:pt x="901" y="149"/>
                  </a:lnTo>
                  <a:lnTo>
                    <a:pt x="894" y="151"/>
                  </a:lnTo>
                  <a:lnTo>
                    <a:pt x="888" y="151"/>
                  </a:lnTo>
                  <a:lnTo>
                    <a:pt x="877" y="153"/>
                  </a:lnTo>
                  <a:lnTo>
                    <a:pt x="871" y="154"/>
                  </a:lnTo>
                  <a:lnTo>
                    <a:pt x="865" y="154"/>
                  </a:lnTo>
                  <a:lnTo>
                    <a:pt x="854" y="156"/>
                  </a:lnTo>
                  <a:lnTo>
                    <a:pt x="841" y="162"/>
                  </a:lnTo>
                  <a:lnTo>
                    <a:pt x="841" y="166"/>
                  </a:lnTo>
                  <a:lnTo>
                    <a:pt x="843" y="172"/>
                  </a:lnTo>
                  <a:lnTo>
                    <a:pt x="858" y="191"/>
                  </a:lnTo>
                  <a:lnTo>
                    <a:pt x="875" y="219"/>
                  </a:lnTo>
                  <a:lnTo>
                    <a:pt x="881" y="242"/>
                  </a:lnTo>
                  <a:lnTo>
                    <a:pt x="879" y="246"/>
                  </a:lnTo>
                  <a:lnTo>
                    <a:pt x="877" y="248"/>
                  </a:lnTo>
                  <a:lnTo>
                    <a:pt x="871" y="249"/>
                  </a:lnTo>
                  <a:lnTo>
                    <a:pt x="862" y="248"/>
                  </a:lnTo>
                  <a:lnTo>
                    <a:pt x="854" y="246"/>
                  </a:lnTo>
                  <a:lnTo>
                    <a:pt x="844" y="244"/>
                  </a:lnTo>
                  <a:lnTo>
                    <a:pt x="837" y="240"/>
                  </a:lnTo>
                  <a:lnTo>
                    <a:pt x="827" y="236"/>
                  </a:lnTo>
                  <a:lnTo>
                    <a:pt x="812" y="227"/>
                  </a:lnTo>
                  <a:lnTo>
                    <a:pt x="797" y="217"/>
                  </a:lnTo>
                  <a:lnTo>
                    <a:pt x="784" y="210"/>
                  </a:lnTo>
                  <a:lnTo>
                    <a:pt x="770" y="206"/>
                  </a:lnTo>
                  <a:lnTo>
                    <a:pt x="759" y="204"/>
                  </a:lnTo>
                  <a:lnTo>
                    <a:pt x="751" y="210"/>
                  </a:lnTo>
                  <a:lnTo>
                    <a:pt x="747" y="215"/>
                  </a:lnTo>
                  <a:lnTo>
                    <a:pt x="747" y="223"/>
                  </a:lnTo>
                  <a:lnTo>
                    <a:pt x="753" y="240"/>
                  </a:lnTo>
                  <a:lnTo>
                    <a:pt x="776" y="282"/>
                  </a:lnTo>
                  <a:lnTo>
                    <a:pt x="795" y="322"/>
                  </a:lnTo>
                  <a:lnTo>
                    <a:pt x="795" y="337"/>
                  </a:lnTo>
                  <a:lnTo>
                    <a:pt x="793" y="343"/>
                  </a:lnTo>
                  <a:lnTo>
                    <a:pt x="787" y="345"/>
                  </a:lnTo>
                  <a:lnTo>
                    <a:pt x="778" y="346"/>
                  </a:lnTo>
                  <a:lnTo>
                    <a:pt x="770" y="346"/>
                  </a:lnTo>
                  <a:lnTo>
                    <a:pt x="763" y="343"/>
                  </a:lnTo>
                  <a:lnTo>
                    <a:pt x="755" y="339"/>
                  </a:lnTo>
                  <a:lnTo>
                    <a:pt x="740" y="327"/>
                  </a:lnTo>
                  <a:lnTo>
                    <a:pt x="725" y="314"/>
                  </a:lnTo>
                  <a:lnTo>
                    <a:pt x="708" y="299"/>
                  </a:lnTo>
                  <a:lnTo>
                    <a:pt x="692" y="286"/>
                  </a:lnTo>
                  <a:lnTo>
                    <a:pt x="660" y="268"/>
                  </a:lnTo>
                  <a:lnTo>
                    <a:pt x="647" y="268"/>
                  </a:lnTo>
                  <a:lnTo>
                    <a:pt x="635" y="270"/>
                  </a:lnTo>
                  <a:lnTo>
                    <a:pt x="626" y="276"/>
                  </a:lnTo>
                  <a:lnTo>
                    <a:pt x="624" y="280"/>
                  </a:lnTo>
                  <a:lnTo>
                    <a:pt x="622" y="284"/>
                  </a:lnTo>
                  <a:lnTo>
                    <a:pt x="618" y="291"/>
                  </a:lnTo>
                  <a:lnTo>
                    <a:pt x="620" y="303"/>
                  </a:lnTo>
                  <a:lnTo>
                    <a:pt x="637" y="327"/>
                  </a:lnTo>
                  <a:lnTo>
                    <a:pt x="660" y="346"/>
                  </a:lnTo>
                  <a:lnTo>
                    <a:pt x="673" y="352"/>
                  </a:lnTo>
                  <a:lnTo>
                    <a:pt x="683" y="358"/>
                  </a:lnTo>
                  <a:lnTo>
                    <a:pt x="694" y="365"/>
                  </a:lnTo>
                  <a:lnTo>
                    <a:pt x="704" y="371"/>
                  </a:lnTo>
                  <a:lnTo>
                    <a:pt x="719" y="394"/>
                  </a:lnTo>
                  <a:lnTo>
                    <a:pt x="723" y="409"/>
                  </a:lnTo>
                  <a:lnTo>
                    <a:pt x="717" y="424"/>
                  </a:lnTo>
                  <a:lnTo>
                    <a:pt x="706" y="436"/>
                  </a:lnTo>
                  <a:lnTo>
                    <a:pt x="690" y="443"/>
                  </a:lnTo>
                  <a:lnTo>
                    <a:pt x="681" y="447"/>
                  </a:lnTo>
                  <a:lnTo>
                    <a:pt x="671" y="449"/>
                  </a:lnTo>
                  <a:lnTo>
                    <a:pt x="662" y="451"/>
                  </a:lnTo>
                  <a:lnTo>
                    <a:pt x="652" y="451"/>
                  </a:lnTo>
                  <a:lnTo>
                    <a:pt x="643" y="449"/>
                  </a:lnTo>
                  <a:lnTo>
                    <a:pt x="633" y="447"/>
                  </a:lnTo>
                  <a:lnTo>
                    <a:pt x="626" y="443"/>
                  </a:lnTo>
                  <a:lnTo>
                    <a:pt x="618" y="436"/>
                  </a:lnTo>
                  <a:lnTo>
                    <a:pt x="603" y="421"/>
                  </a:lnTo>
                  <a:lnTo>
                    <a:pt x="588" y="402"/>
                  </a:lnTo>
                  <a:lnTo>
                    <a:pt x="557" y="358"/>
                  </a:lnTo>
                  <a:lnTo>
                    <a:pt x="529" y="326"/>
                  </a:lnTo>
                  <a:lnTo>
                    <a:pt x="516" y="318"/>
                  </a:lnTo>
                  <a:lnTo>
                    <a:pt x="504" y="320"/>
                  </a:lnTo>
                  <a:lnTo>
                    <a:pt x="500" y="324"/>
                  </a:lnTo>
                  <a:lnTo>
                    <a:pt x="500" y="329"/>
                  </a:lnTo>
                  <a:lnTo>
                    <a:pt x="504" y="341"/>
                  </a:lnTo>
                  <a:lnTo>
                    <a:pt x="529" y="373"/>
                  </a:lnTo>
                  <a:lnTo>
                    <a:pt x="544" y="390"/>
                  </a:lnTo>
                  <a:lnTo>
                    <a:pt x="555" y="405"/>
                  </a:lnTo>
                  <a:lnTo>
                    <a:pt x="561" y="421"/>
                  </a:lnTo>
                  <a:lnTo>
                    <a:pt x="557" y="434"/>
                  </a:lnTo>
                  <a:lnTo>
                    <a:pt x="552" y="440"/>
                  </a:lnTo>
                  <a:lnTo>
                    <a:pt x="542" y="445"/>
                  </a:lnTo>
                  <a:lnTo>
                    <a:pt x="531" y="449"/>
                  </a:lnTo>
                  <a:lnTo>
                    <a:pt x="525" y="451"/>
                  </a:lnTo>
                  <a:lnTo>
                    <a:pt x="517" y="453"/>
                  </a:lnTo>
                  <a:lnTo>
                    <a:pt x="510" y="455"/>
                  </a:lnTo>
                  <a:lnTo>
                    <a:pt x="502" y="457"/>
                  </a:lnTo>
                  <a:lnTo>
                    <a:pt x="493" y="459"/>
                  </a:lnTo>
                  <a:lnTo>
                    <a:pt x="485" y="459"/>
                  </a:lnTo>
                  <a:lnTo>
                    <a:pt x="476" y="460"/>
                  </a:lnTo>
                  <a:lnTo>
                    <a:pt x="466" y="460"/>
                  </a:lnTo>
                  <a:lnTo>
                    <a:pt x="457" y="460"/>
                  </a:lnTo>
                  <a:lnTo>
                    <a:pt x="447" y="460"/>
                  </a:lnTo>
                  <a:lnTo>
                    <a:pt x="438" y="460"/>
                  </a:lnTo>
                  <a:lnTo>
                    <a:pt x="428" y="460"/>
                  </a:lnTo>
                  <a:lnTo>
                    <a:pt x="419" y="459"/>
                  </a:lnTo>
                  <a:lnTo>
                    <a:pt x="411" y="459"/>
                  </a:lnTo>
                  <a:lnTo>
                    <a:pt x="401" y="457"/>
                  </a:lnTo>
                  <a:lnTo>
                    <a:pt x="392" y="455"/>
                  </a:lnTo>
                  <a:lnTo>
                    <a:pt x="382" y="453"/>
                  </a:lnTo>
                  <a:lnTo>
                    <a:pt x="375" y="451"/>
                  </a:lnTo>
                  <a:lnTo>
                    <a:pt x="367" y="449"/>
                  </a:lnTo>
                  <a:lnTo>
                    <a:pt x="360" y="445"/>
                  </a:lnTo>
                  <a:lnTo>
                    <a:pt x="344" y="438"/>
                  </a:lnTo>
                  <a:lnTo>
                    <a:pt x="333" y="430"/>
                  </a:lnTo>
                  <a:lnTo>
                    <a:pt x="323" y="419"/>
                  </a:lnTo>
                  <a:lnTo>
                    <a:pt x="306" y="402"/>
                  </a:lnTo>
                  <a:lnTo>
                    <a:pt x="287" y="386"/>
                  </a:lnTo>
                  <a:lnTo>
                    <a:pt x="266" y="379"/>
                  </a:lnTo>
                  <a:lnTo>
                    <a:pt x="257" y="375"/>
                  </a:lnTo>
                  <a:lnTo>
                    <a:pt x="247" y="373"/>
                  </a:lnTo>
                  <a:lnTo>
                    <a:pt x="240" y="371"/>
                  </a:lnTo>
                  <a:lnTo>
                    <a:pt x="230" y="371"/>
                  </a:lnTo>
                  <a:lnTo>
                    <a:pt x="217" y="369"/>
                  </a:lnTo>
                  <a:lnTo>
                    <a:pt x="208" y="369"/>
                  </a:lnTo>
                  <a:lnTo>
                    <a:pt x="204" y="369"/>
                  </a:lnTo>
                  <a:lnTo>
                    <a:pt x="335" y="331"/>
                  </a:lnTo>
                  <a:lnTo>
                    <a:pt x="508" y="419"/>
                  </a:lnTo>
                  <a:lnTo>
                    <a:pt x="375" y="316"/>
                  </a:lnTo>
                  <a:lnTo>
                    <a:pt x="531" y="272"/>
                  </a:lnTo>
                  <a:lnTo>
                    <a:pt x="656" y="409"/>
                  </a:lnTo>
                  <a:lnTo>
                    <a:pt x="561" y="259"/>
                  </a:lnTo>
                  <a:lnTo>
                    <a:pt x="664" y="227"/>
                  </a:lnTo>
                  <a:lnTo>
                    <a:pt x="763" y="314"/>
                  </a:lnTo>
                  <a:lnTo>
                    <a:pt x="690" y="217"/>
                  </a:lnTo>
                  <a:lnTo>
                    <a:pt x="772" y="183"/>
                  </a:lnTo>
                  <a:lnTo>
                    <a:pt x="844" y="215"/>
                  </a:lnTo>
                  <a:lnTo>
                    <a:pt x="789" y="168"/>
                  </a:lnTo>
                  <a:lnTo>
                    <a:pt x="890" y="107"/>
                  </a:lnTo>
                  <a:lnTo>
                    <a:pt x="753" y="170"/>
                  </a:lnTo>
                  <a:lnTo>
                    <a:pt x="647" y="210"/>
                  </a:lnTo>
                  <a:lnTo>
                    <a:pt x="795" y="44"/>
                  </a:lnTo>
                  <a:lnTo>
                    <a:pt x="605" y="219"/>
                  </a:lnTo>
                  <a:lnTo>
                    <a:pt x="521" y="242"/>
                  </a:lnTo>
                  <a:lnTo>
                    <a:pt x="624" y="69"/>
                  </a:lnTo>
                  <a:lnTo>
                    <a:pt x="481" y="249"/>
                  </a:lnTo>
                  <a:lnTo>
                    <a:pt x="358" y="287"/>
                  </a:lnTo>
                  <a:lnTo>
                    <a:pt x="413" y="126"/>
                  </a:lnTo>
                  <a:lnTo>
                    <a:pt x="322" y="299"/>
                  </a:lnTo>
                  <a:lnTo>
                    <a:pt x="306" y="307"/>
                  </a:lnTo>
                  <a:lnTo>
                    <a:pt x="289" y="312"/>
                  </a:lnTo>
                  <a:lnTo>
                    <a:pt x="268" y="322"/>
                  </a:lnTo>
                  <a:lnTo>
                    <a:pt x="246" y="331"/>
                  </a:lnTo>
                  <a:lnTo>
                    <a:pt x="223" y="339"/>
                  </a:lnTo>
                  <a:lnTo>
                    <a:pt x="217" y="341"/>
                  </a:lnTo>
                  <a:lnTo>
                    <a:pt x="211" y="343"/>
                  </a:lnTo>
                  <a:lnTo>
                    <a:pt x="206" y="345"/>
                  </a:lnTo>
                  <a:lnTo>
                    <a:pt x="200" y="346"/>
                  </a:lnTo>
                  <a:lnTo>
                    <a:pt x="194" y="348"/>
                  </a:lnTo>
                  <a:lnTo>
                    <a:pt x="190" y="348"/>
                  </a:lnTo>
                  <a:lnTo>
                    <a:pt x="181" y="350"/>
                  </a:lnTo>
                  <a:lnTo>
                    <a:pt x="171" y="352"/>
                  </a:lnTo>
                  <a:lnTo>
                    <a:pt x="166" y="352"/>
                  </a:lnTo>
                  <a:lnTo>
                    <a:pt x="160" y="352"/>
                  </a:lnTo>
                  <a:lnTo>
                    <a:pt x="154" y="352"/>
                  </a:lnTo>
                  <a:lnTo>
                    <a:pt x="147" y="352"/>
                  </a:lnTo>
                  <a:lnTo>
                    <a:pt x="141" y="352"/>
                  </a:lnTo>
                  <a:lnTo>
                    <a:pt x="133" y="350"/>
                  </a:lnTo>
                  <a:lnTo>
                    <a:pt x="126" y="350"/>
                  </a:lnTo>
                  <a:lnTo>
                    <a:pt x="118" y="350"/>
                  </a:lnTo>
                  <a:lnTo>
                    <a:pt x="111" y="348"/>
                  </a:lnTo>
                  <a:lnTo>
                    <a:pt x="103" y="348"/>
                  </a:lnTo>
                  <a:lnTo>
                    <a:pt x="95" y="348"/>
                  </a:lnTo>
                  <a:lnTo>
                    <a:pt x="88" y="346"/>
                  </a:lnTo>
                  <a:lnTo>
                    <a:pt x="80" y="346"/>
                  </a:lnTo>
                  <a:lnTo>
                    <a:pt x="73" y="345"/>
                  </a:lnTo>
                  <a:lnTo>
                    <a:pt x="59" y="343"/>
                  </a:lnTo>
                  <a:lnTo>
                    <a:pt x="52" y="343"/>
                  </a:lnTo>
                  <a:lnTo>
                    <a:pt x="44" y="341"/>
                  </a:lnTo>
                  <a:lnTo>
                    <a:pt x="33" y="339"/>
                  </a:lnTo>
                  <a:lnTo>
                    <a:pt x="21" y="337"/>
                  </a:lnTo>
                  <a:lnTo>
                    <a:pt x="12" y="337"/>
                  </a:lnTo>
                  <a:lnTo>
                    <a:pt x="6" y="335"/>
                  </a:lnTo>
                  <a:lnTo>
                    <a:pt x="0" y="333"/>
                  </a:lnTo>
                  <a:lnTo>
                    <a:pt x="103" y="274"/>
                  </a:lnTo>
                  <a:lnTo>
                    <a:pt x="105" y="282"/>
                  </a:lnTo>
                  <a:lnTo>
                    <a:pt x="122" y="299"/>
                  </a:lnTo>
                  <a:lnTo>
                    <a:pt x="149" y="316"/>
                  </a:lnTo>
                  <a:close/>
                </a:path>
              </a:pathLst>
            </a:custGeom>
            <a:gradFill rotWithShape="1">
              <a:gsLst>
                <a:gs pos="0">
                  <a:srgbClr val="FF00FF"/>
                </a:gs>
                <a:gs pos="50000">
                  <a:srgbClr val="0000FF"/>
                </a:gs>
                <a:gs pos="100000">
                  <a:srgbClr val="FF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800" kern="1200" smtClean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073" name="Freeform 20"/>
            <p:cNvSpPr>
              <a:spLocks/>
            </p:cNvSpPr>
            <p:nvPr/>
          </p:nvSpPr>
          <p:spPr bwMode="auto">
            <a:xfrm rot="-6204866">
              <a:off x="1527" y="-513"/>
              <a:ext cx="360" cy="1770"/>
            </a:xfrm>
            <a:custGeom>
              <a:avLst/>
              <a:gdLst>
                <a:gd name="T0" fmla="*/ 0 w 884"/>
                <a:gd name="T1" fmla="*/ 279 h 1781"/>
                <a:gd name="T2" fmla="*/ 0 w 884"/>
                <a:gd name="T3" fmla="*/ 410 h 1781"/>
                <a:gd name="T4" fmla="*/ 0 w 884"/>
                <a:gd name="T5" fmla="*/ 495 h 1781"/>
                <a:gd name="T6" fmla="*/ 0 w 884"/>
                <a:gd name="T7" fmla="*/ 555 h 1781"/>
                <a:gd name="T8" fmla="*/ 0 w 884"/>
                <a:gd name="T9" fmla="*/ 637 h 1781"/>
                <a:gd name="T10" fmla="*/ 0 w 884"/>
                <a:gd name="T11" fmla="*/ 780 h 1781"/>
                <a:gd name="T12" fmla="*/ 0 w 884"/>
                <a:gd name="T13" fmla="*/ 860 h 1781"/>
                <a:gd name="T14" fmla="*/ 0 w 884"/>
                <a:gd name="T15" fmla="*/ 931 h 1781"/>
                <a:gd name="T16" fmla="*/ 0 w 884"/>
                <a:gd name="T17" fmla="*/ 885 h 1781"/>
                <a:gd name="T18" fmla="*/ 0 w 884"/>
                <a:gd name="T19" fmla="*/ 811 h 1781"/>
                <a:gd name="T20" fmla="*/ 0 w 884"/>
                <a:gd name="T21" fmla="*/ 827 h 1781"/>
                <a:gd name="T22" fmla="*/ 0 w 884"/>
                <a:gd name="T23" fmla="*/ 936 h 1781"/>
                <a:gd name="T24" fmla="*/ 0 w 884"/>
                <a:gd name="T25" fmla="*/ 1034 h 1781"/>
                <a:gd name="T26" fmla="*/ 0 w 884"/>
                <a:gd name="T27" fmla="*/ 1144 h 1781"/>
                <a:gd name="T28" fmla="*/ 0 w 884"/>
                <a:gd name="T29" fmla="*/ 1149 h 1781"/>
                <a:gd name="T30" fmla="*/ 0 w 884"/>
                <a:gd name="T31" fmla="*/ 1045 h 1781"/>
                <a:gd name="T32" fmla="*/ 0 w 884"/>
                <a:gd name="T33" fmla="*/ 1055 h 1781"/>
                <a:gd name="T34" fmla="*/ 0 w 884"/>
                <a:gd name="T35" fmla="*/ 1153 h 1781"/>
                <a:gd name="T36" fmla="*/ 0 w 884"/>
                <a:gd name="T37" fmla="*/ 1207 h 1781"/>
                <a:gd name="T38" fmla="*/ 0 w 884"/>
                <a:gd name="T39" fmla="*/ 1276 h 1781"/>
                <a:gd name="T40" fmla="*/ 0 w 884"/>
                <a:gd name="T41" fmla="*/ 1395 h 1781"/>
                <a:gd name="T42" fmla="*/ 0 w 884"/>
                <a:gd name="T43" fmla="*/ 1397 h 1781"/>
                <a:gd name="T44" fmla="*/ 0 w 884"/>
                <a:gd name="T45" fmla="*/ 1312 h 1781"/>
                <a:gd name="T46" fmla="*/ 0 w 884"/>
                <a:gd name="T47" fmla="*/ 1207 h 1781"/>
                <a:gd name="T48" fmla="*/ 0 w 884"/>
                <a:gd name="T49" fmla="*/ 1194 h 1781"/>
                <a:gd name="T50" fmla="*/ 0 w 884"/>
                <a:gd name="T51" fmla="*/ 1464 h 1781"/>
                <a:gd name="T52" fmla="*/ 0 w 884"/>
                <a:gd name="T53" fmla="*/ 1515 h 1781"/>
                <a:gd name="T54" fmla="*/ 0 w 884"/>
                <a:gd name="T55" fmla="*/ 1437 h 1781"/>
                <a:gd name="T56" fmla="*/ 0 w 884"/>
                <a:gd name="T57" fmla="*/ 1347 h 1781"/>
                <a:gd name="T58" fmla="*/ 0 w 884"/>
                <a:gd name="T59" fmla="*/ 1336 h 1781"/>
                <a:gd name="T60" fmla="*/ 0 w 884"/>
                <a:gd name="T61" fmla="*/ 1280 h 1781"/>
                <a:gd name="T62" fmla="*/ 0 w 884"/>
                <a:gd name="T63" fmla="*/ 1195 h 1781"/>
                <a:gd name="T64" fmla="*/ 0 w 884"/>
                <a:gd name="T65" fmla="*/ 1153 h 1781"/>
                <a:gd name="T66" fmla="*/ 0 w 884"/>
                <a:gd name="T67" fmla="*/ 1088 h 1781"/>
                <a:gd name="T68" fmla="*/ 0 w 884"/>
                <a:gd name="T69" fmla="*/ 1003 h 1781"/>
                <a:gd name="T70" fmla="*/ 0 w 884"/>
                <a:gd name="T71" fmla="*/ 924 h 1781"/>
                <a:gd name="T72" fmla="*/ 0 w 884"/>
                <a:gd name="T73" fmla="*/ 973 h 1781"/>
                <a:gd name="T74" fmla="*/ 0 w 884"/>
                <a:gd name="T75" fmla="*/ 902 h 1781"/>
                <a:gd name="T76" fmla="*/ 0 w 884"/>
                <a:gd name="T77" fmla="*/ 820 h 1781"/>
                <a:gd name="T78" fmla="*/ 0 w 884"/>
                <a:gd name="T79" fmla="*/ 769 h 1781"/>
                <a:gd name="T80" fmla="*/ 0 w 884"/>
                <a:gd name="T81" fmla="*/ 725 h 1781"/>
                <a:gd name="T82" fmla="*/ 0 w 884"/>
                <a:gd name="T83" fmla="*/ 689 h 1781"/>
                <a:gd name="T84" fmla="*/ 0 w 884"/>
                <a:gd name="T85" fmla="*/ 609 h 1781"/>
                <a:gd name="T86" fmla="*/ 0 w 884"/>
                <a:gd name="T87" fmla="*/ 527 h 1781"/>
                <a:gd name="T88" fmla="*/ 0 w 884"/>
                <a:gd name="T89" fmla="*/ 454 h 1781"/>
                <a:gd name="T90" fmla="*/ 0 w 884"/>
                <a:gd name="T91" fmla="*/ 392 h 1781"/>
                <a:gd name="T92" fmla="*/ 0 w 884"/>
                <a:gd name="T93" fmla="*/ 315 h 1781"/>
                <a:gd name="T94" fmla="*/ 0 w 884"/>
                <a:gd name="T95" fmla="*/ 663 h 1781"/>
                <a:gd name="T96" fmla="*/ 0 w 884"/>
                <a:gd name="T97" fmla="*/ 1114 h 1781"/>
                <a:gd name="T98" fmla="*/ 0 w 884"/>
                <a:gd name="T99" fmla="*/ 1215 h 1781"/>
                <a:gd name="T100" fmla="*/ 0 w 884"/>
                <a:gd name="T101" fmla="*/ 762 h 1781"/>
                <a:gd name="T102" fmla="*/ 0 w 884"/>
                <a:gd name="T103" fmla="*/ 393 h 1781"/>
                <a:gd name="T104" fmla="*/ 0 w 884"/>
                <a:gd name="T105" fmla="*/ 275 h 1781"/>
                <a:gd name="T106" fmla="*/ 0 w 884"/>
                <a:gd name="T107" fmla="*/ 221 h 1781"/>
                <a:gd name="T108" fmla="*/ 0 w 884"/>
                <a:gd name="T109" fmla="*/ 158 h 1781"/>
                <a:gd name="T110" fmla="*/ 0 w 884"/>
                <a:gd name="T111" fmla="*/ 86 h 1781"/>
                <a:gd name="T112" fmla="*/ 0 w 884"/>
                <a:gd name="T113" fmla="*/ 19 h 1781"/>
                <a:gd name="T114" fmla="*/ 0 w 884"/>
                <a:gd name="T115" fmla="*/ 229 h 178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84"/>
                <a:gd name="T175" fmla="*/ 0 h 1781"/>
                <a:gd name="T176" fmla="*/ 884 w 884"/>
                <a:gd name="T177" fmla="*/ 1781 h 178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84" h="1781">
                  <a:moveTo>
                    <a:pt x="734" y="268"/>
                  </a:moveTo>
                  <a:lnTo>
                    <a:pt x="730" y="274"/>
                  </a:lnTo>
                  <a:lnTo>
                    <a:pt x="720" y="289"/>
                  </a:lnTo>
                  <a:lnTo>
                    <a:pt x="715" y="300"/>
                  </a:lnTo>
                  <a:lnTo>
                    <a:pt x="709" y="314"/>
                  </a:lnTo>
                  <a:lnTo>
                    <a:pt x="703" y="331"/>
                  </a:lnTo>
                  <a:lnTo>
                    <a:pt x="697" y="348"/>
                  </a:lnTo>
                  <a:lnTo>
                    <a:pt x="692" y="390"/>
                  </a:lnTo>
                  <a:lnTo>
                    <a:pt x="692" y="437"/>
                  </a:lnTo>
                  <a:lnTo>
                    <a:pt x="694" y="462"/>
                  </a:lnTo>
                  <a:lnTo>
                    <a:pt x="697" y="475"/>
                  </a:lnTo>
                  <a:lnTo>
                    <a:pt x="699" y="488"/>
                  </a:lnTo>
                  <a:lnTo>
                    <a:pt x="705" y="504"/>
                  </a:lnTo>
                  <a:lnTo>
                    <a:pt x="709" y="519"/>
                  </a:lnTo>
                  <a:lnTo>
                    <a:pt x="715" y="532"/>
                  </a:lnTo>
                  <a:lnTo>
                    <a:pt x="722" y="547"/>
                  </a:lnTo>
                  <a:lnTo>
                    <a:pt x="730" y="563"/>
                  </a:lnTo>
                  <a:lnTo>
                    <a:pt x="737" y="576"/>
                  </a:lnTo>
                  <a:lnTo>
                    <a:pt x="745" y="591"/>
                  </a:lnTo>
                  <a:lnTo>
                    <a:pt x="753" y="602"/>
                  </a:lnTo>
                  <a:lnTo>
                    <a:pt x="760" y="618"/>
                  </a:lnTo>
                  <a:lnTo>
                    <a:pt x="768" y="631"/>
                  </a:lnTo>
                  <a:lnTo>
                    <a:pt x="777" y="642"/>
                  </a:lnTo>
                  <a:lnTo>
                    <a:pt x="783" y="656"/>
                  </a:lnTo>
                  <a:lnTo>
                    <a:pt x="791" y="667"/>
                  </a:lnTo>
                  <a:lnTo>
                    <a:pt x="798" y="679"/>
                  </a:lnTo>
                  <a:lnTo>
                    <a:pt x="813" y="701"/>
                  </a:lnTo>
                  <a:lnTo>
                    <a:pt x="819" y="713"/>
                  </a:lnTo>
                  <a:lnTo>
                    <a:pt x="827" y="724"/>
                  </a:lnTo>
                  <a:lnTo>
                    <a:pt x="838" y="745"/>
                  </a:lnTo>
                  <a:lnTo>
                    <a:pt x="851" y="766"/>
                  </a:lnTo>
                  <a:lnTo>
                    <a:pt x="861" y="787"/>
                  </a:lnTo>
                  <a:lnTo>
                    <a:pt x="869" y="808"/>
                  </a:lnTo>
                  <a:lnTo>
                    <a:pt x="876" y="829"/>
                  </a:lnTo>
                  <a:lnTo>
                    <a:pt x="884" y="871"/>
                  </a:lnTo>
                  <a:lnTo>
                    <a:pt x="882" y="914"/>
                  </a:lnTo>
                  <a:lnTo>
                    <a:pt x="878" y="935"/>
                  </a:lnTo>
                  <a:lnTo>
                    <a:pt x="872" y="956"/>
                  </a:lnTo>
                  <a:lnTo>
                    <a:pt x="870" y="966"/>
                  </a:lnTo>
                  <a:lnTo>
                    <a:pt x="869" y="975"/>
                  </a:lnTo>
                  <a:lnTo>
                    <a:pt x="861" y="994"/>
                  </a:lnTo>
                  <a:lnTo>
                    <a:pt x="855" y="1011"/>
                  </a:lnTo>
                  <a:lnTo>
                    <a:pt x="848" y="1026"/>
                  </a:lnTo>
                  <a:lnTo>
                    <a:pt x="840" y="1042"/>
                  </a:lnTo>
                  <a:lnTo>
                    <a:pt x="834" y="1055"/>
                  </a:lnTo>
                  <a:lnTo>
                    <a:pt x="827" y="1066"/>
                  </a:lnTo>
                  <a:lnTo>
                    <a:pt x="821" y="1076"/>
                  </a:lnTo>
                  <a:lnTo>
                    <a:pt x="810" y="1093"/>
                  </a:lnTo>
                  <a:lnTo>
                    <a:pt x="798" y="1106"/>
                  </a:lnTo>
                  <a:lnTo>
                    <a:pt x="796" y="1099"/>
                  </a:lnTo>
                  <a:lnTo>
                    <a:pt x="794" y="1081"/>
                  </a:lnTo>
                  <a:lnTo>
                    <a:pt x="791" y="1070"/>
                  </a:lnTo>
                  <a:lnTo>
                    <a:pt x="787" y="1055"/>
                  </a:lnTo>
                  <a:lnTo>
                    <a:pt x="783" y="1040"/>
                  </a:lnTo>
                  <a:lnTo>
                    <a:pt x="777" y="1024"/>
                  </a:lnTo>
                  <a:lnTo>
                    <a:pt x="772" y="1009"/>
                  </a:lnTo>
                  <a:lnTo>
                    <a:pt x="764" y="994"/>
                  </a:lnTo>
                  <a:lnTo>
                    <a:pt x="758" y="979"/>
                  </a:lnTo>
                  <a:lnTo>
                    <a:pt x="751" y="966"/>
                  </a:lnTo>
                  <a:lnTo>
                    <a:pt x="741" y="952"/>
                  </a:lnTo>
                  <a:lnTo>
                    <a:pt x="732" y="943"/>
                  </a:lnTo>
                  <a:lnTo>
                    <a:pt x="711" y="928"/>
                  </a:lnTo>
                  <a:lnTo>
                    <a:pt x="692" y="926"/>
                  </a:lnTo>
                  <a:lnTo>
                    <a:pt x="675" y="933"/>
                  </a:lnTo>
                  <a:lnTo>
                    <a:pt x="659" y="950"/>
                  </a:lnTo>
                  <a:lnTo>
                    <a:pt x="650" y="971"/>
                  </a:lnTo>
                  <a:lnTo>
                    <a:pt x="644" y="998"/>
                  </a:lnTo>
                  <a:lnTo>
                    <a:pt x="644" y="1028"/>
                  </a:lnTo>
                  <a:lnTo>
                    <a:pt x="650" y="1057"/>
                  </a:lnTo>
                  <a:lnTo>
                    <a:pt x="654" y="1070"/>
                  </a:lnTo>
                  <a:lnTo>
                    <a:pt x="661" y="1083"/>
                  </a:lnTo>
                  <a:lnTo>
                    <a:pt x="669" y="1099"/>
                  </a:lnTo>
                  <a:lnTo>
                    <a:pt x="680" y="1114"/>
                  </a:lnTo>
                  <a:lnTo>
                    <a:pt x="692" y="1131"/>
                  </a:lnTo>
                  <a:lnTo>
                    <a:pt x="703" y="1152"/>
                  </a:lnTo>
                  <a:lnTo>
                    <a:pt x="715" y="1173"/>
                  </a:lnTo>
                  <a:lnTo>
                    <a:pt x="728" y="1194"/>
                  </a:lnTo>
                  <a:lnTo>
                    <a:pt x="739" y="1215"/>
                  </a:lnTo>
                  <a:lnTo>
                    <a:pt x="751" y="1235"/>
                  </a:lnTo>
                  <a:lnTo>
                    <a:pt x="758" y="1258"/>
                  </a:lnTo>
                  <a:lnTo>
                    <a:pt x="764" y="1277"/>
                  </a:lnTo>
                  <a:lnTo>
                    <a:pt x="770" y="1317"/>
                  </a:lnTo>
                  <a:lnTo>
                    <a:pt x="766" y="1334"/>
                  </a:lnTo>
                  <a:lnTo>
                    <a:pt x="764" y="1342"/>
                  </a:lnTo>
                  <a:lnTo>
                    <a:pt x="758" y="1350"/>
                  </a:lnTo>
                  <a:lnTo>
                    <a:pt x="747" y="1363"/>
                  </a:lnTo>
                  <a:lnTo>
                    <a:pt x="730" y="1374"/>
                  </a:lnTo>
                  <a:lnTo>
                    <a:pt x="694" y="1380"/>
                  </a:lnTo>
                  <a:lnTo>
                    <a:pt x="663" y="1363"/>
                  </a:lnTo>
                  <a:lnTo>
                    <a:pt x="650" y="1348"/>
                  </a:lnTo>
                  <a:lnTo>
                    <a:pt x="639" y="1329"/>
                  </a:lnTo>
                  <a:lnTo>
                    <a:pt x="627" y="1310"/>
                  </a:lnTo>
                  <a:lnTo>
                    <a:pt x="616" y="1289"/>
                  </a:lnTo>
                  <a:lnTo>
                    <a:pt x="606" y="1266"/>
                  </a:lnTo>
                  <a:lnTo>
                    <a:pt x="595" y="1245"/>
                  </a:lnTo>
                  <a:lnTo>
                    <a:pt x="585" y="1228"/>
                  </a:lnTo>
                  <a:lnTo>
                    <a:pt x="576" y="1211"/>
                  </a:lnTo>
                  <a:lnTo>
                    <a:pt x="555" y="1188"/>
                  </a:lnTo>
                  <a:lnTo>
                    <a:pt x="534" y="1186"/>
                  </a:lnTo>
                  <a:lnTo>
                    <a:pt x="526" y="1196"/>
                  </a:lnTo>
                  <a:lnTo>
                    <a:pt x="524" y="1215"/>
                  </a:lnTo>
                  <a:lnTo>
                    <a:pt x="528" y="1241"/>
                  </a:lnTo>
                  <a:lnTo>
                    <a:pt x="532" y="1256"/>
                  </a:lnTo>
                  <a:lnTo>
                    <a:pt x="538" y="1273"/>
                  </a:lnTo>
                  <a:lnTo>
                    <a:pt x="543" y="1292"/>
                  </a:lnTo>
                  <a:lnTo>
                    <a:pt x="549" y="1311"/>
                  </a:lnTo>
                  <a:lnTo>
                    <a:pt x="557" y="1332"/>
                  </a:lnTo>
                  <a:lnTo>
                    <a:pt x="564" y="1353"/>
                  </a:lnTo>
                  <a:lnTo>
                    <a:pt x="568" y="1365"/>
                  </a:lnTo>
                  <a:lnTo>
                    <a:pt x="572" y="1374"/>
                  </a:lnTo>
                  <a:lnTo>
                    <a:pt x="576" y="1386"/>
                  </a:lnTo>
                  <a:lnTo>
                    <a:pt x="580" y="1397"/>
                  </a:lnTo>
                  <a:lnTo>
                    <a:pt x="585" y="1408"/>
                  </a:lnTo>
                  <a:lnTo>
                    <a:pt x="589" y="1420"/>
                  </a:lnTo>
                  <a:lnTo>
                    <a:pt x="593" y="1431"/>
                  </a:lnTo>
                  <a:lnTo>
                    <a:pt x="597" y="1443"/>
                  </a:lnTo>
                  <a:lnTo>
                    <a:pt x="604" y="1465"/>
                  </a:lnTo>
                  <a:lnTo>
                    <a:pt x="608" y="1477"/>
                  </a:lnTo>
                  <a:lnTo>
                    <a:pt x="612" y="1488"/>
                  </a:lnTo>
                  <a:lnTo>
                    <a:pt x="616" y="1498"/>
                  </a:lnTo>
                  <a:lnTo>
                    <a:pt x="620" y="1509"/>
                  </a:lnTo>
                  <a:lnTo>
                    <a:pt x="625" y="1530"/>
                  </a:lnTo>
                  <a:lnTo>
                    <a:pt x="631" y="1551"/>
                  </a:lnTo>
                  <a:lnTo>
                    <a:pt x="637" y="1572"/>
                  </a:lnTo>
                  <a:lnTo>
                    <a:pt x="644" y="1608"/>
                  </a:lnTo>
                  <a:lnTo>
                    <a:pt x="644" y="1640"/>
                  </a:lnTo>
                  <a:lnTo>
                    <a:pt x="640" y="1667"/>
                  </a:lnTo>
                  <a:lnTo>
                    <a:pt x="629" y="1684"/>
                  </a:lnTo>
                  <a:lnTo>
                    <a:pt x="610" y="1694"/>
                  </a:lnTo>
                  <a:lnTo>
                    <a:pt x="568" y="1688"/>
                  </a:lnTo>
                  <a:lnTo>
                    <a:pt x="538" y="1663"/>
                  </a:lnTo>
                  <a:lnTo>
                    <a:pt x="524" y="1642"/>
                  </a:lnTo>
                  <a:lnTo>
                    <a:pt x="513" y="1619"/>
                  </a:lnTo>
                  <a:lnTo>
                    <a:pt x="504" y="1593"/>
                  </a:lnTo>
                  <a:lnTo>
                    <a:pt x="502" y="1580"/>
                  </a:lnTo>
                  <a:lnTo>
                    <a:pt x="496" y="1566"/>
                  </a:lnTo>
                  <a:lnTo>
                    <a:pt x="494" y="1553"/>
                  </a:lnTo>
                  <a:lnTo>
                    <a:pt x="490" y="1538"/>
                  </a:lnTo>
                  <a:lnTo>
                    <a:pt x="486" y="1524"/>
                  </a:lnTo>
                  <a:lnTo>
                    <a:pt x="485" y="1511"/>
                  </a:lnTo>
                  <a:lnTo>
                    <a:pt x="473" y="1456"/>
                  </a:lnTo>
                  <a:lnTo>
                    <a:pt x="471" y="1443"/>
                  </a:lnTo>
                  <a:lnTo>
                    <a:pt x="467" y="1431"/>
                  </a:lnTo>
                  <a:lnTo>
                    <a:pt x="466" y="1420"/>
                  </a:lnTo>
                  <a:lnTo>
                    <a:pt x="464" y="1410"/>
                  </a:lnTo>
                  <a:lnTo>
                    <a:pt x="456" y="1391"/>
                  </a:lnTo>
                  <a:lnTo>
                    <a:pt x="450" y="1378"/>
                  </a:lnTo>
                  <a:lnTo>
                    <a:pt x="443" y="1374"/>
                  </a:lnTo>
                  <a:lnTo>
                    <a:pt x="443" y="1384"/>
                  </a:lnTo>
                  <a:lnTo>
                    <a:pt x="443" y="1403"/>
                  </a:lnTo>
                  <a:lnTo>
                    <a:pt x="446" y="1454"/>
                  </a:lnTo>
                  <a:lnTo>
                    <a:pt x="454" y="1521"/>
                  </a:lnTo>
                  <a:lnTo>
                    <a:pt x="456" y="1593"/>
                  </a:lnTo>
                  <a:lnTo>
                    <a:pt x="454" y="1661"/>
                  </a:lnTo>
                  <a:lnTo>
                    <a:pt x="448" y="1692"/>
                  </a:lnTo>
                  <a:lnTo>
                    <a:pt x="441" y="1718"/>
                  </a:lnTo>
                  <a:lnTo>
                    <a:pt x="435" y="1730"/>
                  </a:lnTo>
                  <a:lnTo>
                    <a:pt x="429" y="1739"/>
                  </a:lnTo>
                  <a:lnTo>
                    <a:pt x="414" y="1754"/>
                  </a:lnTo>
                  <a:lnTo>
                    <a:pt x="399" y="1766"/>
                  </a:lnTo>
                  <a:lnTo>
                    <a:pt x="382" y="1773"/>
                  </a:lnTo>
                  <a:lnTo>
                    <a:pt x="355" y="1781"/>
                  </a:lnTo>
                  <a:lnTo>
                    <a:pt x="313" y="1771"/>
                  </a:lnTo>
                  <a:lnTo>
                    <a:pt x="300" y="1758"/>
                  </a:lnTo>
                  <a:lnTo>
                    <a:pt x="292" y="1741"/>
                  </a:lnTo>
                  <a:lnTo>
                    <a:pt x="291" y="1720"/>
                  </a:lnTo>
                  <a:lnTo>
                    <a:pt x="294" y="1697"/>
                  </a:lnTo>
                  <a:lnTo>
                    <a:pt x="298" y="1686"/>
                  </a:lnTo>
                  <a:lnTo>
                    <a:pt x="302" y="1675"/>
                  </a:lnTo>
                  <a:lnTo>
                    <a:pt x="312" y="1652"/>
                  </a:lnTo>
                  <a:lnTo>
                    <a:pt x="315" y="1640"/>
                  </a:lnTo>
                  <a:lnTo>
                    <a:pt x="319" y="1631"/>
                  </a:lnTo>
                  <a:lnTo>
                    <a:pt x="327" y="1612"/>
                  </a:lnTo>
                  <a:lnTo>
                    <a:pt x="331" y="1583"/>
                  </a:lnTo>
                  <a:lnTo>
                    <a:pt x="325" y="1578"/>
                  </a:lnTo>
                  <a:lnTo>
                    <a:pt x="313" y="1578"/>
                  </a:lnTo>
                  <a:lnTo>
                    <a:pt x="266" y="1583"/>
                  </a:lnTo>
                  <a:lnTo>
                    <a:pt x="201" y="1587"/>
                  </a:lnTo>
                  <a:lnTo>
                    <a:pt x="158" y="1576"/>
                  </a:lnTo>
                  <a:lnTo>
                    <a:pt x="154" y="1568"/>
                  </a:lnTo>
                  <a:lnTo>
                    <a:pt x="154" y="1561"/>
                  </a:lnTo>
                  <a:lnTo>
                    <a:pt x="156" y="1549"/>
                  </a:lnTo>
                  <a:lnTo>
                    <a:pt x="165" y="1538"/>
                  </a:lnTo>
                  <a:lnTo>
                    <a:pt x="177" y="1524"/>
                  </a:lnTo>
                  <a:lnTo>
                    <a:pt x="190" y="1513"/>
                  </a:lnTo>
                  <a:lnTo>
                    <a:pt x="203" y="1502"/>
                  </a:lnTo>
                  <a:lnTo>
                    <a:pt x="218" y="1492"/>
                  </a:lnTo>
                  <a:lnTo>
                    <a:pt x="249" y="1473"/>
                  </a:lnTo>
                  <a:lnTo>
                    <a:pt x="279" y="1456"/>
                  </a:lnTo>
                  <a:lnTo>
                    <a:pt x="306" y="1441"/>
                  </a:lnTo>
                  <a:lnTo>
                    <a:pt x="325" y="1424"/>
                  </a:lnTo>
                  <a:lnTo>
                    <a:pt x="336" y="1405"/>
                  </a:lnTo>
                  <a:lnTo>
                    <a:pt x="334" y="1384"/>
                  </a:lnTo>
                  <a:lnTo>
                    <a:pt x="329" y="1376"/>
                  </a:lnTo>
                  <a:lnTo>
                    <a:pt x="317" y="1369"/>
                  </a:lnTo>
                  <a:lnTo>
                    <a:pt x="283" y="1361"/>
                  </a:lnTo>
                  <a:lnTo>
                    <a:pt x="190" y="1359"/>
                  </a:lnTo>
                  <a:lnTo>
                    <a:pt x="104" y="1353"/>
                  </a:lnTo>
                  <a:lnTo>
                    <a:pt x="80" y="1340"/>
                  </a:lnTo>
                  <a:lnTo>
                    <a:pt x="74" y="1331"/>
                  </a:lnTo>
                  <a:lnTo>
                    <a:pt x="74" y="1317"/>
                  </a:lnTo>
                  <a:lnTo>
                    <a:pt x="80" y="1302"/>
                  </a:lnTo>
                  <a:lnTo>
                    <a:pt x="87" y="1289"/>
                  </a:lnTo>
                  <a:lnTo>
                    <a:pt x="99" y="1279"/>
                  </a:lnTo>
                  <a:lnTo>
                    <a:pt x="114" y="1270"/>
                  </a:lnTo>
                  <a:lnTo>
                    <a:pt x="148" y="1254"/>
                  </a:lnTo>
                  <a:lnTo>
                    <a:pt x="186" y="1241"/>
                  </a:lnTo>
                  <a:lnTo>
                    <a:pt x="228" y="1228"/>
                  </a:lnTo>
                  <a:lnTo>
                    <a:pt x="266" y="1215"/>
                  </a:lnTo>
                  <a:lnTo>
                    <a:pt x="323" y="1177"/>
                  </a:lnTo>
                  <a:lnTo>
                    <a:pt x="336" y="1154"/>
                  </a:lnTo>
                  <a:lnTo>
                    <a:pt x="344" y="1131"/>
                  </a:lnTo>
                  <a:lnTo>
                    <a:pt x="344" y="1112"/>
                  </a:lnTo>
                  <a:lnTo>
                    <a:pt x="340" y="1104"/>
                  </a:lnTo>
                  <a:lnTo>
                    <a:pt x="336" y="1097"/>
                  </a:lnTo>
                  <a:lnTo>
                    <a:pt x="323" y="1085"/>
                  </a:lnTo>
                  <a:lnTo>
                    <a:pt x="304" y="1078"/>
                  </a:lnTo>
                  <a:lnTo>
                    <a:pt x="249" y="1081"/>
                  </a:lnTo>
                  <a:lnTo>
                    <a:pt x="192" y="1102"/>
                  </a:lnTo>
                  <a:lnTo>
                    <a:pt x="171" y="1116"/>
                  </a:lnTo>
                  <a:lnTo>
                    <a:pt x="150" y="1129"/>
                  </a:lnTo>
                  <a:lnTo>
                    <a:pt x="129" y="1142"/>
                  </a:lnTo>
                  <a:lnTo>
                    <a:pt x="108" y="1152"/>
                  </a:lnTo>
                  <a:lnTo>
                    <a:pt x="55" y="1156"/>
                  </a:lnTo>
                  <a:lnTo>
                    <a:pt x="26" y="1146"/>
                  </a:lnTo>
                  <a:lnTo>
                    <a:pt x="9" y="1123"/>
                  </a:lnTo>
                  <a:lnTo>
                    <a:pt x="0" y="1093"/>
                  </a:lnTo>
                  <a:lnTo>
                    <a:pt x="0" y="1059"/>
                  </a:lnTo>
                  <a:lnTo>
                    <a:pt x="4" y="1040"/>
                  </a:lnTo>
                  <a:lnTo>
                    <a:pt x="7" y="1023"/>
                  </a:lnTo>
                  <a:lnTo>
                    <a:pt x="15" y="1005"/>
                  </a:lnTo>
                  <a:lnTo>
                    <a:pt x="24" y="988"/>
                  </a:lnTo>
                  <a:lnTo>
                    <a:pt x="36" y="975"/>
                  </a:lnTo>
                  <a:lnTo>
                    <a:pt x="49" y="962"/>
                  </a:lnTo>
                  <a:lnTo>
                    <a:pt x="64" y="952"/>
                  </a:lnTo>
                  <a:lnTo>
                    <a:pt x="81" y="945"/>
                  </a:lnTo>
                  <a:lnTo>
                    <a:pt x="121" y="935"/>
                  </a:lnTo>
                  <a:lnTo>
                    <a:pt x="171" y="928"/>
                  </a:lnTo>
                  <a:lnTo>
                    <a:pt x="272" y="918"/>
                  </a:lnTo>
                  <a:lnTo>
                    <a:pt x="353" y="901"/>
                  </a:lnTo>
                  <a:lnTo>
                    <a:pt x="378" y="886"/>
                  </a:lnTo>
                  <a:lnTo>
                    <a:pt x="386" y="865"/>
                  </a:lnTo>
                  <a:lnTo>
                    <a:pt x="382" y="855"/>
                  </a:lnTo>
                  <a:lnTo>
                    <a:pt x="376" y="848"/>
                  </a:lnTo>
                  <a:lnTo>
                    <a:pt x="351" y="844"/>
                  </a:lnTo>
                  <a:lnTo>
                    <a:pt x="273" y="855"/>
                  </a:lnTo>
                  <a:lnTo>
                    <a:pt x="232" y="865"/>
                  </a:lnTo>
                  <a:lnTo>
                    <a:pt x="194" y="869"/>
                  </a:lnTo>
                  <a:lnTo>
                    <a:pt x="161" y="863"/>
                  </a:lnTo>
                  <a:lnTo>
                    <a:pt x="142" y="844"/>
                  </a:lnTo>
                  <a:lnTo>
                    <a:pt x="138" y="829"/>
                  </a:lnTo>
                  <a:lnTo>
                    <a:pt x="138" y="810"/>
                  </a:lnTo>
                  <a:lnTo>
                    <a:pt x="142" y="785"/>
                  </a:lnTo>
                  <a:lnTo>
                    <a:pt x="146" y="772"/>
                  </a:lnTo>
                  <a:lnTo>
                    <a:pt x="150" y="758"/>
                  </a:lnTo>
                  <a:lnTo>
                    <a:pt x="154" y="743"/>
                  </a:lnTo>
                  <a:lnTo>
                    <a:pt x="159" y="730"/>
                  </a:lnTo>
                  <a:lnTo>
                    <a:pt x="165" y="713"/>
                  </a:lnTo>
                  <a:lnTo>
                    <a:pt x="171" y="698"/>
                  </a:lnTo>
                  <a:lnTo>
                    <a:pt x="178" y="682"/>
                  </a:lnTo>
                  <a:lnTo>
                    <a:pt x="186" y="667"/>
                  </a:lnTo>
                  <a:lnTo>
                    <a:pt x="196" y="650"/>
                  </a:lnTo>
                  <a:lnTo>
                    <a:pt x="203" y="635"/>
                  </a:lnTo>
                  <a:lnTo>
                    <a:pt x="213" y="618"/>
                  </a:lnTo>
                  <a:lnTo>
                    <a:pt x="222" y="602"/>
                  </a:lnTo>
                  <a:lnTo>
                    <a:pt x="234" y="587"/>
                  </a:lnTo>
                  <a:lnTo>
                    <a:pt x="243" y="572"/>
                  </a:lnTo>
                  <a:lnTo>
                    <a:pt x="254" y="559"/>
                  </a:lnTo>
                  <a:lnTo>
                    <a:pt x="266" y="545"/>
                  </a:lnTo>
                  <a:lnTo>
                    <a:pt x="277" y="532"/>
                  </a:lnTo>
                  <a:lnTo>
                    <a:pt x="291" y="521"/>
                  </a:lnTo>
                  <a:lnTo>
                    <a:pt x="302" y="509"/>
                  </a:lnTo>
                  <a:lnTo>
                    <a:pt x="313" y="500"/>
                  </a:lnTo>
                  <a:lnTo>
                    <a:pt x="340" y="483"/>
                  </a:lnTo>
                  <a:lnTo>
                    <a:pt x="365" y="469"/>
                  </a:lnTo>
                  <a:lnTo>
                    <a:pt x="391" y="464"/>
                  </a:lnTo>
                  <a:lnTo>
                    <a:pt x="439" y="452"/>
                  </a:lnTo>
                  <a:lnTo>
                    <a:pt x="481" y="433"/>
                  </a:lnTo>
                  <a:lnTo>
                    <a:pt x="515" y="409"/>
                  </a:lnTo>
                  <a:lnTo>
                    <a:pt x="528" y="395"/>
                  </a:lnTo>
                  <a:lnTo>
                    <a:pt x="542" y="382"/>
                  </a:lnTo>
                  <a:lnTo>
                    <a:pt x="553" y="367"/>
                  </a:lnTo>
                  <a:lnTo>
                    <a:pt x="562" y="353"/>
                  </a:lnTo>
                  <a:lnTo>
                    <a:pt x="578" y="333"/>
                  </a:lnTo>
                  <a:lnTo>
                    <a:pt x="585" y="315"/>
                  </a:lnTo>
                  <a:lnTo>
                    <a:pt x="589" y="310"/>
                  </a:lnTo>
                  <a:lnTo>
                    <a:pt x="530" y="566"/>
                  </a:lnTo>
                  <a:lnTo>
                    <a:pt x="216" y="777"/>
                  </a:lnTo>
                  <a:lnTo>
                    <a:pt x="517" y="650"/>
                  </a:lnTo>
                  <a:lnTo>
                    <a:pt x="443" y="956"/>
                  </a:lnTo>
                  <a:lnTo>
                    <a:pt x="93" y="1036"/>
                  </a:lnTo>
                  <a:lnTo>
                    <a:pt x="433" y="1019"/>
                  </a:lnTo>
                  <a:lnTo>
                    <a:pt x="393" y="1222"/>
                  </a:lnTo>
                  <a:lnTo>
                    <a:pt x="148" y="1308"/>
                  </a:lnTo>
                  <a:lnTo>
                    <a:pt x="382" y="1277"/>
                  </a:lnTo>
                  <a:lnTo>
                    <a:pt x="361" y="1446"/>
                  </a:lnTo>
                  <a:lnTo>
                    <a:pt x="237" y="1540"/>
                  </a:lnTo>
                  <a:lnTo>
                    <a:pt x="370" y="1490"/>
                  </a:lnTo>
                  <a:lnTo>
                    <a:pt x="376" y="1718"/>
                  </a:lnTo>
                  <a:lnTo>
                    <a:pt x="403" y="1429"/>
                  </a:lnTo>
                  <a:lnTo>
                    <a:pt x="435" y="1211"/>
                  </a:lnTo>
                  <a:lnTo>
                    <a:pt x="572" y="1619"/>
                  </a:lnTo>
                  <a:lnTo>
                    <a:pt x="462" y="1131"/>
                  </a:lnTo>
                  <a:lnTo>
                    <a:pt x="502" y="967"/>
                  </a:lnTo>
                  <a:lnTo>
                    <a:pt x="696" y="1308"/>
                  </a:lnTo>
                  <a:lnTo>
                    <a:pt x="526" y="893"/>
                  </a:lnTo>
                  <a:lnTo>
                    <a:pt x="581" y="650"/>
                  </a:lnTo>
                  <a:lnTo>
                    <a:pt x="800" y="895"/>
                  </a:lnTo>
                  <a:lnTo>
                    <a:pt x="595" y="576"/>
                  </a:lnTo>
                  <a:lnTo>
                    <a:pt x="599" y="544"/>
                  </a:lnTo>
                  <a:lnTo>
                    <a:pt x="602" y="509"/>
                  </a:lnTo>
                  <a:lnTo>
                    <a:pt x="608" y="466"/>
                  </a:lnTo>
                  <a:lnTo>
                    <a:pt x="616" y="418"/>
                  </a:lnTo>
                  <a:lnTo>
                    <a:pt x="623" y="371"/>
                  </a:lnTo>
                  <a:lnTo>
                    <a:pt x="627" y="359"/>
                  </a:lnTo>
                  <a:lnTo>
                    <a:pt x="629" y="348"/>
                  </a:lnTo>
                  <a:lnTo>
                    <a:pt x="631" y="336"/>
                  </a:lnTo>
                  <a:lnTo>
                    <a:pt x="635" y="327"/>
                  </a:lnTo>
                  <a:lnTo>
                    <a:pt x="637" y="317"/>
                  </a:lnTo>
                  <a:lnTo>
                    <a:pt x="639" y="306"/>
                  </a:lnTo>
                  <a:lnTo>
                    <a:pt x="644" y="291"/>
                  </a:lnTo>
                  <a:lnTo>
                    <a:pt x="652" y="274"/>
                  </a:lnTo>
                  <a:lnTo>
                    <a:pt x="658" y="262"/>
                  </a:lnTo>
                  <a:lnTo>
                    <a:pt x="661" y="253"/>
                  </a:lnTo>
                  <a:lnTo>
                    <a:pt x="667" y="241"/>
                  </a:lnTo>
                  <a:lnTo>
                    <a:pt x="675" y="232"/>
                  </a:lnTo>
                  <a:lnTo>
                    <a:pt x="680" y="220"/>
                  </a:lnTo>
                  <a:lnTo>
                    <a:pt x="688" y="209"/>
                  </a:lnTo>
                  <a:lnTo>
                    <a:pt x="697" y="196"/>
                  </a:lnTo>
                  <a:lnTo>
                    <a:pt x="705" y="184"/>
                  </a:lnTo>
                  <a:lnTo>
                    <a:pt x="713" y="173"/>
                  </a:lnTo>
                  <a:lnTo>
                    <a:pt x="722" y="160"/>
                  </a:lnTo>
                  <a:lnTo>
                    <a:pt x="730" y="148"/>
                  </a:lnTo>
                  <a:lnTo>
                    <a:pt x="739" y="137"/>
                  </a:lnTo>
                  <a:lnTo>
                    <a:pt x="749" y="123"/>
                  </a:lnTo>
                  <a:lnTo>
                    <a:pt x="756" y="112"/>
                  </a:lnTo>
                  <a:lnTo>
                    <a:pt x="773" y="91"/>
                  </a:lnTo>
                  <a:lnTo>
                    <a:pt x="783" y="80"/>
                  </a:lnTo>
                  <a:lnTo>
                    <a:pt x="791" y="68"/>
                  </a:lnTo>
                  <a:lnTo>
                    <a:pt x="806" y="49"/>
                  </a:lnTo>
                  <a:lnTo>
                    <a:pt x="819" y="32"/>
                  </a:lnTo>
                  <a:lnTo>
                    <a:pt x="831" y="19"/>
                  </a:lnTo>
                  <a:lnTo>
                    <a:pt x="838" y="8"/>
                  </a:lnTo>
                  <a:lnTo>
                    <a:pt x="846" y="0"/>
                  </a:lnTo>
                  <a:lnTo>
                    <a:pt x="850" y="230"/>
                  </a:lnTo>
                  <a:lnTo>
                    <a:pt x="832" y="226"/>
                  </a:lnTo>
                  <a:lnTo>
                    <a:pt x="787" y="239"/>
                  </a:lnTo>
                  <a:lnTo>
                    <a:pt x="734" y="268"/>
                  </a:lnTo>
                  <a:close/>
                </a:path>
              </a:pathLst>
            </a:custGeom>
            <a:gradFill rotWithShape="1">
              <a:gsLst>
                <a:gs pos="0">
                  <a:srgbClr val="FF00FF"/>
                </a:gs>
                <a:gs pos="50000">
                  <a:srgbClr val="0000FF"/>
                </a:gs>
                <a:gs pos="100000">
                  <a:srgbClr val="FF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800" kern="1200" smtClean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2059" name="Group 13"/>
          <p:cNvGrpSpPr>
            <a:grpSpLocks/>
          </p:cNvGrpSpPr>
          <p:nvPr/>
        </p:nvGrpSpPr>
        <p:grpSpPr bwMode="auto">
          <a:xfrm>
            <a:off x="212725" y="20242"/>
            <a:ext cx="1600200" cy="1762125"/>
            <a:chOff x="240" y="132"/>
            <a:chExt cx="2352" cy="2412"/>
          </a:xfrm>
        </p:grpSpPr>
        <p:sp>
          <p:nvSpPr>
            <p:cNvPr id="2060" name="Freeform 14"/>
            <p:cNvSpPr>
              <a:spLocks/>
            </p:cNvSpPr>
            <p:nvPr/>
          </p:nvSpPr>
          <p:spPr bwMode="auto">
            <a:xfrm rot="-3872960">
              <a:off x="404" y="144"/>
              <a:ext cx="228" cy="459"/>
            </a:xfrm>
            <a:custGeom>
              <a:avLst/>
              <a:gdLst>
                <a:gd name="T0" fmla="*/ 1 w 456"/>
                <a:gd name="T1" fmla="*/ 0 h 919"/>
                <a:gd name="T2" fmla="*/ 1 w 456"/>
                <a:gd name="T3" fmla="*/ 0 h 919"/>
                <a:gd name="T4" fmla="*/ 1 w 456"/>
                <a:gd name="T5" fmla="*/ 0 h 919"/>
                <a:gd name="T6" fmla="*/ 1 w 456"/>
                <a:gd name="T7" fmla="*/ 0 h 919"/>
                <a:gd name="T8" fmla="*/ 1 w 456"/>
                <a:gd name="T9" fmla="*/ 0 h 919"/>
                <a:gd name="T10" fmla="*/ 1 w 456"/>
                <a:gd name="T11" fmla="*/ 0 h 919"/>
                <a:gd name="T12" fmla="*/ 1 w 456"/>
                <a:gd name="T13" fmla="*/ 0 h 919"/>
                <a:gd name="T14" fmla="*/ 1 w 456"/>
                <a:gd name="T15" fmla="*/ 0 h 919"/>
                <a:gd name="T16" fmla="*/ 1 w 456"/>
                <a:gd name="T17" fmla="*/ 0 h 919"/>
                <a:gd name="T18" fmla="*/ 1 w 456"/>
                <a:gd name="T19" fmla="*/ 0 h 919"/>
                <a:gd name="T20" fmla="*/ 1 w 456"/>
                <a:gd name="T21" fmla="*/ 0 h 919"/>
                <a:gd name="T22" fmla="*/ 1 w 456"/>
                <a:gd name="T23" fmla="*/ 0 h 919"/>
                <a:gd name="T24" fmla="*/ 1 w 456"/>
                <a:gd name="T25" fmla="*/ 0 h 919"/>
                <a:gd name="T26" fmla="*/ 1 w 456"/>
                <a:gd name="T27" fmla="*/ 0 h 919"/>
                <a:gd name="T28" fmla="*/ 1 w 456"/>
                <a:gd name="T29" fmla="*/ 0 h 919"/>
                <a:gd name="T30" fmla="*/ 1 w 456"/>
                <a:gd name="T31" fmla="*/ 0 h 919"/>
                <a:gd name="T32" fmla="*/ 1 w 456"/>
                <a:gd name="T33" fmla="*/ 0 h 919"/>
                <a:gd name="T34" fmla="*/ 1 w 456"/>
                <a:gd name="T35" fmla="*/ 0 h 919"/>
                <a:gd name="T36" fmla="*/ 1 w 456"/>
                <a:gd name="T37" fmla="*/ 0 h 919"/>
                <a:gd name="T38" fmla="*/ 1 w 456"/>
                <a:gd name="T39" fmla="*/ 0 h 919"/>
                <a:gd name="T40" fmla="*/ 1 w 456"/>
                <a:gd name="T41" fmla="*/ 0 h 919"/>
                <a:gd name="T42" fmla="*/ 1 w 456"/>
                <a:gd name="T43" fmla="*/ 0 h 919"/>
                <a:gd name="T44" fmla="*/ 1 w 456"/>
                <a:gd name="T45" fmla="*/ 0 h 919"/>
                <a:gd name="T46" fmla="*/ 1 w 456"/>
                <a:gd name="T47" fmla="*/ 0 h 919"/>
                <a:gd name="T48" fmla="*/ 1 w 456"/>
                <a:gd name="T49" fmla="*/ 0 h 919"/>
                <a:gd name="T50" fmla="*/ 1 w 456"/>
                <a:gd name="T51" fmla="*/ 0 h 919"/>
                <a:gd name="T52" fmla="*/ 1 w 456"/>
                <a:gd name="T53" fmla="*/ 0 h 919"/>
                <a:gd name="T54" fmla="*/ 1 w 456"/>
                <a:gd name="T55" fmla="*/ 0 h 919"/>
                <a:gd name="T56" fmla="*/ 1 w 456"/>
                <a:gd name="T57" fmla="*/ 0 h 919"/>
                <a:gd name="T58" fmla="*/ 1 w 456"/>
                <a:gd name="T59" fmla="*/ 0 h 919"/>
                <a:gd name="T60" fmla="*/ 1 w 456"/>
                <a:gd name="T61" fmla="*/ 0 h 919"/>
                <a:gd name="T62" fmla="*/ 1 w 456"/>
                <a:gd name="T63" fmla="*/ 0 h 919"/>
                <a:gd name="T64" fmla="*/ 1 w 456"/>
                <a:gd name="T65" fmla="*/ 0 h 919"/>
                <a:gd name="T66" fmla="*/ 1 w 456"/>
                <a:gd name="T67" fmla="*/ 0 h 919"/>
                <a:gd name="T68" fmla="*/ 1 w 456"/>
                <a:gd name="T69" fmla="*/ 0 h 919"/>
                <a:gd name="T70" fmla="*/ 1 w 456"/>
                <a:gd name="T71" fmla="*/ 0 h 919"/>
                <a:gd name="T72" fmla="*/ 1 w 456"/>
                <a:gd name="T73" fmla="*/ 0 h 919"/>
                <a:gd name="T74" fmla="*/ 1 w 456"/>
                <a:gd name="T75" fmla="*/ 0 h 919"/>
                <a:gd name="T76" fmla="*/ 1 w 456"/>
                <a:gd name="T77" fmla="*/ 0 h 919"/>
                <a:gd name="T78" fmla="*/ 1 w 456"/>
                <a:gd name="T79" fmla="*/ 0 h 919"/>
                <a:gd name="T80" fmla="*/ 1 w 456"/>
                <a:gd name="T81" fmla="*/ 0 h 919"/>
                <a:gd name="T82" fmla="*/ 1 w 456"/>
                <a:gd name="T83" fmla="*/ 0 h 919"/>
                <a:gd name="T84" fmla="*/ 1 w 456"/>
                <a:gd name="T85" fmla="*/ 0 h 919"/>
                <a:gd name="T86" fmla="*/ 1 w 456"/>
                <a:gd name="T87" fmla="*/ 0 h 919"/>
                <a:gd name="T88" fmla="*/ 1 w 456"/>
                <a:gd name="T89" fmla="*/ 0 h 919"/>
                <a:gd name="T90" fmla="*/ 1 w 456"/>
                <a:gd name="T91" fmla="*/ 0 h 919"/>
                <a:gd name="T92" fmla="*/ 1 w 456"/>
                <a:gd name="T93" fmla="*/ 0 h 919"/>
                <a:gd name="T94" fmla="*/ 1 w 456"/>
                <a:gd name="T95" fmla="*/ 0 h 919"/>
                <a:gd name="T96" fmla="*/ 1 w 456"/>
                <a:gd name="T97" fmla="*/ 0 h 919"/>
                <a:gd name="T98" fmla="*/ 1 w 456"/>
                <a:gd name="T99" fmla="*/ 0 h 919"/>
                <a:gd name="T100" fmla="*/ 1 w 456"/>
                <a:gd name="T101" fmla="*/ 0 h 919"/>
                <a:gd name="T102" fmla="*/ 1 w 456"/>
                <a:gd name="T103" fmla="*/ 0 h 919"/>
                <a:gd name="T104" fmla="*/ 1 w 456"/>
                <a:gd name="T105" fmla="*/ 0 h 919"/>
                <a:gd name="T106" fmla="*/ 1 w 456"/>
                <a:gd name="T107" fmla="*/ 0 h 919"/>
                <a:gd name="T108" fmla="*/ 1 w 456"/>
                <a:gd name="T109" fmla="*/ 0 h 919"/>
                <a:gd name="T110" fmla="*/ 1 w 456"/>
                <a:gd name="T111" fmla="*/ 0 h 919"/>
                <a:gd name="T112" fmla="*/ 1 w 456"/>
                <a:gd name="T113" fmla="*/ 0 h 919"/>
                <a:gd name="T114" fmla="*/ 1 w 456"/>
                <a:gd name="T115" fmla="*/ 0 h 91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56"/>
                <a:gd name="T175" fmla="*/ 0 h 919"/>
                <a:gd name="T176" fmla="*/ 456 w 456"/>
                <a:gd name="T177" fmla="*/ 919 h 91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56" h="919">
                  <a:moveTo>
                    <a:pt x="78" y="780"/>
                  </a:moveTo>
                  <a:lnTo>
                    <a:pt x="80" y="778"/>
                  </a:lnTo>
                  <a:lnTo>
                    <a:pt x="83" y="770"/>
                  </a:lnTo>
                  <a:lnTo>
                    <a:pt x="87" y="763"/>
                  </a:lnTo>
                  <a:lnTo>
                    <a:pt x="91" y="757"/>
                  </a:lnTo>
                  <a:lnTo>
                    <a:pt x="93" y="749"/>
                  </a:lnTo>
                  <a:lnTo>
                    <a:pt x="95" y="740"/>
                  </a:lnTo>
                  <a:lnTo>
                    <a:pt x="99" y="719"/>
                  </a:lnTo>
                  <a:lnTo>
                    <a:pt x="99" y="694"/>
                  </a:lnTo>
                  <a:lnTo>
                    <a:pt x="99" y="681"/>
                  </a:lnTo>
                  <a:lnTo>
                    <a:pt x="97" y="673"/>
                  </a:lnTo>
                  <a:lnTo>
                    <a:pt x="95" y="666"/>
                  </a:lnTo>
                  <a:lnTo>
                    <a:pt x="93" y="658"/>
                  </a:lnTo>
                  <a:lnTo>
                    <a:pt x="89" y="650"/>
                  </a:lnTo>
                  <a:lnTo>
                    <a:pt x="87" y="645"/>
                  </a:lnTo>
                  <a:lnTo>
                    <a:pt x="83" y="637"/>
                  </a:lnTo>
                  <a:lnTo>
                    <a:pt x="80" y="630"/>
                  </a:lnTo>
                  <a:lnTo>
                    <a:pt x="76" y="622"/>
                  </a:lnTo>
                  <a:lnTo>
                    <a:pt x="72" y="614"/>
                  </a:lnTo>
                  <a:lnTo>
                    <a:pt x="66" y="607"/>
                  </a:lnTo>
                  <a:lnTo>
                    <a:pt x="63" y="601"/>
                  </a:lnTo>
                  <a:lnTo>
                    <a:pt x="59" y="593"/>
                  </a:lnTo>
                  <a:lnTo>
                    <a:pt x="55" y="588"/>
                  </a:lnTo>
                  <a:lnTo>
                    <a:pt x="51" y="580"/>
                  </a:lnTo>
                  <a:lnTo>
                    <a:pt x="47" y="574"/>
                  </a:lnTo>
                  <a:lnTo>
                    <a:pt x="44" y="569"/>
                  </a:lnTo>
                  <a:lnTo>
                    <a:pt x="36" y="557"/>
                  </a:lnTo>
                  <a:lnTo>
                    <a:pt x="34" y="552"/>
                  </a:lnTo>
                  <a:lnTo>
                    <a:pt x="30" y="544"/>
                  </a:lnTo>
                  <a:lnTo>
                    <a:pt x="23" y="535"/>
                  </a:lnTo>
                  <a:lnTo>
                    <a:pt x="17" y="523"/>
                  </a:lnTo>
                  <a:lnTo>
                    <a:pt x="13" y="512"/>
                  </a:lnTo>
                  <a:lnTo>
                    <a:pt x="7" y="502"/>
                  </a:lnTo>
                  <a:lnTo>
                    <a:pt x="4" y="491"/>
                  </a:lnTo>
                  <a:lnTo>
                    <a:pt x="0" y="470"/>
                  </a:lnTo>
                  <a:lnTo>
                    <a:pt x="2" y="447"/>
                  </a:lnTo>
                  <a:lnTo>
                    <a:pt x="4" y="436"/>
                  </a:lnTo>
                  <a:lnTo>
                    <a:pt x="6" y="426"/>
                  </a:lnTo>
                  <a:lnTo>
                    <a:pt x="7" y="420"/>
                  </a:lnTo>
                  <a:lnTo>
                    <a:pt x="9" y="415"/>
                  </a:lnTo>
                  <a:lnTo>
                    <a:pt x="11" y="405"/>
                  </a:lnTo>
                  <a:lnTo>
                    <a:pt x="15" y="396"/>
                  </a:lnTo>
                  <a:lnTo>
                    <a:pt x="19" y="388"/>
                  </a:lnTo>
                  <a:lnTo>
                    <a:pt x="23" y="381"/>
                  </a:lnTo>
                  <a:lnTo>
                    <a:pt x="26" y="375"/>
                  </a:lnTo>
                  <a:lnTo>
                    <a:pt x="30" y="369"/>
                  </a:lnTo>
                  <a:lnTo>
                    <a:pt x="32" y="363"/>
                  </a:lnTo>
                  <a:lnTo>
                    <a:pt x="38" y="356"/>
                  </a:lnTo>
                  <a:lnTo>
                    <a:pt x="44" y="348"/>
                  </a:lnTo>
                  <a:lnTo>
                    <a:pt x="45" y="352"/>
                  </a:lnTo>
                  <a:lnTo>
                    <a:pt x="47" y="362"/>
                  </a:lnTo>
                  <a:lnTo>
                    <a:pt x="49" y="367"/>
                  </a:lnTo>
                  <a:lnTo>
                    <a:pt x="51" y="375"/>
                  </a:lnTo>
                  <a:lnTo>
                    <a:pt x="53" y="382"/>
                  </a:lnTo>
                  <a:lnTo>
                    <a:pt x="55" y="390"/>
                  </a:lnTo>
                  <a:lnTo>
                    <a:pt x="59" y="398"/>
                  </a:lnTo>
                  <a:lnTo>
                    <a:pt x="63" y="405"/>
                  </a:lnTo>
                  <a:lnTo>
                    <a:pt x="64" y="413"/>
                  </a:lnTo>
                  <a:lnTo>
                    <a:pt x="70" y="420"/>
                  </a:lnTo>
                  <a:lnTo>
                    <a:pt x="74" y="428"/>
                  </a:lnTo>
                  <a:lnTo>
                    <a:pt x="78" y="432"/>
                  </a:lnTo>
                  <a:lnTo>
                    <a:pt x="89" y="440"/>
                  </a:lnTo>
                  <a:lnTo>
                    <a:pt x="99" y="441"/>
                  </a:lnTo>
                  <a:lnTo>
                    <a:pt x="108" y="436"/>
                  </a:lnTo>
                  <a:lnTo>
                    <a:pt x="116" y="428"/>
                  </a:lnTo>
                  <a:lnTo>
                    <a:pt x="122" y="417"/>
                  </a:lnTo>
                  <a:lnTo>
                    <a:pt x="123" y="403"/>
                  </a:lnTo>
                  <a:lnTo>
                    <a:pt x="123" y="388"/>
                  </a:lnTo>
                  <a:lnTo>
                    <a:pt x="122" y="373"/>
                  </a:lnTo>
                  <a:lnTo>
                    <a:pt x="118" y="365"/>
                  </a:lnTo>
                  <a:lnTo>
                    <a:pt x="114" y="360"/>
                  </a:lnTo>
                  <a:lnTo>
                    <a:pt x="110" y="352"/>
                  </a:lnTo>
                  <a:lnTo>
                    <a:pt x="106" y="344"/>
                  </a:lnTo>
                  <a:lnTo>
                    <a:pt x="99" y="335"/>
                  </a:lnTo>
                  <a:lnTo>
                    <a:pt x="93" y="325"/>
                  </a:lnTo>
                  <a:lnTo>
                    <a:pt x="87" y="314"/>
                  </a:lnTo>
                  <a:lnTo>
                    <a:pt x="80" y="303"/>
                  </a:lnTo>
                  <a:lnTo>
                    <a:pt x="74" y="291"/>
                  </a:lnTo>
                  <a:lnTo>
                    <a:pt x="70" y="282"/>
                  </a:lnTo>
                  <a:lnTo>
                    <a:pt x="64" y="270"/>
                  </a:lnTo>
                  <a:lnTo>
                    <a:pt x="63" y="259"/>
                  </a:lnTo>
                  <a:lnTo>
                    <a:pt x="59" y="238"/>
                  </a:lnTo>
                  <a:lnTo>
                    <a:pt x="61" y="230"/>
                  </a:lnTo>
                  <a:lnTo>
                    <a:pt x="63" y="227"/>
                  </a:lnTo>
                  <a:lnTo>
                    <a:pt x="64" y="223"/>
                  </a:lnTo>
                  <a:lnTo>
                    <a:pt x="70" y="215"/>
                  </a:lnTo>
                  <a:lnTo>
                    <a:pt x="80" y="210"/>
                  </a:lnTo>
                  <a:lnTo>
                    <a:pt x="99" y="208"/>
                  </a:lnTo>
                  <a:lnTo>
                    <a:pt x="114" y="215"/>
                  </a:lnTo>
                  <a:lnTo>
                    <a:pt x="120" y="225"/>
                  </a:lnTo>
                  <a:lnTo>
                    <a:pt x="127" y="232"/>
                  </a:lnTo>
                  <a:lnTo>
                    <a:pt x="133" y="244"/>
                  </a:lnTo>
                  <a:lnTo>
                    <a:pt x="139" y="253"/>
                  </a:lnTo>
                  <a:lnTo>
                    <a:pt x="144" y="265"/>
                  </a:lnTo>
                  <a:lnTo>
                    <a:pt x="150" y="276"/>
                  </a:lnTo>
                  <a:lnTo>
                    <a:pt x="154" y="286"/>
                  </a:lnTo>
                  <a:lnTo>
                    <a:pt x="160" y="295"/>
                  </a:lnTo>
                  <a:lnTo>
                    <a:pt x="169" y="306"/>
                  </a:lnTo>
                  <a:lnTo>
                    <a:pt x="180" y="306"/>
                  </a:lnTo>
                  <a:lnTo>
                    <a:pt x="184" y="301"/>
                  </a:lnTo>
                  <a:lnTo>
                    <a:pt x="184" y="291"/>
                  </a:lnTo>
                  <a:lnTo>
                    <a:pt x="182" y="278"/>
                  </a:lnTo>
                  <a:lnTo>
                    <a:pt x="180" y="270"/>
                  </a:lnTo>
                  <a:lnTo>
                    <a:pt x="179" y="261"/>
                  </a:lnTo>
                  <a:lnTo>
                    <a:pt x="175" y="251"/>
                  </a:lnTo>
                  <a:lnTo>
                    <a:pt x="173" y="242"/>
                  </a:lnTo>
                  <a:lnTo>
                    <a:pt x="169" y="230"/>
                  </a:lnTo>
                  <a:lnTo>
                    <a:pt x="165" y="221"/>
                  </a:lnTo>
                  <a:lnTo>
                    <a:pt x="163" y="215"/>
                  </a:lnTo>
                  <a:lnTo>
                    <a:pt x="160" y="210"/>
                  </a:lnTo>
                  <a:lnTo>
                    <a:pt x="160" y="204"/>
                  </a:lnTo>
                  <a:lnTo>
                    <a:pt x="156" y="198"/>
                  </a:lnTo>
                  <a:lnTo>
                    <a:pt x="154" y="192"/>
                  </a:lnTo>
                  <a:lnTo>
                    <a:pt x="152" y="187"/>
                  </a:lnTo>
                  <a:lnTo>
                    <a:pt x="150" y="181"/>
                  </a:lnTo>
                  <a:lnTo>
                    <a:pt x="148" y="175"/>
                  </a:lnTo>
                  <a:lnTo>
                    <a:pt x="144" y="162"/>
                  </a:lnTo>
                  <a:lnTo>
                    <a:pt x="142" y="156"/>
                  </a:lnTo>
                  <a:lnTo>
                    <a:pt x="141" y="151"/>
                  </a:lnTo>
                  <a:lnTo>
                    <a:pt x="139" y="145"/>
                  </a:lnTo>
                  <a:lnTo>
                    <a:pt x="137" y="139"/>
                  </a:lnTo>
                  <a:lnTo>
                    <a:pt x="133" y="130"/>
                  </a:lnTo>
                  <a:lnTo>
                    <a:pt x="131" y="118"/>
                  </a:lnTo>
                  <a:lnTo>
                    <a:pt x="127" y="107"/>
                  </a:lnTo>
                  <a:lnTo>
                    <a:pt x="123" y="88"/>
                  </a:lnTo>
                  <a:lnTo>
                    <a:pt x="123" y="73"/>
                  </a:lnTo>
                  <a:lnTo>
                    <a:pt x="125" y="59"/>
                  </a:lnTo>
                  <a:lnTo>
                    <a:pt x="131" y="50"/>
                  </a:lnTo>
                  <a:lnTo>
                    <a:pt x="142" y="44"/>
                  </a:lnTo>
                  <a:lnTo>
                    <a:pt x="163" y="48"/>
                  </a:lnTo>
                  <a:lnTo>
                    <a:pt x="179" y="61"/>
                  </a:lnTo>
                  <a:lnTo>
                    <a:pt x="186" y="71"/>
                  </a:lnTo>
                  <a:lnTo>
                    <a:pt x="192" y="84"/>
                  </a:lnTo>
                  <a:lnTo>
                    <a:pt x="196" y="95"/>
                  </a:lnTo>
                  <a:lnTo>
                    <a:pt x="198" y="103"/>
                  </a:lnTo>
                  <a:lnTo>
                    <a:pt x="199" y="111"/>
                  </a:lnTo>
                  <a:lnTo>
                    <a:pt x="201" y="116"/>
                  </a:lnTo>
                  <a:lnTo>
                    <a:pt x="203" y="124"/>
                  </a:lnTo>
                  <a:lnTo>
                    <a:pt x="205" y="132"/>
                  </a:lnTo>
                  <a:lnTo>
                    <a:pt x="207" y="139"/>
                  </a:lnTo>
                  <a:lnTo>
                    <a:pt x="213" y="168"/>
                  </a:lnTo>
                  <a:lnTo>
                    <a:pt x="213" y="173"/>
                  </a:lnTo>
                  <a:lnTo>
                    <a:pt x="215" y="181"/>
                  </a:lnTo>
                  <a:lnTo>
                    <a:pt x="217" y="185"/>
                  </a:lnTo>
                  <a:lnTo>
                    <a:pt x="217" y="190"/>
                  </a:lnTo>
                  <a:lnTo>
                    <a:pt x="220" y="200"/>
                  </a:lnTo>
                  <a:lnTo>
                    <a:pt x="224" y="208"/>
                  </a:lnTo>
                  <a:lnTo>
                    <a:pt x="228" y="210"/>
                  </a:lnTo>
                  <a:lnTo>
                    <a:pt x="228" y="204"/>
                  </a:lnTo>
                  <a:lnTo>
                    <a:pt x="228" y="194"/>
                  </a:lnTo>
                  <a:lnTo>
                    <a:pt x="226" y="168"/>
                  </a:lnTo>
                  <a:lnTo>
                    <a:pt x="222" y="133"/>
                  </a:lnTo>
                  <a:lnTo>
                    <a:pt x="220" y="97"/>
                  </a:lnTo>
                  <a:lnTo>
                    <a:pt x="222" y="61"/>
                  </a:lnTo>
                  <a:lnTo>
                    <a:pt x="224" y="46"/>
                  </a:lnTo>
                  <a:lnTo>
                    <a:pt x="228" y="33"/>
                  </a:lnTo>
                  <a:lnTo>
                    <a:pt x="232" y="25"/>
                  </a:lnTo>
                  <a:lnTo>
                    <a:pt x="234" y="21"/>
                  </a:lnTo>
                  <a:lnTo>
                    <a:pt x="243" y="14"/>
                  </a:lnTo>
                  <a:lnTo>
                    <a:pt x="251" y="8"/>
                  </a:lnTo>
                  <a:lnTo>
                    <a:pt x="258" y="4"/>
                  </a:lnTo>
                  <a:lnTo>
                    <a:pt x="274" y="0"/>
                  </a:lnTo>
                  <a:lnTo>
                    <a:pt x="295" y="4"/>
                  </a:lnTo>
                  <a:lnTo>
                    <a:pt x="300" y="12"/>
                  </a:lnTo>
                  <a:lnTo>
                    <a:pt x="304" y="19"/>
                  </a:lnTo>
                  <a:lnTo>
                    <a:pt x="306" y="31"/>
                  </a:lnTo>
                  <a:lnTo>
                    <a:pt x="304" y="42"/>
                  </a:lnTo>
                  <a:lnTo>
                    <a:pt x="302" y="50"/>
                  </a:lnTo>
                  <a:lnTo>
                    <a:pt x="300" y="56"/>
                  </a:lnTo>
                  <a:lnTo>
                    <a:pt x="296" y="67"/>
                  </a:lnTo>
                  <a:lnTo>
                    <a:pt x="293" y="73"/>
                  </a:lnTo>
                  <a:lnTo>
                    <a:pt x="291" y="78"/>
                  </a:lnTo>
                  <a:lnTo>
                    <a:pt x="289" y="88"/>
                  </a:lnTo>
                  <a:lnTo>
                    <a:pt x="285" y="101"/>
                  </a:lnTo>
                  <a:lnTo>
                    <a:pt x="289" y="105"/>
                  </a:lnTo>
                  <a:lnTo>
                    <a:pt x="295" y="105"/>
                  </a:lnTo>
                  <a:lnTo>
                    <a:pt x="319" y="101"/>
                  </a:lnTo>
                  <a:lnTo>
                    <a:pt x="352" y="99"/>
                  </a:lnTo>
                  <a:lnTo>
                    <a:pt x="374" y="105"/>
                  </a:lnTo>
                  <a:lnTo>
                    <a:pt x="376" y="109"/>
                  </a:lnTo>
                  <a:lnTo>
                    <a:pt x="376" y="113"/>
                  </a:lnTo>
                  <a:lnTo>
                    <a:pt x="376" y="118"/>
                  </a:lnTo>
                  <a:lnTo>
                    <a:pt x="371" y="126"/>
                  </a:lnTo>
                  <a:lnTo>
                    <a:pt x="365" y="132"/>
                  </a:lnTo>
                  <a:lnTo>
                    <a:pt x="357" y="137"/>
                  </a:lnTo>
                  <a:lnTo>
                    <a:pt x="352" y="143"/>
                  </a:lnTo>
                  <a:lnTo>
                    <a:pt x="344" y="149"/>
                  </a:lnTo>
                  <a:lnTo>
                    <a:pt x="327" y="158"/>
                  </a:lnTo>
                  <a:lnTo>
                    <a:pt x="312" y="168"/>
                  </a:lnTo>
                  <a:lnTo>
                    <a:pt x="298" y="175"/>
                  </a:lnTo>
                  <a:lnTo>
                    <a:pt x="289" y="185"/>
                  </a:lnTo>
                  <a:lnTo>
                    <a:pt x="283" y="194"/>
                  </a:lnTo>
                  <a:lnTo>
                    <a:pt x="283" y="204"/>
                  </a:lnTo>
                  <a:lnTo>
                    <a:pt x="287" y="210"/>
                  </a:lnTo>
                  <a:lnTo>
                    <a:pt x="293" y="213"/>
                  </a:lnTo>
                  <a:lnTo>
                    <a:pt x="310" y="217"/>
                  </a:lnTo>
                  <a:lnTo>
                    <a:pt x="357" y="217"/>
                  </a:lnTo>
                  <a:lnTo>
                    <a:pt x="403" y="221"/>
                  </a:lnTo>
                  <a:lnTo>
                    <a:pt x="416" y="227"/>
                  </a:lnTo>
                  <a:lnTo>
                    <a:pt x="418" y="232"/>
                  </a:lnTo>
                  <a:lnTo>
                    <a:pt x="418" y="240"/>
                  </a:lnTo>
                  <a:lnTo>
                    <a:pt x="416" y="248"/>
                  </a:lnTo>
                  <a:lnTo>
                    <a:pt x="410" y="253"/>
                  </a:lnTo>
                  <a:lnTo>
                    <a:pt x="405" y="259"/>
                  </a:lnTo>
                  <a:lnTo>
                    <a:pt x="397" y="263"/>
                  </a:lnTo>
                  <a:lnTo>
                    <a:pt x="380" y="272"/>
                  </a:lnTo>
                  <a:lnTo>
                    <a:pt x="359" y="278"/>
                  </a:lnTo>
                  <a:lnTo>
                    <a:pt x="338" y="286"/>
                  </a:lnTo>
                  <a:lnTo>
                    <a:pt x="319" y="293"/>
                  </a:lnTo>
                  <a:lnTo>
                    <a:pt x="289" y="312"/>
                  </a:lnTo>
                  <a:lnTo>
                    <a:pt x="283" y="324"/>
                  </a:lnTo>
                  <a:lnTo>
                    <a:pt x="279" y="335"/>
                  </a:lnTo>
                  <a:lnTo>
                    <a:pt x="279" y="344"/>
                  </a:lnTo>
                  <a:lnTo>
                    <a:pt x="279" y="348"/>
                  </a:lnTo>
                  <a:lnTo>
                    <a:pt x="283" y="352"/>
                  </a:lnTo>
                  <a:lnTo>
                    <a:pt x="289" y="360"/>
                  </a:lnTo>
                  <a:lnTo>
                    <a:pt x="300" y="363"/>
                  </a:lnTo>
                  <a:lnTo>
                    <a:pt x="329" y="362"/>
                  </a:lnTo>
                  <a:lnTo>
                    <a:pt x="357" y="350"/>
                  </a:lnTo>
                  <a:lnTo>
                    <a:pt x="369" y="343"/>
                  </a:lnTo>
                  <a:lnTo>
                    <a:pt x="378" y="335"/>
                  </a:lnTo>
                  <a:lnTo>
                    <a:pt x="390" y="329"/>
                  </a:lnTo>
                  <a:lnTo>
                    <a:pt x="401" y="325"/>
                  </a:lnTo>
                  <a:lnTo>
                    <a:pt x="428" y="322"/>
                  </a:lnTo>
                  <a:lnTo>
                    <a:pt x="443" y="327"/>
                  </a:lnTo>
                  <a:lnTo>
                    <a:pt x="452" y="339"/>
                  </a:lnTo>
                  <a:lnTo>
                    <a:pt x="456" y="354"/>
                  </a:lnTo>
                  <a:lnTo>
                    <a:pt x="456" y="373"/>
                  </a:lnTo>
                  <a:lnTo>
                    <a:pt x="454" y="382"/>
                  </a:lnTo>
                  <a:lnTo>
                    <a:pt x="452" y="392"/>
                  </a:lnTo>
                  <a:lnTo>
                    <a:pt x="449" y="400"/>
                  </a:lnTo>
                  <a:lnTo>
                    <a:pt x="443" y="409"/>
                  </a:lnTo>
                  <a:lnTo>
                    <a:pt x="437" y="415"/>
                  </a:lnTo>
                  <a:lnTo>
                    <a:pt x="431" y="422"/>
                  </a:lnTo>
                  <a:lnTo>
                    <a:pt x="422" y="428"/>
                  </a:lnTo>
                  <a:lnTo>
                    <a:pt x="414" y="432"/>
                  </a:lnTo>
                  <a:lnTo>
                    <a:pt x="393" y="436"/>
                  </a:lnTo>
                  <a:lnTo>
                    <a:pt x="369" y="440"/>
                  </a:lnTo>
                  <a:lnTo>
                    <a:pt x="315" y="445"/>
                  </a:lnTo>
                  <a:lnTo>
                    <a:pt x="274" y="455"/>
                  </a:lnTo>
                  <a:lnTo>
                    <a:pt x="262" y="462"/>
                  </a:lnTo>
                  <a:lnTo>
                    <a:pt x="256" y="472"/>
                  </a:lnTo>
                  <a:lnTo>
                    <a:pt x="258" y="478"/>
                  </a:lnTo>
                  <a:lnTo>
                    <a:pt x="262" y="481"/>
                  </a:lnTo>
                  <a:lnTo>
                    <a:pt x="276" y="483"/>
                  </a:lnTo>
                  <a:lnTo>
                    <a:pt x="315" y="478"/>
                  </a:lnTo>
                  <a:lnTo>
                    <a:pt x="336" y="472"/>
                  </a:lnTo>
                  <a:lnTo>
                    <a:pt x="357" y="472"/>
                  </a:lnTo>
                  <a:lnTo>
                    <a:pt x="372" y="474"/>
                  </a:lnTo>
                  <a:lnTo>
                    <a:pt x="382" y="483"/>
                  </a:lnTo>
                  <a:lnTo>
                    <a:pt x="384" y="491"/>
                  </a:lnTo>
                  <a:lnTo>
                    <a:pt x="384" y="500"/>
                  </a:lnTo>
                  <a:lnTo>
                    <a:pt x="382" y="514"/>
                  </a:lnTo>
                  <a:lnTo>
                    <a:pt x="382" y="519"/>
                  </a:lnTo>
                  <a:lnTo>
                    <a:pt x="380" y="527"/>
                  </a:lnTo>
                  <a:lnTo>
                    <a:pt x="376" y="535"/>
                  </a:lnTo>
                  <a:lnTo>
                    <a:pt x="374" y="542"/>
                  </a:lnTo>
                  <a:lnTo>
                    <a:pt x="371" y="550"/>
                  </a:lnTo>
                  <a:lnTo>
                    <a:pt x="367" y="559"/>
                  </a:lnTo>
                  <a:lnTo>
                    <a:pt x="365" y="567"/>
                  </a:lnTo>
                  <a:lnTo>
                    <a:pt x="359" y="574"/>
                  </a:lnTo>
                  <a:lnTo>
                    <a:pt x="355" y="584"/>
                  </a:lnTo>
                  <a:lnTo>
                    <a:pt x="352" y="592"/>
                  </a:lnTo>
                  <a:lnTo>
                    <a:pt x="346" y="599"/>
                  </a:lnTo>
                  <a:lnTo>
                    <a:pt x="342" y="607"/>
                  </a:lnTo>
                  <a:lnTo>
                    <a:pt x="336" y="616"/>
                  </a:lnTo>
                  <a:lnTo>
                    <a:pt x="331" y="624"/>
                  </a:lnTo>
                  <a:lnTo>
                    <a:pt x="325" y="630"/>
                  </a:lnTo>
                  <a:lnTo>
                    <a:pt x="319" y="637"/>
                  </a:lnTo>
                  <a:lnTo>
                    <a:pt x="314" y="645"/>
                  </a:lnTo>
                  <a:lnTo>
                    <a:pt x="306" y="650"/>
                  </a:lnTo>
                  <a:lnTo>
                    <a:pt x="300" y="656"/>
                  </a:lnTo>
                  <a:lnTo>
                    <a:pt x="295" y="660"/>
                  </a:lnTo>
                  <a:lnTo>
                    <a:pt x="281" y="670"/>
                  </a:lnTo>
                  <a:lnTo>
                    <a:pt x="268" y="675"/>
                  </a:lnTo>
                  <a:lnTo>
                    <a:pt x="255" y="679"/>
                  </a:lnTo>
                  <a:lnTo>
                    <a:pt x="230" y="685"/>
                  </a:lnTo>
                  <a:lnTo>
                    <a:pt x="207" y="694"/>
                  </a:lnTo>
                  <a:lnTo>
                    <a:pt x="190" y="708"/>
                  </a:lnTo>
                  <a:lnTo>
                    <a:pt x="182" y="715"/>
                  </a:lnTo>
                  <a:lnTo>
                    <a:pt x="177" y="723"/>
                  </a:lnTo>
                  <a:lnTo>
                    <a:pt x="171" y="728"/>
                  </a:lnTo>
                  <a:lnTo>
                    <a:pt x="165" y="736"/>
                  </a:lnTo>
                  <a:lnTo>
                    <a:pt x="158" y="747"/>
                  </a:lnTo>
                  <a:lnTo>
                    <a:pt x="154" y="755"/>
                  </a:lnTo>
                  <a:lnTo>
                    <a:pt x="152" y="759"/>
                  </a:lnTo>
                  <a:lnTo>
                    <a:pt x="182" y="626"/>
                  </a:lnTo>
                  <a:lnTo>
                    <a:pt x="344" y="517"/>
                  </a:lnTo>
                  <a:lnTo>
                    <a:pt x="190" y="584"/>
                  </a:lnTo>
                  <a:lnTo>
                    <a:pt x="228" y="426"/>
                  </a:lnTo>
                  <a:lnTo>
                    <a:pt x="409" y="384"/>
                  </a:lnTo>
                  <a:lnTo>
                    <a:pt x="234" y="394"/>
                  </a:lnTo>
                  <a:lnTo>
                    <a:pt x="253" y="287"/>
                  </a:lnTo>
                  <a:lnTo>
                    <a:pt x="380" y="244"/>
                  </a:lnTo>
                  <a:lnTo>
                    <a:pt x="258" y="259"/>
                  </a:lnTo>
                  <a:lnTo>
                    <a:pt x="270" y="171"/>
                  </a:lnTo>
                  <a:lnTo>
                    <a:pt x="334" y="124"/>
                  </a:lnTo>
                  <a:lnTo>
                    <a:pt x="264" y="149"/>
                  </a:lnTo>
                  <a:lnTo>
                    <a:pt x="262" y="33"/>
                  </a:lnTo>
                  <a:lnTo>
                    <a:pt x="249" y="181"/>
                  </a:lnTo>
                  <a:lnTo>
                    <a:pt x="232" y="293"/>
                  </a:lnTo>
                  <a:lnTo>
                    <a:pt x="161" y="84"/>
                  </a:lnTo>
                  <a:lnTo>
                    <a:pt x="218" y="335"/>
                  </a:lnTo>
                  <a:lnTo>
                    <a:pt x="198" y="419"/>
                  </a:lnTo>
                  <a:lnTo>
                    <a:pt x="97" y="244"/>
                  </a:lnTo>
                  <a:lnTo>
                    <a:pt x="184" y="459"/>
                  </a:lnTo>
                  <a:lnTo>
                    <a:pt x="156" y="584"/>
                  </a:lnTo>
                  <a:lnTo>
                    <a:pt x="44" y="457"/>
                  </a:lnTo>
                  <a:lnTo>
                    <a:pt x="148" y="622"/>
                  </a:lnTo>
                  <a:lnTo>
                    <a:pt x="146" y="639"/>
                  </a:lnTo>
                  <a:lnTo>
                    <a:pt x="144" y="656"/>
                  </a:lnTo>
                  <a:lnTo>
                    <a:pt x="142" y="679"/>
                  </a:lnTo>
                  <a:lnTo>
                    <a:pt x="139" y="704"/>
                  </a:lnTo>
                  <a:lnTo>
                    <a:pt x="135" y="727"/>
                  </a:lnTo>
                  <a:lnTo>
                    <a:pt x="133" y="734"/>
                  </a:lnTo>
                  <a:lnTo>
                    <a:pt x="131" y="740"/>
                  </a:lnTo>
                  <a:lnTo>
                    <a:pt x="131" y="746"/>
                  </a:lnTo>
                  <a:lnTo>
                    <a:pt x="129" y="749"/>
                  </a:lnTo>
                  <a:lnTo>
                    <a:pt x="127" y="755"/>
                  </a:lnTo>
                  <a:lnTo>
                    <a:pt x="127" y="761"/>
                  </a:lnTo>
                  <a:lnTo>
                    <a:pt x="123" y="768"/>
                  </a:lnTo>
                  <a:lnTo>
                    <a:pt x="120" y="778"/>
                  </a:lnTo>
                  <a:lnTo>
                    <a:pt x="118" y="784"/>
                  </a:lnTo>
                  <a:lnTo>
                    <a:pt x="114" y="789"/>
                  </a:lnTo>
                  <a:lnTo>
                    <a:pt x="112" y="793"/>
                  </a:lnTo>
                  <a:lnTo>
                    <a:pt x="108" y="799"/>
                  </a:lnTo>
                  <a:lnTo>
                    <a:pt x="104" y="804"/>
                  </a:lnTo>
                  <a:lnTo>
                    <a:pt x="101" y="810"/>
                  </a:lnTo>
                  <a:lnTo>
                    <a:pt x="97" y="818"/>
                  </a:lnTo>
                  <a:lnTo>
                    <a:pt x="93" y="823"/>
                  </a:lnTo>
                  <a:lnTo>
                    <a:pt x="87" y="829"/>
                  </a:lnTo>
                  <a:lnTo>
                    <a:pt x="83" y="835"/>
                  </a:lnTo>
                  <a:lnTo>
                    <a:pt x="80" y="842"/>
                  </a:lnTo>
                  <a:lnTo>
                    <a:pt x="74" y="848"/>
                  </a:lnTo>
                  <a:lnTo>
                    <a:pt x="70" y="854"/>
                  </a:lnTo>
                  <a:lnTo>
                    <a:pt x="66" y="860"/>
                  </a:lnTo>
                  <a:lnTo>
                    <a:pt x="57" y="873"/>
                  </a:lnTo>
                  <a:lnTo>
                    <a:pt x="53" y="879"/>
                  </a:lnTo>
                  <a:lnTo>
                    <a:pt x="47" y="882"/>
                  </a:lnTo>
                  <a:lnTo>
                    <a:pt x="40" y="894"/>
                  </a:lnTo>
                  <a:lnTo>
                    <a:pt x="34" y="901"/>
                  </a:lnTo>
                  <a:lnTo>
                    <a:pt x="28" y="909"/>
                  </a:lnTo>
                  <a:lnTo>
                    <a:pt x="25" y="915"/>
                  </a:lnTo>
                  <a:lnTo>
                    <a:pt x="19" y="919"/>
                  </a:lnTo>
                  <a:lnTo>
                    <a:pt x="19" y="799"/>
                  </a:lnTo>
                  <a:lnTo>
                    <a:pt x="26" y="801"/>
                  </a:lnTo>
                  <a:lnTo>
                    <a:pt x="51" y="795"/>
                  </a:lnTo>
                  <a:lnTo>
                    <a:pt x="78" y="780"/>
                  </a:lnTo>
                  <a:close/>
                </a:path>
              </a:pathLst>
            </a:custGeom>
            <a:gradFill rotWithShape="1">
              <a:gsLst>
                <a:gs pos="0">
                  <a:srgbClr val="FF00FF"/>
                </a:gs>
                <a:gs pos="50000">
                  <a:srgbClr val="0000FF"/>
                </a:gs>
                <a:gs pos="100000">
                  <a:srgbClr val="FF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800" kern="1200" smtClean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061" name="Freeform 15"/>
            <p:cNvSpPr>
              <a:spLocks/>
            </p:cNvSpPr>
            <p:nvPr/>
          </p:nvSpPr>
          <p:spPr bwMode="auto">
            <a:xfrm rot="1411064">
              <a:off x="338" y="480"/>
              <a:ext cx="286" cy="407"/>
            </a:xfrm>
            <a:custGeom>
              <a:avLst/>
              <a:gdLst>
                <a:gd name="T0" fmla="*/ 1 w 572"/>
                <a:gd name="T1" fmla="*/ 1 h 813"/>
                <a:gd name="T2" fmla="*/ 1 w 572"/>
                <a:gd name="T3" fmla="*/ 1 h 813"/>
                <a:gd name="T4" fmla="*/ 1 w 572"/>
                <a:gd name="T5" fmla="*/ 1 h 813"/>
                <a:gd name="T6" fmla="*/ 1 w 572"/>
                <a:gd name="T7" fmla="*/ 1 h 813"/>
                <a:gd name="T8" fmla="*/ 1 w 572"/>
                <a:gd name="T9" fmla="*/ 1 h 813"/>
                <a:gd name="T10" fmla="*/ 1 w 572"/>
                <a:gd name="T11" fmla="*/ 1 h 813"/>
                <a:gd name="T12" fmla="*/ 1 w 572"/>
                <a:gd name="T13" fmla="*/ 1 h 813"/>
                <a:gd name="T14" fmla="*/ 1 w 572"/>
                <a:gd name="T15" fmla="*/ 1 h 813"/>
                <a:gd name="T16" fmla="*/ 1 w 572"/>
                <a:gd name="T17" fmla="*/ 1 h 813"/>
                <a:gd name="T18" fmla="*/ 1 w 572"/>
                <a:gd name="T19" fmla="*/ 1 h 813"/>
                <a:gd name="T20" fmla="*/ 1 w 572"/>
                <a:gd name="T21" fmla="*/ 1 h 813"/>
                <a:gd name="T22" fmla="*/ 1 w 572"/>
                <a:gd name="T23" fmla="*/ 1 h 813"/>
                <a:gd name="T24" fmla="*/ 1 w 572"/>
                <a:gd name="T25" fmla="*/ 1 h 813"/>
                <a:gd name="T26" fmla="*/ 1 w 572"/>
                <a:gd name="T27" fmla="*/ 1 h 813"/>
                <a:gd name="T28" fmla="*/ 1 w 572"/>
                <a:gd name="T29" fmla="*/ 1 h 813"/>
                <a:gd name="T30" fmla="*/ 1 w 572"/>
                <a:gd name="T31" fmla="*/ 1 h 813"/>
                <a:gd name="T32" fmla="*/ 1 w 572"/>
                <a:gd name="T33" fmla="*/ 1 h 813"/>
                <a:gd name="T34" fmla="*/ 1 w 572"/>
                <a:gd name="T35" fmla="*/ 1 h 813"/>
                <a:gd name="T36" fmla="*/ 1 w 572"/>
                <a:gd name="T37" fmla="*/ 1 h 813"/>
                <a:gd name="T38" fmla="*/ 1 w 572"/>
                <a:gd name="T39" fmla="*/ 1 h 813"/>
                <a:gd name="T40" fmla="*/ 1 w 572"/>
                <a:gd name="T41" fmla="*/ 1 h 813"/>
                <a:gd name="T42" fmla="*/ 1 w 572"/>
                <a:gd name="T43" fmla="*/ 1 h 813"/>
                <a:gd name="T44" fmla="*/ 1 w 572"/>
                <a:gd name="T45" fmla="*/ 1 h 813"/>
                <a:gd name="T46" fmla="*/ 1 w 572"/>
                <a:gd name="T47" fmla="*/ 1 h 813"/>
                <a:gd name="T48" fmla="*/ 1 w 572"/>
                <a:gd name="T49" fmla="*/ 1 h 813"/>
                <a:gd name="T50" fmla="*/ 1 w 572"/>
                <a:gd name="T51" fmla="*/ 1 h 813"/>
                <a:gd name="T52" fmla="*/ 1 w 572"/>
                <a:gd name="T53" fmla="*/ 1 h 813"/>
                <a:gd name="T54" fmla="*/ 1 w 572"/>
                <a:gd name="T55" fmla="*/ 1 h 813"/>
                <a:gd name="T56" fmla="*/ 1 w 572"/>
                <a:gd name="T57" fmla="*/ 1 h 813"/>
                <a:gd name="T58" fmla="*/ 1 w 572"/>
                <a:gd name="T59" fmla="*/ 1 h 813"/>
                <a:gd name="T60" fmla="*/ 1 w 572"/>
                <a:gd name="T61" fmla="*/ 1 h 813"/>
                <a:gd name="T62" fmla="*/ 1 w 572"/>
                <a:gd name="T63" fmla="*/ 1 h 813"/>
                <a:gd name="T64" fmla="*/ 1 w 572"/>
                <a:gd name="T65" fmla="*/ 1 h 813"/>
                <a:gd name="T66" fmla="*/ 1 w 572"/>
                <a:gd name="T67" fmla="*/ 1 h 813"/>
                <a:gd name="T68" fmla="*/ 1 w 572"/>
                <a:gd name="T69" fmla="*/ 1 h 813"/>
                <a:gd name="T70" fmla="*/ 1 w 572"/>
                <a:gd name="T71" fmla="*/ 1 h 813"/>
                <a:gd name="T72" fmla="*/ 1 w 572"/>
                <a:gd name="T73" fmla="*/ 1 h 813"/>
                <a:gd name="T74" fmla="*/ 1 w 572"/>
                <a:gd name="T75" fmla="*/ 1 h 813"/>
                <a:gd name="T76" fmla="*/ 1 w 572"/>
                <a:gd name="T77" fmla="*/ 1 h 813"/>
                <a:gd name="T78" fmla="*/ 1 w 572"/>
                <a:gd name="T79" fmla="*/ 1 h 813"/>
                <a:gd name="T80" fmla="*/ 1 w 572"/>
                <a:gd name="T81" fmla="*/ 1 h 813"/>
                <a:gd name="T82" fmla="*/ 1 w 572"/>
                <a:gd name="T83" fmla="*/ 1 h 813"/>
                <a:gd name="T84" fmla="*/ 1 w 572"/>
                <a:gd name="T85" fmla="*/ 1 h 813"/>
                <a:gd name="T86" fmla="*/ 1 w 572"/>
                <a:gd name="T87" fmla="*/ 1 h 813"/>
                <a:gd name="T88" fmla="*/ 1 w 572"/>
                <a:gd name="T89" fmla="*/ 1 h 813"/>
                <a:gd name="T90" fmla="*/ 1 w 572"/>
                <a:gd name="T91" fmla="*/ 1 h 813"/>
                <a:gd name="T92" fmla="*/ 1 w 572"/>
                <a:gd name="T93" fmla="*/ 1 h 813"/>
                <a:gd name="T94" fmla="*/ 1 w 572"/>
                <a:gd name="T95" fmla="*/ 1 h 813"/>
                <a:gd name="T96" fmla="*/ 1 w 572"/>
                <a:gd name="T97" fmla="*/ 1 h 813"/>
                <a:gd name="T98" fmla="*/ 1 w 572"/>
                <a:gd name="T99" fmla="*/ 1 h 813"/>
                <a:gd name="T100" fmla="*/ 1 w 572"/>
                <a:gd name="T101" fmla="*/ 1 h 813"/>
                <a:gd name="T102" fmla="*/ 1 w 572"/>
                <a:gd name="T103" fmla="*/ 1 h 813"/>
                <a:gd name="T104" fmla="*/ 1 w 572"/>
                <a:gd name="T105" fmla="*/ 1 h 813"/>
                <a:gd name="T106" fmla="*/ 1 w 572"/>
                <a:gd name="T107" fmla="*/ 1 h 813"/>
                <a:gd name="T108" fmla="*/ 1 w 572"/>
                <a:gd name="T109" fmla="*/ 1 h 813"/>
                <a:gd name="T110" fmla="*/ 1 w 572"/>
                <a:gd name="T111" fmla="*/ 1 h 813"/>
                <a:gd name="T112" fmla="*/ 1 w 572"/>
                <a:gd name="T113" fmla="*/ 1 h 813"/>
                <a:gd name="T114" fmla="*/ 1 w 572"/>
                <a:gd name="T115" fmla="*/ 1 h 81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72"/>
                <a:gd name="T175" fmla="*/ 0 h 813"/>
                <a:gd name="T176" fmla="*/ 572 w 572"/>
                <a:gd name="T177" fmla="*/ 813 h 81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72" h="813">
                  <a:moveTo>
                    <a:pt x="479" y="118"/>
                  </a:moveTo>
                  <a:lnTo>
                    <a:pt x="477" y="119"/>
                  </a:lnTo>
                  <a:lnTo>
                    <a:pt x="470" y="125"/>
                  </a:lnTo>
                  <a:lnTo>
                    <a:pt x="466" y="131"/>
                  </a:lnTo>
                  <a:lnTo>
                    <a:pt x="460" y="137"/>
                  </a:lnTo>
                  <a:lnTo>
                    <a:pt x="456" y="144"/>
                  </a:lnTo>
                  <a:lnTo>
                    <a:pt x="451" y="152"/>
                  </a:lnTo>
                  <a:lnTo>
                    <a:pt x="441" y="171"/>
                  </a:lnTo>
                  <a:lnTo>
                    <a:pt x="435" y="194"/>
                  </a:lnTo>
                  <a:lnTo>
                    <a:pt x="432" y="207"/>
                  </a:lnTo>
                  <a:lnTo>
                    <a:pt x="432" y="215"/>
                  </a:lnTo>
                  <a:lnTo>
                    <a:pt x="432" y="222"/>
                  </a:lnTo>
                  <a:lnTo>
                    <a:pt x="432" y="230"/>
                  </a:lnTo>
                  <a:lnTo>
                    <a:pt x="432" y="237"/>
                  </a:lnTo>
                  <a:lnTo>
                    <a:pt x="433" y="245"/>
                  </a:lnTo>
                  <a:lnTo>
                    <a:pt x="435" y="254"/>
                  </a:lnTo>
                  <a:lnTo>
                    <a:pt x="437" y="262"/>
                  </a:lnTo>
                  <a:lnTo>
                    <a:pt x="437" y="270"/>
                  </a:lnTo>
                  <a:lnTo>
                    <a:pt x="439" y="279"/>
                  </a:lnTo>
                  <a:lnTo>
                    <a:pt x="441" y="287"/>
                  </a:lnTo>
                  <a:lnTo>
                    <a:pt x="445" y="294"/>
                  </a:lnTo>
                  <a:lnTo>
                    <a:pt x="445" y="302"/>
                  </a:lnTo>
                  <a:lnTo>
                    <a:pt x="449" y="310"/>
                  </a:lnTo>
                  <a:lnTo>
                    <a:pt x="451" y="315"/>
                  </a:lnTo>
                  <a:lnTo>
                    <a:pt x="452" y="323"/>
                  </a:lnTo>
                  <a:lnTo>
                    <a:pt x="454" y="330"/>
                  </a:lnTo>
                  <a:lnTo>
                    <a:pt x="458" y="344"/>
                  </a:lnTo>
                  <a:lnTo>
                    <a:pt x="460" y="349"/>
                  </a:lnTo>
                  <a:lnTo>
                    <a:pt x="462" y="357"/>
                  </a:lnTo>
                  <a:lnTo>
                    <a:pt x="464" y="368"/>
                  </a:lnTo>
                  <a:lnTo>
                    <a:pt x="468" y="380"/>
                  </a:lnTo>
                  <a:lnTo>
                    <a:pt x="470" y="393"/>
                  </a:lnTo>
                  <a:lnTo>
                    <a:pt x="472" y="405"/>
                  </a:lnTo>
                  <a:lnTo>
                    <a:pt x="472" y="416"/>
                  </a:lnTo>
                  <a:lnTo>
                    <a:pt x="470" y="437"/>
                  </a:lnTo>
                  <a:lnTo>
                    <a:pt x="462" y="458"/>
                  </a:lnTo>
                  <a:lnTo>
                    <a:pt x="456" y="469"/>
                  </a:lnTo>
                  <a:lnTo>
                    <a:pt x="452" y="479"/>
                  </a:lnTo>
                  <a:lnTo>
                    <a:pt x="449" y="483"/>
                  </a:lnTo>
                  <a:lnTo>
                    <a:pt x="447" y="486"/>
                  </a:lnTo>
                  <a:lnTo>
                    <a:pt x="441" y="496"/>
                  </a:lnTo>
                  <a:lnTo>
                    <a:pt x="435" y="503"/>
                  </a:lnTo>
                  <a:lnTo>
                    <a:pt x="430" y="509"/>
                  </a:lnTo>
                  <a:lnTo>
                    <a:pt x="424" y="517"/>
                  </a:lnTo>
                  <a:lnTo>
                    <a:pt x="418" y="521"/>
                  </a:lnTo>
                  <a:lnTo>
                    <a:pt x="413" y="526"/>
                  </a:lnTo>
                  <a:lnTo>
                    <a:pt x="409" y="530"/>
                  </a:lnTo>
                  <a:lnTo>
                    <a:pt x="401" y="538"/>
                  </a:lnTo>
                  <a:lnTo>
                    <a:pt x="394" y="541"/>
                  </a:lnTo>
                  <a:lnTo>
                    <a:pt x="394" y="538"/>
                  </a:lnTo>
                  <a:lnTo>
                    <a:pt x="394" y="528"/>
                  </a:lnTo>
                  <a:lnTo>
                    <a:pt x="394" y="522"/>
                  </a:lnTo>
                  <a:lnTo>
                    <a:pt x="394" y="515"/>
                  </a:lnTo>
                  <a:lnTo>
                    <a:pt x="395" y="507"/>
                  </a:lnTo>
                  <a:lnTo>
                    <a:pt x="394" y="500"/>
                  </a:lnTo>
                  <a:lnTo>
                    <a:pt x="394" y="490"/>
                  </a:lnTo>
                  <a:lnTo>
                    <a:pt x="392" y="481"/>
                  </a:lnTo>
                  <a:lnTo>
                    <a:pt x="392" y="473"/>
                  </a:lnTo>
                  <a:lnTo>
                    <a:pt x="390" y="465"/>
                  </a:lnTo>
                  <a:lnTo>
                    <a:pt x="388" y="458"/>
                  </a:lnTo>
                  <a:lnTo>
                    <a:pt x="384" y="450"/>
                  </a:lnTo>
                  <a:lnTo>
                    <a:pt x="375" y="441"/>
                  </a:lnTo>
                  <a:lnTo>
                    <a:pt x="365" y="437"/>
                  </a:lnTo>
                  <a:lnTo>
                    <a:pt x="356" y="439"/>
                  </a:lnTo>
                  <a:lnTo>
                    <a:pt x="346" y="445"/>
                  </a:lnTo>
                  <a:lnTo>
                    <a:pt x="338" y="454"/>
                  </a:lnTo>
                  <a:lnTo>
                    <a:pt x="333" y="467"/>
                  </a:lnTo>
                  <a:lnTo>
                    <a:pt x="327" y="481"/>
                  </a:lnTo>
                  <a:lnTo>
                    <a:pt x="327" y="496"/>
                  </a:lnTo>
                  <a:lnTo>
                    <a:pt x="327" y="503"/>
                  </a:lnTo>
                  <a:lnTo>
                    <a:pt x="329" y="511"/>
                  </a:lnTo>
                  <a:lnTo>
                    <a:pt x="331" y="521"/>
                  </a:lnTo>
                  <a:lnTo>
                    <a:pt x="333" y="528"/>
                  </a:lnTo>
                  <a:lnTo>
                    <a:pt x="337" y="540"/>
                  </a:lnTo>
                  <a:lnTo>
                    <a:pt x="340" y="551"/>
                  </a:lnTo>
                  <a:lnTo>
                    <a:pt x="342" y="562"/>
                  </a:lnTo>
                  <a:lnTo>
                    <a:pt x="346" y="576"/>
                  </a:lnTo>
                  <a:lnTo>
                    <a:pt x="348" y="587"/>
                  </a:lnTo>
                  <a:lnTo>
                    <a:pt x="352" y="598"/>
                  </a:lnTo>
                  <a:lnTo>
                    <a:pt x="352" y="612"/>
                  </a:lnTo>
                  <a:lnTo>
                    <a:pt x="352" y="623"/>
                  </a:lnTo>
                  <a:lnTo>
                    <a:pt x="348" y="642"/>
                  </a:lnTo>
                  <a:lnTo>
                    <a:pt x="344" y="650"/>
                  </a:lnTo>
                  <a:lnTo>
                    <a:pt x="342" y="654"/>
                  </a:lnTo>
                  <a:lnTo>
                    <a:pt x="338" y="657"/>
                  </a:lnTo>
                  <a:lnTo>
                    <a:pt x="331" y="661"/>
                  </a:lnTo>
                  <a:lnTo>
                    <a:pt x="321" y="665"/>
                  </a:lnTo>
                  <a:lnTo>
                    <a:pt x="302" y="663"/>
                  </a:lnTo>
                  <a:lnTo>
                    <a:pt x="291" y="650"/>
                  </a:lnTo>
                  <a:lnTo>
                    <a:pt x="285" y="640"/>
                  </a:lnTo>
                  <a:lnTo>
                    <a:pt x="281" y="629"/>
                  </a:lnTo>
                  <a:lnTo>
                    <a:pt x="279" y="617"/>
                  </a:lnTo>
                  <a:lnTo>
                    <a:pt x="278" y="606"/>
                  </a:lnTo>
                  <a:lnTo>
                    <a:pt x="276" y="595"/>
                  </a:lnTo>
                  <a:lnTo>
                    <a:pt x="272" y="581"/>
                  </a:lnTo>
                  <a:lnTo>
                    <a:pt x="270" y="572"/>
                  </a:lnTo>
                  <a:lnTo>
                    <a:pt x="268" y="562"/>
                  </a:lnTo>
                  <a:lnTo>
                    <a:pt x="260" y="547"/>
                  </a:lnTo>
                  <a:lnTo>
                    <a:pt x="251" y="543"/>
                  </a:lnTo>
                  <a:lnTo>
                    <a:pt x="245" y="547"/>
                  </a:lnTo>
                  <a:lnTo>
                    <a:pt x="241" y="557"/>
                  </a:lnTo>
                  <a:lnTo>
                    <a:pt x="240" y="570"/>
                  </a:lnTo>
                  <a:lnTo>
                    <a:pt x="240" y="579"/>
                  </a:lnTo>
                  <a:lnTo>
                    <a:pt x="240" y="589"/>
                  </a:lnTo>
                  <a:lnTo>
                    <a:pt x="240" y="598"/>
                  </a:lnTo>
                  <a:lnTo>
                    <a:pt x="241" y="608"/>
                  </a:lnTo>
                  <a:lnTo>
                    <a:pt x="241" y="619"/>
                  </a:lnTo>
                  <a:lnTo>
                    <a:pt x="241" y="631"/>
                  </a:lnTo>
                  <a:lnTo>
                    <a:pt x="243" y="636"/>
                  </a:lnTo>
                  <a:lnTo>
                    <a:pt x="243" y="644"/>
                  </a:lnTo>
                  <a:lnTo>
                    <a:pt x="243" y="650"/>
                  </a:lnTo>
                  <a:lnTo>
                    <a:pt x="243" y="655"/>
                  </a:lnTo>
                  <a:lnTo>
                    <a:pt x="245" y="661"/>
                  </a:lnTo>
                  <a:lnTo>
                    <a:pt x="245" y="667"/>
                  </a:lnTo>
                  <a:lnTo>
                    <a:pt x="245" y="675"/>
                  </a:lnTo>
                  <a:lnTo>
                    <a:pt x="245" y="680"/>
                  </a:lnTo>
                  <a:lnTo>
                    <a:pt x="247" y="692"/>
                  </a:lnTo>
                  <a:lnTo>
                    <a:pt x="247" y="699"/>
                  </a:lnTo>
                  <a:lnTo>
                    <a:pt x="247" y="705"/>
                  </a:lnTo>
                  <a:lnTo>
                    <a:pt x="247" y="711"/>
                  </a:lnTo>
                  <a:lnTo>
                    <a:pt x="247" y="716"/>
                  </a:lnTo>
                  <a:lnTo>
                    <a:pt x="247" y="728"/>
                  </a:lnTo>
                  <a:lnTo>
                    <a:pt x="247" y="739"/>
                  </a:lnTo>
                  <a:lnTo>
                    <a:pt x="247" y="751"/>
                  </a:lnTo>
                  <a:lnTo>
                    <a:pt x="245" y="770"/>
                  </a:lnTo>
                  <a:lnTo>
                    <a:pt x="241" y="785"/>
                  </a:lnTo>
                  <a:lnTo>
                    <a:pt x="236" y="798"/>
                  </a:lnTo>
                  <a:lnTo>
                    <a:pt x="228" y="806"/>
                  </a:lnTo>
                  <a:lnTo>
                    <a:pt x="217" y="806"/>
                  </a:lnTo>
                  <a:lnTo>
                    <a:pt x="198" y="798"/>
                  </a:lnTo>
                  <a:lnTo>
                    <a:pt x="184" y="781"/>
                  </a:lnTo>
                  <a:lnTo>
                    <a:pt x="183" y="770"/>
                  </a:lnTo>
                  <a:lnTo>
                    <a:pt x="179" y="756"/>
                  </a:lnTo>
                  <a:lnTo>
                    <a:pt x="179" y="743"/>
                  </a:lnTo>
                  <a:lnTo>
                    <a:pt x="179" y="735"/>
                  </a:lnTo>
                  <a:lnTo>
                    <a:pt x="179" y="728"/>
                  </a:lnTo>
                  <a:lnTo>
                    <a:pt x="179" y="720"/>
                  </a:lnTo>
                  <a:lnTo>
                    <a:pt x="179" y="713"/>
                  </a:lnTo>
                  <a:lnTo>
                    <a:pt x="179" y="705"/>
                  </a:lnTo>
                  <a:lnTo>
                    <a:pt x="181" y="697"/>
                  </a:lnTo>
                  <a:lnTo>
                    <a:pt x="183" y="669"/>
                  </a:lnTo>
                  <a:lnTo>
                    <a:pt x="183" y="663"/>
                  </a:lnTo>
                  <a:lnTo>
                    <a:pt x="183" y="657"/>
                  </a:lnTo>
                  <a:lnTo>
                    <a:pt x="184" y="652"/>
                  </a:lnTo>
                  <a:lnTo>
                    <a:pt x="184" y="646"/>
                  </a:lnTo>
                  <a:lnTo>
                    <a:pt x="183" y="635"/>
                  </a:lnTo>
                  <a:lnTo>
                    <a:pt x="183" y="627"/>
                  </a:lnTo>
                  <a:lnTo>
                    <a:pt x="179" y="625"/>
                  </a:lnTo>
                  <a:lnTo>
                    <a:pt x="177" y="629"/>
                  </a:lnTo>
                  <a:lnTo>
                    <a:pt x="175" y="638"/>
                  </a:lnTo>
                  <a:lnTo>
                    <a:pt x="169" y="665"/>
                  </a:lnTo>
                  <a:lnTo>
                    <a:pt x="164" y="699"/>
                  </a:lnTo>
                  <a:lnTo>
                    <a:pt x="154" y="735"/>
                  </a:lnTo>
                  <a:lnTo>
                    <a:pt x="144" y="770"/>
                  </a:lnTo>
                  <a:lnTo>
                    <a:pt x="137" y="783"/>
                  </a:lnTo>
                  <a:lnTo>
                    <a:pt x="129" y="796"/>
                  </a:lnTo>
                  <a:lnTo>
                    <a:pt x="125" y="800"/>
                  </a:lnTo>
                  <a:lnTo>
                    <a:pt x="120" y="804"/>
                  </a:lnTo>
                  <a:lnTo>
                    <a:pt x="110" y="809"/>
                  </a:lnTo>
                  <a:lnTo>
                    <a:pt x="101" y="811"/>
                  </a:lnTo>
                  <a:lnTo>
                    <a:pt x="93" y="813"/>
                  </a:lnTo>
                  <a:lnTo>
                    <a:pt x="78" y="813"/>
                  </a:lnTo>
                  <a:lnTo>
                    <a:pt x="59" y="804"/>
                  </a:lnTo>
                  <a:lnTo>
                    <a:pt x="53" y="796"/>
                  </a:lnTo>
                  <a:lnTo>
                    <a:pt x="53" y="785"/>
                  </a:lnTo>
                  <a:lnTo>
                    <a:pt x="55" y="775"/>
                  </a:lnTo>
                  <a:lnTo>
                    <a:pt x="59" y="764"/>
                  </a:lnTo>
                  <a:lnTo>
                    <a:pt x="63" y="758"/>
                  </a:lnTo>
                  <a:lnTo>
                    <a:pt x="67" y="754"/>
                  </a:lnTo>
                  <a:lnTo>
                    <a:pt x="74" y="743"/>
                  </a:lnTo>
                  <a:lnTo>
                    <a:pt x="78" y="739"/>
                  </a:lnTo>
                  <a:lnTo>
                    <a:pt x="82" y="733"/>
                  </a:lnTo>
                  <a:lnTo>
                    <a:pt x="87" y="726"/>
                  </a:lnTo>
                  <a:lnTo>
                    <a:pt x="93" y="713"/>
                  </a:lnTo>
                  <a:lnTo>
                    <a:pt x="91" y="709"/>
                  </a:lnTo>
                  <a:lnTo>
                    <a:pt x="86" y="707"/>
                  </a:lnTo>
                  <a:lnTo>
                    <a:pt x="61" y="703"/>
                  </a:lnTo>
                  <a:lnTo>
                    <a:pt x="29" y="695"/>
                  </a:lnTo>
                  <a:lnTo>
                    <a:pt x="10" y="684"/>
                  </a:lnTo>
                  <a:lnTo>
                    <a:pt x="8" y="680"/>
                  </a:lnTo>
                  <a:lnTo>
                    <a:pt x="10" y="676"/>
                  </a:lnTo>
                  <a:lnTo>
                    <a:pt x="11" y="671"/>
                  </a:lnTo>
                  <a:lnTo>
                    <a:pt x="17" y="665"/>
                  </a:lnTo>
                  <a:lnTo>
                    <a:pt x="25" y="661"/>
                  </a:lnTo>
                  <a:lnTo>
                    <a:pt x="34" y="657"/>
                  </a:lnTo>
                  <a:lnTo>
                    <a:pt x="42" y="654"/>
                  </a:lnTo>
                  <a:lnTo>
                    <a:pt x="51" y="652"/>
                  </a:lnTo>
                  <a:lnTo>
                    <a:pt x="68" y="646"/>
                  </a:lnTo>
                  <a:lnTo>
                    <a:pt x="86" y="642"/>
                  </a:lnTo>
                  <a:lnTo>
                    <a:pt x="103" y="638"/>
                  </a:lnTo>
                  <a:lnTo>
                    <a:pt x="114" y="633"/>
                  </a:lnTo>
                  <a:lnTo>
                    <a:pt x="122" y="625"/>
                  </a:lnTo>
                  <a:lnTo>
                    <a:pt x="124" y="614"/>
                  </a:lnTo>
                  <a:lnTo>
                    <a:pt x="122" y="610"/>
                  </a:lnTo>
                  <a:lnTo>
                    <a:pt x="118" y="604"/>
                  </a:lnTo>
                  <a:lnTo>
                    <a:pt x="101" y="595"/>
                  </a:lnTo>
                  <a:lnTo>
                    <a:pt x="55" y="581"/>
                  </a:lnTo>
                  <a:lnTo>
                    <a:pt x="13" y="566"/>
                  </a:lnTo>
                  <a:lnTo>
                    <a:pt x="4" y="555"/>
                  </a:lnTo>
                  <a:lnTo>
                    <a:pt x="2" y="549"/>
                  </a:lnTo>
                  <a:lnTo>
                    <a:pt x="4" y="543"/>
                  </a:lnTo>
                  <a:lnTo>
                    <a:pt x="10" y="538"/>
                  </a:lnTo>
                  <a:lnTo>
                    <a:pt x="15" y="532"/>
                  </a:lnTo>
                  <a:lnTo>
                    <a:pt x="23" y="528"/>
                  </a:lnTo>
                  <a:lnTo>
                    <a:pt x="30" y="526"/>
                  </a:lnTo>
                  <a:lnTo>
                    <a:pt x="49" y="522"/>
                  </a:lnTo>
                  <a:lnTo>
                    <a:pt x="70" y="522"/>
                  </a:lnTo>
                  <a:lnTo>
                    <a:pt x="93" y="521"/>
                  </a:lnTo>
                  <a:lnTo>
                    <a:pt x="114" y="521"/>
                  </a:lnTo>
                  <a:lnTo>
                    <a:pt x="146" y="509"/>
                  </a:lnTo>
                  <a:lnTo>
                    <a:pt x="158" y="500"/>
                  </a:lnTo>
                  <a:lnTo>
                    <a:pt x="164" y="490"/>
                  </a:lnTo>
                  <a:lnTo>
                    <a:pt x="167" y="481"/>
                  </a:lnTo>
                  <a:lnTo>
                    <a:pt x="167" y="477"/>
                  </a:lnTo>
                  <a:lnTo>
                    <a:pt x="165" y="471"/>
                  </a:lnTo>
                  <a:lnTo>
                    <a:pt x="160" y="464"/>
                  </a:lnTo>
                  <a:lnTo>
                    <a:pt x="152" y="458"/>
                  </a:lnTo>
                  <a:lnTo>
                    <a:pt x="124" y="450"/>
                  </a:lnTo>
                  <a:lnTo>
                    <a:pt x="93" y="454"/>
                  </a:lnTo>
                  <a:lnTo>
                    <a:pt x="80" y="458"/>
                  </a:lnTo>
                  <a:lnTo>
                    <a:pt x="68" y="462"/>
                  </a:lnTo>
                  <a:lnTo>
                    <a:pt x="57" y="465"/>
                  </a:lnTo>
                  <a:lnTo>
                    <a:pt x="44" y="465"/>
                  </a:lnTo>
                  <a:lnTo>
                    <a:pt x="17" y="462"/>
                  </a:lnTo>
                  <a:lnTo>
                    <a:pt x="4" y="452"/>
                  </a:lnTo>
                  <a:lnTo>
                    <a:pt x="0" y="439"/>
                  </a:lnTo>
                  <a:lnTo>
                    <a:pt x="0" y="424"/>
                  </a:lnTo>
                  <a:lnTo>
                    <a:pt x="4" y="405"/>
                  </a:lnTo>
                  <a:lnTo>
                    <a:pt x="8" y="397"/>
                  </a:lnTo>
                  <a:lnTo>
                    <a:pt x="13" y="387"/>
                  </a:lnTo>
                  <a:lnTo>
                    <a:pt x="19" y="382"/>
                  </a:lnTo>
                  <a:lnTo>
                    <a:pt x="27" y="374"/>
                  </a:lnTo>
                  <a:lnTo>
                    <a:pt x="32" y="368"/>
                  </a:lnTo>
                  <a:lnTo>
                    <a:pt x="42" y="365"/>
                  </a:lnTo>
                  <a:lnTo>
                    <a:pt x="51" y="361"/>
                  </a:lnTo>
                  <a:lnTo>
                    <a:pt x="61" y="361"/>
                  </a:lnTo>
                  <a:lnTo>
                    <a:pt x="82" y="361"/>
                  </a:lnTo>
                  <a:lnTo>
                    <a:pt x="106" y="365"/>
                  </a:lnTo>
                  <a:lnTo>
                    <a:pt x="158" y="374"/>
                  </a:lnTo>
                  <a:lnTo>
                    <a:pt x="202" y="376"/>
                  </a:lnTo>
                  <a:lnTo>
                    <a:pt x="215" y="372"/>
                  </a:lnTo>
                  <a:lnTo>
                    <a:pt x="222" y="363"/>
                  </a:lnTo>
                  <a:lnTo>
                    <a:pt x="222" y="357"/>
                  </a:lnTo>
                  <a:lnTo>
                    <a:pt x="221" y="353"/>
                  </a:lnTo>
                  <a:lnTo>
                    <a:pt x="209" y="348"/>
                  </a:lnTo>
                  <a:lnTo>
                    <a:pt x="169" y="344"/>
                  </a:lnTo>
                  <a:lnTo>
                    <a:pt x="146" y="342"/>
                  </a:lnTo>
                  <a:lnTo>
                    <a:pt x="127" y="338"/>
                  </a:lnTo>
                  <a:lnTo>
                    <a:pt x="112" y="330"/>
                  </a:lnTo>
                  <a:lnTo>
                    <a:pt x="105" y="319"/>
                  </a:lnTo>
                  <a:lnTo>
                    <a:pt x="105" y="311"/>
                  </a:lnTo>
                  <a:lnTo>
                    <a:pt x="108" y="302"/>
                  </a:lnTo>
                  <a:lnTo>
                    <a:pt x="114" y="289"/>
                  </a:lnTo>
                  <a:lnTo>
                    <a:pt x="116" y="285"/>
                  </a:lnTo>
                  <a:lnTo>
                    <a:pt x="120" y="277"/>
                  </a:lnTo>
                  <a:lnTo>
                    <a:pt x="125" y="272"/>
                  </a:lnTo>
                  <a:lnTo>
                    <a:pt x="129" y="264"/>
                  </a:lnTo>
                  <a:lnTo>
                    <a:pt x="135" y="258"/>
                  </a:lnTo>
                  <a:lnTo>
                    <a:pt x="141" y="251"/>
                  </a:lnTo>
                  <a:lnTo>
                    <a:pt x="144" y="243"/>
                  </a:lnTo>
                  <a:lnTo>
                    <a:pt x="152" y="237"/>
                  </a:lnTo>
                  <a:lnTo>
                    <a:pt x="158" y="230"/>
                  </a:lnTo>
                  <a:lnTo>
                    <a:pt x="165" y="224"/>
                  </a:lnTo>
                  <a:lnTo>
                    <a:pt x="171" y="216"/>
                  </a:lnTo>
                  <a:lnTo>
                    <a:pt x="179" y="211"/>
                  </a:lnTo>
                  <a:lnTo>
                    <a:pt x="186" y="205"/>
                  </a:lnTo>
                  <a:lnTo>
                    <a:pt x="194" y="199"/>
                  </a:lnTo>
                  <a:lnTo>
                    <a:pt x="202" y="194"/>
                  </a:lnTo>
                  <a:lnTo>
                    <a:pt x="209" y="188"/>
                  </a:lnTo>
                  <a:lnTo>
                    <a:pt x="217" y="184"/>
                  </a:lnTo>
                  <a:lnTo>
                    <a:pt x="224" y="178"/>
                  </a:lnTo>
                  <a:lnTo>
                    <a:pt x="232" y="175"/>
                  </a:lnTo>
                  <a:lnTo>
                    <a:pt x="240" y="173"/>
                  </a:lnTo>
                  <a:lnTo>
                    <a:pt x="255" y="167"/>
                  </a:lnTo>
                  <a:lnTo>
                    <a:pt x="268" y="165"/>
                  </a:lnTo>
                  <a:lnTo>
                    <a:pt x="281" y="165"/>
                  </a:lnTo>
                  <a:lnTo>
                    <a:pt x="308" y="167"/>
                  </a:lnTo>
                  <a:lnTo>
                    <a:pt x="331" y="163"/>
                  </a:lnTo>
                  <a:lnTo>
                    <a:pt x="352" y="156"/>
                  </a:lnTo>
                  <a:lnTo>
                    <a:pt x="359" y="152"/>
                  </a:lnTo>
                  <a:lnTo>
                    <a:pt x="369" y="146"/>
                  </a:lnTo>
                  <a:lnTo>
                    <a:pt x="376" y="140"/>
                  </a:lnTo>
                  <a:lnTo>
                    <a:pt x="382" y="135"/>
                  </a:lnTo>
                  <a:lnTo>
                    <a:pt x="394" y="127"/>
                  </a:lnTo>
                  <a:lnTo>
                    <a:pt x="399" y="119"/>
                  </a:lnTo>
                  <a:lnTo>
                    <a:pt x="401" y="118"/>
                  </a:lnTo>
                  <a:lnTo>
                    <a:pt x="337" y="237"/>
                  </a:lnTo>
                  <a:lnTo>
                    <a:pt x="152" y="296"/>
                  </a:lnTo>
                  <a:lnTo>
                    <a:pt x="318" y="275"/>
                  </a:lnTo>
                  <a:lnTo>
                    <a:pt x="238" y="416"/>
                  </a:lnTo>
                  <a:lnTo>
                    <a:pt x="53" y="406"/>
                  </a:lnTo>
                  <a:lnTo>
                    <a:pt x="224" y="446"/>
                  </a:lnTo>
                  <a:lnTo>
                    <a:pt x="175" y="541"/>
                  </a:lnTo>
                  <a:lnTo>
                    <a:pt x="42" y="549"/>
                  </a:lnTo>
                  <a:lnTo>
                    <a:pt x="162" y="568"/>
                  </a:lnTo>
                  <a:lnTo>
                    <a:pt x="127" y="648"/>
                  </a:lnTo>
                  <a:lnTo>
                    <a:pt x="53" y="676"/>
                  </a:lnTo>
                  <a:lnTo>
                    <a:pt x="127" y="673"/>
                  </a:lnTo>
                  <a:lnTo>
                    <a:pt x="97" y="787"/>
                  </a:lnTo>
                  <a:lnTo>
                    <a:pt x="150" y="646"/>
                  </a:lnTo>
                  <a:lnTo>
                    <a:pt x="200" y="543"/>
                  </a:lnTo>
                  <a:lnTo>
                    <a:pt x="209" y="764"/>
                  </a:lnTo>
                  <a:lnTo>
                    <a:pt x="222" y="507"/>
                  </a:lnTo>
                  <a:lnTo>
                    <a:pt x="266" y="431"/>
                  </a:lnTo>
                  <a:lnTo>
                    <a:pt x="314" y="627"/>
                  </a:lnTo>
                  <a:lnTo>
                    <a:pt x="289" y="399"/>
                  </a:lnTo>
                  <a:lnTo>
                    <a:pt x="350" y="285"/>
                  </a:lnTo>
                  <a:lnTo>
                    <a:pt x="424" y="437"/>
                  </a:lnTo>
                  <a:lnTo>
                    <a:pt x="367" y="251"/>
                  </a:lnTo>
                  <a:lnTo>
                    <a:pt x="375" y="235"/>
                  </a:lnTo>
                  <a:lnTo>
                    <a:pt x="380" y="218"/>
                  </a:lnTo>
                  <a:lnTo>
                    <a:pt x="390" y="197"/>
                  </a:lnTo>
                  <a:lnTo>
                    <a:pt x="399" y="175"/>
                  </a:lnTo>
                  <a:lnTo>
                    <a:pt x="411" y="152"/>
                  </a:lnTo>
                  <a:lnTo>
                    <a:pt x="414" y="146"/>
                  </a:lnTo>
                  <a:lnTo>
                    <a:pt x="416" y="142"/>
                  </a:lnTo>
                  <a:lnTo>
                    <a:pt x="418" y="137"/>
                  </a:lnTo>
                  <a:lnTo>
                    <a:pt x="422" y="131"/>
                  </a:lnTo>
                  <a:lnTo>
                    <a:pt x="424" y="127"/>
                  </a:lnTo>
                  <a:lnTo>
                    <a:pt x="428" y="123"/>
                  </a:lnTo>
                  <a:lnTo>
                    <a:pt x="432" y="116"/>
                  </a:lnTo>
                  <a:lnTo>
                    <a:pt x="439" y="108"/>
                  </a:lnTo>
                  <a:lnTo>
                    <a:pt x="443" y="104"/>
                  </a:lnTo>
                  <a:lnTo>
                    <a:pt x="447" y="99"/>
                  </a:lnTo>
                  <a:lnTo>
                    <a:pt x="451" y="95"/>
                  </a:lnTo>
                  <a:lnTo>
                    <a:pt x="456" y="91"/>
                  </a:lnTo>
                  <a:lnTo>
                    <a:pt x="460" y="85"/>
                  </a:lnTo>
                  <a:lnTo>
                    <a:pt x="466" y="81"/>
                  </a:lnTo>
                  <a:lnTo>
                    <a:pt x="472" y="76"/>
                  </a:lnTo>
                  <a:lnTo>
                    <a:pt x="477" y="72"/>
                  </a:lnTo>
                  <a:lnTo>
                    <a:pt x="483" y="66"/>
                  </a:lnTo>
                  <a:lnTo>
                    <a:pt x="489" y="62"/>
                  </a:lnTo>
                  <a:lnTo>
                    <a:pt x="494" y="57"/>
                  </a:lnTo>
                  <a:lnTo>
                    <a:pt x="502" y="53"/>
                  </a:lnTo>
                  <a:lnTo>
                    <a:pt x="508" y="47"/>
                  </a:lnTo>
                  <a:lnTo>
                    <a:pt x="513" y="43"/>
                  </a:lnTo>
                  <a:lnTo>
                    <a:pt x="525" y="34"/>
                  </a:lnTo>
                  <a:lnTo>
                    <a:pt x="530" y="30"/>
                  </a:lnTo>
                  <a:lnTo>
                    <a:pt x="536" y="26"/>
                  </a:lnTo>
                  <a:lnTo>
                    <a:pt x="546" y="19"/>
                  </a:lnTo>
                  <a:lnTo>
                    <a:pt x="555" y="13"/>
                  </a:lnTo>
                  <a:lnTo>
                    <a:pt x="563" y="7"/>
                  </a:lnTo>
                  <a:lnTo>
                    <a:pt x="568" y="4"/>
                  </a:lnTo>
                  <a:lnTo>
                    <a:pt x="572" y="0"/>
                  </a:lnTo>
                  <a:lnTo>
                    <a:pt x="542" y="114"/>
                  </a:lnTo>
                  <a:lnTo>
                    <a:pt x="534" y="110"/>
                  </a:lnTo>
                  <a:lnTo>
                    <a:pt x="510" y="110"/>
                  </a:lnTo>
                  <a:lnTo>
                    <a:pt x="479" y="118"/>
                  </a:lnTo>
                  <a:close/>
                </a:path>
              </a:pathLst>
            </a:custGeom>
            <a:gradFill rotWithShape="1">
              <a:gsLst>
                <a:gs pos="0">
                  <a:srgbClr val="FF00FF"/>
                </a:gs>
                <a:gs pos="50000">
                  <a:srgbClr val="0000FF"/>
                </a:gs>
                <a:gs pos="100000">
                  <a:srgbClr val="FF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800" kern="1200" smtClean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062" name="Freeform 16"/>
            <p:cNvSpPr>
              <a:spLocks/>
            </p:cNvSpPr>
            <p:nvPr/>
          </p:nvSpPr>
          <p:spPr bwMode="auto">
            <a:xfrm>
              <a:off x="240" y="480"/>
              <a:ext cx="432" cy="2064"/>
            </a:xfrm>
            <a:custGeom>
              <a:avLst/>
              <a:gdLst>
                <a:gd name="T0" fmla="*/ 0 w 884"/>
                <a:gd name="T1" fmla="*/ 15336 h 1781"/>
                <a:gd name="T2" fmla="*/ 0 w 884"/>
                <a:gd name="T3" fmla="*/ 22592 h 1781"/>
                <a:gd name="T4" fmla="*/ 0 w 884"/>
                <a:gd name="T5" fmla="*/ 26655 h 1781"/>
                <a:gd name="T6" fmla="*/ 0 w 884"/>
                <a:gd name="T7" fmla="*/ 30342 h 1781"/>
                <a:gd name="T8" fmla="*/ 0 w 884"/>
                <a:gd name="T9" fmla="*/ 34426 h 1781"/>
                <a:gd name="T10" fmla="*/ 0 w 884"/>
                <a:gd name="T11" fmla="*/ 42259 h 1781"/>
                <a:gd name="T12" fmla="*/ 0 w 884"/>
                <a:gd name="T13" fmla="*/ 46782 h 1781"/>
                <a:gd name="T14" fmla="*/ 0 w 884"/>
                <a:gd name="T15" fmla="*/ 50556 h 1781"/>
                <a:gd name="T16" fmla="*/ 0 w 884"/>
                <a:gd name="T17" fmla="*/ 48078 h 1781"/>
                <a:gd name="T18" fmla="*/ 0 w 884"/>
                <a:gd name="T19" fmla="*/ 44010 h 1781"/>
                <a:gd name="T20" fmla="*/ 0 w 884"/>
                <a:gd name="T21" fmla="*/ 44900 h 1781"/>
                <a:gd name="T22" fmla="*/ 0 w 884"/>
                <a:gd name="T23" fmla="*/ 50830 h 1781"/>
                <a:gd name="T24" fmla="*/ 0 w 884"/>
                <a:gd name="T25" fmla="*/ 56172 h 1781"/>
                <a:gd name="T26" fmla="*/ 0 w 884"/>
                <a:gd name="T27" fmla="*/ 62092 h 1781"/>
                <a:gd name="T28" fmla="*/ 0 w 884"/>
                <a:gd name="T29" fmla="*/ 62355 h 1781"/>
                <a:gd name="T30" fmla="*/ 0 w 884"/>
                <a:gd name="T31" fmla="*/ 56810 h 1781"/>
                <a:gd name="T32" fmla="*/ 0 w 884"/>
                <a:gd name="T33" fmla="*/ 57427 h 1781"/>
                <a:gd name="T34" fmla="*/ 0 w 884"/>
                <a:gd name="T35" fmla="*/ 62616 h 1781"/>
                <a:gd name="T36" fmla="*/ 0 w 884"/>
                <a:gd name="T37" fmla="*/ 65707 h 1781"/>
                <a:gd name="T38" fmla="*/ 0 w 884"/>
                <a:gd name="T39" fmla="*/ 69338 h 1781"/>
                <a:gd name="T40" fmla="*/ 0 w 884"/>
                <a:gd name="T41" fmla="*/ 75884 h 1781"/>
                <a:gd name="T42" fmla="*/ 0 w 884"/>
                <a:gd name="T43" fmla="*/ 75943 h 1781"/>
                <a:gd name="T44" fmla="*/ 0 w 884"/>
                <a:gd name="T45" fmla="*/ 71133 h 1781"/>
                <a:gd name="T46" fmla="*/ 0 w 884"/>
                <a:gd name="T47" fmla="*/ 65707 h 1781"/>
                <a:gd name="T48" fmla="*/ 0 w 884"/>
                <a:gd name="T49" fmla="*/ 64884 h 1781"/>
                <a:gd name="T50" fmla="*/ 0 w 884"/>
                <a:gd name="T51" fmla="*/ 79451 h 1781"/>
                <a:gd name="T52" fmla="*/ 0 w 884"/>
                <a:gd name="T53" fmla="*/ 82348 h 1781"/>
                <a:gd name="T54" fmla="*/ 0 w 884"/>
                <a:gd name="T55" fmla="*/ 77994 h 1781"/>
                <a:gd name="T56" fmla="*/ 0 w 884"/>
                <a:gd name="T57" fmla="*/ 73277 h 1781"/>
                <a:gd name="T58" fmla="*/ 0 w 884"/>
                <a:gd name="T59" fmla="*/ 72566 h 1781"/>
                <a:gd name="T60" fmla="*/ 0 w 884"/>
                <a:gd name="T61" fmla="*/ 69544 h 1781"/>
                <a:gd name="T62" fmla="*/ 0 w 884"/>
                <a:gd name="T63" fmla="*/ 65018 h 1781"/>
                <a:gd name="T64" fmla="*/ 0 w 884"/>
                <a:gd name="T65" fmla="*/ 62616 h 1781"/>
                <a:gd name="T66" fmla="*/ 0 w 884"/>
                <a:gd name="T67" fmla="*/ 59140 h 1781"/>
                <a:gd name="T68" fmla="*/ 0 w 884"/>
                <a:gd name="T69" fmla="*/ 54432 h 1781"/>
                <a:gd name="T70" fmla="*/ 0 w 884"/>
                <a:gd name="T71" fmla="*/ 50190 h 1781"/>
                <a:gd name="T72" fmla="*/ 0 w 884"/>
                <a:gd name="T73" fmla="*/ 52781 h 1781"/>
                <a:gd name="T74" fmla="*/ 0 w 884"/>
                <a:gd name="T75" fmla="*/ 48974 h 1781"/>
                <a:gd name="T76" fmla="*/ 0 w 884"/>
                <a:gd name="T77" fmla="*/ 44496 h 1781"/>
                <a:gd name="T78" fmla="*/ 0 w 884"/>
                <a:gd name="T79" fmla="*/ 41686 h 1781"/>
                <a:gd name="T80" fmla="*/ 0 w 884"/>
                <a:gd name="T81" fmla="*/ 39528 h 1781"/>
                <a:gd name="T82" fmla="*/ 0 w 884"/>
                <a:gd name="T83" fmla="*/ 37458 h 1781"/>
                <a:gd name="T84" fmla="*/ 0 w 884"/>
                <a:gd name="T85" fmla="*/ 32952 h 1781"/>
                <a:gd name="T86" fmla="*/ 0 w 884"/>
                <a:gd name="T87" fmla="*/ 28588 h 1781"/>
                <a:gd name="T88" fmla="*/ 0 w 884"/>
                <a:gd name="T89" fmla="*/ 24657 h 1781"/>
                <a:gd name="T90" fmla="*/ 0 w 884"/>
                <a:gd name="T91" fmla="*/ 21455 h 1781"/>
                <a:gd name="T92" fmla="*/ 0 w 884"/>
                <a:gd name="T93" fmla="*/ 16981 h 1781"/>
                <a:gd name="T94" fmla="*/ 0 w 884"/>
                <a:gd name="T95" fmla="*/ 35950 h 1781"/>
                <a:gd name="T96" fmla="*/ 0 w 884"/>
                <a:gd name="T97" fmla="*/ 60551 h 1781"/>
                <a:gd name="T98" fmla="*/ 0 w 884"/>
                <a:gd name="T99" fmla="*/ 66071 h 1781"/>
                <a:gd name="T100" fmla="*/ 0 w 884"/>
                <a:gd name="T101" fmla="*/ 41326 h 1781"/>
                <a:gd name="T102" fmla="*/ 0 w 884"/>
                <a:gd name="T103" fmla="*/ 21538 h 1781"/>
                <a:gd name="T104" fmla="*/ 0 w 884"/>
                <a:gd name="T105" fmla="*/ 15136 h 1781"/>
                <a:gd name="T106" fmla="*/ 0 w 884"/>
                <a:gd name="T107" fmla="*/ 11725 h 1781"/>
                <a:gd name="T108" fmla="*/ 0 w 884"/>
                <a:gd name="T109" fmla="*/ 8502 h 1781"/>
                <a:gd name="T110" fmla="*/ 0 w 884"/>
                <a:gd name="T111" fmla="*/ 5188 h 1781"/>
                <a:gd name="T112" fmla="*/ 0 w 884"/>
                <a:gd name="T113" fmla="*/ 854 h 1781"/>
                <a:gd name="T114" fmla="*/ 0 w 884"/>
                <a:gd name="T115" fmla="*/ 12369 h 178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84"/>
                <a:gd name="T175" fmla="*/ 0 h 1781"/>
                <a:gd name="T176" fmla="*/ 884 w 884"/>
                <a:gd name="T177" fmla="*/ 1781 h 178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84" h="1781">
                  <a:moveTo>
                    <a:pt x="734" y="268"/>
                  </a:moveTo>
                  <a:lnTo>
                    <a:pt x="730" y="274"/>
                  </a:lnTo>
                  <a:lnTo>
                    <a:pt x="720" y="289"/>
                  </a:lnTo>
                  <a:lnTo>
                    <a:pt x="715" y="300"/>
                  </a:lnTo>
                  <a:lnTo>
                    <a:pt x="709" y="314"/>
                  </a:lnTo>
                  <a:lnTo>
                    <a:pt x="703" y="331"/>
                  </a:lnTo>
                  <a:lnTo>
                    <a:pt x="697" y="348"/>
                  </a:lnTo>
                  <a:lnTo>
                    <a:pt x="692" y="390"/>
                  </a:lnTo>
                  <a:lnTo>
                    <a:pt x="692" y="437"/>
                  </a:lnTo>
                  <a:lnTo>
                    <a:pt x="694" y="462"/>
                  </a:lnTo>
                  <a:lnTo>
                    <a:pt x="697" y="475"/>
                  </a:lnTo>
                  <a:lnTo>
                    <a:pt x="699" y="488"/>
                  </a:lnTo>
                  <a:lnTo>
                    <a:pt x="705" y="504"/>
                  </a:lnTo>
                  <a:lnTo>
                    <a:pt x="709" y="519"/>
                  </a:lnTo>
                  <a:lnTo>
                    <a:pt x="715" y="532"/>
                  </a:lnTo>
                  <a:lnTo>
                    <a:pt x="722" y="547"/>
                  </a:lnTo>
                  <a:lnTo>
                    <a:pt x="730" y="563"/>
                  </a:lnTo>
                  <a:lnTo>
                    <a:pt x="737" y="576"/>
                  </a:lnTo>
                  <a:lnTo>
                    <a:pt x="745" y="591"/>
                  </a:lnTo>
                  <a:lnTo>
                    <a:pt x="753" y="602"/>
                  </a:lnTo>
                  <a:lnTo>
                    <a:pt x="760" y="618"/>
                  </a:lnTo>
                  <a:lnTo>
                    <a:pt x="768" y="631"/>
                  </a:lnTo>
                  <a:lnTo>
                    <a:pt x="777" y="642"/>
                  </a:lnTo>
                  <a:lnTo>
                    <a:pt x="783" y="656"/>
                  </a:lnTo>
                  <a:lnTo>
                    <a:pt x="791" y="667"/>
                  </a:lnTo>
                  <a:lnTo>
                    <a:pt x="798" y="679"/>
                  </a:lnTo>
                  <a:lnTo>
                    <a:pt x="813" y="701"/>
                  </a:lnTo>
                  <a:lnTo>
                    <a:pt x="819" y="713"/>
                  </a:lnTo>
                  <a:lnTo>
                    <a:pt x="827" y="724"/>
                  </a:lnTo>
                  <a:lnTo>
                    <a:pt x="838" y="745"/>
                  </a:lnTo>
                  <a:lnTo>
                    <a:pt x="851" y="766"/>
                  </a:lnTo>
                  <a:lnTo>
                    <a:pt x="861" y="787"/>
                  </a:lnTo>
                  <a:lnTo>
                    <a:pt x="869" y="808"/>
                  </a:lnTo>
                  <a:lnTo>
                    <a:pt x="876" y="829"/>
                  </a:lnTo>
                  <a:lnTo>
                    <a:pt x="884" y="871"/>
                  </a:lnTo>
                  <a:lnTo>
                    <a:pt x="882" y="914"/>
                  </a:lnTo>
                  <a:lnTo>
                    <a:pt x="878" y="935"/>
                  </a:lnTo>
                  <a:lnTo>
                    <a:pt x="872" y="956"/>
                  </a:lnTo>
                  <a:lnTo>
                    <a:pt x="870" y="966"/>
                  </a:lnTo>
                  <a:lnTo>
                    <a:pt x="869" y="975"/>
                  </a:lnTo>
                  <a:lnTo>
                    <a:pt x="861" y="994"/>
                  </a:lnTo>
                  <a:lnTo>
                    <a:pt x="855" y="1011"/>
                  </a:lnTo>
                  <a:lnTo>
                    <a:pt x="848" y="1026"/>
                  </a:lnTo>
                  <a:lnTo>
                    <a:pt x="840" y="1042"/>
                  </a:lnTo>
                  <a:lnTo>
                    <a:pt x="834" y="1055"/>
                  </a:lnTo>
                  <a:lnTo>
                    <a:pt x="827" y="1066"/>
                  </a:lnTo>
                  <a:lnTo>
                    <a:pt x="821" y="1076"/>
                  </a:lnTo>
                  <a:lnTo>
                    <a:pt x="810" y="1093"/>
                  </a:lnTo>
                  <a:lnTo>
                    <a:pt x="798" y="1106"/>
                  </a:lnTo>
                  <a:lnTo>
                    <a:pt x="796" y="1099"/>
                  </a:lnTo>
                  <a:lnTo>
                    <a:pt x="794" y="1081"/>
                  </a:lnTo>
                  <a:lnTo>
                    <a:pt x="791" y="1070"/>
                  </a:lnTo>
                  <a:lnTo>
                    <a:pt x="787" y="1055"/>
                  </a:lnTo>
                  <a:lnTo>
                    <a:pt x="783" y="1040"/>
                  </a:lnTo>
                  <a:lnTo>
                    <a:pt x="777" y="1024"/>
                  </a:lnTo>
                  <a:lnTo>
                    <a:pt x="772" y="1009"/>
                  </a:lnTo>
                  <a:lnTo>
                    <a:pt x="764" y="994"/>
                  </a:lnTo>
                  <a:lnTo>
                    <a:pt x="758" y="979"/>
                  </a:lnTo>
                  <a:lnTo>
                    <a:pt x="751" y="966"/>
                  </a:lnTo>
                  <a:lnTo>
                    <a:pt x="741" y="952"/>
                  </a:lnTo>
                  <a:lnTo>
                    <a:pt x="732" y="943"/>
                  </a:lnTo>
                  <a:lnTo>
                    <a:pt x="711" y="928"/>
                  </a:lnTo>
                  <a:lnTo>
                    <a:pt x="692" y="926"/>
                  </a:lnTo>
                  <a:lnTo>
                    <a:pt x="675" y="933"/>
                  </a:lnTo>
                  <a:lnTo>
                    <a:pt x="659" y="950"/>
                  </a:lnTo>
                  <a:lnTo>
                    <a:pt x="650" y="971"/>
                  </a:lnTo>
                  <a:lnTo>
                    <a:pt x="644" y="998"/>
                  </a:lnTo>
                  <a:lnTo>
                    <a:pt x="644" y="1028"/>
                  </a:lnTo>
                  <a:lnTo>
                    <a:pt x="650" y="1057"/>
                  </a:lnTo>
                  <a:lnTo>
                    <a:pt x="654" y="1070"/>
                  </a:lnTo>
                  <a:lnTo>
                    <a:pt x="661" y="1083"/>
                  </a:lnTo>
                  <a:lnTo>
                    <a:pt x="669" y="1099"/>
                  </a:lnTo>
                  <a:lnTo>
                    <a:pt x="680" y="1114"/>
                  </a:lnTo>
                  <a:lnTo>
                    <a:pt x="692" y="1131"/>
                  </a:lnTo>
                  <a:lnTo>
                    <a:pt x="703" y="1152"/>
                  </a:lnTo>
                  <a:lnTo>
                    <a:pt x="715" y="1173"/>
                  </a:lnTo>
                  <a:lnTo>
                    <a:pt x="728" y="1194"/>
                  </a:lnTo>
                  <a:lnTo>
                    <a:pt x="739" y="1215"/>
                  </a:lnTo>
                  <a:lnTo>
                    <a:pt x="751" y="1235"/>
                  </a:lnTo>
                  <a:lnTo>
                    <a:pt x="758" y="1258"/>
                  </a:lnTo>
                  <a:lnTo>
                    <a:pt x="764" y="1277"/>
                  </a:lnTo>
                  <a:lnTo>
                    <a:pt x="770" y="1317"/>
                  </a:lnTo>
                  <a:lnTo>
                    <a:pt x="766" y="1334"/>
                  </a:lnTo>
                  <a:lnTo>
                    <a:pt x="764" y="1342"/>
                  </a:lnTo>
                  <a:lnTo>
                    <a:pt x="758" y="1350"/>
                  </a:lnTo>
                  <a:lnTo>
                    <a:pt x="747" y="1363"/>
                  </a:lnTo>
                  <a:lnTo>
                    <a:pt x="730" y="1374"/>
                  </a:lnTo>
                  <a:lnTo>
                    <a:pt x="694" y="1380"/>
                  </a:lnTo>
                  <a:lnTo>
                    <a:pt x="663" y="1363"/>
                  </a:lnTo>
                  <a:lnTo>
                    <a:pt x="650" y="1348"/>
                  </a:lnTo>
                  <a:lnTo>
                    <a:pt x="639" y="1329"/>
                  </a:lnTo>
                  <a:lnTo>
                    <a:pt x="627" y="1310"/>
                  </a:lnTo>
                  <a:lnTo>
                    <a:pt x="616" y="1289"/>
                  </a:lnTo>
                  <a:lnTo>
                    <a:pt x="606" y="1266"/>
                  </a:lnTo>
                  <a:lnTo>
                    <a:pt x="595" y="1245"/>
                  </a:lnTo>
                  <a:lnTo>
                    <a:pt x="585" y="1228"/>
                  </a:lnTo>
                  <a:lnTo>
                    <a:pt x="576" y="1211"/>
                  </a:lnTo>
                  <a:lnTo>
                    <a:pt x="555" y="1188"/>
                  </a:lnTo>
                  <a:lnTo>
                    <a:pt x="534" y="1186"/>
                  </a:lnTo>
                  <a:lnTo>
                    <a:pt x="526" y="1196"/>
                  </a:lnTo>
                  <a:lnTo>
                    <a:pt x="524" y="1215"/>
                  </a:lnTo>
                  <a:lnTo>
                    <a:pt x="528" y="1241"/>
                  </a:lnTo>
                  <a:lnTo>
                    <a:pt x="532" y="1256"/>
                  </a:lnTo>
                  <a:lnTo>
                    <a:pt x="538" y="1273"/>
                  </a:lnTo>
                  <a:lnTo>
                    <a:pt x="543" y="1292"/>
                  </a:lnTo>
                  <a:lnTo>
                    <a:pt x="549" y="1311"/>
                  </a:lnTo>
                  <a:lnTo>
                    <a:pt x="557" y="1332"/>
                  </a:lnTo>
                  <a:lnTo>
                    <a:pt x="564" y="1353"/>
                  </a:lnTo>
                  <a:lnTo>
                    <a:pt x="568" y="1365"/>
                  </a:lnTo>
                  <a:lnTo>
                    <a:pt x="572" y="1374"/>
                  </a:lnTo>
                  <a:lnTo>
                    <a:pt x="576" y="1386"/>
                  </a:lnTo>
                  <a:lnTo>
                    <a:pt x="580" y="1397"/>
                  </a:lnTo>
                  <a:lnTo>
                    <a:pt x="585" y="1408"/>
                  </a:lnTo>
                  <a:lnTo>
                    <a:pt x="589" y="1420"/>
                  </a:lnTo>
                  <a:lnTo>
                    <a:pt x="593" y="1431"/>
                  </a:lnTo>
                  <a:lnTo>
                    <a:pt x="597" y="1443"/>
                  </a:lnTo>
                  <a:lnTo>
                    <a:pt x="604" y="1465"/>
                  </a:lnTo>
                  <a:lnTo>
                    <a:pt x="608" y="1477"/>
                  </a:lnTo>
                  <a:lnTo>
                    <a:pt x="612" y="1488"/>
                  </a:lnTo>
                  <a:lnTo>
                    <a:pt x="616" y="1498"/>
                  </a:lnTo>
                  <a:lnTo>
                    <a:pt x="620" y="1509"/>
                  </a:lnTo>
                  <a:lnTo>
                    <a:pt x="625" y="1530"/>
                  </a:lnTo>
                  <a:lnTo>
                    <a:pt x="631" y="1551"/>
                  </a:lnTo>
                  <a:lnTo>
                    <a:pt x="637" y="1572"/>
                  </a:lnTo>
                  <a:lnTo>
                    <a:pt x="644" y="1608"/>
                  </a:lnTo>
                  <a:lnTo>
                    <a:pt x="644" y="1640"/>
                  </a:lnTo>
                  <a:lnTo>
                    <a:pt x="640" y="1667"/>
                  </a:lnTo>
                  <a:lnTo>
                    <a:pt x="629" y="1684"/>
                  </a:lnTo>
                  <a:lnTo>
                    <a:pt x="610" y="1694"/>
                  </a:lnTo>
                  <a:lnTo>
                    <a:pt x="568" y="1688"/>
                  </a:lnTo>
                  <a:lnTo>
                    <a:pt x="538" y="1663"/>
                  </a:lnTo>
                  <a:lnTo>
                    <a:pt x="524" y="1642"/>
                  </a:lnTo>
                  <a:lnTo>
                    <a:pt x="513" y="1619"/>
                  </a:lnTo>
                  <a:lnTo>
                    <a:pt x="504" y="1593"/>
                  </a:lnTo>
                  <a:lnTo>
                    <a:pt x="502" y="1580"/>
                  </a:lnTo>
                  <a:lnTo>
                    <a:pt x="496" y="1566"/>
                  </a:lnTo>
                  <a:lnTo>
                    <a:pt x="494" y="1553"/>
                  </a:lnTo>
                  <a:lnTo>
                    <a:pt x="490" y="1538"/>
                  </a:lnTo>
                  <a:lnTo>
                    <a:pt x="486" y="1524"/>
                  </a:lnTo>
                  <a:lnTo>
                    <a:pt x="485" y="1511"/>
                  </a:lnTo>
                  <a:lnTo>
                    <a:pt x="473" y="1456"/>
                  </a:lnTo>
                  <a:lnTo>
                    <a:pt x="471" y="1443"/>
                  </a:lnTo>
                  <a:lnTo>
                    <a:pt x="467" y="1431"/>
                  </a:lnTo>
                  <a:lnTo>
                    <a:pt x="466" y="1420"/>
                  </a:lnTo>
                  <a:lnTo>
                    <a:pt x="464" y="1410"/>
                  </a:lnTo>
                  <a:lnTo>
                    <a:pt x="456" y="1391"/>
                  </a:lnTo>
                  <a:lnTo>
                    <a:pt x="450" y="1378"/>
                  </a:lnTo>
                  <a:lnTo>
                    <a:pt x="443" y="1374"/>
                  </a:lnTo>
                  <a:lnTo>
                    <a:pt x="443" y="1384"/>
                  </a:lnTo>
                  <a:lnTo>
                    <a:pt x="443" y="1403"/>
                  </a:lnTo>
                  <a:lnTo>
                    <a:pt x="446" y="1454"/>
                  </a:lnTo>
                  <a:lnTo>
                    <a:pt x="454" y="1521"/>
                  </a:lnTo>
                  <a:lnTo>
                    <a:pt x="456" y="1593"/>
                  </a:lnTo>
                  <a:lnTo>
                    <a:pt x="454" y="1661"/>
                  </a:lnTo>
                  <a:lnTo>
                    <a:pt x="448" y="1692"/>
                  </a:lnTo>
                  <a:lnTo>
                    <a:pt x="441" y="1718"/>
                  </a:lnTo>
                  <a:lnTo>
                    <a:pt x="435" y="1730"/>
                  </a:lnTo>
                  <a:lnTo>
                    <a:pt x="429" y="1739"/>
                  </a:lnTo>
                  <a:lnTo>
                    <a:pt x="414" y="1754"/>
                  </a:lnTo>
                  <a:lnTo>
                    <a:pt x="399" y="1766"/>
                  </a:lnTo>
                  <a:lnTo>
                    <a:pt x="382" y="1773"/>
                  </a:lnTo>
                  <a:lnTo>
                    <a:pt x="355" y="1781"/>
                  </a:lnTo>
                  <a:lnTo>
                    <a:pt x="313" y="1771"/>
                  </a:lnTo>
                  <a:lnTo>
                    <a:pt x="300" y="1758"/>
                  </a:lnTo>
                  <a:lnTo>
                    <a:pt x="292" y="1741"/>
                  </a:lnTo>
                  <a:lnTo>
                    <a:pt x="291" y="1720"/>
                  </a:lnTo>
                  <a:lnTo>
                    <a:pt x="294" y="1697"/>
                  </a:lnTo>
                  <a:lnTo>
                    <a:pt x="298" y="1686"/>
                  </a:lnTo>
                  <a:lnTo>
                    <a:pt x="302" y="1675"/>
                  </a:lnTo>
                  <a:lnTo>
                    <a:pt x="312" y="1652"/>
                  </a:lnTo>
                  <a:lnTo>
                    <a:pt x="315" y="1640"/>
                  </a:lnTo>
                  <a:lnTo>
                    <a:pt x="319" y="1631"/>
                  </a:lnTo>
                  <a:lnTo>
                    <a:pt x="327" y="1612"/>
                  </a:lnTo>
                  <a:lnTo>
                    <a:pt x="331" y="1583"/>
                  </a:lnTo>
                  <a:lnTo>
                    <a:pt x="325" y="1578"/>
                  </a:lnTo>
                  <a:lnTo>
                    <a:pt x="313" y="1578"/>
                  </a:lnTo>
                  <a:lnTo>
                    <a:pt x="266" y="1583"/>
                  </a:lnTo>
                  <a:lnTo>
                    <a:pt x="201" y="1587"/>
                  </a:lnTo>
                  <a:lnTo>
                    <a:pt x="158" y="1576"/>
                  </a:lnTo>
                  <a:lnTo>
                    <a:pt x="154" y="1568"/>
                  </a:lnTo>
                  <a:lnTo>
                    <a:pt x="154" y="1561"/>
                  </a:lnTo>
                  <a:lnTo>
                    <a:pt x="156" y="1549"/>
                  </a:lnTo>
                  <a:lnTo>
                    <a:pt x="165" y="1538"/>
                  </a:lnTo>
                  <a:lnTo>
                    <a:pt x="177" y="1524"/>
                  </a:lnTo>
                  <a:lnTo>
                    <a:pt x="190" y="1513"/>
                  </a:lnTo>
                  <a:lnTo>
                    <a:pt x="203" y="1502"/>
                  </a:lnTo>
                  <a:lnTo>
                    <a:pt x="218" y="1492"/>
                  </a:lnTo>
                  <a:lnTo>
                    <a:pt x="249" y="1473"/>
                  </a:lnTo>
                  <a:lnTo>
                    <a:pt x="279" y="1456"/>
                  </a:lnTo>
                  <a:lnTo>
                    <a:pt x="306" y="1441"/>
                  </a:lnTo>
                  <a:lnTo>
                    <a:pt x="325" y="1424"/>
                  </a:lnTo>
                  <a:lnTo>
                    <a:pt x="336" y="1405"/>
                  </a:lnTo>
                  <a:lnTo>
                    <a:pt x="334" y="1384"/>
                  </a:lnTo>
                  <a:lnTo>
                    <a:pt x="329" y="1376"/>
                  </a:lnTo>
                  <a:lnTo>
                    <a:pt x="317" y="1369"/>
                  </a:lnTo>
                  <a:lnTo>
                    <a:pt x="283" y="1361"/>
                  </a:lnTo>
                  <a:lnTo>
                    <a:pt x="190" y="1359"/>
                  </a:lnTo>
                  <a:lnTo>
                    <a:pt x="104" y="1353"/>
                  </a:lnTo>
                  <a:lnTo>
                    <a:pt x="80" y="1340"/>
                  </a:lnTo>
                  <a:lnTo>
                    <a:pt x="74" y="1331"/>
                  </a:lnTo>
                  <a:lnTo>
                    <a:pt x="74" y="1317"/>
                  </a:lnTo>
                  <a:lnTo>
                    <a:pt x="80" y="1302"/>
                  </a:lnTo>
                  <a:lnTo>
                    <a:pt x="87" y="1289"/>
                  </a:lnTo>
                  <a:lnTo>
                    <a:pt x="99" y="1279"/>
                  </a:lnTo>
                  <a:lnTo>
                    <a:pt x="114" y="1270"/>
                  </a:lnTo>
                  <a:lnTo>
                    <a:pt x="148" y="1254"/>
                  </a:lnTo>
                  <a:lnTo>
                    <a:pt x="186" y="1241"/>
                  </a:lnTo>
                  <a:lnTo>
                    <a:pt x="228" y="1228"/>
                  </a:lnTo>
                  <a:lnTo>
                    <a:pt x="266" y="1215"/>
                  </a:lnTo>
                  <a:lnTo>
                    <a:pt x="323" y="1177"/>
                  </a:lnTo>
                  <a:lnTo>
                    <a:pt x="336" y="1154"/>
                  </a:lnTo>
                  <a:lnTo>
                    <a:pt x="344" y="1131"/>
                  </a:lnTo>
                  <a:lnTo>
                    <a:pt x="344" y="1112"/>
                  </a:lnTo>
                  <a:lnTo>
                    <a:pt x="340" y="1104"/>
                  </a:lnTo>
                  <a:lnTo>
                    <a:pt x="336" y="1097"/>
                  </a:lnTo>
                  <a:lnTo>
                    <a:pt x="323" y="1085"/>
                  </a:lnTo>
                  <a:lnTo>
                    <a:pt x="304" y="1078"/>
                  </a:lnTo>
                  <a:lnTo>
                    <a:pt x="249" y="1081"/>
                  </a:lnTo>
                  <a:lnTo>
                    <a:pt x="192" y="1102"/>
                  </a:lnTo>
                  <a:lnTo>
                    <a:pt x="171" y="1116"/>
                  </a:lnTo>
                  <a:lnTo>
                    <a:pt x="150" y="1129"/>
                  </a:lnTo>
                  <a:lnTo>
                    <a:pt x="129" y="1142"/>
                  </a:lnTo>
                  <a:lnTo>
                    <a:pt x="108" y="1152"/>
                  </a:lnTo>
                  <a:lnTo>
                    <a:pt x="55" y="1156"/>
                  </a:lnTo>
                  <a:lnTo>
                    <a:pt x="26" y="1146"/>
                  </a:lnTo>
                  <a:lnTo>
                    <a:pt x="9" y="1123"/>
                  </a:lnTo>
                  <a:lnTo>
                    <a:pt x="0" y="1093"/>
                  </a:lnTo>
                  <a:lnTo>
                    <a:pt x="0" y="1059"/>
                  </a:lnTo>
                  <a:lnTo>
                    <a:pt x="4" y="1040"/>
                  </a:lnTo>
                  <a:lnTo>
                    <a:pt x="7" y="1023"/>
                  </a:lnTo>
                  <a:lnTo>
                    <a:pt x="15" y="1005"/>
                  </a:lnTo>
                  <a:lnTo>
                    <a:pt x="24" y="988"/>
                  </a:lnTo>
                  <a:lnTo>
                    <a:pt x="36" y="975"/>
                  </a:lnTo>
                  <a:lnTo>
                    <a:pt x="49" y="962"/>
                  </a:lnTo>
                  <a:lnTo>
                    <a:pt x="64" y="952"/>
                  </a:lnTo>
                  <a:lnTo>
                    <a:pt x="81" y="945"/>
                  </a:lnTo>
                  <a:lnTo>
                    <a:pt x="121" y="935"/>
                  </a:lnTo>
                  <a:lnTo>
                    <a:pt x="171" y="928"/>
                  </a:lnTo>
                  <a:lnTo>
                    <a:pt x="272" y="918"/>
                  </a:lnTo>
                  <a:lnTo>
                    <a:pt x="353" y="901"/>
                  </a:lnTo>
                  <a:lnTo>
                    <a:pt x="378" y="886"/>
                  </a:lnTo>
                  <a:lnTo>
                    <a:pt x="386" y="865"/>
                  </a:lnTo>
                  <a:lnTo>
                    <a:pt x="382" y="855"/>
                  </a:lnTo>
                  <a:lnTo>
                    <a:pt x="376" y="848"/>
                  </a:lnTo>
                  <a:lnTo>
                    <a:pt x="351" y="844"/>
                  </a:lnTo>
                  <a:lnTo>
                    <a:pt x="273" y="855"/>
                  </a:lnTo>
                  <a:lnTo>
                    <a:pt x="232" y="865"/>
                  </a:lnTo>
                  <a:lnTo>
                    <a:pt x="194" y="869"/>
                  </a:lnTo>
                  <a:lnTo>
                    <a:pt x="161" y="863"/>
                  </a:lnTo>
                  <a:lnTo>
                    <a:pt x="142" y="844"/>
                  </a:lnTo>
                  <a:lnTo>
                    <a:pt x="138" y="829"/>
                  </a:lnTo>
                  <a:lnTo>
                    <a:pt x="138" y="810"/>
                  </a:lnTo>
                  <a:lnTo>
                    <a:pt x="142" y="785"/>
                  </a:lnTo>
                  <a:lnTo>
                    <a:pt x="146" y="772"/>
                  </a:lnTo>
                  <a:lnTo>
                    <a:pt x="150" y="758"/>
                  </a:lnTo>
                  <a:lnTo>
                    <a:pt x="154" y="743"/>
                  </a:lnTo>
                  <a:lnTo>
                    <a:pt x="159" y="730"/>
                  </a:lnTo>
                  <a:lnTo>
                    <a:pt x="165" y="713"/>
                  </a:lnTo>
                  <a:lnTo>
                    <a:pt x="171" y="698"/>
                  </a:lnTo>
                  <a:lnTo>
                    <a:pt x="178" y="682"/>
                  </a:lnTo>
                  <a:lnTo>
                    <a:pt x="186" y="667"/>
                  </a:lnTo>
                  <a:lnTo>
                    <a:pt x="196" y="650"/>
                  </a:lnTo>
                  <a:lnTo>
                    <a:pt x="203" y="635"/>
                  </a:lnTo>
                  <a:lnTo>
                    <a:pt x="213" y="618"/>
                  </a:lnTo>
                  <a:lnTo>
                    <a:pt x="222" y="602"/>
                  </a:lnTo>
                  <a:lnTo>
                    <a:pt x="234" y="587"/>
                  </a:lnTo>
                  <a:lnTo>
                    <a:pt x="243" y="572"/>
                  </a:lnTo>
                  <a:lnTo>
                    <a:pt x="254" y="559"/>
                  </a:lnTo>
                  <a:lnTo>
                    <a:pt x="266" y="545"/>
                  </a:lnTo>
                  <a:lnTo>
                    <a:pt x="277" y="532"/>
                  </a:lnTo>
                  <a:lnTo>
                    <a:pt x="291" y="521"/>
                  </a:lnTo>
                  <a:lnTo>
                    <a:pt x="302" y="509"/>
                  </a:lnTo>
                  <a:lnTo>
                    <a:pt x="313" y="500"/>
                  </a:lnTo>
                  <a:lnTo>
                    <a:pt x="340" y="483"/>
                  </a:lnTo>
                  <a:lnTo>
                    <a:pt x="365" y="469"/>
                  </a:lnTo>
                  <a:lnTo>
                    <a:pt x="391" y="464"/>
                  </a:lnTo>
                  <a:lnTo>
                    <a:pt x="439" y="452"/>
                  </a:lnTo>
                  <a:lnTo>
                    <a:pt x="481" y="433"/>
                  </a:lnTo>
                  <a:lnTo>
                    <a:pt x="515" y="409"/>
                  </a:lnTo>
                  <a:lnTo>
                    <a:pt x="528" y="395"/>
                  </a:lnTo>
                  <a:lnTo>
                    <a:pt x="542" y="382"/>
                  </a:lnTo>
                  <a:lnTo>
                    <a:pt x="553" y="367"/>
                  </a:lnTo>
                  <a:lnTo>
                    <a:pt x="562" y="353"/>
                  </a:lnTo>
                  <a:lnTo>
                    <a:pt x="578" y="333"/>
                  </a:lnTo>
                  <a:lnTo>
                    <a:pt x="585" y="315"/>
                  </a:lnTo>
                  <a:lnTo>
                    <a:pt x="589" y="310"/>
                  </a:lnTo>
                  <a:lnTo>
                    <a:pt x="530" y="566"/>
                  </a:lnTo>
                  <a:lnTo>
                    <a:pt x="216" y="777"/>
                  </a:lnTo>
                  <a:lnTo>
                    <a:pt x="517" y="650"/>
                  </a:lnTo>
                  <a:lnTo>
                    <a:pt x="443" y="956"/>
                  </a:lnTo>
                  <a:lnTo>
                    <a:pt x="93" y="1036"/>
                  </a:lnTo>
                  <a:lnTo>
                    <a:pt x="433" y="1019"/>
                  </a:lnTo>
                  <a:lnTo>
                    <a:pt x="393" y="1222"/>
                  </a:lnTo>
                  <a:lnTo>
                    <a:pt x="148" y="1308"/>
                  </a:lnTo>
                  <a:lnTo>
                    <a:pt x="382" y="1277"/>
                  </a:lnTo>
                  <a:lnTo>
                    <a:pt x="361" y="1446"/>
                  </a:lnTo>
                  <a:lnTo>
                    <a:pt x="237" y="1540"/>
                  </a:lnTo>
                  <a:lnTo>
                    <a:pt x="370" y="1490"/>
                  </a:lnTo>
                  <a:lnTo>
                    <a:pt x="376" y="1718"/>
                  </a:lnTo>
                  <a:lnTo>
                    <a:pt x="403" y="1429"/>
                  </a:lnTo>
                  <a:lnTo>
                    <a:pt x="435" y="1211"/>
                  </a:lnTo>
                  <a:lnTo>
                    <a:pt x="572" y="1619"/>
                  </a:lnTo>
                  <a:lnTo>
                    <a:pt x="462" y="1131"/>
                  </a:lnTo>
                  <a:lnTo>
                    <a:pt x="502" y="967"/>
                  </a:lnTo>
                  <a:lnTo>
                    <a:pt x="696" y="1308"/>
                  </a:lnTo>
                  <a:lnTo>
                    <a:pt x="526" y="893"/>
                  </a:lnTo>
                  <a:lnTo>
                    <a:pt x="581" y="650"/>
                  </a:lnTo>
                  <a:lnTo>
                    <a:pt x="800" y="895"/>
                  </a:lnTo>
                  <a:lnTo>
                    <a:pt x="595" y="576"/>
                  </a:lnTo>
                  <a:lnTo>
                    <a:pt x="599" y="544"/>
                  </a:lnTo>
                  <a:lnTo>
                    <a:pt x="602" y="509"/>
                  </a:lnTo>
                  <a:lnTo>
                    <a:pt x="608" y="466"/>
                  </a:lnTo>
                  <a:lnTo>
                    <a:pt x="616" y="418"/>
                  </a:lnTo>
                  <a:lnTo>
                    <a:pt x="623" y="371"/>
                  </a:lnTo>
                  <a:lnTo>
                    <a:pt x="627" y="359"/>
                  </a:lnTo>
                  <a:lnTo>
                    <a:pt x="629" y="348"/>
                  </a:lnTo>
                  <a:lnTo>
                    <a:pt x="631" y="336"/>
                  </a:lnTo>
                  <a:lnTo>
                    <a:pt x="635" y="327"/>
                  </a:lnTo>
                  <a:lnTo>
                    <a:pt x="637" y="317"/>
                  </a:lnTo>
                  <a:lnTo>
                    <a:pt x="639" y="306"/>
                  </a:lnTo>
                  <a:lnTo>
                    <a:pt x="644" y="291"/>
                  </a:lnTo>
                  <a:lnTo>
                    <a:pt x="652" y="274"/>
                  </a:lnTo>
                  <a:lnTo>
                    <a:pt x="658" y="262"/>
                  </a:lnTo>
                  <a:lnTo>
                    <a:pt x="661" y="253"/>
                  </a:lnTo>
                  <a:lnTo>
                    <a:pt x="667" y="241"/>
                  </a:lnTo>
                  <a:lnTo>
                    <a:pt x="675" y="232"/>
                  </a:lnTo>
                  <a:lnTo>
                    <a:pt x="680" y="220"/>
                  </a:lnTo>
                  <a:lnTo>
                    <a:pt x="688" y="209"/>
                  </a:lnTo>
                  <a:lnTo>
                    <a:pt x="697" y="196"/>
                  </a:lnTo>
                  <a:lnTo>
                    <a:pt x="705" y="184"/>
                  </a:lnTo>
                  <a:lnTo>
                    <a:pt x="713" y="173"/>
                  </a:lnTo>
                  <a:lnTo>
                    <a:pt x="722" y="160"/>
                  </a:lnTo>
                  <a:lnTo>
                    <a:pt x="730" y="148"/>
                  </a:lnTo>
                  <a:lnTo>
                    <a:pt x="739" y="137"/>
                  </a:lnTo>
                  <a:lnTo>
                    <a:pt x="749" y="123"/>
                  </a:lnTo>
                  <a:lnTo>
                    <a:pt x="756" y="112"/>
                  </a:lnTo>
                  <a:lnTo>
                    <a:pt x="773" y="91"/>
                  </a:lnTo>
                  <a:lnTo>
                    <a:pt x="783" y="80"/>
                  </a:lnTo>
                  <a:lnTo>
                    <a:pt x="791" y="68"/>
                  </a:lnTo>
                  <a:lnTo>
                    <a:pt x="806" y="49"/>
                  </a:lnTo>
                  <a:lnTo>
                    <a:pt x="819" y="32"/>
                  </a:lnTo>
                  <a:lnTo>
                    <a:pt x="831" y="19"/>
                  </a:lnTo>
                  <a:lnTo>
                    <a:pt x="838" y="8"/>
                  </a:lnTo>
                  <a:lnTo>
                    <a:pt x="846" y="0"/>
                  </a:lnTo>
                  <a:lnTo>
                    <a:pt x="850" y="230"/>
                  </a:lnTo>
                  <a:lnTo>
                    <a:pt x="832" y="226"/>
                  </a:lnTo>
                  <a:lnTo>
                    <a:pt x="787" y="239"/>
                  </a:lnTo>
                  <a:lnTo>
                    <a:pt x="734" y="268"/>
                  </a:lnTo>
                  <a:close/>
                </a:path>
              </a:pathLst>
            </a:custGeom>
            <a:gradFill rotWithShape="1">
              <a:gsLst>
                <a:gs pos="0">
                  <a:srgbClr val="FF00FF"/>
                </a:gs>
                <a:gs pos="50000">
                  <a:srgbClr val="0000FF"/>
                </a:gs>
                <a:gs pos="100000">
                  <a:srgbClr val="FF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800" kern="1200" smtClean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063" name="Freeform 17"/>
            <p:cNvSpPr>
              <a:spLocks/>
            </p:cNvSpPr>
            <p:nvPr/>
          </p:nvSpPr>
          <p:spPr bwMode="auto">
            <a:xfrm rot="-4460609">
              <a:off x="506" y="250"/>
              <a:ext cx="466" cy="230"/>
            </a:xfrm>
            <a:custGeom>
              <a:avLst/>
              <a:gdLst>
                <a:gd name="T0" fmla="*/ 1 w 931"/>
                <a:gd name="T1" fmla="*/ 1 h 460"/>
                <a:gd name="T2" fmla="*/ 1 w 931"/>
                <a:gd name="T3" fmla="*/ 1 h 460"/>
                <a:gd name="T4" fmla="*/ 1 w 931"/>
                <a:gd name="T5" fmla="*/ 1 h 460"/>
                <a:gd name="T6" fmla="*/ 1 w 931"/>
                <a:gd name="T7" fmla="*/ 1 h 460"/>
                <a:gd name="T8" fmla="*/ 1 w 931"/>
                <a:gd name="T9" fmla="*/ 1 h 460"/>
                <a:gd name="T10" fmla="*/ 1 w 931"/>
                <a:gd name="T11" fmla="*/ 1 h 460"/>
                <a:gd name="T12" fmla="*/ 1 w 931"/>
                <a:gd name="T13" fmla="*/ 1 h 460"/>
                <a:gd name="T14" fmla="*/ 1 w 931"/>
                <a:gd name="T15" fmla="*/ 1 h 460"/>
                <a:gd name="T16" fmla="*/ 1 w 931"/>
                <a:gd name="T17" fmla="*/ 1 h 460"/>
                <a:gd name="T18" fmla="*/ 1 w 931"/>
                <a:gd name="T19" fmla="*/ 1 h 460"/>
                <a:gd name="T20" fmla="*/ 1 w 931"/>
                <a:gd name="T21" fmla="*/ 1 h 460"/>
                <a:gd name="T22" fmla="*/ 1 w 931"/>
                <a:gd name="T23" fmla="*/ 1 h 460"/>
                <a:gd name="T24" fmla="*/ 1 w 931"/>
                <a:gd name="T25" fmla="*/ 1 h 460"/>
                <a:gd name="T26" fmla="*/ 1 w 931"/>
                <a:gd name="T27" fmla="*/ 1 h 460"/>
                <a:gd name="T28" fmla="*/ 1 w 931"/>
                <a:gd name="T29" fmla="*/ 1 h 460"/>
                <a:gd name="T30" fmla="*/ 1 w 931"/>
                <a:gd name="T31" fmla="*/ 1 h 460"/>
                <a:gd name="T32" fmla="*/ 1 w 931"/>
                <a:gd name="T33" fmla="*/ 1 h 460"/>
                <a:gd name="T34" fmla="*/ 1 w 931"/>
                <a:gd name="T35" fmla="*/ 1 h 460"/>
                <a:gd name="T36" fmla="*/ 1 w 931"/>
                <a:gd name="T37" fmla="*/ 1 h 460"/>
                <a:gd name="T38" fmla="*/ 1 w 931"/>
                <a:gd name="T39" fmla="*/ 1 h 460"/>
                <a:gd name="T40" fmla="*/ 1 w 931"/>
                <a:gd name="T41" fmla="*/ 1 h 460"/>
                <a:gd name="T42" fmla="*/ 1 w 931"/>
                <a:gd name="T43" fmla="*/ 1 h 460"/>
                <a:gd name="T44" fmla="*/ 1 w 931"/>
                <a:gd name="T45" fmla="*/ 1 h 460"/>
                <a:gd name="T46" fmla="*/ 1 w 931"/>
                <a:gd name="T47" fmla="*/ 1 h 460"/>
                <a:gd name="T48" fmla="*/ 1 w 931"/>
                <a:gd name="T49" fmla="*/ 1 h 460"/>
                <a:gd name="T50" fmla="*/ 1 w 931"/>
                <a:gd name="T51" fmla="*/ 1 h 460"/>
                <a:gd name="T52" fmla="*/ 1 w 931"/>
                <a:gd name="T53" fmla="*/ 1 h 460"/>
                <a:gd name="T54" fmla="*/ 1 w 931"/>
                <a:gd name="T55" fmla="*/ 1 h 460"/>
                <a:gd name="T56" fmla="*/ 1 w 931"/>
                <a:gd name="T57" fmla="*/ 1 h 460"/>
                <a:gd name="T58" fmla="*/ 1 w 931"/>
                <a:gd name="T59" fmla="*/ 1 h 460"/>
                <a:gd name="T60" fmla="*/ 1 w 931"/>
                <a:gd name="T61" fmla="*/ 1 h 460"/>
                <a:gd name="T62" fmla="*/ 1 w 931"/>
                <a:gd name="T63" fmla="*/ 1 h 460"/>
                <a:gd name="T64" fmla="*/ 1 w 931"/>
                <a:gd name="T65" fmla="*/ 1 h 460"/>
                <a:gd name="T66" fmla="*/ 1 w 931"/>
                <a:gd name="T67" fmla="*/ 1 h 460"/>
                <a:gd name="T68" fmla="*/ 1 w 931"/>
                <a:gd name="T69" fmla="*/ 1 h 460"/>
                <a:gd name="T70" fmla="*/ 1 w 931"/>
                <a:gd name="T71" fmla="*/ 1 h 460"/>
                <a:gd name="T72" fmla="*/ 1 w 931"/>
                <a:gd name="T73" fmla="*/ 1 h 460"/>
                <a:gd name="T74" fmla="*/ 1 w 931"/>
                <a:gd name="T75" fmla="*/ 1 h 460"/>
                <a:gd name="T76" fmla="*/ 1 w 931"/>
                <a:gd name="T77" fmla="*/ 1 h 460"/>
                <a:gd name="T78" fmla="*/ 1 w 931"/>
                <a:gd name="T79" fmla="*/ 1 h 460"/>
                <a:gd name="T80" fmla="*/ 1 w 931"/>
                <a:gd name="T81" fmla="*/ 1 h 460"/>
                <a:gd name="T82" fmla="*/ 1 w 931"/>
                <a:gd name="T83" fmla="*/ 1 h 460"/>
                <a:gd name="T84" fmla="*/ 1 w 931"/>
                <a:gd name="T85" fmla="*/ 1 h 460"/>
                <a:gd name="T86" fmla="*/ 1 w 931"/>
                <a:gd name="T87" fmla="*/ 1 h 460"/>
                <a:gd name="T88" fmla="*/ 1 w 931"/>
                <a:gd name="T89" fmla="*/ 1 h 460"/>
                <a:gd name="T90" fmla="*/ 1 w 931"/>
                <a:gd name="T91" fmla="*/ 1 h 460"/>
                <a:gd name="T92" fmla="*/ 1 w 931"/>
                <a:gd name="T93" fmla="*/ 1 h 460"/>
                <a:gd name="T94" fmla="*/ 1 w 931"/>
                <a:gd name="T95" fmla="*/ 1 h 460"/>
                <a:gd name="T96" fmla="*/ 1 w 931"/>
                <a:gd name="T97" fmla="*/ 1 h 460"/>
                <a:gd name="T98" fmla="*/ 1 w 931"/>
                <a:gd name="T99" fmla="*/ 1 h 460"/>
                <a:gd name="T100" fmla="*/ 1 w 931"/>
                <a:gd name="T101" fmla="*/ 1 h 460"/>
                <a:gd name="T102" fmla="*/ 1 w 931"/>
                <a:gd name="T103" fmla="*/ 1 h 460"/>
                <a:gd name="T104" fmla="*/ 1 w 931"/>
                <a:gd name="T105" fmla="*/ 1 h 460"/>
                <a:gd name="T106" fmla="*/ 1 w 931"/>
                <a:gd name="T107" fmla="*/ 1 h 460"/>
                <a:gd name="T108" fmla="*/ 1 w 931"/>
                <a:gd name="T109" fmla="*/ 1 h 460"/>
                <a:gd name="T110" fmla="*/ 1 w 931"/>
                <a:gd name="T111" fmla="*/ 1 h 460"/>
                <a:gd name="T112" fmla="*/ 1 w 931"/>
                <a:gd name="T113" fmla="*/ 1 h 460"/>
                <a:gd name="T114" fmla="*/ 1 w 931"/>
                <a:gd name="T115" fmla="*/ 1 h 4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31"/>
                <a:gd name="T175" fmla="*/ 0 h 460"/>
                <a:gd name="T176" fmla="*/ 931 w 931"/>
                <a:gd name="T177" fmla="*/ 460 h 4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31" h="460">
                  <a:moveTo>
                    <a:pt x="150" y="313"/>
                  </a:moveTo>
                  <a:lnTo>
                    <a:pt x="154" y="315"/>
                  </a:lnTo>
                  <a:lnTo>
                    <a:pt x="161" y="315"/>
                  </a:lnTo>
                  <a:lnTo>
                    <a:pt x="169" y="315"/>
                  </a:lnTo>
                  <a:lnTo>
                    <a:pt x="176" y="313"/>
                  </a:lnTo>
                  <a:lnTo>
                    <a:pt x="184" y="311"/>
                  </a:lnTo>
                  <a:lnTo>
                    <a:pt x="193" y="310"/>
                  </a:lnTo>
                  <a:lnTo>
                    <a:pt x="214" y="302"/>
                  </a:lnTo>
                  <a:lnTo>
                    <a:pt x="235" y="291"/>
                  </a:lnTo>
                  <a:lnTo>
                    <a:pt x="247" y="283"/>
                  </a:lnTo>
                  <a:lnTo>
                    <a:pt x="252" y="277"/>
                  </a:lnTo>
                  <a:lnTo>
                    <a:pt x="256" y="273"/>
                  </a:lnTo>
                  <a:lnTo>
                    <a:pt x="262" y="268"/>
                  </a:lnTo>
                  <a:lnTo>
                    <a:pt x="268" y="262"/>
                  </a:lnTo>
                  <a:lnTo>
                    <a:pt x="271" y="254"/>
                  </a:lnTo>
                  <a:lnTo>
                    <a:pt x="277" y="249"/>
                  </a:lnTo>
                  <a:lnTo>
                    <a:pt x="281" y="241"/>
                  </a:lnTo>
                  <a:lnTo>
                    <a:pt x="287" y="234"/>
                  </a:lnTo>
                  <a:lnTo>
                    <a:pt x="290" y="226"/>
                  </a:lnTo>
                  <a:lnTo>
                    <a:pt x="294" y="220"/>
                  </a:lnTo>
                  <a:lnTo>
                    <a:pt x="298" y="213"/>
                  </a:lnTo>
                  <a:lnTo>
                    <a:pt x="304" y="207"/>
                  </a:lnTo>
                  <a:lnTo>
                    <a:pt x="306" y="199"/>
                  </a:lnTo>
                  <a:lnTo>
                    <a:pt x="309" y="194"/>
                  </a:lnTo>
                  <a:lnTo>
                    <a:pt x="313" y="186"/>
                  </a:lnTo>
                  <a:lnTo>
                    <a:pt x="317" y="180"/>
                  </a:lnTo>
                  <a:lnTo>
                    <a:pt x="323" y="169"/>
                  </a:lnTo>
                  <a:lnTo>
                    <a:pt x="327" y="163"/>
                  </a:lnTo>
                  <a:lnTo>
                    <a:pt x="330" y="156"/>
                  </a:lnTo>
                  <a:lnTo>
                    <a:pt x="336" y="146"/>
                  </a:lnTo>
                  <a:lnTo>
                    <a:pt x="342" y="135"/>
                  </a:lnTo>
                  <a:lnTo>
                    <a:pt x="349" y="125"/>
                  </a:lnTo>
                  <a:lnTo>
                    <a:pt x="357" y="116"/>
                  </a:lnTo>
                  <a:lnTo>
                    <a:pt x="365" y="108"/>
                  </a:lnTo>
                  <a:lnTo>
                    <a:pt x="382" y="93"/>
                  </a:lnTo>
                  <a:lnTo>
                    <a:pt x="401" y="83"/>
                  </a:lnTo>
                  <a:lnTo>
                    <a:pt x="412" y="80"/>
                  </a:lnTo>
                  <a:lnTo>
                    <a:pt x="422" y="76"/>
                  </a:lnTo>
                  <a:lnTo>
                    <a:pt x="427" y="74"/>
                  </a:lnTo>
                  <a:lnTo>
                    <a:pt x="433" y="74"/>
                  </a:lnTo>
                  <a:lnTo>
                    <a:pt x="443" y="72"/>
                  </a:lnTo>
                  <a:lnTo>
                    <a:pt x="452" y="70"/>
                  </a:lnTo>
                  <a:lnTo>
                    <a:pt x="460" y="70"/>
                  </a:lnTo>
                  <a:lnTo>
                    <a:pt x="469" y="68"/>
                  </a:lnTo>
                  <a:lnTo>
                    <a:pt x="477" y="68"/>
                  </a:lnTo>
                  <a:lnTo>
                    <a:pt x="482" y="68"/>
                  </a:lnTo>
                  <a:lnTo>
                    <a:pt x="490" y="70"/>
                  </a:lnTo>
                  <a:lnTo>
                    <a:pt x="500" y="70"/>
                  </a:lnTo>
                  <a:lnTo>
                    <a:pt x="509" y="72"/>
                  </a:lnTo>
                  <a:lnTo>
                    <a:pt x="505" y="74"/>
                  </a:lnTo>
                  <a:lnTo>
                    <a:pt x="498" y="80"/>
                  </a:lnTo>
                  <a:lnTo>
                    <a:pt x="494" y="85"/>
                  </a:lnTo>
                  <a:lnTo>
                    <a:pt x="488" y="91"/>
                  </a:lnTo>
                  <a:lnTo>
                    <a:pt x="482" y="95"/>
                  </a:lnTo>
                  <a:lnTo>
                    <a:pt x="477" y="102"/>
                  </a:lnTo>
                  <a:lnTo>
                    <a:pt x="471" y="108"/>
                  </a:lnTo>
                  <a:lnTo>
                    <a:pt x="467" y="116"/>
                  </a:lnTo>
                  <a:lnTo>
                    <a:pt x="462" y="121"/>
                  </a:lnTo>
                  <a:lnTo>
                    <a:pt x="458" y="129"/>
                  </a:lnTo>
                  <a:lnTo>
                    <a:pt x="454" y="137"/>
                  </a:lnTo>
                  <a:lnTo>
                    <a:pt x="452" y="144"/>
                  </a:lnTo>
                  <a:lnTo>
                    <a:pt x="450" y="156"/>
                  </a:lnTo>
                  <a:lnTo>
                    <a:pt x="454" y="165"/>
                  </a:lnTo>
                  <a:lnTo>
                    <a:pt x="463" y="171"/>
                  </a:lnTo>
                  <a:lnTo>
                    <a:pt x="473" y="175"/>
                  </a:lnTo>
                  <a:lnTo>
                    <a:pt x="486" y="173"/>
                  </a:lnTo>
                  <a:lnTo>
                    <a:pt x="500" y="169"/>
                  </a:lnTo>
                  <a:lnTo>
                    <a:pt x="513" y="161"/>
                  </a:lnTo>
                  <a:lnTo>
                    <a:pt x="524" y="152"/>
                  </a:lnTo>
                  <a:lnTo>
                    <a:pt x="530" y="146"/>
                  </a:lnTo>
                  <a:lnTo>
                    <a:pt x="534" y="138"/>
                  </a:lnTo>
                  <a:lnTo>
                    <a:pt x="538" y="131"/>
                  </a:lnTo>
                  <a:lnTo>
                    <a:pt x="541" y="123"/>
                  </a:lnTo>
                  <a:lnTo>
                    <a:pt x="547" y="114"/>
                  </a:lnTo>
                  <a:lnTo>
                    <a:pt x="553" y="102"/>
                  </a:lnTo>
                  <a:lnTo>
                    <a:pt x="559" y="93"/>
                  </a:lnTo>
                  <a:lnTo>
                    <a:pt x="564" y="81"/>
                  </a:lnTo>
                  <a:lnTo>
                    <a:pt x="572" y="70"/>
                  </a:lnTo>
                  <a:lnTo>
                    <a:pt x="579" y="61"/>
                  </a:lnTo>
                  <a:lnTo>
                    <a:pt x="587" y="51"/>
                  </a:lnTo>
                  <a:lnTo>
                    <a:pt x="595" y="43"/>
                  </a:lnTo>
                  <a:lnTo>
                    <a:pt x="610" y="32"/>
                  </a:lnTo>
                  <a:lnTo>
                    <a:pt x="619" y="28"/>
                  </a:lnTo>
                  <a:lnTo>
                    <a:pt x="623" y="28"/>
                  </a:lnTo>
                  <a:lnTo>
                    <a:pt x="627" y="28"/>
                  </a:lnTo>
                  <a:lnTo>
                    <a:pt x="636" y="30"/>
                  </a:lnTo>
                  <a:lnTo>
                    <a:pt x="646" y="34"/>
                  </a:lnTo>
                  <a:lnTo>
                    <a:pt x="657" y="49"/>
                  </a:lnTo>
                  <a:lnTo>
                    <a:pt x="657" y="66"/>
                  </a:lnTo>
                  <a:lnTo>
                    <a:pt x="654" y="78"/>
                  </a:lnTo>
                  <a:lnTo>
                    <a:pt x="650" y="87"/>
                  </a:lnTo>
                  <a:lnTo>
                    <a:pt x="642" y="97"/>
                  </a:lnTo>
                  <a:lnTo>
                    <a:pt x="636" y="108"/>
                  </a:lnTo>
                  <a:lnTo>
                    <a:pt x="629" y="118"/>
                  </a:lnTo>
                  <a:lnTo>
                    <a:pt x="623" y="127"/>
                  </a:lnTo>
                  <a:lnTo>
                    <a:pt x="617" y="137"/>
                  </a:lnTo>
                  <a:lnTo>
                    <a:pt x="612" y="146"/>
                  </a:lnTo>
                  <a:lnTo>
                    <a:pt x="606" y="159"/>
                  </a:lnTo>
                  <a:lnTo>
                    <a:pt x="612" y="171"/>
                  </a:lnTo>
                  <a:lnTo>
                    <a:pt x="617" y="171"/>
                  </a:lnTo>
                  <a:lnTo>
                    <a:pt x="627" y="167"/>
                  </a:lnTo>
                  <a:lnTo>
                    <a:pt x="638" y="157"/>
                  </a:lnTo>
                  <a:lnTo>
                    <a:pt x="644" y="152"/>
                  </a:lnTo>
                  <a:lnTo>
                    <a:pt x="650" y="146"/>
                  </a:lnTo>
                  <a:lnTo>
                    <a:pt x="657" y="138"/>
                  </a:lnTo>
                  <a:lnTo>
                    <a:pt x="663" y="131"/>
                  </a:lnTo>
                  <a:lnTo>
                    <a:pt x="671" y="121"/>
                  </a:lnTo>
                  <a:lnTo>
                    <a:pt x="678" y="114"/>
                  </a:lnTo>
                  <a:lnTo>
                    <a:pt x="682" y="110"/>
                  </a:lnTo>
                  <a:lnTo>
                    <a:pt x="686" y="104"/>
                  </a:lnTo>
                  <a:lnTo>
                    <a:pt x="690" y="100"/>
                  </a:lnTo>
                  <a:lnTo>
                    <a:pt x="695" y="95"/>
                  </a:lnTo>
                  <a:lnTo>
                    <a:pt x="699" y="91"/>
                  </a:lnTo>
                  <a:lnTo>
                    <a:pt x="703" y="87"/>
                  </a:lnTo>
                  <a:lnTo>
                    <a:pt x="707" y="81"/>
                  </a:lnTo>
                  <a:lnTo>
                    <a:pt x="711" y="78"/>
                  </a:lnTo>
                  <a:lnTo>
                    <a:pt x="718" y="68"/>
                  </a:lnTo>
                  <a:lnTo>
                    <a:pt x="722" y="62"/>
                  </a:lnTo>
                  <a:lnTo>
                    <a:pt x="726" y="59"/>
                  </a:lnTo>
                  <a:lnTo>
                    <a:pt x="732" y="53"/>
                  </a:lnTo>
                  <a:lnTo>
                    <a:pt x="735" y="49"/>
                  </a:lnTo>
                  <a:lnTo>
                    <a:pt x="743" y="42"/>
                  </a:lnTo>
                  <a:lnTo>
                    <a:pt x="751" y="34"/>
                  </a:lnTo>
                  <a:lnTo>
                    <a:pt x="758" y="26"/>
                  </a:lnTo>
                  <a:lnTo>
                    <a:pt x="773" y="13"/>
                  </a:lnTo>
                  <a:lnTo>
                    <a:pt x="787" y="5"/>
                  </a:lnTo>
                  <a:lnTo>
                    <a:pt x="800" y="0"/>
                  </a:lnTo>
                  <a:lnTo>
                    <a:pt x="811" y="0"/>
                  </a:lnTo>
                  <a:lnTo>
                    <a:pt x="819" y="7"/>
                  </a:lnTo>
                  <a:lnTo>
                    <a:pt x="828" y="26"/>
                  </a:lnTo>
                  <a:lnTo>
                    <a:pt x="825" y="47"/>
                  </a:lnTo>
                  <a:lnTo>
                    <a:pt x="819" y="59"/>
                  </a:lnTo>
                  <a:lnTo>
                    <a:pt x="811" y="68"/>
                  </a:lnTo>
                  <a:lnTo>
                    <a:pt x="802" y="80"/>
                  </a:lnTo>
                  <a:lnTo>
                    <a:pt x="796" y="85"/>
                  </a:lnTo>
                  <a:lnTo>
                    <a:pt x="792" y="91"/>
                  </a:lnTo>
                  <a:lnTo>
                    <a:pt x="787" y="95"/>
                  </a:lnTo>
                  <a:lnTo>
                    <a:pt x="781" y="100"/>
                  </a:lnTo>
                  <a:lnTo>
                    <a:pt x="775" y="104"/>
                  </a:lnTo>
                  <a:lnTo>
                    <a:pt x="770" y="110"/>
                  </a:lnTo>
                  <a:lnTo>
                    <a:pt x="749" y="129"/>
                  </a:lnTo>
                  <a:lnTo>
                    <a:pt x="743" y="133"/>
                  </a:lnTo>
                  <a:lnTo>
                    <a:pt x="739" y="137"/>
                  </a:lnTo>
                  <a:lnTo>
                    <a:pt x="733" y="140"/>
                  </a:lnTo>
                  <a:lnTo>
                    <a:pt x="730" y="146"/>
                  </a:lnTo>
                  <a:lnTo>
                    <a:pt x="724" y="152"/>
                  </a:lnTo>
                  <a:lnTo>
                    <a:pt x="718" y="159"/>
                  </a:lnTo>
                  <a:lnTo>
                    <a:pt x="718" y="163"/>
                  </a:lnTo>
                  <a:lnTo>
                    <a:pt x="724" y="161"/>
                  </a:lnTo>
                  <a:lnTo>
                    <a:pt x="732" y="156"/>
                  </a:lnTo>
                  <a:lnTo>
                    <a:pt x="754" y="140"/>
                  </a:lnTo>
                  <a:lnTo>
                    <a:pt x="781" y="121"/>
                  </a:lnTo>
                  <a:lnTo>
                    <a:pt x="813" y="102"/>
                  </a:lnTo>
                  <a:lnTo>
                    <a:pt x="846" y="85"/>
                  </a:lnTo>
                  <a:lnTo>
                    <a:pt x="861" y="80"/>
                  </a:lnTo>
                  <a:lnTo>
                    <a:pt x="874" y="76"/>
                  </a:lnTo>
                  <a:lnTo>
                    <a:pt x="880" y="76"/>
                  </a:lnTo>
                  <a:lnTo>
                    <a:pt x="886" y="76"/>
                  </a:lnTo>
                  <a:lnTo>
                    <a:pt x="897" y="80"/>
                  </a:lnTo>
                  <a:lnTo>
                    <a:pt x="906" y="83"/>
                  </a:lnTo>
                  <a:lnTo>
                    <a:pt x="914" y="89"/>
                  </a:lnTo>
                  <a:lnTo>
                    <a:pt x="924" y="99"/>
                  </a:lnTo>
                  <a:lnTo>
                    <a:pt x="931" y="119"/>
                  </a:lnTo>
                  <a:lnTo>
                    <a:pt x="927" y="129"/>
                  </a:lnTo>
                  <a:lnTo>
                    <a:pt x="922" y="137"/>
                  </a:lnTo>
                  <a:lnTo>
                    <a:pt x="912" y="144"/>
                  </a:lnTo>
                  <a:lnTo>
                    <a:pt x="901" y="148"/>
                  </a:lnTo>
                  <a:lnTo>
                    <a:pt x="895" y="148"/>
                  </a:lnTo>
                  <a:lnTo>
                    <a:pt x="889" y="150"/>
                  </a:lnTo>
                  <a:lnTo>
                    <a:pt x="876" y="152"/>
                  </a:lnTo>
                  <a:lnTo>
                    <a:pt x="870" y="154"/>
                  </a:lnTo>
                  <a:lnTo>
                    <a:pt x="865" y="154"/>
                  </a:lnTo>
                  <a:lnTo>
                    <a:pt x="855" y="156"/>
                  </a:lnTo>
                  <a:lnTo>
                    <a:pt x="842" y="161"/>
                  </a:lnTo>
                  <a:lnTo>
                    <a:pt x="840" y="165"/>
                  </a:lnTo>
                  <a:lnTo>
                    <a:pt x="844" y="169"/>
                  </a:lnTo>
                  <a:lnTo>
                    <a:pt x="859" y="190"/>
                  </a:lnTo>
                  <a:lnTo>
                    <a:pt x="876" y="216"/>
                  </a:lnTo>
                  <a:lnTo>
                    <a:pt x="882" y="239"/>
                  </a:lnTo>
                  <a:lnTo>
                    <a:pt x="880" y="243"/>
                  </a:lnTo>
                  <a:lnTo>
                    <a:pt x="876" y="247"/>
                  </a:lnTo>
                  <a:lnTo>
                    <a:pt x="870" y="247"/>
                  </a:lnTo>
                  <a:lnTo>
                    <a:pt x="863" y="247"/>
                  </a:lnTo>
                  <a:lnTo>
                    <a:pt x="855" y="245"/>
                  </a:lnTo>
                  <a:lnTo>
                    <a:pt x="846" y="241"/>
                  </a:lnTo>
                  <a:lnTo>
                    <a:pt x="838" y="239"/>
                  </a:lnTo>
                  <a:lnTo>
                    <a:pt x="828" y="234"/>
                  </a:lnTo>
                  <a:lnTo>
                    <a:pt x="813" y="226"/>
                  </a:lnTo>
                  <a:lnTo>
                    <a:pt x="798" y="216"/>
                  </a:lnTo>
                  <a:lnTo>
                    <a:pt x="783" y="209"/>
                  </a:lnTo>
                  <a:lnTo>
                    <a:pt x="771" y="203"/>
                  </a:lnTo>
                  <a:lnTo>
                    <a:pt x="760" y="203"/>
                  </a:lnTo>
                  <a:lnTo>
                    <a:pt x="751" y="209"/>
                  </a:lnTo>
                  <a:lnTo>
                    <a:pt x="749" y="215"/>
                  </a:lnTo>
                  <a:lnTo>
                    <a:pt x="749" y="222"/>
                  </a:lnTo>
                  <a:lnTo>
                    <a:pt x="754" y="239"/>
                  </a:lnTo>
                  <a:lnTo>
                    <a:pt x="777" y="281"/>
                  </a:lnTo>
                  <a:lnTo>
                    <a:pt x="796" y="321"/>
                  </a:lnTo>
                  <a:lnTo>
                    <a:pt x="796" y="334"/>
                  </a:lnTo>
                  <a:lnTo>
                    <a:pt x="792" y="340"/>
                  </a:lnTo>
                  <a:lnTo>
                    <a:pt x="787" y="344"/>
                  </a:lnTo>
                  <a:lnTo>
                    <a:pt x="779" y="344"/>
                  </a:lnTo>
                  <a:lnTo>
                    <a:pt x="771" y="344"/>
                  </a:lnTo>
                  <a:lnTo>
                    <a:pt x="764" y="342"/>
                  </a:lnTo>
                  <a:lnTo>
                    <a:pt x="756" y="338"/>
                  </a:lnTo>
                  <a:lnTo>
                    <a:pt x="741" y="327"/>
                  </a:lnTo>
                  <a:lnTo>
                    <a:pt x="724" y="311"/>
                  </a:lnTo>
                  <a:lnTo>
                    <a:pt x="709" y="298"/>
                  </a:lnTo>
                  <a:lnTo>
                    <a:pt x="692" y="285"/>
                  </a:lnTo>
                  <a:lnTo>
                    <a:pt x="661" y="268"/>
                  </a:lnTo>
                  <a:lnTo>
                    <a:pt x="648" y="268"/>
                  </a:lnTo>
                  <a:lnTo>
                    <a:pt x="636" y="270"/>
                  </a:lnTo>
                  <a:lnTo>
                    <a:pt x="627" y="273"/>
                  </a:lnTo>
                  <a:lnTo>
                    <a:pt x="625" y="277"/>
                  </a:lnTo>
                  <a:lnTo>
                    <a:pt x="621" y="281"/>
                  </a:lnTo>
                  <a:lnTo>
                    <a:pt x="619" y="291"/>
                  </a:lnTo>
                  <a:lnTo>
                    <a:pt x="621" y="302"/>
                  </a:lnTo>
                  <a:lnTo>
                    <a:pt x="636" y="325"/>
                  </a:lnTo>
                  <a:lnTo>
                    <a:pt x="661" y="346"/>
                  </a:lnTo>
                  <a:lnTo>
                    <a:pt x="673" y="351"/>
                  </a:lnTo>
                  <a:lnTo>
                    <a:pt x="684" y="357"/>
                  </a:lnTo>
                  <a:lnTo>
                    <a:pt x="695" y="363"/>
                  </a:lnTo>
                  <a:lnTo>
                    <a:pt x="705" y="370"/>
                  </a:lnTo>
                  <a:lnTo>
                    <a:pt x="720" y="393"/>
                  </a:lnTo>
                  <a:lnTo>
                    <a:pt x="722" y="408"/>
                  </a:lnTo>
                  <a:lnTo>
                    <a:pt x="718" y="422"/>
                  </a:lnTo>
                  <a:lnTo>
                    <a:pt x="707" y="433"/>
                  </a:lnTo>
                  <a:lnTo>
                    <a:pt x="692" y="443"/>
                  </a:lnTo>
                  <a:lnTo>
                    <a:pt x="682" y="446"/>
                  </a:lnTo>
                  <a:lnTo>
                    <a:pt x="673" y="448"/>
                  </a:lnTo>
                  <a:lnTo>
                    <a:pt x="663" y="448"/>
                  </a:lnTo>
                  <a:lnTo>
                    <a:pt x="654" y="448"/>
                  </a:lnTo>
                  <a:lnTo>
                    <a:pt x="644" y="448"/>
                  </a:lnTo>
                  <a:lnTo>
                    <a:pt x="635" y="445"/>
                  </a:lnTo>
                  <a:lnTo>
                    <a:pt x="625" y="441"/>
                  </a:lnTo>
                  <a:lnTo>
                    <a:pt x="617" y="435"/>
                  </a:lnTo>
                  <a:lnTo>
                    <a:pt x="604" y="420"/>
                  </a:lnTo>
                  <a:lnTo>
                    <a:pt x="589" y="399"/>
                  </a:lnTo>
                  <a:lnTo>
                    <a:pt x="559" y="357"/>
                  </a:lnTo>
                  <a:lnTo>
                    <a:pt x="530" y="325"/>
                  </a:lnTo>
                  <a:lnTo>
                    <a:pt x="517" y="317"/>
                  </a:lnTo>
                  <a:lnTo>
                    <a:pt x="505" y="319"/>
                  </a:lnTo>
                  <a:lnTo>
                    <a:pt x="501" y="323"/>
                  </a:lnTo>
                  <a:lnTo>
                    <a:pt x="500" y="329"/>
                  </a:lnTo>
                  <a:lnTo>
                    <a:pt x="505" y="340"/>
                  </a:lnTo>
                  <a:lnTo>
                    <a:pt x="530" y="370"/>
                  </a:lnTo>
                  <a:lnTo>
                    <a:pt x="543" y="387"/>
                  </a:lnTo>
                  <a:lnTo>
                    <a:pt x="555" y="405"/>
                  </a:lnTo>
                  <a:lnTo>
                    <a:pt x="560" y="420"/>
                  </a:lnTo>
                  <a:lnTo>
                    <a:pt x="559" y="433"/>
                  </a:lnTo>
                  <a:lnTo>
                    <a:pt x="553" y="439"/>
                  </a:lnTo>
                  <a:lnTo>
                    <a:pt x="543" y="445"/>
                  </a:lnTo>
                  <a:lnTo>
                    <a:pt x="532" y="448"/>
                  </a:lnTo>
                  <a:lnTo>
                    <a:pt x="524" y="450"/>
                  </a:lnTo>
                  <a:lnTo>
                    <a:pt x="519" y="452"/>
                  </a:lnTo>
                  <a:lnTo>
                    <a:pt x="511" y="454"/>
                  </a:lnTo>
                  <a:lnTo>
                    <a:pt x="501" y="454"/>
                  </a:lnTo>
                  <a:lnTo>
                    <a:pt x="494" y="456"/>
                  </a:lnTo>
                  <a:lnTo>
                    <a:pt x="484" y="458"/>
                  </a:lnTo>
                  <a:lnTo>
                    <a:pt x="477" y="458"/>
                  </a:lnTo>
                  <a:lnTo>
                    <a:pt x="467" y="458"/>
                  </a:lnTo>
                  <a:lnTo>
                    <a:pt x="458" y="460"/>
                  </a:lnTo>
                  <a:lnTo>
                    <a:pt x="448" y="460"/>
                  </a:lnTo>
                  <a:lnTo>
                    <a:pt x="439" y="460"/>
                  </a:lnTo>
                  <a:lnTo>
                    <a:pt x="429" y="458"/>
                  </a:lnTo>
                  <a:lnTo>
                    <a:pt x="420" y="458"/>
                  </a:lnTo>
                  <a:lnTo>
                    <a:pt x="410" y="456"/>
                  </a:lnTo>
                  <a:lnTo>
                    <a:pt x="401" y="456"/>
                  </a:lnTo>
                  <a:lnTo>
                    <a:pt x="393" y="454"/>
                  </a:lnTo>
                  <a:lnTo>
                    <a:pt x="384" y="452"/>
                  </a:lnTo>
                  <a:lnTo>
                    <a:pt x="376" y="450"/>
                  </a:lnTo>
                  <a:lnTo>
                    <a:pt x="366" y="446"/>
                  </a:lnTo>
                  <a:lnTo>
                    <a:pt x="361" y="445"/>
                  </a:lnTo>
                  <a:lnTo>
                    <a:pt x="346" y="437"/>
                  </a:lnTo>
                  <a:lnTo>
                    <a:pt x="334" y="427"/>
                  </a:lnTo>
                  <a:lnTo>
                    <a:pt x="325" y="418"/>
                  </a:lnTo>
                  <a:lnTo>
                    <a:pt x="308" y="399"/>
                  </a:lnTo>
                  <a:lnTo>
                    <a:pt x="289" y="386"/>
                  </a:lnTo>
                  <a:lnTo>
                    <a:pt x="268" y="376"/>
                  </a:lnTo>
                  <a:lnTo>
                    <a:pt x="258" y="374"/>
                  </a:lnTo>
                  <a:lnTo>
                    <a:pt x="249" y="372"/>
                  </a:lnTo>
                  <a:lnTo>
                    <a:pt x="241" y="370"/>
                  </a:lnTo>
                  <a:lnTo>
                    <a:pt x="231" y="368"/>
                  </a:lnTo>
                  <a:lnTo>
                    <a:pt x="218" y="368"/>
                  </a:lnTo>
                  <a:lnTo>
                    <a:pt x="209" y="368"/>
                  </a:lnTo>
                  <a:lnTo>
                    <a:pt x="205" y="368"/>
                  </a:lnTo>
                  <a:lnTo>
                    <a:pt x="334" y="329"/>
                  </a:lnTo>
                  <a:lnTo>
                    <a:pt x="509" y="416"/>
                  </a:lnTo>
                  <a:lnTo>
                    <a:pt x="376" y="315"/>
                  </a:lnTo>
                  <a:lnTo>
                    <a:pt x="532" y="270"/>
                  </a:lnTo>
                  <a:lnTo>
                    <a:pt x="657" y="406"/>
                  </a:lnTo>
                  <a:lnTo>
                    <a:pt x="562" y="258"/>
                  </a:lnTo>
                  <a:lnTo>
                    <a:pt x="663" y="224"/>
                  </a:lnTo>
                  <a:lnTo>
                    <a:pt x="764" y="311"/>
                  </a:lnTo>
                  <a:lnTo>
                    <a:pt x="692" y="215"/>
                  </a:lnTo>
                  <a:lnTo>
                    <a:pt x="773" y="182"/>
                  </a:lnTo>
                  <a:lnTo>
                    <a:pt x="846" y="213"/>
                  </a:lnTo>
                  <a:lnTo>
                    <a:pt x="789" y="165"/>
                  </a:lnTo>
                  <a:lnTo>
                    <a:pt x="891" y="104"/>
                  </a:lnTo>
                  <a:lnTo>
                    <a:pt x="754" y="167"/>
                  </a:lnTo>
                  <a:lnTo>
                    <a:pt x="648" y="209"/>
                  </a:lnTo>
                  <a:lnTo>
                    <a:pt x="796" y="43"/>
                  </a:lnTo>
                  <a:lnTo>
                    <a:pt x="606" y="216"/>
                  </a:lnTo>
                  <a:lnTo>
                    <a:pt x="522" y="239"/>
                  </a:lnTo>
                  <a:lnTo>
                    <a:pt x="625" y="66"/>
                  </a:lnTo>
                  <a:lnTo>
                    <a:pt x="482" y="249"/>
                  </a:lnTo>
                  <a:lnTo>
                    <a:pt x="359" y="285"/>
                  </a:lnTo>
                  <a:lnTo>
                    <a:pt x="414" y="125"/>
                  </a:lnTo>
                  <a:lnTo>
                    <a:pt x="323" y="298"/>
                  </a:lnTo>
                  <a:lnTo>
                    <a:pt x="308" y="304"/>
                  </a:lnTo>
                  <a:lnTo>
                    <a:pt x="290" y="311"/>
                  </a:lnTo>
                  <a:lnTo>
                    <a:pt x="270" y="321"/>
                  </a:lnTo>
                  <a:lnTo>
                    <a:pt x="247" y="329"/>
                  </a:lnTo>
                  <a:lnTo>
                    <a:pt x="224" y="338"/>
                  </a:lnTo>
                  <a:lnTo>
                    <a:pt x="218" y="340"/>
                  </a:lnTo>
                  <a:lnTo>
                    <a:pt x="212" y="342"/>
                  </a:lnTo>
                  <a:lnTo>
                    <a:pt x="207" y="342"/>
                  </a:lnTo>
                  <a:lnTo>
                    <a:pt x="201" y="344"/>
                  </a:lnTo>
                  <a:lnTo>
                    <a:pt x="195" y="346"/>
                  </a:lnTo>
                  <a:lnTo>
                    <a:pt x="192" y="348"/>
                  </a:lnTo>
                  <a:lnTo>
                    <a:pt x="182" y="348"/>
                  </a:lnTo>
                  <a:lnTo>
                    <a:pt x="173" y="349"/>
                  </a:lnTo>
                  <a:lnTo>
                    <a:pt x="167" y="349"/>
                  </a:lnTo>
                  <a:lnTo>
                    <a:pt x="159" y="349"/>
                  </a:lnTo>
                  <a:lnTo>
                    <a:pt x="154" y="349"/>
                  </a:lnTo>
                  <a:lnTo>
                    <a:pt x="148" y="349"/>
                  </a:lnTo>
                  <a:lnTo>
                    <a:pt x="140" y="349"/>
                  </a:lnTo>
                  <a:lnTo>
                    <a:pt x="135" y="349"/>
                  </a:lnTo>
                  <a:lnTo>
                    <a:pt x="127" y="349"/>
                  </a:lnTo>
                  <a:lnTo>
                    <a:pt x="119" y="348"/>
                  </a:lnTo>
                  <a:lnTo>
                    <a:pt x="112" y="348"/>
                  </a:lnTo>
                  <a:lnTo>
                    <a:pt x="104" y="348"/>
                  </a:lnTo>
                  <a:lnTo>
                    <a:pt x="97" y="346"/>
                  </a:lnTo>
                  <a:lnTo>
                    <a:pt x="89" y="346"/>
                  </a:lnTo>
                  <a:lnTo>
                    <a:pt x="81" y="344"/>
                  </a:lnTo>
                  <a:lnTo>
                    <a:pt x="74" y="344"/>
                  </a:lnTo>
                  <a:lnTo>
                    <a:pt x="58" y="342"/>
                  </a:lnTo>
                  <a:lnTo>
                    <a:pt x="53" y="340"/>
                  </a:lnTo>
                  <a:lnTo>
                    <a:pt x="45" y="340"/>
                  </a:lnTo>
                  <a:lnTo>
                    <a:pt x="34" y="338"/>
                  </a:lnTo>
                  <a:lnTo>
                    <a:pt x="22" y="336"/>
                  </a:lnTo>
                  <a:lnTo>
                    <a:pt x="13" y="334"/>
                  </a:lnTo>
                  <a:lnTo>
                    <a:pt x="5" y="332"/>
                  </a:lnTo>
                  <a:lnTo>
                    <a:pt x="0" y="332"/>
                  </a:lnTo>
                  <a:lnTo>
                    <a:pt x="102" y="272"/>
                  </a:lnTo>
                  <a:lnTo>
                    <a:pt x="106" y="279"/>
                  </a:lnTo>
                  <a:lnTo>
                    <a:pt x="123" y="298"/>
                  </a:lnTo>
                  <a:lnTo>
                    <a:pt x="150" y="313"/>
                  </a:lnTo>
                  <a:close/>
                </a:path>
              </a:pathLst>
            </a:custGeom>
            <a:gradFill rotWithShape="1">
              <a:gsLst>
                <a:gs pos="0">
                  <a:srgbClr val="FF00FF"/>
                </a:gs>
                <a:gs pos="50000">
                  <a:srgbClr val="0000FF"/>
                </a:gs>
                <a:gs pos="100000">
                  <a:srgbClr val="FF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800" kern="1200" smtClean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064" name="Freeform 18"/>
            <p:cNvSpPr>
              <a:spLocks/>
            </p:cNvSpPr>
            <p:nvPr/>
          </p:nvSpPr>
          <p:spPr bwMode="auto">
            <a:xfrm>
              <a:off x="672" y="432"/>
              <a:ext cx="465" cy="230"/>
            </a:xfrm>
            <a:custGeom>
              <a:avLst/>
              <a:gdLst>
                <a:gd name="T0" fmla="*/ 1 w 929"/>
                <a:gd name="T1" fmla="*/ 1 h 460"/>
                <a:gd name="T2" fmla="*/ 1 w 929"/>
                <a:gd name="T3" fmla="*/ 1 h 460"/>
                <a:gd name="T4" fmla="*/ 1 w 929"/>
                <a:gd name="T5" fmla="*/ 1 h 460"/>
                <a:gd name="T6" fmla="*/ 1 w 929"/>
                <a:gd name="T7" fmla="*/ 1 h 460"/>
                <a:gd name="T8" fmla="*/ 1 w 929"/>
                <a:gd name="T9" fmla="*/ 1 h 460"/>
                <a:gd name="T10" fmla="*/ 1 w 929"/>
                <a:gd name="T11" fmla="*/ 1 h 460"/>
                <a:gd name="T12" fmla="*/ 1 w 929"/>
                <a:gd name="T13" fmla="*/ 1 h 460"/>
                <a:gd name="T14" fmla="*/ 1 w 929"/>
                <a:gd name="T15" fmla="*/ 1 h 460"/>
                <a:gd name="T16" fmla="*/ 1 w 929"/>
                <a:gd name="T17" fmla="*/ 1 h 460"/>
                <a:gd name="T18" fmla="*/ 1 w 929"/>
                <a:gd name="T19" fmla="*/ 1 h 460"/>
                <a:gd name="T20" fmla="*/ 1 w 929"/>
                <a:gd name="T21" fmla="*/ 1 h 460"/>
                <a:gd name="T22" fmla="*/ 1 w 929"/>
                <a:gd name="T23" fmla="*/ 1 h 460"/>
                <a:gd name="T24" fmla="*/ 1 w 929"/>
                <a:gd name="T25" fmla="*/ 1 h 460"/>
                <a:gd name="T26" fmla="*/ 1 w 929"/>
                <a:gd name="T27" fmla="*/ 1 h 460"/>
                <a:gd name="T28" fmla="*/ 1 w 929"/>
                <a:gd name="T29" fmla="*/ 1 h 460"/>
                <a:gd name="T30" fmla="*/ 1 w 929"/>
                <a:gd name="T31" fmla="*/ 1 h 460"/>
                <a:gd name="T32" fmla="*/ 1 w 929"/>
                <a:gd name="T33" fmla="*/ 1 h 460"/>
                <a:gd name="T34" fmla="*/ 1 w 929"/>
                <a:gd name="T35" fmla="*/ 1 h 460"/>
                <a:gd name="T36" fmla="*/ 1 w 929"/>
                <a:gd name="T37" fmla="*/ 1 h 460"/>
                <a:gd name="T38" fmla="*/ 1 w 929"/>
                <a:gd name="T39" fmla="*/ 1 h 460"/>
                <a:gd name="T40" fmla="*/ 1 w 929"/>
                <a:gd name="T41" fmla="*/ 1 h 460"/>
                <a:gd name="T42" fmla="*/ 1 w 929"/>
                <a:gd name="T43" fmla="*/ 1 h 460"/>
                <a:gd name="T44" fmla="*/ 1 w 929"/>
                <a:gd name="T45" fmla="*/ 1 h 460"/>
                <a:gd name="T46" fmla="*/ 1 w 929"/>
                <a:gd name="T47" fmla="*/ 1 h 460"/>
                <a:gd name="T48" fmla="*/ 1 w 929"/>
                <a:gd name="T49" fmla="*/ 1 h 460"/>
                <a:gd name="T50" fmla="*/ 1 w 929"/>
                <a:gd name="T51" fmla="*/ 1 h 460"/>
                <a:gd name="T52" fmla="*/ 1 w 929"/>
                <a:gd name="T53" fmla="*/ 1 h 460"/>
                <a:gd name="T54" fmla="*/ 1 w 929"/>
                <a:gd name="T55" fmla="*/ 1 h 460"/>
                <a:gd name="T56" fmla="*/ 1 w 929"/>
                <a:gd name="T57" fmla="*/ 1 h 460"/>
                <a:gd name="T58" fmla="*/ 1 w 929"/>
                <a:gd name="T59" fmla="*/ 1 h 460"/>
                <a:gd name="T60" fmla="*/ 1 w 929"/>
                <a:gd name="T61" fmla="*/ 1 h 460"/>
                <a:gd name="T62" fmla="*/ 1 w 929"/>
                <a:gd name="T63" fmla="*/ 1 h 460"/>
                <a:gd name="T64" fmla="*/ 1 w 929"/>
                <a:gd name="T65" fmla="*/ 1 h 460"/>
                <a:gd name="T66" fmla="*/ 1 w 929"/>
                <a:gd name="T67" fmla="*/ 1 h 460"/>
                <a:gd name="T68" fmla="*/ 1 w 929"/>
                <a:gd name="T69" fmla="*/ 1 h 460"/>
                <a:gd name="T70" fmla="*/ 1 w 929"/>
                <a:gd name="T71" fmla="*/ 1 h 460"/>
                <a:gd name="T72" fmla="*/ 1 w 929"/>
                <a:gd name="T73" fmla="*/ 1 h 460"/>
                <a:gd name="T74" fmla="*/ 1 w 929"/>
                <a:gd name="T75" fmla="*/ 1 h 460"/>
                <a:gd name="T76" fmla="*/ 1 w 929"/>
                <a:gd name="T77" fmla="*/ 1 h 460"/>
                <a:gd name="T78" fmla="*/ 1 w 929"/>
                <a:gd name="T79" fmla="*/ 1 h 460"/>
                <a:gd name="T80" fmla="*/ 1 w 929"/>
                <a:gd name="T81" fmla="*/ 1 h 460"/>
                <a:gd name="T82" fmla="*/ 1 w 929"/>
                <a:gd name="T83" fmla="*/ 1 h 460"/>
                <a:gd name="T84" fmla="*/ 1 w 929"/>
                <a:gd name="T85" fmla="*/ 1 h 460"/>
                <a:gd name="T86" fmla="*/ 1 w 929"/>
                <a:gd name="T87" fmla="*/ 1 h 460"/>
                <a:gd name="T88" fmla="*/ 1 w 929"/>
                <a:gd name="T89" fmla="*/ 1 h 460"/>
                <a:gd name="T90" fmla="*/ 1 w 929"/>
                <a:gd name="T91" fmla="*/ 1 h 460"/>
                <a:gd name="T92" fmla="*/ 1 w 929"/>
                <a:gd name="T93" fmla="*/ 1 h 460"/>
                <a:gd name="T94" fmla="*/ 1 w 929"/>
                <a:gd name="T95" fmla="*/ 1 h 460"/>
                <a:gd name="T96" fmla="*/ 1 w 929"/>
                <a:gd name="T97" fmla="*/ 1 h 460"/>
                <a:gd name="T98" fmla="*/ 1 w 929"/>
                <a:gd name="T99" fmla="*/ 1 h 460"/>
                <a:gd name="T100" fmla="*/ 1 w 929"/>
                <a:gd name="T101" fmla="*/ 1 h 460"/>
                <a:gd name="T102" fmla="*/ 1 w 929"/>
                <a:gd name="T103" fmla="*/ 1 h 460"/>
                <a:gd name="T104" fmla="*/ 1 w 929"/>
                <a:gd name="T105" fmla="*/ 1 h 460"/>
                <a:gd name="T106" fmla="*/ 1 w 929"/>
                <a:gd name="T107" fmla="*/ 1 h 460"/>
                <a:gd name="T108" fmla="*/ 1 w 929"/>
                <a:gd name="T109" fmla="*/ 1 h 460"/>
                <a:gd name="T110" fmla="*/ 1 w 929"/>
                <a:gd name="T111" fmla="*/ 1 h 460"/>
                <a:gd name="T112" fmla="*/ 1 w 929"/>
                <a:gd name="T113" fmla="*/ 1 h 460"/>
                <a:gd name="T114" fmla="*/ 1 w 929"/>
                <a:gd name="T115" fmla="*/ 1 h 4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29"/>
                <a:gd name="T175" fmla="*/ 0 h 460"/>
                <a:gd name="T176" fmla="*/ 929 w 929"/>
                <a:gd name="T177" fmla="*/ 460 h 4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29" h="460">
                  <a:moveTo>
                    <a:pt x="148" y="316"/>
                  </a:moveTo>
                  <a:lnTo>
                    <a:pt x="152" y="316"/>
                  </a:lnTo>
                  <a:lnTo>
                    <a:pt x="161" y="316"/>
                  </a:lnTo>
                  <a:lnTo>
                    <a:pt x="167" y="316"/>
                  </a:lnTo>
                  <a:lnTo>
                    <a:pt x="174" y="314"/>
                  </a:lnTo>
                  <a:lnTo>
                    <a:pt x="184" y="312"/>
                  </a:lnTo>
                  <a:lnTo>
                    <a:pt x="193" y="310"/>
                  </a:lnTo>
                  <a:lnTo>
                    <a:pt x="212" y="304"/>
                  </a:lnTo>
                  <a:lnTo>
                    <a:pt x="235" y="291"/>
                  </a:lnTo>
                  <a:lnTo>
                    <a:pt x="245" y="283"/>
                  </a:lnTo>
                  <a:lnTo>
                    <a:pt x="251" y="278"/>
                  </a:lnTo>
                  <a:lnTo>
                    <a:pt x="256" y="274"/>
                  </a:lnTo>
                  <a:lnTo>
                    <a:pt x="262" y="268"/>
                  </a:lnTo>
                  <a:lnTo>
                    <a:pt x="266" y="262"/>
                  </a:lnTo>
                  <a:lnTo>
                    <a:pt x="271" y="257"/>
                  </a:lnTo>
                  <a:lnTo>
                    <a:pt x="277" y="249"/>
                  </a:lnTo>
                  <a:lnTo>
                    <a:pt x="281" y="242"/>
                  </a:lnTo>
                  <a:lnTo>
                    <a:pt x="285" y="234"/>
                  </a:lnTo>
                  <a:lnTo>
                    <a:pt x="290" y="228"/>
                  </a:lnTo>
                  <a:lnTo>
                    <a:pt x="294" y="221"/>
                  </a:lnTo>
                  <a:lnTo>
                    <a:pt x="298" y="213"/>
                  </a:lnTo>
                  <a:lnTo>
                    <a:pt x="302" y="207"/>
                  </a:lnTo>
                  <a:lnTo>
                    <a:pt x="306" y="200"/>
                  </a:lnTo>
                  <a:lnTo>
                    <a:pt x="309" y="194"/>
                  </a:lnTo>
                  <a:lnTo>
                    <a:pt x="313" y="188"/>
                  </a:lnTo>
                  <a:lnTo>
                    <a:pt x="315" y="181"/>
                  </a:lnTo>
                  <a:lnTo>
                    <a:pt x="323" y="169"/>
                  </a:lnTo>
                  <a:lnTo>
                    <a:pt x="327" y="164"/>
                  </a:lnTo>
                  <a:lnTo>
                    <a:pt x="328" y="158"/>
                  </a:lnTo>
                  <a:lnTo>
                    <a:pt x="336" y="146"/>
                  </a:lnTo>
                  <a:lnTo>
                    <a:pt x="342" y="135"/>
                  </a:lnTo>
                  <a:lnTo>
                    <a:pt x="349" y="126"/>
                  </a:lnTo>
                  <a:lnTo>
                    <a:pt x="355" y="116"/>
                  </a:lnTo>
                  <a:lnTo>
                    <a:pt x="363" y="108"/>
                  </a:lnTo>
                  <a:lnTo>
                    <a:pt x="380" y="93"/>
                  </a:lnTo>
                  <a:lnTo>
                    <a:pt x="401" y="84"/>
                  </a:lnTo>
                  <a:lnTo>
                    <a:pt x="410" y="80"/>
                  </a:lnTo>
                  <a:lnTo>
                    <a:pt x="422" y="76"/>
                  </a:lnTo>
                  <a:lnTo>
                    <a:pt x="427" y="76"/>
                  </a:lnTo>
                  <a:lnTo>
                    <a:pt x="431" y="74"/>
                  </a:lnTo>
                  <a:lnTo>
                    <a:pt x="441" y="72"/>
                  </a:lnTo>
                  <a:lnTo>
                    <a:pt x="450" y="72"/>
                  </a:lnTo>
                  <a:lnTo>
                    <a:pt x="460" y="70"/>
                  </a:lnTo>
                  <a:lnTo>
                    <a:pt x="467" y="70"/>
                  </a:lnTo>
                  <a:lnTo>
                    <a:pt x="475" y="70"/>
                  </a:lnTo>
                  <a:lnTo>
                    <a:pt x="482" y="70"/>
                  </a:lnTo>
                  <a:lnTo>
                    <a:pt x="488" y="70"/>
                  </a:lnTo>
                  <a:lnTo>
                    <a:pt x="498" y="70"/>
                  </a:lnTo>
                  <a:lnTo>
                    <a:pt x="507" y="72"/>
                  </a:lnTo>
                  <a:lnTo>
                    <a:pt x="505" y="74"/>
                  </a:lnTo>
                  <a:lnTo>
                    <a:pt x="498" y="82"/>
                  </a:lnTo>
                  <a:lnTo>
                    <a:pt x="494" y="86"/>
                  </a:lnTo>
                  <a:lnTo>
                    <a:pt x="488" y="91"/>
                  </a:lnTo>
                  <a:lnTo>
                    <a:pt x="482" y="97"/>
                  </a:lnTo>
                  <a:lnTo>
                    <a:pt x="477" y="103"/>
                  </a:lnTo>
                  <a:lnTo>
                    <a:pt x="471" y="108"/>
                  </a:lnTo>
                  <a:lnTo>
                    <a:pt x="465" y="116"/>
                  </a:lnTo>
                  <a:lnTo>
                    <a:pt x="462" y="124"/>
                  </a:lnTo>
                  <a:lnTo>
                    <a:pt x="458" y="129"/>
                  </a:lnTo>
                  <a:lnTo>
                    <a:pt x="454" y="137"/>
                  </a:lnTo>
                  <a:lnTo>
                    <a:pt x="450" y="145"/>
                  </a:lnTo>
                  <a:lnTo>
                    <a:pt x="450" y="156"/>
                  </a:lnTo>
                  <a:lnTo>
                    <a:pt x="454" y="167"/>
                  </a:lnTo>
                  <a:lnTo>
                    <a:pt x="462" y="173"/>
                  </a:lnTo>
                  <a:lnTo>
                    <a:pt x="473" y="175"/>
                  </a:lnTo>
                  <a:lnTo>
                    <a:pt x="484" y="173"/>
                  </a:lnTo>
                  <a:lnTo>
                    <a:pt x="498" y="169"/>
                  </a:lnTo>
                  <a:lnTo>
                    <a:pt x="511" y="162"/>
                  </a:lnTo>
                  <a:lnTo>
                    <a:pt x="524" y="152"/>
                  </a:lnTo>
                  <a:lnTo>
                    <a:pt x="528" y="146"/>
                  </a:lnTo>
                  <a:lnTo>
                    <a:pt x="532" y="139"/>
                  </a:lnTo>
                  <a:lnTo>
                    <a:pt x="538" y="133"/>
                  </a:lnTo>
                  <a:lnTo>
                    <a:pt x="541" y="124"/>
                  </a:lnTo>
                  <a:lnTo>
                    <a:pt x="547" y="114"/>
                  </a:lnTo>
                  <a:lnTo>
                    <a:pt x="551" y="103"/>
                  </a:lnTo>
                  <a:lnTo>
                    <a:pt x="559" y="93"/>
                  </a:lnTo>
                  <a:lnTo>
                    <a:pt x="564" y="82"/>
                  </a:lnTo>
                  <a:lnTo>
                    <a:pt x="572" y="72"/>
                  </a:lnTo>
                  <a:lnTo>
                    <a:pt x="578" y="61"/>
                  </a:lnTo>
                  <a:lnTo>
                    <a:pt x="585" y="51"/>
                  </a:lnTo>
                  <a:lnTo>
                    <a:pt x="593" y="44"/>
                  </a:lnTo>
                  <a:lnTo>
                    <a:pt x="610" y="32"/>
                  </a:lnTo>
                  <a:lnTo>
                    <a:pt x="617" y="29"/>
                  </a:lnTo>
                  <a:lnTo>
                    <a:pt x="623" y="29"/>
                  </a:lnTo>
                  <a:lnTo>
                    <a:pt x="627" y="29"/>
                  </a:lnTo>
                  <a:lnTo>
                    <a:pt x="636" y="31"/>
                  </a:lnTo>
                  <a:lnTo>
                    <a:pt x="646" y="34"/>
                  </a:lnTo>
                  <a:lnTo>
                    <a:pt x="657" y="50"/>
                  </a:lnTo>
                  <a:lnTo>
                    <a:pt x="657" y="69"/>
                  </a:lnTo>
                  <a:lnTo>
                    <a:pt x="654" y="78"/>
                  </a:lnTo>
                  <a:lnTo>
                    <a:pt x="648" y="88"/>
                  </a:lnTo>
                  <a:lnTo>
                    <a:pt x="642" y="99"/>
                  </a:lnTo>
                  <a:lnTo>
                    <a:pt x="635" y="108"/>
                  </a:lnTo>
                  <a:lnTo>
                    <a:pt x="629" y="118"/>
                  </a:lnTo>
                  <a:lnTo>
                    <a:pt x="621" y="127"/>
                  </a:lnTo>
                  <a:lnTo>
                    <a:pt x="616" y="137"/>
                  </a:lnTo>
                  <a:lnTo>
                    <a:pt x="612" y="146"/>
                  </a:lnTo>
                  <a:lnTo>
                    <a:pt x="606" y="162"/>
                  </a:lnTo>
                  <a:lnTo>
                    <a:pt x="610" y="171"/>
                  </a:lnTo>
                  <a:lnTo>
                    <a:pt x="617" y="171"/>
                  </a:lnTo>
                  <a:lnTo>
                    <a:pt x="625" y="167"/>
                  </a:lnTo>
                  <a:lnTo>
                    <a:pt x="636" y="160"/>
                  </a:lnTo>
                  <a:lnTo>
                    <a:pt x="642" y="154"/>
                  </a:lnTo>
                  <a:lnTo>
                    <a:pt x="650" y="146"/>
                  </a:lnTo>
                  <a:lnTo>
                    <a:pt x="655" y="139"/>
                  </a:lnTo>
                  <a:lnTo>
                    <a:pt x="663" y="131"/>
                  </a:lnTo>
                  <a:lnTo>
                    <a:pt x="671" y="124"/>
                  </a:lnTo>
                  <a:lnTo>
                    <a:pt x="678" y="114"/>
                  </a:lnTo>
                  <a:lnTo>
                    <a:pt x="682" y="110"/>
                  </a:lnTo>
                  <a:lnTo>
                    <a:pt x="686" y="105"/>
                  </a:lnTo>
                  <a:lnTo>
                    <a:pt x="690" y="101"/>
                  </a:lnTo>
                  <a:lnTo>
                    <a:pt x="694" y="97"/>
                  </a:lnTo>
                  <a:lnTo>
                    <a:pt x="697" y="91"/>
                  </a:lnTo>
                  <a:lnTo>
                    <a:pt x="701" y="88"/>
                  </a:lnTo>
                  <a:lnTo>
                    <a:pt x="705" y="82"/>
                  </a:lnTo>
                  <a:lnTo>
                    <a:pt x="709" y="78"/>
                  </a:lnTo>
                  <a:lnTo>
                    <a:pt x="718" y="69"/>
                  </a:lnTo>
                  <a:lnTo>
                    <a:pt x="722" y="63"/>
                  </a:lnTo>
                  <a:lnTo>
                    <a:pt x="726" y="59"/>
                  </a:lnTo>
                  <a:lnTo>
                    <a:pt x="730" y="55"/>
                  </a:lnTo>
                  <a:lnTo>
                    <a:pt x="733" y="50"/>
                  </a:lnTo>
                  <a:lnTo>
                    <a:pt x="741" y="42"/>
                  </a:lnTo>
                  <a:lnTo>
                    <a:pt x="751" y="34"/>
                  </a:lnTo>
                  <a:lnTo>
                    <a:pt x="758" y="27"/>
                  </a:lnTo>
                  <a:lnTo>
                    <a:pt x="771" y="13"/>
                  </a:lnTo>
                  <a:lnTo>
                    <a:pt x="787" y="6"/>
                  </a:lnTo>
                  <a:lnTo>
                    <a:pt x="798" y="0"/>
                  </a:lnTo>
                  <a:lnTo>
                    <a:pt x="809" y="2"/>
                  </a:lnTo>
                  <a:lnTo>
                    <a:pt x="819" y="8"/>
                  </a:lnTo>
                  <a:lnTo>
                    <a:pt x="827" y="29"/>
                  </a:lnTo>
                  <a:lnTo>
                    <a:pt x="823" y="48"/>
                  </a:lnTo>
                  <a:lnTo>
                    <a:pt x="817" y="59"/>
                  </a:lnTo>
                  <a:lnTo>
                    <a:pt x="809" y="70"/>
                  </a:lnTo>
                  <a:lnTo>
                    <a:pt x="802" y="80"/>
                  </a:lnTo>
                  <a:lnTo>
                    <a:pt x="796" y="86"/>
                  </a:lnTo>
                  <a:lnTo>
                    <a:pt x="790" y="91"/>
                  </a:lnTo>
                  <a:lnTo>
                    <a:pt x="785" y="95"/>
                  </a:lnTo>
                  <a:lnTo>
                    <a:pt x="781" y="101"/>
                  </a:lnTo>
                  <a:lnTo>
                    <a:pt x="775" y="107"/>
                  </a:lnTo>
                  <a:lnTo>
                    <a:pt x="770" y="110"/>
                  </a:lnTo>
                  <a:lnTo>
                    <a:pt x="747" y="129"/>
                  </a:lnTo>
                  <a:lnTo>
                    <a:pt x="743" y="133"/>
                  </a:lnTo>
                  <a:lnTo>
                    <a:pt x="737" y="139"/>
                  </a:lnTo>
                  <a:lnTo>
                    <a:pt x="733" y="143"/>
                  </a:lnTo>
                  <a:lnTo>
                    <a:pt x="730" y="146"/>
                  </a:lnTo>
                  <a:lnTo>
                    <a:pt x="722" y="152"/>
                  </a:lnTo>
                  <a:lnTo>
                    <a:pt x="718" y="160"/>
                  </a:lnTo>
                  <a:lnTo>
                    <a:pt x="718" y="164"/>
                  </a:lnTo>
                  <a:lnTo>
                    <a:pt x="724" y="162"/>
                  </a:lnTo>
                  <a:lnTo>
                    <a:pt x="732" y="156"/>
                  </a:lnTo>
                  <a:lnTo>
                    <a:pt x="752" y="141"/>
                  </a:lnTo>
                  <a:lnTo>
                    <a:pt x="781" y="122"/>
                  </a:lnTo>
                  <a:lnTo>
                    <a:pt x="813" y="103"/>
                  </a:lnTo>
                  <a:lnTo>
                    <a:pt x="844" y="86"/>
                  </a:lnTo>
                  <a:lnTo>
                    <a:pt x="859" y="80"/>
                  </a:lnTo>
                  <a:lnTo>
                    <a:pt x="874" y="76"/>
                  </a:lnTo>
                  <a:lnTo>
                    <a:pt x="880" y="76"/>
                  </a:lnTo>
                  <a:lnTo>
                    <a:pt x="886" y="76"/>
                  </a:lnTo>
                  <a:lnTo>
                    <a:pt x="897" y="80"/>
                  </a:lnTo>
                  <a:lnTo>
                    <a:pt x="905" y="84"/>
                  </a:lnTo>
                  <a:lnTo>
                    <a:pt x="912" y="89"/>
                  </a:lnTo>
                  <a:lnTo>
                    <a:pt x="924" y="99"/>
                  </a:lnTo>
                  <a:lnTo>
                    <a:pt x="929" y="120"/>
                  </a:lnTo>
                  <a:lnTo>
                    <a:pt x="927" y="129"/>
                  </a:lnTo>
                  <a:lnTo>
                    <a:pt x="922" y="137"/>
                  </a:lnTo>
                  <a:lnTo>
                    <a:pt x="912" y="145"/>
                  </a:lnTo>
                  <a:lnTo>
                    <a:pt x="901" y="148"/>
                  </a:lnTo>
                  <a:lnTo>
                    <a:pt x="895" y="150"/>
                  </a:lnTo>
                  <a:lnTo>
                    <a:pt x="889" y="150"/>
                  </a:lnTo>
                  <a:lnTo>
                    <a:pt x="876" y="152"/>
                  </a:lnTo>
                  <a:lnTo>
                    <a:pt x="870" y="154"/>
                  </a:lnTo>
                  <a:lnTo>
                    <a:pt x="865" y="154"/>
                  </a:lnTo>
                  <a:lnTo>
                    <a:pt x="855" y="156"/>
                  </a:lnTo>
                  <a:lnTo>
                    <a:pt x="842" y="162"/>
                  </a:lnTo>
                  <a:lnTo>
                    <a:pt x="840" y="165"/>
                  </a:lnTo>
                  <a:lnTo>
                    <a:pt x="842" y="171"/>
                  </a:lnTo>
                  <a:lnTo>
                    <a:pt x="857" y="190"/>
                  </a:lnTo>
                  <a:lnTo>
                    <a:pt x="874" y="219"/>
                  </a:lnTo>
                  <a:lnTo>
                    <a:pt x="882" y="242"/>
                  </a:lnTo>
                  <a:lnTo>
                    <a:pt x="880" y="243"/>
                  </a:lnTo>
                  <a:lnTo>
                    <a:pt x="876" y="247"/>
                  </a:lnTo>
                  <a:lnTo>
                    <a:pt x="870" y="247"/>
                  </a:lnTo>
                  <a:lnTo>
                    <a:pt x="863" y="247"/>
                  </a:lnTo>
                  <a:lnTo>
                    <a:pt x="853" y="245"/>
                  </a:lnTo>
                  <a:lnTo>
                    <a:pt x="846" y="242"/>
                  </a:lnTo>
                  <a:lnTo>
                    <a:pt x="836" y="240"/>
                  </a:lnTo>
                  <a:lnTo>
                    <a:pt x="828" y="234"/>
                  </a:lnTo>
                  <a:lnTo>
                    <a:pt x="811" y="226"/>
                  </a:lnTo>
                  <a:lnTo>
                    <a:pt x="796" y="217"/>
                  </a:lnTo>
                  <a:lnTo>
                    <a:pt x="783" y="209"/>
                  </a:lnTo>
                  <a:lnTo>
                    <a:pt x="770" y="204"/>
                  </a:lnTo>
                  <a:lnTo>
                    <a:pt x="760" y="204"/>
                  </a:lnTo>
                  <a:lnTo>
                    <a:pt x="751" y="209"/>
                  </a:lnTo>
                  <a:lnTo>
                    <a:pt x="749" y="215"/>
                  </a:lnTo>
                  <a:lnTo>
                    <a:pt x="749" y="223"/>
                  </a:lnTo>
                  <a:lnTo>
                    <a:pt x="752" y="240"/>
                  </a:lnTo>
                  <a:lnTo>
                    <a:pt x="775" y="281"/>
                  </a:lnTo>
                  <a:lnTo>
                    <a:pt x="794" y="321"/>
                  </a:lnTo>
                  <a:lnTo>
                    <a:pt x="794" y="337"/>
                  </a:lnTo>
                  <a:lnTo>
                    <a:pt x="792" y="340"/>
                  </a:lnTo>
                  <a:lnTo>
                    <a:pt x="787" y="344"/>
                  </a:lnTo>
                  <a:lnTo>
                    <a:pt x="779" y="346"/>
                  </a:lnTo>
                  <a:lnTo>
                    <a:pt x="771" y="346"/>
                  </a:lnTo>
                  <a:lnTo>
                    <a:pt x="764" y="342"/>
                  </a:lnTo>
                  <a:lnTo>
                    <a:pt x="754" y="338"/>
                  </a:lnTo>
                  <a:lnTo>
                    <a:pt x="739" y="327"/>
                  </a:lnTo>
                  <a:lnTo>
                    <a:pt x="724" y="314"/>
                  </a:lnTo>
                  <a:lnTo>
                    <a:pt x="707" y="299"/>
                  </a:lnTo>
                  <a:lnTo>
                    <a:pt x="692" y="285"/>
                  </a:lnTo>
                  <a:lnTo>
                    <a:pt x="661" y="268"/>
                  </a:lnTo>
                  <a:lnTo>
                    <a:pt x="646" y="268"/>
                  </a:lnTo>
                  <a:lnTo>
                    <a:pt x="635" y="270"/>
                  </a:lnTo>
                  <a:lnTo>
                    <a:pt x="625" y="276"/>
                  </a:lnTo>
                  <a:lnTo>
                    <a:pt x="623" y="278"/>
                  </a:lnTo>
                  <a:lnTo>
                    <a:pt x="621" y="283"/>
                  </a:lnTo>
                  <a:lnTo>
                    <a:pt x="619" y="291"/>
                  </a:lnTo>
                  <a:lnTo>
                    <a:pt x="621" y="302"/>
                  </a:lnTo>
                  <a:lnTo>
                    <a:pt x="636" y="327"/>
                  </a:lnTo>
                  <a:lnTo>
                    <a:pt x="659" y="346"/>
                  </a:lnTo>
                  <a:lnTo>
                    <a:pt x="673" y="352"/>
                  </a:lnTo>
                  <a:lnTo>
                    <a:pt x="682" y="357"/>
                  </a:lnTo>
                  <a:lnTo>
                    <a:pt x="694" y="363"/>
                  </a:lnTo>
                  <a:lnTo>
                    <a:pt x="703" y="371"/>
                  </a:lnTo>
                  <a:lnTo>
                    <a:pt x="720" y="394"/>
                  </a:lnTo>
                  <a:lnTo>
                    <a:pt x="722" y="409"/>
                  </a:lnTo>
                  <a:lnTo>
                    <a:pt x="716" y="422"/>
                  </a:lnTo>
                  <a:lnTo>
                    <a:pt x="705" y="434"/>
                  </a:lnTo>
                  <a:lnTo>
                    <a:pt x="690" y="443"/>
                  </a:lnTo>
                  <a:lnTo>
                    <a:pt x="680" y="447"/>
                  </a:lnTo>
                  <a:lnTo>
                    <a:pt x="671" y="449"/>
                  </a:lnTo>
                  <a:lnTo>
                    <a:pt x="661" y="451"/>
                  </a:lnTo>
                  <a:lnTo>
                    <a:pt x="652" y="451"/>
                  </a:lnTo>
                  <a:lnTo>
                    <a:pt x="642" y="449"/>
                  </a:lnTo>
                  <a:lnTo>
                    <a:pt x="635" y="445"/>
                  </a:lnTo>
                  <a:lnTo>
                    <a:pt x="625" y="441"/>
                  </a:lnTo>
                  <a:lnTo>
                    <a:pt x="617" y="435"/>
                  </a:lnTo>
                  <a:lnTo>
                    <a:pt x="602" y="420"/>
                  </a:lnTo>
                  <a:lnTo>
                    <a:pt x="587" y="399"/>
                  </a:lnTo>
                  <a:lnTo>
                    <a:pt x="557" y="357"/>
                  </a:lnTo>
                  <a:lnTo>
                    <a:pt x="528" y="325"/>
                  </a:lnTo>
                  <a:lnTo>
                    <a:pt x="517" y="318"/>
                  </a:lnTo>
                  <a:lnTo>
                    <a:pt x="505" y="319"/>
                  </a:lnTo>
                  <a:lnTo>
                    <a:pt x="501" y="323"/>
                  </a:lnTo>
                  <a:lnTo>
                    <a:pt x="500" y="329"/>
                  </a:lnTo>
                  <a:lnTo>
                    <a:pt x="503" y="340"/>
                  </a:lnTo>
                  <a:lnTo>
                    <a:pt x="528" y="373"/>
                  </a:lnTo>
                  <a:lnTo>
                    <a:pt x="543" y="388"/>
                  </a:lnTo>
                  <a:lnTo>
                    <a:pt x="555" y="405"/>
                  </a:lnTo>
                  <a:lnTo>
                    <a:pt x="560" y="420"/>
                  </a:lnTo>
                  <a:lnTo>
                    <a:pt x="557" y="434"/>
                  </a:lnTo>
                  <a:lnTo>
                    <a:pt x="551" y="439"/>
                  </a:lnTo>
                  <a:lnTo>
                    <a:pt x="541" y="445"/>
                  </a:lnTo>
                  <a:lnTo>
                    <a:pt x="530" y="449"/>
                  </a:lnTo>
                  <a:lnTo>
                    <a:pt x="524" y="451"/>
                  </a:lnTo>
                  <a:lnTo>
                    <a:pt x="517" y="453"/>
                  </a:lnTo>
                  <a:lnTo>
                    <a:pt x="509" y="454"/>
                  </a:lnTo>
                  <a:lnTo>
                    <a:pt x="501" y="456"/>
                  </a:lnTo>
                  <a:lnTo>
                    <a:pt x="494" y="456"/>
                  </a:lnTo>
                  <a:lnTo>
                    <a:pt x="484" y="458"/>
                  </a:lnTo>
                  <a:lnTo>
                    <a:pt x="475" y="458"/>
                  </a:lnTo>
                  <a:lnTo>
                    <a:pt x="465" y="460"/>
                  </a:lnTo>
                  <a:lnTo>
                    <a:pt x="458" y="460"/>
                  </a:lnTo>
                  <a:lnTo>
                    <a:pt x="448" y="460"/>
                  </a:lnTo>
                  <a:lnTo>
                    <a:pt x="439" y="460"/>
                  </a:lnTo>
                  <a:lnTo>
                    <a:pt x="429" y="458"/>
                  </a:lnTo>
                  <a:lnTo>
                    <a:pt x="420" y="458"/>
                  </a:lnTo>
                  <a:lnTo>
                    <a:pt x="410" y="458"/>
                  </a:lnTo>
                  <a:lnTo>
                    <a:pt x="401" y="456"/>
                  </a:lnTo>
                  <a:lnTo>
                    <a:pt x="391" y="454"/>
                  </a:lnTo>
                  <a:lnTo>
                    <a:pt x="384" y="453"/>
                  </a:lnTo>
                  <a:lnTo>
                    <a:pt x="374" y="451"/>
                  </a:lnTo>
                  <a:lnTo>
                    <a:pt x="366" y="447"/>
                  </a:lnTo>
                  <a:lnTo>
                    <a:pt x="359" y="445"/>
                  </a:lnTo>
                  <a:lnTo>
                    <a:pt x="346" y="437"/>
                  </a:lnTo>
                  <a:lnTo>
                    <a:pt x="332" y="430"/>
                  </a:lnTo>
                  <a:lnTo>
                    <a:pt x="323" y="418"/>
                  </a:lnTo>
                  <a:lnTo>
                    <a:pt x="306" y="399"/>
                  </a:lnTo>
                  <a:lnTo>
                    <a:pt x="287" y="386"/>
                  </a:lnTo>
                  <a:lnTo>
                    <a:pt x="268" y="378"/>
                  </a:lnTo>
                  <a:lnTo>
                    <a:pt x="258" y="375"/>
                  </a:lnTo>
                  <a:lnTo>
                    <a:pt x="249" y="373"/>
                  </a:lnTo>
                  <a:lnTo>
                    <a:pt x="239" y="371"/>
                  </a:lnTo>
                  <a:lnTo>
                    <a:pt x="232" y="369"/>
                  </a:lnTo>
                  <a:lnTo>
                    <a:pt x="216" y="369"/>
                  </a:lnTo>
                  <a:lnTo>
                    <a:pt x="207" y="369"/>
                  </a:lnTo>
                  <a:lnTo>
                    <a:pt x="205" y="369"/>
                  </a:lnTo>
                  <a:lnTo>
                    <a:pt x="334" y="331"/>
                  </a:lnTo>
                  <a:lnTo>
                    <a:pt x="509" y="418"/>
                  </a:lnTo>
                  <a:lnTo>
                    <a:pt x="374" y="316"/>
                  </a:lnTo>
                  <a:lnTo>
                    <a:pt x="530" y="270"/>
                  </a:lnTo>
                  <a:lnTo>
                    <a:pt x="655" y="409"/>
                  </a:lnTo>
                  <a:lnTo>
                    <a:pt x="562" y="259"/>
                  </a:lnTo>
                  <a:lnTo>
                    <a:pt x="663" y="224"/>
                  </a:lnTo>
                  <a:lnTo>
                    <a:pt x="764" y="314"/>
                  </a:lnTo>
                  <a:lnTo>
                    <a:pt x="692" y="215"/>
                  </a:lnTo>
                  <a:lnTo>
                    <a:pt x="771" y="183"/>
                  </a:lnTo>
                  <a:lnTo>
                    <a:pt x="846" y="215"/>
                  </a:lnTo>
                  <a:lnTo>
                    <a:pt x="789" y="167"/>
                  </a:lnTo>
                  <a:lnTo>
                    <a:pt x="889" y="107"/>
                  </a:lnTo>
                  <a:lnTo>
                    <a:pt x="754" y="167"/>
                  </a:lnTo>
                  <a:lnTo>
                    <a:pt x="646" y="209"/>
                  </a:lnTo>
                  <a:lnTo>
                    <a:pt x="794" y="44"/>
                  </a:lnTo>
                  <a:lnTo>
                    <a:pt x="604" y="217"/>
                  </a:lnTo>
                  <a:lnTo>
                    <a:pt x="520" y="242"/>
                  </a:lnTo>
                  <a:lnTo>
                    <a:pt x="623" y="67"/>
                  </a:lnTo>
                  <a:lnTo>
                    <a:pt x="481" y="249"/>
                  </a:lnTo>
                  <a:lnTo>
                    <a:pt x="359" y="287"/>
                  </a:lnTo>
                  <a:lnTo>
                    <a:pt x="412" y="126"/>
                  </a:lnTo>
                  <a:lnTo>
                    <a:pt x="321" y="299"/>
                  </a:lnTo>
                  <a:lnTo>
                    <a:pt x="306" y="306"/>
                  </a:lnTo>
                  <a:lnTo>
                    <a:pt x="289" y="312"/>
                  </a:lnTo>
                  <a:lnTo>
                    <a:pt x="268" y="321"/>
                  </a:lnTo>
                  <a:lnTo>
                    <a:pt x="245" y="329"/>
                  </a:lnTo>
                  <a:lnTo>
                    <a:pt x="222" y="338"/>
                  </a:lnTo>
                  <a:lnTo>
                    <a:pt x="216" y="340"/>
                  </a:lnTo>
                  <a:lnTo>
                    <a:pt x="211" y="342"/>
                  </a:lnTo>
                  <a:lnTo>
                    <a:pt x="205" y="342"/>
                  </a:lnTo>
                  <a:lnTo>
                    <a:pt x="201" y="344"/>
                  </a:lnTo>
                  <a:lnTo>
                    <a:pt x="195" y="346"/>
                  </a:lnTo>
                  <a:lnTo>
                    <a:pt x="190" y="348"/>
                  </a:lnTo>
                  <a:lnTo>
                    <a:pt x="180" y="350"/>
                  </a:lnTo>
                  <a:lnTo>
                    <a:pt x="171" y="350"/>
                  </a:lnTo>
                  <a:lnTo>
                    <a:pt x="165" y="352"/>
                  </a:lnTo>
                  <a:lnTo>
                    <a:pt x="159" y="352"/>
                  </a:lnTo>
                  <a:lnTo>
                    <a:pt x="154" y="352"/>
                  </a:lnTo>
                  <a:lnTo>
                    <a:pt x="148" y="352"/>
                  </a:lnTo>
                  <a:lnTo>
                    <a:pt x="140" y="352"/>
                  </a:lnTo>
                  <a:lnTo>
                    <a:pt x="133" y="350"/>
                  </a:lnTo>
                  <a:lnTo>
                    <a:pt x="125" y="350"/>
                  </a:lnTo>
                  <a:lnTo>
                    <a:pt x="117" y="350"/>
                  </a:lnTo>
                  <a:lnTo>
                    <a:pt x="112" y="348"/>
                  </a:lnTo>
                  <a:lnTo>
                    <a:pt x="104" y="348"/>
                  </a:lnTo>
                  <a:lnTo>
                    <a:pt x="97" y="346"/>
                  </a:lnTo>
                  <a:lnTo>
                    <a:pt x="87" y="346"/>
                  </a:lnTo>
                  <a:lnTo>
                    <a:pt x="79" y="344"/>
                  </a:lnTo>
                  <a:lnTo>
                    <a:pt x="74" y="344"/>
                  </a:lnTo>
                  <a:lnTo>
                    <a:pt x="58" y="342"/>
                  </a:lnTo>
                  <a:lnTo>
                    <a:pt x="51" y="340"/>
                  </a:lnTo>
                  <a:lnTo>
                    <a:pt x="45" y="340"/>
                  </a:lnTo>
                  <a:lnTo>
                    <a:pt x="32" y="338"/>
                  </a:lnTo>
                  <a:lnTo>
                    <a:pt x="20" y="337"/>
                  </a:lnTo>
                  <a:lnTo>
                    <a:pt x="13" y="335"/>
                  </a:lnTo>
                  <a:lnTo>
                    <a:pt x="5" y="335"/>
                  </a:lnTo>
                  <a:lnTo>
                    <a:pt x="0" y="333"/>
                  </a:lnTo>
                  <a:lnTo>
                    <a:pt x="102" y="272"/>
                  </a:lnTo>
                  <a:lnTo>
                    <a:pt x="104" y="281"/>
                  </a:lnTo>
                  <a:lnTo>
                    <a:pt x="121" y="299"/>
                  </a:lnTo>
                  <a:lnTo>
                    <a:pt x="148" y="316"/>
                  </a:lnTo>
                  <a:close/>
                </a:path>
              </a:pathLst>
            </a:custGeom>
            <a:gradFill rotWithShape="1">
              <a:gsLst>
                <a:gs pos="0">
                  <a:srgbClr val="FF00FF"/>
                </a:gs>
                <a:gs pos="50000">
                  <a:srgbClr val="0000FF"/>
                </a:gs>
                <a:gs pos="100000">
                  <a:srgbClr val="FF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800" kern="1200" smtClean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065" name="Freeform 19"/>
            <p:cNvSpPr>
              <a:spLocks/>
            </p:cNvSpPr>
            <p:nvPr/>
          </p:nvSpPr>
          <p:spPr bwMode="auto">
            <a:xfrm rot="4272610">
              <a:off x="555" y="672"/>
              <a:ext cx="464" cy="230"/>
            </a:xfrm>
            <a:custGeom>
              <a:avLst/>
              <a:gdLst>
                <a:gd name="T0" fmla="*/ 0 w 930"/>
                <a:gd name="T1" fmla="*/ 1 h 460"/>
                <a:gd name="T2" fmla="*/ 0 w 930"/>
                <a:gd name="T3" fmla="*/ 1 h 460"/>
                <a:gd name="T4" fmla="*/ 0 w 930"/>
                <a:gd name="T5" fmla="*/ 1 h 460"/>
                <a:gd name="T6" fmla="*/ 0 w 930"/>
                <a:gd name="T7" fmla="*/ 1 h 460"/>
                <a:gd name="T8" fmla="*/ 0 w 930"/>
                <a:gd name="T9" fmla="*/ 1 h 460"/>
                <a:gd name="T10" fmla="*/ 0 w 930"/>
                <a:gd name="T11" fmla="*/ 1 h 460"/>
                <a:gd name="T12" fmla="*/ 0 w 930"/>
                <a:gd name="T13" fmla="*/ 1 h 460"/>
                <a:gd name="T14" fmla="*/ 0 w 930"/>
                <a:gd name="T15" fmla="*/ 1 h 460"/>
                <a:gd name="T16" fmla="*/ 0 w 930"/>
                <a:gd name="T17" fmla="*/ 1 h 460"/>
                <a:gd name="T18" fmla="*/ 0 w 930"/>
                <a:gd name="T19" fmla="*/ 1 h 460"/>
                <a:gd name="T20" fmla="*/ 0 w 930"/>
                <a:gd name="T21" fmla="*/ 1 h 460"/>
                <a:gd name="T22" fmla="*/ 0 w 930"/>
                <a:gd name="T23" fmla="*/ 1 h 460"/>
                <a:gd name="T24" fmla="*/ 0 w 930"/>
                <a:gd name="T25" fmla="*/ 1 h 460"/>
                <a:gd name="T26" fmla="*/ 0 w 930"/>
                <a:gd name="T27" fmla="*/ 1 h 460"/>
                <a:gd name="T28" fmla="*/ 0 w 930"/>
                <a:gd name="T29" fmla="*/ 1 h 460"/>
                <a:gd name="T30" fmla="*/ 0 w 930"/>
                <a:gd name="T31" fmla="*/ 1 h 460"/>
                <a:gd name="T32" fmla="*/ 0 w 930"/>
                <a:gd name="T33" fmla="*/ 1 h 460"/>
                <a:gd name="T34" fmla="*/ 0 w 930"/>
                <a:gd name="T35" fmla="*/ 1 h 460"/>
                <a:gd name="T36" fmla="*/ 0 w 930"/>
                <a:gd name="T37" fmla="*/ 1 h 460"/>
                <a:gd name="T38" fmla="*/ 0 w 930"/>
                <a:gd name="T39" fmla="*/ 1 h 460"/>
                <a:gd name="T40" fmla="*/ 0 w 930"/>
                <a:gd name="T41" fmla="*/ 1 h 460"/>
                <a:gd name="T42" fmla="*/ 0 w 930"/>
                <a:gd name="T43" fmla="*/ 1 h 460"/>
                <a:gd name="T44" fmla="*/ 0 w 930"/>
                <a:gd name="T45" fmla="*/ 1 h 460"/>
                <a:gd name="T46" fmla="*/ 0 w 930"/>
                <a:gd name="T47" fmla="*/ 1 h 460"/>
                <a:gd name="T48" fmla="*/ 0 w 930"/>
                <a:gd name="T49" fmla="*/ 1 h 460"/>
                <a:gd name="T50" fmla="*/ 0 w 930"/>
                <a:gd name="T51" fmla="*/ 1 h 460"/>
                <a:gd name="T52" fmla="*/ 0 w 930"/>
                <a:gd name="T53" fmla="*/ 1 h 460"/>
                <a:gd name="T54" fmla="*/ 0 w 930"/>
                <a:gd name="T55" fmla="*/ 1 h 460"/>
                <a:gd name="T56" fmla="*/ 0 w 930"/>
                <a:gd name="T57" fmla="*/ 1 h 460"/>
                <a:gd name="T58" fmla="*/ 0 w 930"/>
                <a:gd name="T59" fmla="*/ 1 h 460"/>
                <a:gd name="T60" fmla="*/ 0 w 930"/>
                <a:gd name="T61" fmla="*/ 1 h 460"/>
                <a:gd name="T62" fmla="*/ 0 w 930"/>
                <a:gd name="T63" fmla="*/ 1 h 460"/>
                <a:gd name="T64" fmla="*/ 0 w 930"/>
                <a:gd name="T65" fmla="*/ 1 h 460"/>
                <a:gd name="T66" fmla="*/ 0 w 930"/>
                <a:gd name="T67" fmla="*/ 1 h 460"/>
                <a:gd name="T68" fmla="*/ 0 w 930"/>
                <a:gd name="T69" fmla="*/ 1 h 460"/>
                <a:gd name="T70" fmla="*/ 0 w 930"/>
                <a:gd name="T71" fmla="*/ 1 h 460"/>
                <a:gd name="T72" fmla="*/ 0 w 930"/>
                <a:gd name="T73" fmla="*/ 1 h 460"/>
                <a:gd name="T74" fmla="*/ 0 w 930"/>
                <a:gd name="T75" fmla="*/ 1 h 460"/>
                <a:gd name="T76" fmla="*/ 0 w 930"/>
                <a:gd name="T77" fmla="*/ 1 h 460"/>
                <a:gd name="T78" fmla="*/ 0 w 930"/>
                <a:gd name="T79" fmla="*/ 1 h 460"/>
                <a:gd name="T80" fmla="*/ 0 w 930"/>
                <a:gd name="T81" fmla="*/ 1 h 460"/>
                <a:gd name="T82" fmla="*/ 0 w 930"/>
                <a:gd name="T83" fmla="*/ 1 h 460"/>
                <a:gd name="T84" fmla="*/ 0 w 930"/>
                <a:gd name="T85" fmla="*/ 1 h 460"/>
                <a:gd name="T86" fmla="*/ 0 w 930"/>
                <a:gd name="T87" fmla="*/ 1 h 460"/>
                <a:gd name="T88" fmla="*/ 0 w 930"/>
                <a:gd name="T89" fmla="*/ 1 h 460"/>
                <a:gd name="T90" fmla="*/ 0 w 930"/>
                <a:gd name="T91" fmla="*/ 1 h 460"/>
                <a:gd name="T92" fmla="*/ 0 w 930"/>
                <a:gd name="T93" fmla="*/ 1 h 460"/>
                <a:gd name="T94" fmla="*/ 0 w 930"/>
                <a:gd name="T95" fmla="*/ 1 h 460"/>
                <a:gd name="T96" fmla="*/ 0 w 930"/>
                <a:gd name="T97" fmla="*/ 1 h 460"/>
                <a:gd name="T98" fmla="*/ 0 w 930"/>
                <a:gd name="T99" fmla="*/ 1 h 460"/>
                <a:gd name="T100" fmla="*/ 0 w 930"/>
                <a:gd name="T101" fmla="*/ 1 h 460"/>
                <a:gd name="T102" fmla="*/ 0 w 930"/>
                <a:gd name="T103" fmla="*/ 1 h 460"/>
                <a:gd name="T104" fmla="*/ 0 w 930"/>
                <a:gd name="T105" fmla="*/ 1 h 460"/>
                <a:gd name="T106" fmla="*/ 0 w 930"/>
                <a:gd name="T107" fmla="*/ 1 h 460"/>
                <a:gd name="T108" fmla="*/ 0 w 930"/>
                <a:gd name="T109" fmla="*/ 1 h 460"/>
                <a:gd name="T110" fmla="*/ 0 w 930"/>
                <a:gd name="T111" fmla="*/ 1 h 460"/>
                <a:gd name="T112" fmla="*/ 0 w 930"/>
                <a:gd name="T113" fmla="*/ 1 h 460"/>
                <a:gd name="T114" fmla="*/ 0 w 930"/>
                <a:gd name="T115" fmla="*/ 1 h 4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30"/>
                <a:gd name="T175" fmla="*/ 0 h 460"/>
                <a:gd name="T176" fmla="*/ 930 w 930"/>
                <a:gd name="T177" fmla="*/ 460 h 4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30" h="460">
                  <a:moveTo>
                    <a:pt x="149" y="316"/>
                  </a:moveTo>
                  <a:lnTo>
                    <a:pt x="152" y="316"/>
                  </a:lnTo>
                  <a:lnTo>
                    <a:pt x="162" y="316"/>
                  </a:lnTo>
                  <a:lnTo>
                    <a:pt x="168" y="316"/>
                  </a:lnTo>
                  <a:lnTo>
                    <a:pt x="175" y="316"/>
                  </a:lnTo>
                  <a:lnTo>
                    <a:pt x="185" y="314"/>
                  </a:lnTo>
                  <a:lnTo>
                    <a:pt x="192" y="312"/>
                  </a:lnTo>
                  <a:lnTo>
                    <a:pt x="213" y="305"/>
                  </a:lnTo>
                  <a:lnTo>
                    <a:pt x="234" y="291"/>
                  </a:lnTo>
                  <a:lnTo>
                    <a:pt x="246" y="284"/>
                  </a:lnTo>
                  <a:lnTo>
                    <a:pt x="251" y="280"/>
                  </a:lnTo>
                  <a:lnTo>
                    <a:pt x="255" y="274"/>
                  </a:lnTo>
                  <a:lnTo>
                    <a:pt x="261" y="268"/>
                  </a:lnTo>
                  <a:lnTo>
                    <a:pt x="266" y="263"/>
                  </a:lnTo>
                  <a:lnTo>
                    <a:pt x="272" y="257"/>
                  </a:lnTo>
                  <a:lnTo>
                    <a:pt x="276" y="249"/>
                  </a:lnTo>
                  <a:lnTo>
                    <a:pt x="282" y="242"/>
                  </a:lnTo>
                  <a:lnTo>
                    <a:pt x="285" y="236"/>
                  </a:lnTo>
                  <a:lnTo>
                    <a:pt x="289" y="229"/>
                  </a:lnTo>
                  <a:lnTo>
                    <a:pt x="293" y="221"/>
                  </a:lnTo>
                  <a:lnTo>
                    <a:pt x="299" y="215"/>
                  </a:lnTo>
                  <a:lnTo>
                    <a:pt x="303" y="208"/>
                  </a:lnTo>
                  <a:lnTo>
                    <a:pt x="306" y="202"/>
                  </a:lnTo>
                  <a:lnTo>
                    <a:pt x="310" y="194"/>
                  </a:lnTo>
                  <a:lnTo>
                    <a:pt x="312" y="189"/>
                  </a:lnTo>
                  <a:lnTo>
                    <a:pt x="316" y="183"/>
                  </a:lnTo>
                  <a:lnTo>
                    <a:pt x="323" y="170"/>
                  </a:lnTo>
                  <a:lnTo>
                    <a:pt x="325" y="164"/>
                  </a:lnTo>
                  <a:lnTo>
                    <a:pt x="329" y="158"/>
                  </a:lnTo>
                  <a:lnTo>
                    <a:pt x="337" y="147"/>
                  </a:lnTo>
                  <a:lnTo>
                    <a:pt x="342" y="135"/>
                  </a:lnTo>
                  <a:lnTo>
                    <a:pt x="348" y="126"/>
                  </a:lnTo>
                  <a:lnTo>
                    <a:pt x="356" y="118"/>
                  </a:lnTo>
                  <a:lnTo>
                    <a:pt x="363" y="109"/>
                  </a:lnTo>
                  <a:lnTo>
                    <a:pt x="381" y="96"/>
                  </a:lnTo>
                  <a:lnTo>
                    <a:pt x="400" y="84"/>
                  </a:lnTo>
                  <a:lnTo>
                    <a:pt x="411" y="80"/>
                  </a:lnTo>
                  <a:lnTo>
                    <a:pt x="422" y="78"/>
                  </a:lnTo>
                  <a:lnTo>
                    <a:pt x="426" y="77"/>
                  </a:lnTo>
                  <a:lnTo>
                    <a:pt x="432" y="75"/>
                  </a:lnTo>
                  <a:lnTo>
                    <a:pt x="441" y="75"/>
                  </a:lnTo>
                  <a:lnTo>
                    <a:pt x="451" y="73"/>
                  </a:lnTo>
                  <a:lnTo>
                    <a:pt x="460" y="71"/>
                  </a:lnTo>
                  <a:lnTo>
                    <a:pt x="468" y="71"/>
                  </a:lnTo>
                  <a:lnTo>
                    <a:pt x="476" y="71"/>
                  </a:lnTo>
                  <a:lnTo>
                    <a:pt x="483" y="71"/>
                  </a:lnTo>
                  <a:lnTo>
                    <a:pt x="489" y="71"/>
                  </a:lnTo>
                  <a:lnTo>
                    <a:pt x="498" y="73"/>
                  </a:lnTo>
                  <a:lnTo>
                    <a:pt x="508" y="73"/>
                  </a:lnTo>
                  <a:lnTo>
                    <a:pt x="504" y="75"/>
                  </a:lnTo>
                  <a:lnTo>
                    <a:pt x="498" y="82"/>
                  </a:lnTo>
                  <a:lnTo>
                    <a:pt x="493" y="86"/>
                  </a:lnTo>
                  <a:lnTo>
                    <a:pt x="487" y="92"/>
                  </a:lnTo>
                  <a:lnTo>
                    <a:pt x="481" y="97"/>
                  </a:lnTo>
                  <a:lnTo>
                    <a:pt x="477" y="103"/>
                  </a:lnTo>
                  <a:lnTo>
                    <a:pt x="472" y="111"/>
                  </a:lnTo>
                  <a:lnTo>
                    <a:pt x="466" y="116"/>
                  </a:lnTo>
                  <a:lnTo>
                    <a:pt x="460" y="124"/>
                  </a:lnTo>
                  <a:lnTo>
                    <a:pt x="457" y="132"/>
                  </a:lnTo>
                  <a:lnTo>
                    <a:pt x="453" y="137"/>
                  </a:lnTo>
                  <a:lnTo>
                    <a:pt x="451" y="145"/>
                  </a:lnTo>
                  <a:lnTo>
                    <a:pt x="451" y="158"/>
                  </a:lnTo>
                  <a:lnTo>
                    <a:pt x="455" y="168"/>
                  </a:lnTo>
                  <a:lnTo>
                    <a:pt x="462" y="173"/>
                  </a:lnTo>
                  <a:lnTo>
                    <a:pt x="472" y="175"/>
                  </a:lnTo>
                  <a:lnTo>
                    <a:pt x="485" y="173"/>
                  </a:lnTo>
                  <a:lnTo>
                    <a:pt x="498" y="170"/>
                  </a:lnTo>
                  <a:lnTo>
                    <a:pt x="512" y="162"/>
                  </a:lnTo>
                  <a:lnTo>
                    <a:pt x="523" y="153"/>
                  </a:lnTo>
                  <a:lnTo>
                    <a:pt x="529" y="147"/>
                  </a:lnTo>
                  <a:lnTo>
                    <a:pt x="533" y="141"/>
                  </a:lnTo>
                  <a:lnTo>
                    <a:pt x="536" y="134"/>
                  </a:lnTo>
                  <a:lnTo>
                    <a:pt x="542" y="124"/>
                  </a:lnTo>
                  <a:lnTo>
                    <a:pt x="546" y="115"/>
                  </a:lnTo>
                  <a:lnTo>
                    <a:pt x="552" y="105"/>
                  </a:lnTo>
                  <a:lnTo>
                    <a:pt x="557" y="94"/>
                  </a:lnTo>
                  <a:lnTo>
                    <a:pt x="565" y="82"/>
                  </a:lnTo>
                  <a:lnTo>
                    <a:pt x="571" y="73"/>
                  </a:lnTo>
                  <a:lnTo>
                    <a:pt x="578" y="61"/>
                  </a:lnTo>
                  <a:lnTo>
                    <a:pt x="586" y="52"/>
                  </a:lnTo>
                  <a:lnTo>
                    <a:pt x="593" y="44"/>
                  </a:lnTo>
                  <a:lnTo>
                    <a:pt x="611" y="33"/>
                  </a:lnTo>
                  <a:lnTo>
                    <a:pt x="618" y="31"/>
                  </a:lnTo>
                  <a:lnTo>
                    <a:pt x="622" y="29"/>
                  </a:lnTo>
                  <a:lnTo>
                    <a:pt x="628" y="29"/>
                  </a:lnTo>
                  <a:lnTo>
                    <a:pt x="635" y="31"/>
                  </a:lnTo>
                  <a:lnTo>
                    <a:pt x="645" y="37"/>
                  </a:lnTo>
                  <a:lnTo>
                    <a:pt x="656" y="50"/>
                  </a:lnTo>
                  <a:lnTo>
                    <a:pt x="656" y="69"/>
                  </a:lnTo>
                  <a:lnTo>
                    <a:pt x="654" y="78"/>
                  </a:lnTo>
                  <a:lnTo>
                    <a:pt x="649" y="88"/>
                  </a:lnTo>
                  <a:lnTo>
                    <a:pt x="643" y="99"/>
                  </a:lnTo>
                  <a:lnTo>
                    <a:pt x="635" y="109"/>
                  </a:lnTo>
                  <a:lnTo>
                    <a:pt x="628" y="118"/>
                  </a:lnTo>
                  <a:lnTo>
                    <a:pt x="622" y="130"/>
                  </a:lnTo>
                  <a:lnTo>
                    <a:pt x="616" y="137"/>
                  </a:lnTo>
                  <a:lnTo>
                    <a:pt x="611" y="147"/>
                  </a:lnTo>
                  <a:lnTo>
                    <a:pt x="607" y="162"/>
                  </a:lnTo>
                  <a:lnTo>
                    <a:pt x="611" y="172"/>
                  </a:lnTo>
                  <a:lnTo>
                    <a:pt x="618" y="173"/>
                  </a:lnTo>
                  <a:lnTo>
                    <a:pt x="626" y="168"/>
                  </a:lnTo>
                  <a:lnTo>
                    <a:pt x="637" y="160"/>
                  </a:lnTo>
                  <a:lnTo>
                    <a:pt x="643" y="154"/>
                  </a:lnTo>
                  <a:lnTo>
                    <a:pt x="649" y="147"/>
                  </a:lnTo>
                  <a:lnTo>
                    <a:pt x="656" y="141"/>
                  </a:lnTo>
                  <a:lnTo>
                    <a:pt x="664" y="132"/>
                  </a:lnTo>
                  <a:lnTo>
                    <a:pt x="670" y="124"/>
                  </a:lnTo>
                  <a:lnTo>
                    <a:pt x="677" y="115"/>
                  </a:lnTo>
                  <a:lnTo>
                    <a:pt x="681" y="111"/>
                  </a:lnTo>
                  <a:lnTo>
                    <a:pt x="685" y="105"/>
                  </a:lnTo>
                  <a:lnTo>
                    <a:pt x="690" y="101"/>
                  </a:lnTo>
                  <a:lnTo>
                    <a:pt x="694" y="97"/>
                  </a:lnTo>
                  <a:lnTo>
                    <a:pt x="698" y="92"/>
                  </a:lnTo>
                  <a:lnTo>
                    <a:pt x="702" y="88"/>
                  </a:lnTo>
                  <a:lnTo>
                    <a:pt x="706" y="82"/>
                  </a:lnTo>
                  <a:lnTo>
                    <a:pt x="709" y="78"/>
                  </a:lnTo>
                  <a:lnTo>
                    <a:pt x="717" y="69"/>
                  </a:lnTo>
                  <a:lnTo>
                    <a:pt x="723" y="65"/>
                  </a:lnTo>
                  <a:lnTo>
                    <a:pt x="727" y="59"/>
                  </a:lnTo>
                  <a:lnTo>
                    <a:pt x="730" y="56"/>
                  </a:lnTo>
                  <a:lnTo>
                    <a:pt x="734" y="52"/>
                  </a:lnTo>
                  <a:lnTo>
                    <a:pt x="742" y="42"/>
                  </a:lnTo>
                  <a:lnTo>
                    <a:pt x="749" y="35"/>
                  </a:lnTo>
                  <a:lnTo>
                    <a:pt x="757" y="27"/>
                  </a:lnTo>
                  <a:lnTo>
                    <a:pt x="772" y="16"/>
                  </a:lnTo>
                  <a:lnTo>
                    <a:pt x="787" y="6"/>
                  </a:lnTo>
                  <a:lnTo>
                    <a:pt x="799" y="0"/>
                  </a:lnTo>
                  <a:lnTo>
                    <a:pt x="810" y="2"/>
                  </a:lnTo>
                  <a:lnTo>
                    <a:pt x="820" y="8"/>
                  </a:lnTo>
                  <a:lnTo>
                    <a:pt x="827" y="29"/>
                  </a:lnTo>
                  <a:lnTo>
                    <a:pt x="824" y="50"/>
                  </a:lnTo>
                  <a:lnTo>
                    <a:pt x="818" y="59"/>
                  </a:lnTo>
                  <a:lnTo>
                    <a:pt x="810" y="71"/>
                  </a:lnTo>
                  <a:lnTo>
                    <a:pt x="801" y="80"/>
                  </a:lnTo>
                  <a:lnTo>
                    <a:pt x="795" y="86"/>
                  </a:lnTo>
                  <a:lnTo>
                    <a:pt x="791" y="92"/>
                  </a:lnTo>
                  <a:lnTo>
                    <a:pt x="785" y="97"/>
                  </a:lnTo>
                  <a:lnTo>
                    <a:pt x="780" y="101"/>
                  </a:lnTo>
                  <a:lnTo>
                    <a:pt x="774" y="107"/>
                  </a:lnTo>
                  <a:lnTo>
                    <a:pt x="768" y="111"/>
                  </a:lnTo>
                  <a:lnTo>
                    <a:pt x="747" y="130"/>
                  </a:lnTo>
                  <a:lnTo>
                    <a:pt x="742" y="134"/>
                  </a:lnTo>
                  <a:lnTo>
                    <a:pt x="738" y="139"/>
                  </a:lnTo>
                  <a:lnTo>
                    <a:pt x="732" y="143"/>
                  </a:lnTo>
                  <a:lnTo>
                    <a:pt x="730" y="147"/>
                  </a:lnTo>
                  <a:lnTo>
                    <a:pt x="723" y="154"/>
                  </a:lnTo>
                  <a:lnTo>
                    <a:pt x="719" y="160"/>
                  </a:lnTo>
                  <a:lnTo>
                    <a:pt x="719" y="164"/>
                  </a:lnTo>
                  <a:lnTo>
                    <a:pt x="723" y="162"/>
                  </a:lnTo>
                  <a:lnTo>
                    <a:pt x="730" y="158"/>
                  </a:lnTo>
                  <a:lnTo>
                    <a:pt x="753" y="143"/>
                  </a:lnTo>
                  <a:lnTo>
                    <a:pt x="782" y="122"/>
                  </a:lnTo>
                  <a:lnTo>
                    <a:pt x="812" y="103"/>
                  </a:lnTo>
                  <a:lnTo>
                    <a:pt x="844" y="88"/>
                  </a:lnTo>
                  <a:lnTo>
                    <a:pt x="860" y="80"/>
                  </a:lnTo>
                  <a:lnTo>
                    <a:pt x="873" y="78"/>
                  </a:lnTo>
                  <a:lnTo>
                    <a:pt x="881" y="78"/>
                  </a:lnTo>
                  <a:lnTo>
                    <a:pt x="886" y="78"/>
                  </a:lnTo>
                  <a:lnTo>
                    <a:pt x="896" y="80"/>
                  </a:lnTo>
                  <a:lnTo>
                    <a:pt x="905" y="86"/>
                  </a:lnTo>
                  <a:lnTo>
                    <a:pt x="913" y="90"/>
                  </a:lnTo>
                  <a:lnTo>
                    <a:pt x="922" y="101"/>
                  </a:lnTo>
                  <a:lnTo>
                    <a:pt x="930" y="120"/>
                  </a:lnTo>
                  <a:lnTo>
                    <a:pt x="926" y="130"/>
                  </a:lnTo>
                  <a:lnTo>
                    <a:pt x="920" y="139"/>
                  </a:lnTo>
                  <a:lnTo>
                    <a:pt x="911" y="145"/>
                  </a:lnTo>
                  <a:lnTo>
                    <a:pt x="901" y="149"/>
                  </a:lnTo>
                  <a:lnTo>
                    <a:pt x="894" y="151"/>
                  </a:lnTo>
                  <a:lnTo>
                    <a:pt x="888" y="151"/>
                  </a:lnTo>
                  <a:lnTo>
                    <a:pt x="877" y="153"/>
                  </a:lnTo>
                  <a:lnTo>
                    <a:pt x="871" y="154"/>
                  </a:lnTo>
                  <a:lnTo>
                    <a:pt x="865" y="154"/>
                  </a:lnTo>
                  <a:lnTo>
                    <a:pt x="854" y="156"/>
                  </a:lnTo>
                  <a:lnTo>
                    <a:pt x="841" y="162"/>
                  </a:lnTo>
                  <a:lnTo>
                    <a:pt x="841" y="166"/>
                  </a:lnTo>
                  <a:lnTo>
                    <a:pt x="843" y="172"/>
                  </a:lnTo>
                  <a:lnTo>
                    <a:pt x="858" y="191"/>
                  </a:lnTo>
                  <a:lnTo>
                    <a:pt x="875" y="219"/>
                  </a:lnTo>
                  <a:lnTo>
                    <a:pt x="881" y="242"/>
                  </a:lnTo>
                  <a:lnTo>
                    <a:pt x="879" y="246"/>
                  </a:lnTo>
                  <a:lnTo>
                    <a:pt x="877" y="248"/>
                  </a:lnTo>
                  <a:lnTo>
                    <a:pt x="871" y="249"/>
                  </a:lnTo>
                  <a:lnTo>
                    <a:pt x="862" y="248"/>
                  </a:lnTo>
                  <a:lnTo>
                    <a:pt x="854" y="246"/>
                  </a:lnTo>
                  <a:lnTo>
                    <a:pt x="844" y="244"/>
                  </a:lnTo>
                  <a:lnTo>
                    <a:pt x="837" y="240"/>
                  </a:lnTo>
                  <a:lnTo>
                    <a:pt x="827" y="236"/>
                  </a:lnTo>
                  <a:lnTo>
                    <a:pt x="812" y="227"/>
                  </a:lnTo>
                  <a:lnTo>
                    <a:pt x="797" y="217"/>
                  </a:lnTo>
                  <a:lnTo>
                    <a:pt x="784" y="210"/>
                  </a:lnTo>
                  <a:lnTo>
                    <a:pt x="770" y="206"/>
                  </a:lnTo>
                  <a:lnTo>
                    <a:pt x="759" y="204"/>
                  </a:lnTo>
                  <a:lnTo>
                    <a:pt x="751" y="210"/>
                  </a:lnTo>
                  <a:lnTo>
                    <a:pt x="747" y="215"/>
                  </a:lnTo>
                  <a:lnTo>
                    <a:pt x="747" y="223"/>
                  </a:lnTo>
                  <a:lnTo>
                    <a:pt x="753" y="240"/>
                  </a:lnTo>
                  <a:lnTo>
                    <a:pt x="776" y="282"/>
                  </a:lnTo>
                  <a:lnTo>
                    <a:pt x="795" y="322"/>
                  </a:lnTo>
                  <a:lnTo>
                    <a:pt x="795" y="337"/>
                  </a:lnTo>
                  <a:lnTo>
                    <a:pt x="793" y="343"/>
                  </a:lnTo>
                  <a:lnTo>
                    <a:pt x="787" y="345"/>
                  </a:lnTo>
                  <a:lnTo>
                    <a:pt x="778" y="346"/>
                  </a:lnTo>
                  <a:lnTo>
                    <a:pt x="770" y="346"/>
                  </a:lnTo>
                  <a:lnTo>
                    <a:pt x="763" y="343"/>
                  </a:lnTo>
                  <a:lnTo>
                    <a:pt x="755" y="339"/>
                  </a:lnTo>
                  <a:lnTo>
                    <a:pt x="740" y="327"/>
                  </a:lnTo>
                  <a:lnTo>
                    <a:pt x="725" y="314"/>
                  </a:lnTo>
                  <a:lnTo>
                    <a:pt x="708" y="299"/>
                  </a:lnTo>
                  <a:lnTo>
                    <a:pt x="692" y="286"/>
                  </a:lnTo>
                  <a:lnTo>
                    <a:pt x="660" y="268"/>
                  </a:lnTo>
                  <a:lnTo>
                    <a:pt x="647" y="268"/>
                  </a:lnTo>
                  <a:lnTo>
                    <a:pt x="635" y="270"/>
                  </a:lnTo>
                  <a:lnTo>
                    <a:pt x="626" y="276"/>
                  </a:lnTo>
                  <a:lnTo>
                    <a:pt x="624" y="280"/>
                  </a:lnTo>
                  <a:lnTo>
                    <a:pt x="622" y="284"/>
                  </a:lnTo>
                  <a:lnTo>
                    <a:pt x="618" y="291"/>
                  </a:lnTo>
                  <a:lnTo>
                    <a:pt x="620" y="303"/>
                  </a:lnTo>
                  <a:lnTo>
                    <a:pt x="637" y="327"/>
                  </a:lnTo>
                  <a:lnTo>
                    <a:pt x="660" y="346"/>
                  </a:lnTo>
                  <a:lnTo>
                    <a:pt x="673" y="352"/>
                  </a:lnTo>
                  <a:lnTo>
                    <a:pt x="683" y="358"/>
                  </a:lnTo>
                  <a:lnTo>
                    <a:pt x="694" y="365"/>
                  </a:lnTo>
                  <a:lnTo>
                    <a:pt x="704" y="371"/>
                  </a:lnTo>
                  <a:lnTo>
                    <a:pt x="719" y="394"/>
                  </a:lnTo>
                  <a:lnTo>
                    <a:pt x="723" y="409"/>
                  </a:lnTo>
                  <a:lnTo>
                    <a:pt x="717" y="424"/>
                  </a:lnTo>
                  <a:lnTo>
                    <a:pt x="706" y="436"/>
                  </a:lnTo>
                  <a:lnTo>
                    <a:pt x="690" y="443"/>
                  </a:lnTo>
                  <a:lnTo>
                    <a:pt x="681" y="447"/>
                  </a:lnTo>
                  <a:lnTo>
                    <a:pt x="671" y="449"/>
                  </a:lnTo>
                  <a:lnTo>
                    <a:pt x="662" y="451"/>
                  </a:lnTo>
                  <a:lnTo>
                    <a:pt x="652" y="451"/>
                  </a:lnTo>
                  <a:lnTo>
                    <a:pt x="643" y="449"/>
                  </a:lnTo>
                  <a:lnTo>
                    <a:pt x="633" y="447"/>
                  </a:lnTo>
                  <a:lnTo>
                    <a:pt x="626" y="443"/>
                  </a:lnTo>
                  <a:lnTo>
                    <a:pt x="618" y="436"/>
                  </a:lnTo>
                  <a:lnTo>
                    <a:pt x="603" y="421"/>
                  </a:lnTo>
                  <a:lnTo>
                    <a:pt x="588" y="402"/>
                  </a:lnTo>
                  <a:lnTo>
                    <a:pt x="557" y="358"/>
                  </a:lnTo>
                  <a:lnTo>
                    <a:pt x="529" y="326"/>
                  </a:lnTo>
                  <a:lnTo>
                    <a:pt x="516" y="318"/>
                  </a:lnTo>
                  <a:lnTo>
                    <a:pt x="504" y="320"/>
                  </a:lnTo>
                  <a:lnTo>
                    <a:pt x="500" y="324"/>
                  </a:lnTo>
                  <a:lnTo>
                    <a:pt x="500" y="329"/>
                  </a:lnTo>
                  <a:lnTo>
                    <a:pt x="504" y="341"/>
                  </a:lnTo>
                  <a:lnTo>
                    <a:pt x="529" y="373"/>
                  </a:lnTo>
                  <a:lnTo>
                    <a:pt x="544" y="390"/>
                  </a:lnTo>
                  <a:lnTo>
                    <a:pt x="555" y="405"/>
                  </a:lnTo>
                  <a:lnTo>
                    <a:pt x="561" y="421"/>
                  </a:lnTo>
                  <a:lnTo>
                    <a:pt x="557" y="434"/>
                  </a:lnTo>
                  <a:lnTo>
                    <a:pt x="552" y="440"/>
                  </a:lnTo>
                  <a:lnTo>
                    <a:pt x="542" y="445"/>
                  </a:lnTo>
                  <a:lnTo>
                    <a:pt x="531" y="449"/>
                  </a:lnTo>
                  <a:lnTo>
                    <a:pt x="525" y="451"/>
                  </a:lnTo>
                  <a:lnTo>
                    <a:pt x="517" y="453"/>
                  </a:lnTo>
                  <a:lnTo>
                    <a:pt x="510" y="455"/>
                  </a:lnTo>
                  <a:lnTo>
                    <a:pt x="502" y="457"/>
                  </a:lnTo>
                  <a:lnTo>
                    <a:pt x="493" y="459"/>
                  </a:lnTo>
                  <a:lnTo>
                    <a:pt x="485" y="459"/>
                  </a:lnTo>
                  <a:lnTo>
                    <a:pt x="476" y="460"/>
                  </a:lnTo>
                  <a:lnTo>
                    <a:pt x="466" y="460"/>
                  </a:lnTo>
                  <a:lnTo>
                    <a:pt x="457" y="460"/>
                  </a:lnTo>
                  <a:lnTo>
                    <a:pt x="447" y="460"/>
                  </a:lnTo>
                  <a:lnTo>
                    <a:pt x="438" y="460"/>
                  </a:lnTo>
                  <a:lnTo>
                    <a:pt x="428" y="460"/>
                  </a:lnTo>
                  <a:lnTo>
                    <a:pt x="419" y="459"/>
                  </a:lnTo>
                  <a:lnTo>
                    <a:pt x="411" y="459"/>
                  </a:lnTo>
                  <a:lnTo>
                    <a:pt x="401" y="457"/>
                  </a:lnTo>
                  <a:lnTo>
                    <a:pt x="392" y="455"/>
                  </a:lnTo>
                  <a:lnTo>
                    <a:pt x="382" y="453"/>
                  </a:lnTo>
                  <a:lnTo>
                    <a:pt x="375" y="451"/>
                  </a:lnTo>
                  <a:lnTo>
                    <a:pt x="367" y="449"/>
                  </a:lnTo>
                  <a:lnTo>
                    <a:pt x="360" y="445"/>
                  </a:lnTo>
                  <a:lnTo>
                    <a:pt x="344" y="438"/>
                  </a:lnTo>
                  <a:lnTo>
                    <a:pt x="333" y="430"/>
                  </a:lnTo>
                  <a:lnTo>
                    <a:pt x="323" y="419"/>
                  </a:lnTo>
                  <a:lnTo>
                    <a:pt x="306" y="402"/>
                  </a:lnTo>
                  <a:lnTo>
                    <a:pt x="287" y="386"/>
                  </a:lnTo>
                  <a:lnTo>
                    <a:pt x="266" y="379"/>
                  </a:lnTo>
                  <a:lnTo>
                    <a:pt x="257" y="375"/>
                  </a:lnTo>
                  <a:lnTo>
                    <a:pt x="247" y="373"/>
                  </a:lnTo>
                  <a:lnTo>
                    <a:pt x="240" y="371"/>
                  </a:lnTo>
                  <a:lnTo>
                    <a:pt x="230" y="371"/>
                  </a:lnTo>
                  <a:lnTo>
                    <a:pt x="217" y="369"/>
                  </a:lnTo>
                  <a:lnTo>
                    <a:pt x="208" y="369"/>
                  </a:lnTo>
                  <a:lnTo>
                    <a:pt x="204" y="369"/>
                  </a:lnTo>
                  <a:lnTo>
                    <a:pt x="335" y="331"/>
                  </a:lnTo>
                  <a:lnTo>
                    <a:pt x="508" y="419"/>
                  </a:lnTo>
                  <a:lnTo>
                    <a:pt x="375" y="316"/>
                  </a:lnTo>
                  <a:lnTo>
                    <a:pt x="531" y="272"/>
                  </a:lnTo>
                  <a:lnTo>
                    <a:pt x="656" y="409"/>
                  </a:lnTo>
                  <a:lnTo>
                    <a:pt x="561" y="259"/>
                  </a:lnTo>
                  <a:lnTo>
                    <a:pt x="664" y="227"/>
                  </a:lnTo>
                  <a:lnTo>
                    <a:pt x="763" y="314"/>
                  </a:lnTo>
                  <a:lnTo>
                    <a:pt x="690" y="217"/>
                  </a:lnTo>
                  <a:lnTo>
                    <a:pt x="772" y="183"/>
                  </a:lnTo>
                  <a:lnTo>
                    <a:pt x="844" y="215"/>
                  </a:lnTo>
                  <a:lnTo>
                    <a:pt x="789" y="168"/>
                  </a:lnTo>
                  <a:lnTo>
                    <a:pt x="890" y="107"/>
                  </a:lnTo>
                  <a:lnTo>
                    <a:pt x="753" y="170"/>
                  </a:lnTo>
                  <a:lnTo>
                    <a:pt x="647" y="210"/>
                  </a:lnTo>
                  <a:lnTo>
                    <a:pt x="795" y="44"/>
                  </a:lnTo>
                  <a:lnTo>
                    <a:pt x="605" y="219"/>
                  </a:lnTo>
                  <a:lnTo>
                    <a:pt x="521" y="242"/>
                  </a:lnTo>
                  <a:lnTo>
                    <a:pt x="624" y="69"/>
                  </a:lnTo>
                  <a:lnTo>
                    <a:pt x="481" y="249"/>
                  </a:lnTo>
                  <a:lnTo>
                    <a:pt x="358" y="287"/>
                  </a:lnTo>
                  <a:lnTo>
                    <a:pt x="413" y="126"/>
                  </a:lnTo>
                  <a:lnTo>
                    <a:pt x="322" y="299"/>
                  </a:lnTo>
                  <a:lnTo>
                    <a:pt x="306" y="307"/>
                  </a:lnTo>
                  <a:lnTo>
                    <a:pt x="289" y="312"/>
                  </a:lnTo>
                  <a:lnTo>
                    <a:pt x="268" y="322"/>
                  </a:lnTo>
                  <a:lnTo>
                    <a:pt x="246" y="331"/>
                  </a:lnTo>
                  <a:lnTo>
                    <a:pt x="223" y="339"/>
                  </a:lnTo>
                  <a:lnTo>
                    <a:pt x="217" y="341"/>
                  </a:lnTo>
                  <a:lnTo>
                    <a:pt x="211" y="343"/>
                  </a:lnTo>
                  <a:lnTo>
                    <a:pt x="206" y="345"/>
                  </a:lnTo>
                  <a:lnTo>
                    <a:pt x="200" y="346"/>
                  </a:lnTo>
                  <a:lnTo>
                    <a:pt x="194" y="348"/>
                  </a:lnTo>
                  <a:lnTo>
                    <a:pt x="190" y="348"/>
                  </a:lnTo>
                  <a:lnTo>
                    <a:pt x="181" y="350"/>
                  </a:lnTo>
                  <a:lnTo>
                    <a:pt x="171" y="352"/>
                  </a:lnTo>
                  <a:lnTo>
                    <a:pt x="166" y="352"/>
                  </a:lnTo>
                  <a:lnTo>
                    <a:pt x="160" y="352"/>
                  </a:lnTo>
                  <a:lnTo>
                    <a:pt x="154" y="352"/>
                  </a:lnTo>
                  <a:lnTo>
                    <a:pt x="147" y="352"/>
                  </a:lnTo>
                  <a:lnTo>
                    <a:pt x="141" y="352"/>
                  </a:lnTo>
                  <a:lnTo>
                    <a:pt x="133" y="350"/>
                  </a:lnTo>
                  <a:lnTo>
                    <a:pt x="126" y="350"/>
                  </a:lnTo>
                  <a:lnTo>
                    <a:pt x="118" y="350"/>
                  </a:lnTo>
                  <a:lnTo>
                    <a:pt x="111" y="348"/>
                  </a:lnTo>
                  <a:lnTo>
                    <a:pt x="103" y="348"/>
                  </a:lnTo>
                  <a:lnTo>
                    <a:pt x="95" y="348"/>
                  </a:lnTo>
                  <a:lnTo>
                    <a:pt x="88" y="346"/>
                  </a:lnTo>
                  <a:lnTo>
                    <a:pt x="80" y="346"/>
                  </a:lnTo>
                  <a:lnTo>
                    <a:pt x="73" y="345"/>
                  </a:lnTo>
                  <a:lnTo>
                    <a:pt x="59" y="343"/>
                  </a:lnTo>
                  <a:lnTo>
                    <a:pt x="52" y="343"/>
                  </a:lnTo>
                  <a:lnTo>
                    <a:pt x="44" y="341"/>
                  </a:lnTo>
                  <a:lnTo>
                    <a:pt x="33" y="339"/>
                  </a:lnTo>
                  <a:lnTo>
                    <a:pt x="21" y="337"/>
                  </a:lnTo>
                  <a:lnTo>
                    <a:pt x="12" y="337"/>
                  </a:lnTo>
                  <a:lnTo>
                    <a:pt x="6" y="335"/>
                  </a:lnTo>
                  <a:lnTo>
                    <a:pt x="0" y="333"/>
                  </a:lnTo>
                  <a:lnTo>
                    <a:pt x="103" y="274"/>
                  </a:lnTo>
                  <a:lnTo>
                    <a:pt x="105" y="282"/>
                  </a:lnTo>
                  <a:lnTo>
                    <a:pt x="122" y="299"/>
                  </a:lnTo>
                  <a:lnTo>
                    <a:pt x="149" y="316"/>
                  </a:lnTo>
                  <a:close/>
                </a:path>
              </a:pathLst>
            </a:custGeom>
            <a:gradFill rotWithShape="1">
              <a:gsLst>
                <a:gs pos="0">
                  <a:srgbClr val="FF00FF"/>
                </a:gs>
                <a:gs pos="50000">
                  <a:srgbClr val="0000FF"/>
                </a:gs>
                <a:gs pos="100000">
                  <a:srgbClr val="FF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800" kern="1200" smtClean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066" name="Freeform 20"/>
            <p:cNvSpPr>
              <a:spLocks/>
            </p:cNvSpPr>
            <p:nvPr/>
          </p:nvSpPr>
          <p:spPr bwMode="auto">
            <a:xfrm rot="-6204866">
              <a:off x="1527" y="-513"/>
              <a:ext cx="360" cy="1770"/>
            </a:xfrm>
            <a:custGeom>
              <a:avLst/>
              <a:gdLst>
                <a:gd name="T0" fmla="*/ 0 w 884"/>
                <a:gd name="T1" fmla="*/ 279 h 1781"/>
                <a:gd name="T2" fmla="*/ 0 w 884"/>
                <a:gd name="T3" fmla="*/ 410 h 1781"/>
                <a:gd name="T4" fmla="*/ 0 w 884"/>
                <a:gd name="T5" fmla="*/ 495 h 1781"/>
                <a:gd name="T6" fmla="*/ 0 w 884"/>
                <a:gd name="T7" fmla="*/ 555 h 1781"/>
                <a:gd name="T8" fmla="*/ 0 w 884"/>
                <a:gd name="T9" fmla="*/ 637 h 1781"/>
                <a:gd name="T10" fmla="*/ 0 w 884"/>
                <a:gd name="T11" fmla="*/ 780 h 1781"/>
                <a:gd name="T12" fmla="*/ 0 w 884"/>
                <a:gd name="T13" fmla="*/ 860 h 1781"/>
                <a:gd name="T14" fmla="*/ 0 w 884"/>
                <a:gd name="T15" fmla="*/ 931 h 1781"/>
                <a:gd name="T16" fmla="*/ 0 w 884"/>
                <a:gd name="T17" fmla="*/ 885 h 1781"/>
                <a:gd name="T18" fmla="*/ 0 w 884"/>
                <a:gd name="T19" fmla="*/ 811 h 1781"/>
                <a:gd name="T20" fmla="*/ 0 w 884"/>
                <a:gd name="T21" fmla="*/ 827 h 1781"/>
                <a:gd name="T22" fmla="*/ 0 w 884"/>
                <a:gd name="T23" fmla="*/ 936 h 1781"/>
                <a:gd name="T24" fmla="*/ 0 w 884"/>
                <a:gd name="T25" fmla="*/ 1034 h 1781"/>
                <a:gd name="T26" fmla="*/ 0 w 884"/>
                <a:gd name="T27" fmla="*/ 1144 h 1781"/>
                <a:gd name="T28" fmla="*/ 0 w 884"/>
                <a:gd name="T29" fmla="*/ 1149 h 1781"/>
                <a:gd name="T30" fmla="*/ 0 w 884"/>
                <a:gd name="T31" fmla="*/ 1045 h 1781"/>
                <a:gd name="T32" fmla="*/ 0 w 884"/>
                <a:gd name="T33" fmla="*/ 1055 h 1781"/>
                <a:gd name="T34" fmla="*/ 0 w 884"/>
                <a:gd name="T35" fmla="*/ 1153 h 1781"/>
                <a:gd name="T36" fmla="*/ 0 w 884"/>
                <a:gd name="T37" fmla="*/ 1207 h 1781"/>
                <a:gd name="T38" fmla="*/ 0 w 884"/>
                <a:gd name="T39" fmla="*/ 1276 h 1781"/>
                <a:gd name="T40" fmla="*/ 0 w 884"/>
                <a:gd name="T41" fmla="*/ 1395 h 1781"/>
                <a:gd name="T42" fmla="*/ 0 w 884"/>
                <a:gd name="T43" fmla="*/ 1397 h 1781"/>
                <a:gd name="T44" fmla="*/ 0 w 884"/>
                <a:gd name="T45" fmla="*/ 1312 h 1781"/>
                <a:gd name="T46" fmla="*/ 0 w 884"/>
                <a:gd name="T47" fmla="*/ 1207 h 1781"/>
                <a:gd name="T48" fmla="*/ 0 w 884"/>
                <a:gd name="T49" fmla="*/ 1194 h 1781"/>
                <a:gd name="T50" fmla="*/ 0 w 884"/>
                <a:gd name="T51" fmla="*/ 1464 h 1781"/>
                <a:gd name="T52" fmla="*/ 0 w 884"/>
                <a:gd name="T53" fmla="*/ 1515 h 1781"/>
                <a:gd name="T54" fmla="*/ 0 w 884"/>
                <a:gd name="T55" fmla="*/ 1437 h 1781"/>
                <a:gd name="T56" fmla="*/ 0 w 884"/>
                <a:gd name="T57" fmla="*/ 1347 h 1781"/>
                <a:gd name="T58" fmla="*/ 0 w 884"/>
                <a:gd name="T59" fmla="*/ 1336 h 1781"/>
                <a:gd name="T60" fmla="*/ 0 w 884"/>
                <a:gd name="T61" fmla="*/ 1280 h 1781"/>
                <a:gd name="T62" fmla="*/ 0 w 884"/>
                <a:gd name="T63" fmla="*/ 1195 h 1781"/>
                <a:gd name="T64" fmla="*/ 0 w 884"/>
                <a:gd name="T65" fmla="*/ 1153 h 1781"/>
                <a:gd name="T66" fmla="*/ 0 w 884"/>
                <a:gd name="T67" fmla="*/ 1088 h 1781"/>
                <a:gd name="T68" fmla="*/ 0 w 884"/>
                <a:gd name="T69" fmla="*/ 1003 h 1781"/>
                <a:gd name="T70" fmla="*/ 0 w 884"/>
                <a:gd name="T71" fmla="*/ 924 h 1781"/>
                <a:gd name="T72" fmla="*/ 0 w 884"/>
                <a:gd name="T73" fmla="*/ 973 h 1781"/>
                <a:gd name="T74" fmla="*/ 0 w 884"/>
                <a:gd name="T75" fmla="*/ 902 h 1781"/>
                <a:gd name="T76" fmla="*/ 0 w 884"/>
                <a:gd name="T77" fmla="*/ 820 h 1781"/>
                <a:gd name="T78" fmla="*/ 0 w 884"/>
                <a:gd name="T79" fmla="*/ 769 h 1781"/>
                <a:gd name="T80" fmla="*/ 0 w 884"/>
                <a:gd name="T81" fmla="*/ 725 h 1781"/>
                <a:gd name="T82" fmla="*/ 0 w 884"/>
                <a:gd name="T83" fmla="*/ 689 h 1781"/>
                <a:gd name="T84" fmla="*/ 0 w 884"/>
                <a:gd name="T85" fmla="*/ 609 h 1781"/>
                <a:gd name="T86" fmla="*/ 0 w 884"/>
                <a:gd name="T87" fmla="*/ 527 h 1781"/>
                <a:gd name="T88" fmla="*/ 0 w 884"/>
                <a:gd name="T89" fmla="*/ 454 h 1781"/>
                <a:gd name="T90" fmla="*/ 0 w 884"/>
                <a:gd name="T91" fmla="*/ 392 h 1781"/>
                <a:gd name="T92" fmla="*/ 0 w 884"/>
                <a:gd name="T93" fmla="*/ 315 h 1781"/>
                <a:gd name="T94" fmla="*/ 0 w 884"/>
                <a:gd name="T95" fmla="*/ 663 h 1781"/>
                <a:gd name="T96" fmla="*/ 0 w 884"/>
                <a:gd name="T97" fmla="*/ 1114 h 1781"/>
                <a:gd name="T98" fmla="*/ 0 w 884"/>
                <a:gd name="T99" fmla="*/ 1215 h 1781"/>
                <a:gd name="T100" fmla="*/ 0 w 884"/>
                <a:gd name="T101" fmla="*/ 762 h 1781"/>
                <a:gd name="T102" fmla="*/ 0 w 884"/>
                <a:gd name="T103" fmla="*/ 393 h 1781"/>
                <a:gd name="T104" fmla="*/ 0 w 884"/>
                <a:gd name="T105" fmla="*/ 275 h 1781"/>
                <a:gd name="T106" fmla="*/ 0 w 884"/>
                <a:gd name="T107" fmla="*/ 221 h 1781"/>
                <a:gd name="T108" fmla="*/ 0 w 884"/>
                <a:gd name="T109" fmla="*/ 158 h 1781"/>
                <a:gd name="T110" fmla="*/ 0 w 884"/>
                <a:gd name="T111" fmla="*/ 86 h 1781"/>
                <a:gd name="T112" fmla="*/ 0 w 884"/>
                <a:gd name="T113" fmla="*/ 19 h 1781"/>
                <a:gd name="T114" fmla="*/ 0 w 884"/>
                <a:gd name="T115" fmla="*/ 229 h 178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84"/>
                <a:gd name="T175" fmla="*/ 0 h 1781"/>
                <a:gd name="T176" fmla="*/ 884 w 884"/>
                <a:gd name="T177" fmla="*/ 1781 h 178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84" h="1781">
                  <a:moveTo>
                    <a:pt x="734" y="268"/>
                  </a:moveTo>
                  <a:lnTo>
                    <a:pt x="730" y="274"/>
                  </a:lnTo>
                  <a:lnTo>
                    <a:pt x="720" y="289"/>
                  </a:lnTo>
                  <a:lnTo>
                    <a:pt x="715" y="300"/>
                  </a:lnTo>
                  <a:lnTo>
                    <a:pt x="709" y="314"/>
                  </a:lnTo>
                  <a:lnTo>
                    <a:pt x="703" y="331"/>
                  </a:lnTo>
                  <a:lnTo>
                    <a:pt x="697" y="348"/>
                  </a:lnTo>
                  <a:lnTo>
                    <a:pt x="692" y="390"/>
                  </a:lnTo>
                  <a:lnTo>
                    <a:pt x="692" y="437"/>
                  </a:lnTo>
                  <a:lnTo>
                    <a:pt x="694" y="462"/>
                  </a:lnTo>
                  <a:lnTo>
                    <a:pt x="697" y="475"/>
                  </a:lnTo>
                  <a:lnTo>
                    <a:pt x="699" y="488"/>
                  </a:lnTo>
                  <a:lnTo>
                    <a:pt x="705" y="504"/>
                  </a:lnTo>
                  <a:lnTo>
                    <a:pt x="709" y="519"/>
                  </a:lnTo>
                  <a:lnTo>
                    <a:pt x="715" y="532"/>
                  </a:lnTo>
                  <a:lnTo>
                    <a:pt x="722" y="547"/>
                  </a:lnTo>
                  <a:lnTo>
                    <a:pt x="730" y="563"/>
                  </a:lnTo>
                  <a:lnTo>
                    <a:pt x="737" y="576"/>
                  </a:lnTo>
                  <a:lnTo>
                    <a:pt x="745" y="591"/>
                  </a:lnTo>
                  <a:lnTo>
                    <a:pt x="753" y="602"/>
                  </a:lnTo>
                  <a:lnTo>
                    <a:pt x="760" y="618"/>
                  </a:lnTo>
                  <a:lnTo>
                    <a:pt x="768" y="631"/>
                  </a:lnTo>
                  <a:lnTo>
                    <a:pt x="777" y="642"/>
                  </a:lnTo>
                  <a:lnTo>
                    <a:pt x="783" y="656"/>
                  </a:lnTo>
                  <a:lnTo>
                    <a:pt x="791" y="667"/>
                  </a:lnTo>
                  <a:lnTo>
                    <a:pt x="798" y="679"/>
                  </a:lnTo>
                  <a:lnTo>
                    <a:pt x="813" y="701"/>
                  </a:lnTo>
                  <a:lnTo>
                    <a:pt x="819" y="713"/>
                  </a:lnTo>
                  <a:lnTo>
                    <a:pt x="827" y="724"/>
                  </a:lnTo>
                  <a:lnTo>
                    <a:pt x="838" y="745"/>
                  </a:lnTo>
                  <a:lnTo>
                    <a:pt x="851" y="766"/>
                  </a:lnTo>
                  <a:lnTo>
                    <a:pt x="861" y="787"/>
                  </a:lnTo>
                  <a:lnTo>
                    <a:pt x="869" y="808"/>
                  </a:lnTo>
                  <a:lnTo>
                    <a:pt x="876" y="829"/>
                  </a:lnTo>
                  <a:lnTo>
                    <a:pt x="884" y="871"/>
                  </a:lnTo>
                  <a:lnTo>
                    <a:pt x="882" y="914"/>
                  </a:lnTo>
                  <a:lnTo>
                    <a:pt x="878" y="935"/>
                  </a:lnTo>
                  <a:lnTo>
                    <a:pt x="872" y="956"/>
                  </a:lnTo>
                  <a:lnTo>
                    <a:pt x="870" y="966"/>
                  </a:lnTo>
                  <a:lnTo>
                    <a:pt x="869" y="975"/>
                  </a:lnTo>
                  <a:lnTo>
                    <a:pt x="861" y="994"/>
                  </a:lnTo>
                  <a:lnTo>
                    <a:pt x="855" y="1011"/>
                  </a:lnTo>
                  <a:lnTo>
                    <a:pt x="848" y="1026"/>
                  </a:lnTo>
                  <a:lnTo>
                    <a:pt x="840" y="1042"/>
                  </a:lnTo>
                  <a:lnTo>
                    <a:pt x="834" y="1055"/>
                  </a:lnTo>
                  <a:lnTo>
                    <a:pt x="827" y="1066"/>
                  </a:lnTo>
                  <a:lnTo>
                    <a:pt x="821" y="1076"/>
                  </a:lnTo>
                  <a:lnTo>
                    <a:pt x="810" y="1093"/>
                  </a:lnTo>
                  <a:lnTo>
                    <a:pt x="798" y="1106"/>
                  </a:lnTo>
                  <a:lnTo>
                    <a:pt x="796" y="1099"/>
                  </a:lnTo>
                  <a:lnTo>
                    <a:pt x="794" y="1081"/>
                  </a:lnTo>
                  <a:lnTo>
                    <a:pt x="791" y="1070"/>
                  </a:lnTo>
                  <a:lnTo>
                    <a:pt x="787" y="1055"/>
                  </a:lnTo>
                  <a:lnTo>
                    <a:pt x="783" y="1040"/>
                  </a:lnTo>
                  <a:lnTo>
                    <a:pt x="777" y="1024"/>
                  </a:lnTo>
                  <a:lnTo>
                    <a:pt x="772" y="1009"/>
                  </a:lnTo>
                  <a:lnTo>
                    <a:pt x="764" y="994"/>
                  </a:lnTo>
                  <a:lnTo>
                    <a:pt x="758" y="979"/>
                  </a:lnTo>
                  <a:lnTo>
                    <a:pt x="751" y="966"/>
                  </a:lnTo>
                  <a:lnTo>
                    <a:pt x="741" y="952"/>
                  </a:lnTo>
                  <a:lnTo>
                    <a:pt x="732" y="943"/>
                  </a:lnTo>
                  <a:lnTo>
                    <a:pt x="711" y="928"/>
                  </a:lnTo>
                  <a:lnTo>
                    <a:pt x="692" y="926"/>
                  </a:lnTo>
                  <a:lnTo>
                    <a:pt x="675" y="933"/>
                  </a:lnTo>
                  <a:lnTo>
                    <a:pt x="659" y="950"/>
                  </a:lnTo>
                  <a:lnTo>
                    <a:pt x="650" y="971"/>
                  </a:lnTo>
                  <a:lnTo>
                    <a:pt x="644" y="998"/>
                  </a:lnTo>
                  <a:lnTo>
                    <a:pt x="644" y="1028"/>
                  </a:lnTo>
                  <a:lnTo>
                    <a:pt x="650" y="1057"/>
                  </a:lnTo>
                  <a:lnTo>
                    <a:pt x="654" y="1070"/>
                  </a:lnTo>
                  <a:lnTo>
                    <a:pt x="661" y="1083"/>
                  </a:lnTo>
                  <a:lnTo>
                    <a:pt x="669" y="1099"/>
                  </a:lnTo>
                  <a:lnTo>
                    <a:pt x="680" y="1114"/>
                  </a:lnTo>
                  <a:lnTo>
                    <a:pt x="692" y="1131"/>
                  </a:lnTo>
                  <a:lnTo>
                    <a:pt x="703" y="1152"/>
                  </a:lnTo>
                  <a:lnTo>
                    <a:pt x="715" y="1173"/>
                  </a:lnTo>
                  <a:lnTo>
                    <a:pt x="728" y="1194"/>
                  </a:lnTo>
                  <a:lnTo>
                    <a:pt x="739" y="1215"/>
                  </a:lnTo>
                  <a:lnTo>
                    <a:pt x="751" y="1235"/>
                  </a:lnTo>
                  <a:lnTo>
                    <a:pt x="758" y="1258"/>
                  </a:lnTo>
                  <a:lnTo>
                    <a:pt x="764" y="1277"/>
                  </a:lnTo>
                  <a:lnTo>
                    <a:pt x="770" y="1317"/>
                  </a:lnTo>
                  <a:lnTo>
                    <a:pt x="766" y="1334"/>
                  </a:lnTo>
                  <a:lnTo>
                    <a:pt x="764" y="1342"/>
                  </a:lnTo>
                  <a:lnTo>
                    <a:pt x="758" y="1350"/>
                  </a:lnTo>
                  <a:lnTo>
                    <a:pt x="747" y="1363"/>
                  </a:lnTo>
                  <a:lnTo>
                    <a:pt x="730" y="1374"/>
                  </a:lnTo>
                  <a:lnTo>
                    <a:pt x="694" y="1380"/>
                  </a:lnTo>
                  <a:lnTo>
                    <a:pt x="663" y="1363"/>
                  </a:lnTo>
                  <a:lnTo>
                    <a:pt x="650" y="1348"/>
                  </a:lnTo>
                  <a:lnTo>
                    <a:pt x="639" y="1329"/>
                  </a:lnTo>
                  <a:lnTo>
                    <a:pt x="627" y="1310"/>
                  </a:lnTo>
                  <a:lnTo>
                    <a:pt x="616" y="1289"/>
                  </a:lnTo>
                  <a:lnTo>
                    <a:pt x="606" y="1266"/>
                  </a:lnTo>
                  <a:lnTo>
                    <a:pt x="595" y="1245"/>
                  </a:lnTo>
                  <a:lnTo>
                    <a:pt x="585" y="1228"/>
                  </a:lnTo>
                  <a:lnTo>
                    <a:pt x="576" y="1211"/>
                  </a:lnTo>
                  <a:lnTo>
                    <a:pt x="555" y="1188"/>
                  </a:lnTo>
                  <a:lnTo>
                    <a:pt x="534" y="1186"/>
                  </a:lnTo>
                  <a:lnTo>
                    <a:pt x="526" y="1196"/>
                  </a:lnTo>
                  <a:lnTo>
                    <a:pt x="524" y="1215"/>
                  </a:lnTo>
                  <a:lnTo>
                    <a:pt x="528" y="1241"/>
                  </a:lnTo>
                  <a:lnTo>
                    <a:pt x="532" y="1256"/>
                  </a:lnTo>
                  <a:lnTo>
                    <a:pt x="538" y="1273"/>
                  </a:lnTo>
                  <a:lnTo>
                    <a:pt x="543" y="1292"/>
                  </a:lnTo>
                  <a:lnTo>
                    <a:pt x="549" y="1311"/>
                  </a:lnTo>
                  <a:lnTo>
                    <a:pt x="557" y="1332"/>
                  </a:lnTo>
                  <a:lnTo>
                    <a:pt x="564" y="1353"/>
                  </a:lnTo>
                  <a:lnTo>
                    <a:pt x="568" y="1365"/>
                  </a:lnTo>
                  <a:lnTo>
                    <a:pt x="572" y="1374"/>
                  </a:lnTo>
                  <a:lnTo>
                    <a:pt x="576" y="1386"/>
                  </a:lnTo>
                  <a:lnTo>
                    <a:pt x="580" y="1397"/>
                  </a:lnTo>
                  <a:lnTo>
                    <a:pt x="585" y="1408"/>
                  </a:lnTo>
                  <a:lnTo>
                    <a:pt x="589" y="1420"/>
                  </a:lnTo>
                  <a:lnTo>
                    <a:pt x="593" y="1431"/>
                  </a:lnTo>
                  <a:lnTo>
                    <a:pt x="597" y="1443"/>
                  </a:lnTo>
                  <a:lnTo>
                    <a:pt x="604" y="1465"/>
                  </a:lnTo>
                  <a:lnTo>
                    <a:pt x="608" y="1477"/>
                  </a:lnTo>
                  <a:lnTo>
                    <a:pt x="612" y="1488"/>
                  </a:lnTo>
                  <a:lnTo>
                    <a:pt x="616" y="1498"/>
                  </a:lnTo>
                  <a:lnTo>
                    <a:pt x="620" y="1509"/>
                  </a:lnTo>
                  <a:lnTo>
                    <a:pt x="625" y="1530"/>
                  </a:lnTo>
                  <a:lnTo>
                    <a:pt x="631" y="1551"/>
                  </a:lnTo>
                  <a:lnTo>
                    <a:pt x="637" y="1572"/>
                  </a:lnTo>
                  <a:lnTo>
                    <a:pt x="644" y="1608"/>
                  </a:lnTo>
                  <a:lnTo>
                    <a:pt x="644" y="1640"/>
                  </a:lnTo>
                  <a:lnTo>
                    <a:pt x="640" y="1667"/>
                  </a:lnTo>
                  <a:lnTo>
                    <a:pt x="629" y="1684"/>
                  </a:lnTo>
                  <a:lnTo>
                    <a:pt x="610" y="1694"/>
                  </a:lnTo>
                  <a:lnTo>
                    <a:pt x="568" y="1688"/>
                  </a:lnTo>
                  <a:lnTo>
                    <a:pt x="538" y="1663"/>
                  </a:lnTo>
                  <a:lnTo>
                    <a:pt x="524" y="1642"/>
                  </a:lnTo>
                  <a:lnTo>
                    <a:pt x="513" y="1619"/>
                  </a:lnTo>
                  <a:lnTo>
                    <a:pt x="504" y="1593"/>
                  </a:lnTo>
                  <a:lnTo>
                    <a:pt x="502" y="1580"/>
                  </a:lnTo>
                  <a:lnTo>
                    <a:pt x="496" y="1566"/>
                  </a:lnTo>
                  <a:lnTo>
                    <a:pt x="494" y="1553"/>
                  </a:lnTo>
                  <a:lnTo>
                    <a:pt x="490" y="1538"/>
                  </a:lnTo>
                  <a:lnTo>
                    <a:pt x="486" y="1524"/>
                  </a:lnTo>
                  <a:lnTo>
                    <a:pt x="485" y="1511"/>
                  </a:lnTo>
                  <a:lnTo>
                    <a:pt x="473" y="1456"/>
                  </a:lnTo>
                  <a:lnTo>
                    <a:pt x="471" y="1443"/>
                  </a:lnTo>
                  <a:lnTo>
                    <a:pt x="467" y="1431"/>
                  </a:lnTo>
                  <a:lnTo>
                    <a:pt x="466" y="1420"/>
                  </a:lnTo>
                  <a:lnTo>
                    <a:pt x="464" y="1410"/>
                  </a:lnTo>
                  <a:lnTo>
                    <a:pt x="456" y="1391"/>
                  </a:lnTo>
                  <a:lnTo>
                    <a:pt x="450" y="1378"/>
                  </a:lnTo>
                  <a:lnTo>
                    <a:pt x="443" y="1374"/>
                  </a:lnTo>
                  <a:lnTo>
                    <a:pt x="443" y="1384"/>
                  </a:lnTo>
                  <a:lnTo>
                    <a:pt x="443" y="1403"/>
                  </a:lnTo>
                  <a:lnTo>
                    <a:pt x="446" y="1454"/>
                  </a:lnTo>
                  <a:lnTo>
                    <a:pt x="454" y="1521"/>
                  </a:lnTo>
                  <a:lnTo>
                    <a:pt x="456" y="1593"/>
                  </a:lnTo>
                  <a:lnTo>
                    <a:pt x="454" y="1661"/>
                  </a:lnTo>
                  <a:lnTo>
                    <a:pt x="448" y="1692"/>
                  </a:lnTo>
                  <a:lnTo>
                    <a:pt x="441" y="1718"/>
                  </a:lnTo>
                  <a:lnTo>
                    <a:pt x="435" y="1730"/>
                  </a:lnTo>
                  <a:lnTo>
                    <a:pt x="429" y="1739"/>
                  </a:lnTo>
                  <a:lnTo>
                    <a:pt x="414" y="1754"/>
                  </a:lnTo>
                  <a:lnTo>
                    <a:pt x="399" y="1766"/>
                  </a:lnTo>
                  <a:lnTo>
                    <a:pt x="382" y="1773"/>
                  </a:lnTo>
                  <a:lnTo>
                    <a:pt x="355" y="1781"/>
                  </a:lnTo>
                  <a:lnTo>
                    <a:pt x="313" y="1771"/>
                  </a:lnTo>
                  <a:lnTo>
                    <a:pt x="300" y="1758"/>
                  </a:lnTo>
                  <a:lnTo>
                    <a:pt x="292" y="1741"/>
                  </a:lnTo>
                  <a:lnTo>
                    <a:pt x="291" y="1720"/>
                  </a:lnTo>
                  <a:lnTo>
                    <a:pt x="294" y="1697"/>
                  </a:lnTo>
                  <a:lnTo>
                    <a:pt x="298" y="1686"/>
                  </a:lnTo>
                  <a:lnTo>
                    <a:pt x="302" y="1675"/>
                  </a:lnTo>
                  <a:lnTo>
                    <a:pt x="312" y="1652"/>
                  </a:lnTo>
                  <a:lnTo>
                    <a:pt x="315" y="1640"/>
                  </a:lnTo>
                  <a:lnTo>
                    <a:pt x="319" y="1631"/>
                  </a:lnTo>
                  <a:lnTo>
                    <a:pt x="327" y="1612"/>
                  </a:lnTo>
                  <a:lnTo>
                    <a:pt x="331" y="1583"/>
                  </a:lnTo>
                  <a:lnTo>
                    <a:pt x="325" y="1578"/>
                  </a:lnTo>
                  <a:lnTo>
                    <a:pt x="313" y="1578"/>
                  </a:lnTo>
                  <a:lnTo>
                    <a:pt x="266" y="1583"/>
                  </a:lnTo>
                  <a:lnTo>
                    <a:pt x="201" y="1587"/>
                  </a:lnTo>
                  <a:lnTo>
                    <a:pt x="158" y="1576"/>
                  </a:lnTo>
                  <a:lnTo>
                    <a:pt x="154" y="1568"/>
                  </a:lnTo>
                  <a:lnTo>
                    <a:pt x="154" y="1561"/>
                  </a:lnTo>
                  <a:lnTo>
                    <a:pt x="156" y="1549"/>
                  </a:lnTo>
                  <a:lnTo>
                    <a:pt x="165" y="1538"/>
                  </a:lnTo>
                  <a:lnTo>
                    <a:pt x="177" y="1524"/>
                  </a:lnTo>
                  <a:lnTo>
                    <a:pt x="190" y="1513"/>
                  </a:lnTo>
                  <a:lnTo>
                    <a:pt x="203" y="1502"/>
                  </a:lnTo>
                  <a:lnTo>
                    <a:pt x="218" y="1492"/>
                  </a:lnTo>
                  <a:lnTo>
                    <a:pt x="249" y="1473"/>
                  </a:lnTo>
                  <a:lnTo>
                    <a:pt x="279" y="1456"/>
                  </a:lnTo>
                  <a:lnTo>
                    <a:pt x="306" y="1441"/>
                  </a:lnTo>
                  <a:lnTo>
                    <a:pt x="325" y="1424"/>
                  </a:lnTo>
                  <a:lnTo>
                    <a:pt x="336" y="1405"/>
                  </a:lnTo>
                  <a:lnTo>
                    <a:pt x="334" y="1384"/>
                  </a:lnTo>
                  <a:lnTo>
                    <a:pt x="329" y="1376"/>
                  </a:lnTo>
                  <a:lnTo>
                    <a:pt x="317" y="1369"/>
                  </a:lnTo>
                  <a:lnTo>
                    <a:pt x="283" y="1361"/>
                  </a:lnTo>
                  <a:lnTo>
                    <a:pt x="190" y="1359"/>
                  </a:lnTo>
                  <a:lnTo>
                    <a:pt x="104" y="1353"/>
                  </a:lnTo>
                  <a:lnTo>
                    <a:pt x="80" y="1340"/>
                  </a:lnTo>
                  <a:lnTo>
                    <a:pt x="74" y="1331"/>
                  </a:lnTo>
                  <a:lnTo>
                    <a:pt x="74" y="1317"/>
                  </a:lnTo>
                  <a:lnTo>
                    <a:pt x="80" y="1302"/>
                  </a:lnTo>
                  <a:lnTo>
                    <a:pt x="87" y="1289"/>
                  </a:lnTo>
                  <a:lnTo>
                    <a:pt x="99" y="1279"/>
                  </a:lnTo>
                  <a:lnTo>
                    <a:pt x="114" y="1270"/>
                  </a:lnTo>
                  <a:lnTo>
                    <a:pt x="148" y="1254"/>
                  </a:lnTo>
                  <a:lnTo>
                    <a:pt x="186" y="1241"/>
                  </a:lnTo>
                  <a:lnTo>
                    <a:pt x="228" y="1228"/>
                  </a:lnTo>
                  <a:lnTo>
                    <a:pt x="266" y="1215"/>
                  </a:lnTo>
                  <a:lnTo>
                    <a:pt x="323" y="1177"/>
                  </a:lnTo>
                  <a:lnTo>
                    <a:pt x="336" y="1154"/>
                  </a:lnTo>
                  <a:lnTo>
                    <a:pt x="344" y="1131"/>
                  </a:lnTo>
                  <a:lnTo>
                    <a:pt x="344" y="1112"/>
                  </a:lnTo>
                  <a:lnTo>
                    <a:pt x="340" y="1104"/>
                  </a:lnTo>
                  <a:lnTo>
                    <a:pt x="336" y="1097"/>
                  </a:lnTo>
                  <a:lnTo>
                    <a:pt x="323" y="1085"/>
                  </a:lnTo>
                  <a:lnTo>
                    <a:pt x="304" y="1078"/>
                  </a:lnTo>
                  <a:lnTo>
                    <a:pt x="249" y="1081"/>
                  </a:lnTo>
                  <a:lnTo>
                    <a:pt x="192" y="1102"/>
                  </a:lnTo>
                  <a:lnTo>
                    <a:pt x="171" y="1116"/>
                  </a:lnTo>
                  <a:lnTo>
                    <a:pt x="150" y="1129"/>
                  </a:lnTo>
                  <a:lnTo>
                    <a:pt x="129" y="1142"/>
                  </a:lnTo>
                  <a:lnTo>
                    <a:pt x="108" y="1152"/>
                  </a:lnTo>
                  <a:lnTo>
                    <a:pt x="55" y="1156"/>
                  </a:lnTo>
                  <a:lnTo>
                    <a:pt x="26" y="1146"/>
                  </a:lnTo>
                  <a:lnTo>
                    <a:pt x="9" y="1123"/>
                  </a:lnTo>
                  <a:lnTo>
                    <a:pt x="0" y="1093"/>
                  </a:lnTo>
                  <a:lnTo>
                    <a:pt x="0" y="1059"/>
                  </a:lnTo>
                  <a:lnTo>
                    <a:pt x="4" y="1040"/>
                  </a:lnTo>
                  <a:lnTo>
                    <a:pt x="7" y="1023"/>
                  </a:lnTo>
                  <a:lnTo>
                    <a:pt x="15" y="1005"/>
                  </a:lnTo>
                  <a:lnTo>
                    <a:pt x="24" y="988"/>
                  </a:lnTo>
                  <a:lnTo>
                    <a:pt x="36" y="975"/>
                  </a:lnTo>
                  <a:lnTo>
                    <a:pt x="49" y="962"/>
                  </a:lnTo>
                  <a:lnTo>
                    <a:pt x="64" y="952"/>
                  </a:lnTo>
                  <a:lnTo>
                    <a:pt x="81" y="945"/>
                  </a:lnTo>
                  <a:lnTo>
                    <a:pt x="121" y="935"/>
                  </a:lnTo>
                  <a:lnTo>
                    <a:pt x="171" y="928"/>
                  </a:lnTo>
                  <a:lnTo>
                    <a:pt x="272" y="918"/>
                  </a:lnTo>
                  <a:lnTo>
                    <a:pt x="353" y="901"/>
                  </a:lnTo>
                  <a:lnTo>
                    <a:pt x="378" y="886"/>
                  </a:lnTo>
                  <a:lnTo>
                    <a:pt x="386" y="865"/>
                  </a:lnTo>
                  <a:lnTo>
                    <a:pt x="382" y="855"/>
                  </a:lnTo>
                  <a:lnTo>
                    <a:pt x="376" y="848"/>
                  </a:lnTo>
                  <a:lnTo>
                    <a:pt x="351" y="844"/>
                  </a:lnTo>
                  <a:lnTo>
                    <a:pt x="273" y="855"/>
                  </a:lnTo>
                  <a:lnTo>
                    <a:pt x="232" y="865"/>
                  </a:lnTo>
                  <a:lnTo>
                    <a:pt x="194" y="869"/>
                  </a:lnTo>
                  <a:lnTo>
                    <a:pt x="161" y="863"/>
                  </a:lnTo>
                  <a:lnTo>
                    <a:pt x="142" y="844"/>
                  </a:lnTo>
                  <a:lnTo>
                    <a:pt x="138" y="829"/>
                  </a:lnTo>
                  <a:lnTo>
                    <a:pt x="138" y="810"/>
                  </a:lnTo>
                  <a:lnTo>
                    <a:pt x="142" y="785"/>
                  </a:lnTo>
                  <a:lnTo>
                    <a:pt x="146" y="772"/>
                  </a:lnTo>
                  <a:lnTo>
                    <a:pt x="150" y="758"/>
                  </a:lnTo>
                  <a:lnTo>
                    <a:pt x="154" y="743"/>
                  </a:lnTo>
                  <a:lnTo>
                    <a:pt x="159" y="730"/>
                  </a:lnTo>
                  <a:lnTo>
                    <a:pt x="165" y="713"/>
                  </a:lnTo>
                  <a:lnTo>
                    <a:pt x="171" y="698"/>
                  </a:lnTo>
                  <a:lnTo>
                    <a:pt x="178" y="682"/>
                  </a:lnTo>
                  <a:lnTo>
                    <a:pt x="186" y="667"/>
                  </a:lnTo>
                  <a:lnTo>
                    <a:pt x="196" y="650"/>
                  </a:lnTo>
                  <a:lnTo>
                    <a:pt x="203" y="635"/>
                  </a:lnTo>
                  <a:lnTo>
                    <a:pt x="213" y="618"/>
                  </a:lnTo>
                  <a:lnTo>
                    <a:pt x="222" y="602"/>
                  </a:lnTo>
                  <a:lnTo>
                    <a:pt x="234" y="587"/>
                  </a:lnTo>
                  <a:lnTo>
                    <a:pt x="243" y="572"/>
                  </a:lnTo>
                  <a:lnTo>
                    <a:pt x="254" y="559"/>
                  </a:lnTo>
                  <a:lnTo>
                    <a:pt x="266" y="545"/>
                  </a:lnTo>
                  <a:lnTo>
                    <a:pt x="277" y="532"/>
                  </a:lnTo>
                  <a:lnTo>
                    <a:pt x="291" y="521"/>
                  </a:lnTo>
                  <a:lnTo>
                    <a:pt x="302" y="509"/>
                  </a:lnTo>
                  <a:lnTo>
                    <a:pt x="313" y="500"/>
                  </a:lnTo>
                  <a:lnTo>
                    <a:pt x="340" y="483"/>
                  </a:lnTo>
                  <a:lnTo>
                    <a:pt x="365" y="469"/>
                  </a:lnTo>
                  <a:lnTo>
                    <a:pt x="391" y="464"/>
                  </a:lnTo>
                  <a:lnTo>
                    <a:pt x="439" y="452"/>
                  </a:lnTo>
                  <a:lnTo>
                    <a:pt x="481" y="433"/>
                  </a:lnTo>
                  <a:lnTo>
                    <a:pt x="515" y="409"/>
                  </a:lnTo>
                  <a:lnTo>
                    <a:pt x="528" y="395"/>
                  </a:lnTo>
                  <a:lnTo>
                    <a:pt x="542" y="382"/>
                  </a:lnTo>
                  <a:lnTo>
                    <a:pt x="553" y="367"/>
                  </a:lnTo>
                  <a:lnTo>
                    <a:pt x="562" y="353"/>
                  </a:lnTo>
                  <a:lnTo>
                    <a:pt x="578" y="333"/>
                  </a:lnTo>
                  <a:lnTo>
                    <a:pt x="585" y="315"/>
                  </a:lnTo>
                  <a:lnTo>
                    <a:pt x="589" y="310"/>
                  </a:lnTo>
                  <a:lnTo>
                    <a:pt x="530" y="566"/>
                  </a:lnTo>
                  <a:lnTo>
                    <a:pt x="216" y="777"/>
                  </a:lnTo>
                  <a:lnTo>
                    <a:pt x="517" y="650"/>
                  </a:lnTo>
                  <a:lnTo>
                    <a:pt x="443" y="956"/>
                  </a:lnTo>
                  <a:lnTo>
                    <a:pt x="93" y="1036"/>
                  </a:lnTo>
                  <a:lnTo>
                    <a:pt x="433" y="1019"/>
                  </a:lnTo>
                  <a:lnTo>
                    <a:pt x="393" y="1222"/>
                  </a:lnTo>
                  <a:lnTo>
                    <a:pt x="148" y="1308"/>
                  </a:lnTo>
                  <a:lnTo>
                    <a:pt x="382" y="1277"/>
                  </a:lnTo>
                  <a:lnTo>
                    <a:pt x="361" y="1446"/>
                  </a:lnTo>
                  <a:lnTo>
                    <a:pt x="237" y="1540"/>
                  </a:lnTo>
                  <a:lnTo>
                    <a:pt x="370" y="1490"/>
                  </a:lnTo>
                  <a:lnTo>
                    <a:pt x="376" y="1718"/>
                  </a:lnTo>
                  <a:lnTo>
                    <a:pt x="403" y="1429"/>
                  </a:lnTo>
                  <a:lnTo>
                    <a:pt x="435" y="1211"/>
                  </a:lnTo>
                  <a:lnTo>
                    <a:pt x="572" y="1619"/>
                  </a:lnTo>
                  <a:lnTo>
                    <a:pt x="462" y="1131"/>
                  </a:lnTo>
                  <a:lnTo>
                    <a:pt x="502" y="967"/>
                  </a:lnTo>
                  <a:lnTo>
                    <a:pt x="696" y="1308"/>
                  </a:lnTo>
                  <a:lnTo>
                    <a:pt x="526" y="893"/>
                  </a:lnTo>
                  <a:lnTo>
                    <a:pt x="581" y="650"/>
                  </a:lnTo>
                  <a:lnTo>
                    <a:pt x="800" y="895"/>
                  </a:lnTo>
                  <a:lnTo>
                    <a:pt x="595" y="576"/>
                  </a:lnTo>
                  <a:lnTo>
                    <a:pt x="599" y="544"/>
                  </a:lnTo>
                  <a:lnTo>
                    <a:pt x="602" y="509"/>
                  </a:lnTo>
                  <a:lnTo>
                    <a:pt x="608" y="466"/>
                  </a:lnTo>
                  <a:lnTo>
                    <a:pt x="616" y="418"/>
                  </a:lnTo>
                  <a:lnTo>
                    <a:pt x="623" y="371"/>
                  </a:lnTo>
                  <a:lnTo>
                    <a:pt x="627" y="359"/>
                  </a:lnTo>
                  <a:lnTo>
                    <a:pt x="629" y="348"/>
                  </a:lnTo>
                  <a:lnTo>
                    <a:pt x="631" y="336"/>
                  </a:lnTo>
                  <a:lnTo>
                    <a:pt x="635" y="327"/>
                  </a:lnTo>
                  <a:lnTo>
                    <a:pt x="637" y="317"/>
                  </a:lnTo>
                  <a:lnTo>
                    <a:pt x="639" y="306"/>
                  </a:lnTo>
                  <a:lnTo>
                    <a:pt x="644" y="291"/>
                  </a:lnTo>
                  <a:lnTo>
                    <a:pt x="652" y="274"/>
                  </a:lnTo>
                  <a:lnTo>
                    <a:pt x="658" y="262"/>
                  </a:lnTo>
                  <a:lnTo>
                    <a:pt x="661" y="253"/>
                  </a:lnTo>
                  <a:lnTo>
                    <a:pt x="667" y="241"/>
                  </a:lnTo>
                  <a:lnTo>
                    <a:pt x="675" y="232"/>
                  </a:lnTo>
                  <a:lnTo>
                    <a:pt x="680" y="220"/>
                  </a:lnTo>
                  <a:lnTo>
                    <a:pt x="688" y="209"/>
                  </a:lnTo>
                  <a:lnTo>
                    <a:pt x="697" y="196"/>
                  </a:lnTo>
                  <a:lnTo>
                    <a:pt x="705" y="184"/>
                  </a:lnTo>
                  <a:lnTo>
                    <a:pt x="713" y="173"/>
                  </a:lnTo>
                  <a:lnTo>
                    <a:pt x="722" y="160"/>
                  </a:lnTo>
                  <a:lnTo>
                    <a:pt x="730" y="148"/>
                  </a:lnTo>
                  <a:lnTo>
                    <a:pt x="739" y="137"/>
                  </a:lnTo>
                  <a:lnTo>
                    <a:pt x="749" y="123"/>
                  </a:lnTo>
                  <a:lnTo>
                    <a:pt x="756" y="112"/>
                  </a:lnTo>
                  <a:lnTo>
                    <a:pt x="773" y="91"/>
                  </a:lnTo>
                  <a:lnTo>
                    <a:pt x="783" y="80"/>
                  </a:lnTo>
                  <a:lnTo>
                    <a:pt x="791" y="68"/>
                  </a:lnTo>
                  <a:lnTo>
                    <a:pt x="806" y="49"/>
                  </a:lnTo>
                  <a:lnTo>
                    <a:pt x="819" y="32"/>
                  </a:lnTo>
                  <a:lnTo>
                    <a:pt x="831" y="19"/>
                  </a:lnTo>
                  <a:lnTo>
                    <a:pt x="838" y="8"/>
                  </a:lnTo>
                  <a:lnTo>
                    <a:pt x="846" y="0"/>
                  </a:lnTo>
                  <a:lnTo>
                    <a:pt x="850" y="230"/>
                  </a:lnTo>
                  <a:lnTo>
                    <a:pt x="832" y="226"/>
                  </a:lnTo>
                  <a:lnTo>
                    <a:pt x="787" y="239"/>
                  </a:lnTo>
                  <a:lnTo>
                    <a:pt x="734" y="268"/>
                  </a:lnTo>
                  <a:close/>
                </a:path>
              </a:pathLst>
            </a:custGeom>
            <a:gradFill rotWithShape="1">
              <a:gsLst>
                <a:gs pos="0">
                  <a:srgbClr val="FF00FF"/>
                </a:gs>
                <a:gs pos="50000">
                  <a:srgbClr val="0000FF"/>
                </a:gs>
                <a:gs pos="100000">
                  <a:srgbClr val="FF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800" kern="1200" smtClean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27" name="Text Box 120">
            <a:extLst/>
          </p:cNvPr>
          <p:cNvSpPr txBox="1">
            <a:spLocks noChangeArrowheads="1"/>
          </p:cNvSpPr>
          <p:nvPr/>
        </p:nvSpPr>
        <p:spPr bwMode="auto">
          <a:xfrm>
            <a:off x="318406" y="1576786"/>
            <a:ext cx="8621487" cy="11849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ts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vi-VN" sz="2400" b="1" kern="1200" dirty="0">
                <a:solidFill>
                  <a:srgbClr val="1F497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2300" b="1" kern="1200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lang="en-US" altLang="vi-VN" sz="2300" b="1" kern="1200" dirty="0" smtClean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2300" b="1" kern="1200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lang="en-US" altLang="vi-VN" sz="2300" b="1" kern="1200" dirty="0" smtClean="0">
              <a:solidFill>
                <a:srgbClr val="FF66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ts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vi-VN" sz="2300" b="1" kern="1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</a:t>
            </a:r>
            <a:r>
              <a:rPr lang="en-US" altLang="vi-VN" sz="2300" b="1" kern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2300" b="1" kern="1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lang="en-US" altLang="vi-VN" sz="2300" b="1" kern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2300" b="1" kern="1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altLang="vi-VN" sz="2300" b="1" kern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2300" b="1" kern="1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lang="en-US" altLang="vi-VN" sz="2300" b="1" kern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altLang="vi-VN" sz="2300" b="1" kern="1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Bảy</a:t>
            </a:r>
            <a:r>
              <a:rPr lang="en-US" altLang="vi-VN" sz="2300" b="1" kern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2300" b="1" kern="1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lang="en-US" altLang="vi-VN" sz="2300" b="1" kern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2300" b="1" kern="1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lang="en-US" altLang="vi-VN" sz="2300" b="1" kern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2300" b="1" kern="1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vồng</a:t>
            </a:r>
            <a:endParaRPr lang="en-US" altLang="vi-VN" sz="2300" b="1" kern="1200" dirty="0" smtClean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ts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vi-VN" sz="2300" b="1" kern="1200" dirty="0">
              <a:solidFill>
                <a:srgbClr val="0070C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7562" y="3448202"/>
            <a:ext cx="76246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Aft>
                <a:spcPct val="0"/>
              </a:spcAft>
              <a:buClrTx/>
              <a:defRPr/>
            </a:pPr>
            <a:r>
              <a:rPr lang="en-US" altLang="vi-VN" sz="2000" b="1" kern="1200" dirty="0" smtClean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</a:t>
            </a:r>
            <a:r>
              <a:rPr lang="en-US" altLang="vi-VN" sz="2000" b="1" kern="1200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altLang="vi-VN" sz="2000" b="1" kern="1200" dirty="0" smtClean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2000" b="1" kern="1200" dirty="0" err="1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lang="en-US" altLang="vi-VN" sz="2000" b="1" kern="1200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altLang="vi-VN" sz="2000" b="1" kern="1200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Phan</a:t>
            </a:r>
            <a:r>
              <a:rPr lang="en-US" altLang="vi-VN" sz="2000" b="1" kern="1200" dirty="0" smtClean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2000" b="1" kern="1200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lang="en-US" altLang="vi-VN" sz="2000" b="1" kern="1200" dirty="0" smtClean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 </a:t>
            </a:r>
            <a:r>
              <a:rPr lang="en-US" altLang="vi-VN" sz="2000" b="1" kern="1200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endParaRPr lang="en-US" altLang="vi-VN" sz="2000" b="1" kern="1200" dirty="0">
              <a:solidFill>
                <a:srgbClr val="00B05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eaLnBrk="0" fontAlgn="base" hangingPunct="0">
              <a:spcAft>
                <a:spcPct val="0"/>
              </a:spcAft>
              <a:buClrTx/>
              <a:defRPr/>
            </a:pPr>
            <a:r>
              <a:rPr lang="en-US" altLang="vi-VN" sz="2000" b="1" kern="1200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</a:t>
            </a:r>
            <a:r>
              <a:rPr lang="en-US" altLang="vi-VN" sz="2000" b="1" kern="1200" dirty="0" smtClean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altLang="vi-VN" sz="2000" b="1" kern="1200" dirty="0" err="1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lang="en-US" altLang="vi-VN" sz="2000" b="1" kern="1200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2000" b="1" kern="1200" dirty="0" smtClean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3D </a:t>
            </a:r>
            <a:r>
              <a:rPr lang="en-US" altLang="vi-VN" sz="2000" b="1" kern="1200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</a:t>
            </a:r>
            <a:r>
              <a:rPr lang="en-US" altLang="vi-VN" sz="2000" b="1" kern="1200" dirty="0" err="1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altLang="vi-VN" sz="2000" b="1" kern="1200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2000" b="1" kern="1200" dirty="0" err="1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altLang="vi-VN" sz="2000" b="1" kern="1200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altLang="vi-VN" sz="2000" b="1" kern="1200" dirty="0" smtClean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2025-2026</a:t>
            </a:r>
            <a:endParaRPr lang="en-US" altLang="vi-VN" sz="2000" b="1" kern="1200" dirty="0">
              <a:solidFill>
                <a:srgbClr val="00B05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1991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9E03B3-AA82-80EF-5004-972573B365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25" t="44927"/>
          <a:stretch/>
        </p:blipFill>
        <p:spPr>
          <a:xfrm>
            <a:off x="138794" y="514349"/>
            <a:ext cx="5796642" cy="4212771"/>
          </a:xfrm>
          <a:prstGeom prst="rect">
            <a:avLst/>
          </a:prstGeom>
        </p:spPr>
      </p:pic>
      <p:sp>
        <p:nvSpPr>
          <p:cNvPr id="3" name="Cloud Callout 10">
            <a:extLst>
              <a:ext uri="{FF2B5EF4-FFF2-40B4-BE49-F238E27FC236}">
                <a16:creationId xmlns:a16="http://schemas.microsoft.com/office/drawing/2014/main" id="{214DA471-AE30-6228-E729-4C1FA7F5763B}"/>
              </a:ext>
            </a:extLst>
          </p:cNvPr>
          <p:cNvSpPr/>
          <p:nvPr/>
        </p:nvSpPr>
        <p:spPr>
          <a:xfrm>
            <a:off x="5943600" y="318407"/>
            <a:ext cx="2797084" cy="3307210"/>
          </a:xfrm>
          <a:prstGeom prst="cloudCallout">
            <a:avLst>
              <a:gd name="adj1" fmla="val -13513"/>
              <a:gd name="adj2" fmla="val 81356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r>
              <a:rPr lang="en-US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vồng</a:t>
            </a: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" name="Oval 3"/>
          <p:cNvSpPr/>
          <p:nvPr/>
        </p:nvSpPr>
        <p:spPr>
          <a:xfrm>
            <a:off x="522514" y="449026"/>
            <a:ext cx="2130879" cy="43270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FF0000"/>
                </a:solidFill>
              </a:rPr>
              <a:t>Khởi</a:t>
            </a:r>
            <a:r>
              <a:rPr lang="en-US" sz="2000" dirty="0" smtClean="0">
                <a:solidFill>
                  <a:srgbClr val="FF0000"/>
                </a:solidFill>
              </a:rPr>
              <a:t>  </a:t>
            </a:r>
            <a:r>
              <a:rPr lang="en-US" sz="2000" dirty="0" err="1" smtClean="0">
                <a:solidFill>
                  <a:srgbClr val="FF0000"/>
                </a:solidFill>
              </a:rPr>
              <a:t>động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40311" y="90711"/>
            <a:ext cx="4427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Thứ</a:t>
            </a:r>
            <a:r>
              <a:rPr lang="en-US" sz="2000" dirty="0" smtClean="0"/>
              <a:t> </a:t>
            </a:r>
            <a:r>
              <a:rPr lang="en-US" sz="2000" dirty="0" err="1" smtClean="0"/>
              <a:t>Hai</a:t>
            </a:r>
            <a:r>
              <a:rPr lang="en-US" sz="2000" dirty="0" smtClean="0"/>
              <a:t> </a:t>
            </a:r>
            <a:r>
              <a:rPr lang="en-US" sz="2000" dirty="0" err="1" smtClean="0"/>
              <a:t>ngày</a:t>
            </a:r>
            <a:r>
              <a:rPr lang="en-US" sz="2000" dirty="0" smtClean="0"/>
              <a:t> 10 </a:t>
            </a:r>
            <a:r>
              <a:rPr lang="en-US" sz="2000" dirty="0" err="1" smtClean="0"/>
              <a:t>tháng</a:t>
            </a:r>
            <a:r>
              <a:rPr lang="en-US" sz="2000" dirty="0" smtClean="0"/>
              <a:t> 11 </a:t>
            </a:r>
            <a:r>
              <a:rPr lang="en-US" sz="2000" dirty="0" err="1" smtClean="0"/>
              <a:t>năm</a:t>
            </a:r>
            <a:r>
              <a:rPr lang="en-US" sz="2000" dirty="0" smtClean="0"/>
              <a:t> 2025</a:t>
            </a:r>
          </a:p>
          <a:p>
            <a:r>
              <a:rPr lang="en-US" sz="2000" dirty="0" smtClean="0"/>
              <a:t>	          </a:t>
            </a:r>
            <a:r>
              <a:rPr lang="en-US" sz="2000" dirty="0" err="1" smtClean="0">
                <a:solidFill>
                  <a:srgbClr val="FF0000"/>
                </a:solidFill>
              </a:rPr>
              <a:t>Tiếng</a:t>
            </a:r>
            <a:r>
              <a:rPr lang="en-US" sz="2000" dirty="0" smtClean="0">
                <a:solidFill>
                  <a:srgbClr val="FF0000"/>
                </a:solidFill>
              </a:rPr>
              <a:t> việt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81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D66BC0-F54B-51CC-33F7-3C3C417918C5}"/>
              </a:ext>
            </a:extLst>
          </p:cNvPr>
          <p:cNvSpPr txBox="1"/>
          <p:nvPr/>
        </p:nvSpPr>
        <p:spPr>
          <a:xfrm>
            <a:off x="472896" y="2127159"/>
            <a:ext cx="4170724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b="1" dirty="0">
                <a:latin typeface="UTM Avo" panose="02040603050506020204" pitchFamily="18" charset="0"/>
                <a:cs typeface="Arial" panose="020B0604020202020204" pitchFamily="34" charset="0"/>
              </a:rPr>
              <a:t>I. ĐỌC THÀNH TIẾNG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58C9F44-ED1D-F4F5-8F57-1CBAEF324F3A}"/>
              </a:ext>
            </a:extLst>
          </p:cNvPr>
          <p:cNvGrpSpPr/>
          <p:nvPr/>
        </p:nvGrpSpPr>
        <p:grpSpPr>
          <a:xfrm>
            <a:off x="3096566" y="2318869"/>
            <a:ext cx="2950868" cy="1053554"/>
            <a:chOff x="6164934" y="2466073"/>
            <a:chExt cx="5876515" cy="2098102"/>
          </a:xfrm>
        </p:grpSpPr>
        <p:grpSp>
          <p:nvGrpSpPr>
            <p:cNvPr id="4" name="Group 21">
              <a:extLst>
                <a:ext uri="{FF2B5EF4-FFF2-40B4-BE49-F238E27FC236}">
                  <a16:creationId xmlns:a16="http://schemas.microsoft.com/office/drawing/2014/main" id="{154BF1D5-1EF4-1A0C-EC04-D0487DDFFA64}"/>
                </a:ext>
              </a:extLst>
            </p:cNvPr>
            <p:cNvGrpSpPr/>
            <p:nvPr/>
          </p:nvGrpSpPr>
          <p:grpSpPr>
            <a:xfrm>
              <a:off x="6477000" y="2634008"/>
              <a:ext cx="5564449" cy="1930167"/>
              <a:chOff x="0" y="0"/>
              <a:chExt cx="14498010" cy="14256548"/>
            </a:xfrm>
          </p:grpSpPr>
          <p:sp>
            <p:nvSpPr>
              <p:cNvPr id="7" name="Freeform 22">
                <a:extLst>
                  <a:ext uri="{FF2B5EF4-FFF2-40B4-BE49-F238E27FC236}">
                    <a16:creationId xmlns:a16="http://schemas.microsoft.com/office/drawing/2014/main" id="{EA290C82-49D0-51CF-7B4A-8899A389E757}"/>
                  </a:ext>
                </a:extLst>
              </p:cNvPr>
              <p:cNvSpPr/>
              <p:nvPr/>
            </p:nvSpPr>
            <p:spPr>
              <a:xfrm>
                <a:off x="0" y="-4073"/>
                <a:ext cx="14504401" cy="14263151"/>
              </a:xfrm>
              <a:custGeom>
                <a:avLst/>
                <a:gdLst/>
                <a:ahLst/>
                <a:cxnLst/>
                <a:rect l="l" t="t" r="r" b="b"/>
                <a:pathLst>
                  <a:path w="14504401" h="14263151">
                    <a:moveTo>
                      <a:pt x="13876623" y="14208673"/>
                    </a:moveTo>
                    <a:cubicBezTo>
                      <a:pt x="13876623" y="14208673"/>
                      <a:pt x="13145748" y="14263151"/>
                      <a:pt x="11163369" y="14260530"/>
                    </a:cubicBezTo>
                    <a:cubicBezTo>
                      <a:pt x="5272590" y="14258367"/>
                      <a:pt x="1057074" y="14250543"/>
                      <a:pt x="1057074" y="14250543"/>
                    </a:cubicBezTo>
                    <a:cubicBezTo>
                      <a:pt x="812932" y="14241708"/>
                      <a:pt x="449110" y="14220478"/>
                      <a:pt x="282371" y="14162300"/>
                    </a:cubicBezTo>
                    <a:cubicBezTo>
                      <a:pt x="4469" y="14065337"/>
                      <a:pt x="0" y="13892058"/>
                      <a:pt x="0" y="11387406"/>
                    </a:cubicBezTo>
                    <a:lnTo>
                      <a:pt x="0" y="1138727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800877" y="15681"/>
                      <a:pt x="8991241" y="7673"/>
                    </a:cubicBezTo>
                    <a:cubicBezTo>
                      <a:pt x="12926821" y="0"/>
                      <a:pt x="13643555" y="6979"/>
                      <a:pt x="13643555" y="6979"/>
                    </a:cubicBezTo>
                    <a:cubicBezTo>
                      <a:pt x="14011861" y="14458"/>
                      <a:pt x="14150121" y="42638"/>
                      <a:pt x="14347862" y="165219"/>
                    </a:cubicBezTo>
                    <a:cubicBezTo>
                      <a:pt x="14498879" y="258836"/>
                      <a:pt x="14504401" y="476157"/>
                      <a:pt x="14495261" y="11387273"/>
                    </a:cubicBezTo>
                    <a:lnTo>
                      <a:pt x="14495261" y="11387405"/>
                    </a:lnTo>
                    <a:cubicBezTo>
                      <a:pt x="14495259" y="14010024"/>
                      <a:pt x="14452476" y="14158611"/>
                      <a:pt x="13876623" y="14208673"/>
                    </a:cubicBezTo>
                    <a:close/>
                  </a:path>
                </a:pathLst>
              </a:custGeom>
              <a:solidFill>
                <a:srgbClr val="98C8BB"/>
              </a:solidFill>
            </p:spPr>
            <p:txBody>
              <a:bodyPr/>
              <a:lstStyle/>
              <a:p>
                <a:endParaRPr lang="en-US" sz="700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FDE033-7507-8929-DAD5-CF8AF9630C83}"/>
                </a:ext>
              </a:extLst>
            </p:cNvPr>
            <p:cNvSpPr txBox="1"/>
            <p:nvPr/>
          </p:nvSpPr>
          <p:spPr>
            <a:xfrm>
              <a:off x="6860150" y="3197882"/>
              <a:ext cx="4800601" cy="735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GIỌNG ĐỌC</a:t>
              </a:r>
            </a:p>
          </p:txBody>
        </p:sp>
        <p:pic>
          <p:nvPicPr>
            <p:cNvPr id="6" name="Picture 26">
              <a:extLst>
                <a:ext uri="{FF2B5EF4-FFF2-40B4-BE49-F238E27FC236}">
                  <a16:creationId xmlns:a16="http://schemas.microsoft.com/office/drawing/2014/main" id="{2AC87180-9A11-D232-8A9C-6B1650C04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rcRect/>
            <a:stretch>
              <a:fillRect/>
            </a:stretch>
          </p:blipFill>
          <p:spPr>
            <a:xfrm>
              <a:off x="6164934" y="2466073"/>
              <a:ext cx="695217" cy="73180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1C7DB8E-9E56-1B97-C05A-30BF03F3CCB1}"/>
              </a:ext>
            </a:extLst>
          </p:cNvPr>
          <p:cNvGrpSpPr/>
          <p:nvPr/>
        </p:nvGrpSpPr>
        <p:grpSpPr>
          <a:xfrm>
            <a:off x="1040065" y="3446233"/>
            <a:ext cx="2231051" cy="813515"/>
            <a:chOff x="2069509" y="5693567"/>
            <a:chExt cx="4443033" cy="1620077"/>
          </a:xfrm>
        </p:grpSpPr>
        <p:grpSp>
          <p:nvGrpSpPr>
            <p:cNvPr id="9" name="Group 13">
              <a:extLst>
                <a:ext uri="{FF2B5EF4-FFF2-40B4-BE49-F238E27FC236}">
                  <a16:creationId xmlns:a16="http://schemas.microsoft.com/office/drawing/2014/main" id="{28AE9BCE-FE2C-8136-A751-A265AA1EB0CE}"/>
                </a:ext>
              </a:extLst>
            </p:cNvPr>
            <p:cNvGrpSpPr/>
            <p:nvPr/>
          </p:nvGrpSpPr>
          <p:grpSpPr>
            <a:xfrm>
              <a:off x="2069509" y="5693567"/>
              <a:ext cx="4443033" cy="1620077"/>
              <a:chOff x="0" y="0"/>
              <a:chExt cx="15068052" cy="7684334"/>
            </a:xfrm>
          </p:grpSpPr>
          <p:sp>
            <p:nvSpPr>
              <p:cNvPr id="11" name="Freeform 14">
                <a:extLst>
                  <a:ext uri="{FF2B5EF4-FFF2-40B4-BE49-F238E27FC236}">
                    <a16:creationId xmlns:a16="http://schemas.microsoft.com/office/drawing/2014/main" id="{64D8491D-851D-D910-DD35-FB49D8A94B21}"/>
                  </a:ext>
                </a:extLst>
              </p:cNvPr>
              <p:cNvSpPr/>
              <p:nvPr/>
            </p:nvSpPr>
            <p:spPr>
              <a:xfrm>
                <a:off x="0" y="-4073"/>
                <a:ext cx="15074443" cy="7690937"/>
              </a:xfrm>
              <a:custGeom>
                <a:avLst/>
                <a:gdLst/>
                <a:ahLst/>
                <a:cxnLst/>
                <a:rect l="l" t="t" r="r" b="b"/>
                <a:pathLst>
                  <a:path w="15074443" h="7690937">
                    <a:moveTo>
                      <a:pt x="14446665" y="7636459"/>
                    </a:moveTo>
                    <a:cubicBezTo>
                      <a:pt x="14446665" y="7636459"/>
                      <a:pt x="13715791" y="7690937"/>
                      <a:pt x="11651600" y="7688316"/>
                    </a:cubicBezTo>
                    <a:cubicBezTo>
                      <a:pt x="5464265" y="7686153"/>
                      <a:pt x="1057074" y="7678329"/>
                      <a:pt x="1057074" y="7678329"/>
                    </a:cubicBezTo>
                    <a:cubicBezTo>
                      <a:pt x="812932" y="7669494"/>
                      <a:pt x="449110" y="7648264"/>
                      <a:pt x="282371" y="7590086"/>
                    </a:cubicBezTo>
                    <a:cubicBezTo>
                      <a:pt x="4469" y="7493123"/>
                      <a:pt x="0" y="7319844"/>
                      <a:pt x="0" y="5976017"/>
                    </a:cubicBezTo>
                    <a:lnTo>
                      <a:pt x="0" y="5975951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868121" y="15681"/>
                      <a:pt x="9370121" y="7673"/>
                    </a:cubicBezTo>
                    <a:cubicBezTo>
                      <a:pt x="13496863" y="0"/>
                      <a:pt x="14213596" y="6979"/>
                      <a:pt x="14213596" y="6979"/>
                    </a:cubicBezTo>
                    <a:cubicBezTo>
                      <a:pt x="14581904" y="14458"/>
                      <a:pt x="14720164" y="42638"/>
                      <a:pt x="14917903" y="165219"/>
                    </a:cubicBezTo>
                    <a:cubicBezTo>
                      <a:pt x="15068921" y="258836"/>
                      <a:pt x="15074443" y="476157"/>
                      <a:pt x="15065302" y="5975950"/>
                    </a:cubicBezTo>
                    <a:lnTo>
                      <a:pt x="15065302" y="5976017"/>
                    </a:lnTo>
                    <a:cubicBezTo>
                      <a:pt x="15065301" y="7437809"/>
                      <a:pt x="15022517" y="7586397"/>
                      <a:pt x="14446665" y="7636459"/>
                    </a:cubicBezTo>
                    <a:close/>
                  </a:path>
                </a:pathLst>
              </a:custGeom>
              <a:solidFill>
                <a:srgbClr val="FFD4CF"/>
              </a:solidFill>
            </p:spPr>
            <p:txBody>
              <a:bodyPr/>
              <a:lstStyle/>
              <a:p>
                <a:endParaRPr lang="en-US" sz="800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101E94-C091-B3C4-9E0E-BAC8CDBD697E}"/>
                </a:ext>
              </a:extLst>
            </p:cNvPr>
            <p:cNvSpPr txBox="1"/>
            <p:nvPr/>
          </p:nvSpPr>
          <p:spPr>
            <a:xfrm>
              <a:off x="2467806" y="6121819"/>
              <a:ext cx="3345533" cy="827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dirty="0" err="1">
                  <a:latin typeface="Times New Roman" pitchFamily="18" charset="0"/>
                  <a:cs typeface="Times New Roman" pitchFamily="18" charset="0"/>
                </a:rPr>
                <a:t>Vui</a:t>
              </a:r>
              <a:r>
                <a:rPr lang="en-US" sz="21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100" dirty="0" err="1">
                  <a:latin typeface="Times New Roman" pitchFamily="18" charset="0"/>
                  <a:cs typeface="Times New Roman" pitchFamily="18" charset="0"/>
                </a:rPr>
                <a:t>vẻ</a:t>
              </a:r>
              <a:r>
                <a:rPr lang="en-US" sz="2100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07C33D-E503-69D4-B943-88E031A44CA9}"/>
              </a:ext>
            </a:extLst>
          </p:cNvPr>
          <p:cNvGrpSpPr/>
          <p:nvPr/>
        </p:nvGrpSpPr>
        <p:grpSpPr>
          <a:xfrm>
            <a:off x="3708983" y="3451651"/>
            <a:ext cx="1905537" cy="813515"/>
            <a:chOff x="7384534" y="5704359"/>
            <a:chExt cx="3794787" cy="1620077"/>
          </a:xfrm>
        </p:grpSpPr>
        <p:grpSp>
          <p:nvGrpSpPr>
            <p:cNvPr id="13" name="Group 15">
              <a:extLst>
                <a:ext uri="{FF2B5EF4-FFF2-40B4-BE49-F238E27FC236}">
                  <a16:creationId xmlns:a16="http://schemas.microsoft.com/office/drawing/2014/main" id="{D9405979-C2A8-3DC0-26A0-E5C08C9B1E15}"/>
                </a:ext>
              </a:extLst>
            </p:cNvPr>
            <p:cNvGrpSpPr/>
            <p:nvPr/>
          </p:nvGrpSpPr>
          <p:grpSpPr>
            <a:xfrm>
              <a:off x="7384534" y="5704359"/>
              <a:ext cx="3794787" cy="1620077"/>
              <a:chOff x="0" y="0"/>
              <a:chExt cx="15068052" cy="7684334"/>
            </a:xfrm>
          </p:grpSpPr>
          <p:sp>
            <p:nvSpPr>
              <p:cNvPr id="15" name="Freeform 16">
                <a:extLst>
                  <a:ext uri="{FF2B5EF4-FFF2-40B4-BE49-F238E27FC236}">
                    <a16:creationId xmlns:a16="http://schemas.microsoft.com/office/drawing/2014/main" id="{851EEAB1-1C7B-41BF-6759-7F0F5B6BCE28}"/>
                  </a:ext>
                </a:extLst>
              </p:cNvPr>
              <p:cNvSpPr/>
              <p:nvPr/>
            </p:nvSpPr>
            <p:spPr>
              <a:xfrm>
                <a:off x="0" y="-4073"/>
                <a:ext cx="15074443" cy="7690937"/>
              </a:xfrm>
              <a:custGeom>
                <a:avLst/>
                <a:gdLst/>
                <a:ahLst/>
                <a:cxnLst/>
                <a:rect l="l" t="t" r="r" b="b"/>
                <a:pathLst>
                  <a:path w="15074443" h="7690937">
                    <a:moveTo>
                      <a:pt x="14446665" y="7636459"/>
                    </a:moveTo>
                    <a:cubicBezTo>
                      <a:pt x="14446665" y="7636459"/>
                      <a:pt x="13715791" y="7690937"/>
                      <a:pt x="11651600" y="7688316"/>
                    </a:cubicBezTo>
                    <a:cubicBezTo>
                      <a:pt x="5464265" y="7686153"/>
                      <a:pt x="1057074" y="7678329"/>
                      <a:pt x="1057074" y="7678329"/>
                    </a:cubicBezTo>
                    <a:cubicBezTo>
                      <a:pt x="812932" y="7669494"/>
                      <a:pt x="449110" y="7648264"/>
                      <a:pt x="282371" y="7590086"/>
                    </a:cubicBezTo>
                    <a:cubicBezTo>
                      <a:pt x="4469" y="7493123"/>
                      <a:pt x="0" y="7319844"/>
                      <a:pt x="0" y="5976017"/>
                    </a:cubicBezTo>
                    <a:lnTo>
                      <a:pt x="0" y="5975951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868121" y="15681"/>
                      <a:pt x="9370121" y="7673"/>
                    </a:cubicBezTo>
                    <a:cubicBezTo>
                      <a:pt x="13496863" y="0"/>
                      <a:pt x="14213596" y="6979"/>
                      <a:pt x="14213596" y="6979"/>
                    </a:cubicBezTo>
                    <a:cubicBezTo>
                      <a:pt x="14581904" y="14458"/>
                      <a:pt x="14720164" y="42638"/>
                      <a:pt x="14917903" y="165219"/>
                    </a:cubicBezTo>
                    <a:cubicBezTo>
                      <a:pt x="15068921" y="258836"/>
                      <a:pt x="15074443" y="476157"/>
                      <a:pt x="15065302" y="5975950"/>
                    </a:cubicBezTo>
                    <a:lnTo>
                      <a:pt x="15065302" y="5976017"/>
                    </a:lnTo>
                    <a:cubicBezTo>
                      <a:pt x="15065301" y="7437809"/>
                      <a:pt x="15022517" y="7586397"/>
                      <a:pt x="14446665" y="7636459"/>
                    </a:cubicBezTo>
                    <a:close/>
                  </a:path>
                </a:pathLst>
              </a:custGeom>
              <a:solidFill>
                <a:srgbClr val="FFD4CF"/>
              </a:solidFill>
            </p:spPr>
            <p:txBody>
              <a:bodyPr/>
              <a:lstStyle/>
              <a:p>
                <a:endParaRPr lang="en-US" sz="800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E8558A8-9BD3-02B8-C4EF-3C70F45427F6}"/>
                </a:ext>
              </a:extLst>
            </p:cNvPr>
            <p:cNvSpPr txBox="1"/>
            <p:nvPr/>
          </p:nvSpPr>
          <p:spPr>
            <a:xfrm>
              <a:off x="7587684" y="6150094"/>
              <a:ext cx="3345535" cy="827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dirty="0" err="1">
                  <a:latin typeface="Times New Roman" pitchFamily="18" charset="0"/>
                  <a:cs typeface="Times New Roman" pitchFamily="18" charset="0"/>
                </a:rPr>
                <a:t>Sôi</a:t>
              </a:r>
              <a:r>
                <a:rPr lang="en-US" sz="21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100" dirty="0" err="1">
                  <a:latin typeface="Times New Roman" pitchFamily="18" charset="0"/>
                  <a:cs typeface="Times New Roman" pitchFamily="18" charset="0"/>
                </a:rPr>
                <a:t>nổi</a:t>
              </a:r>
              <a:endParaRPr lang="en-US" sz="21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8AD9928-B086-01A8-2D9D-0DB9135EF1D6}"/>
              </a:ext>
            </a:extLst>
          </p:cNvPr>
          <p:cNvGrpSpPr/>
          <p:nvPr/>
        </p:nvGrpSpPr>
        <p:grpSpPr>
          <a:xfrm>
            <a:off x="5938770" y="3451919"/>
            <a:ext cx="2183198" cy="813515"/>
            <a:chOff x="11825049" y="5704892"/>
            <a:chExt cx="4347736" cy="1620077"/>
          </a:xfrm>
        </p:grpSpPr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2073D622-F10C-DD65-017B-5623C122793B}"/>
                </a:ext>
              </a:extLst>
            </p:cNvPr>
            <p:cNvGrpSpPr/>
            <p:nvPr/>
          </p:nvGrpSpPr>
          <p:grpSpPr>
            <a:xfrm>
              <a:off x="11825049" y="5704892"/>
              <a:ext cx="4347736" cy="1620077"/>
              <a:chOff x="0" y="0"/>
              <a:chExt cx="15068052" cy="7684334"/>
            </a:xfrm>
          </p:grpSpPr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087D0947-E67A-047D-BC88-918390AC544E}"/>
                  </a:ext>
                </a:extLst>
              </p:cNvPr>
              <p:cNvSpPr/>
              <p:nvPr/>
            </p:nvSpPr>
            <p:spPr>
              <a:xfrm>
                <a:off x="0" y="-4073"/>
                <a:ext cx="15074443" cy="7690937"/>
              </a:xfrm>
              <a:custGeom>
                <a:avLst/>
                <a:gdLst/>
                <a:ahLst/>
                <a:cxnLst/>
                <a:rect l="l" t="t" r="r" b="b"/>
                <a:pathLst>
                  <a:path w="15074443" h="7690937">
                    <a:moveTo>
                      <a:pt x="14446665" y="7636459"/>
                    </a:moveTo>
                    <a:cubicBezTo>
                      <a:pt x="14446665" y="7636459"/>
                      <a:pt x="13715791" y="7690937"/>
                      <a:pt x="11651600" y="7688316"/>
                    </a:cubicBezTo>
                    <a:cubicBezTo>
                      <a:pt x="5464265" y="7686153"/>
                      <a:pt x="1057074" y="7678329"/>
                      <a:pt x="1057074" y="7678329"/>
                    </a:cubicBezTo>
                    <a:cubicBezTo>
                      <a:pt x="812932" y="7669494"/>
                      <a:pt x="449110" y="7648264"/>
                      <a:pt x="282371" y="7590086"/>
                    </a:cubicBezTo>
                    <a:cubicBezTo>
                      <a:pt x="4469" y="7493123"/>
                      <a:pt x="0" y="7319844"/>
                      <a:pt x="0" y="5976017"/>
                    </a:cubicBezTo>
                    <a:lnTo>
                      <a:pt x="0" y="5975951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868121" y="15681"/>
                      <a:pt x="9370121" y="7673"/>
                    </a:cubicBezTo>
                    <a:cubicBezTo>
                      <a:pt x="13496863" y="0"/>
                      <a:pt x="14213596" y="6979"/>
                      <a:pt x="14213596" y="6979"/>
                    </a:cubicBezTo>
                    <a:cubicBezTo>
                      <a:pt x="14581904" y="14458"/>
                      <a:pt x="14720164" y="42638"/>
                      <a:pt x="14917903" y="165219"/>
                    </a:cubicBezTo>
                    <a:cubicBezTo>
                      <a:pt x="15068921" y="258836"/>
                      <a:pt x="15074443" y="476157"/>
                      <a:pt x="15065302" y="5975950"/>
                    </a:cubicBezTo>
                    <a:lnTo>
                      <a:pt x="15065302" y="5976017"/>
                    </a:lnTo>
                    <a:cubicBezTo>
                      <a:pt x="15065301" y="7437809"/>
                      <a:pt x="15022517" y="7586397"/>
                      <a:pt x="14446665" y="7636459"/>
                    </a:cubicBezTo>
                    <a:close/>
                  </a:path>
                </a:pathLst>
              </a:custGeom>
              <a:solidFill>
                <a:srgbClr val="FFD4CF"/>
              </a:solidFill>
            </p:spPr>
            <p:txBody>
              <a:bodyPr/>
              <a:lstStyle/>
              <a:p>
                <a:endParaRPr lang="en-US" sz="800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1376E08-CA7F-20B1-5019-61D0E469FC4A}"/>
                </a:ext>
              </a:extLst>
            </p:cNvPr>
            <p:cNvSpPr txBox="1"/>
            <p:nvPr/>
          </p:nvSpPr>
          <p:spPr>
            <a:xfrm>
              <a:off x="12397649" y="6111027"/>
              <a:ext cx="3345533" cy="827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dirty="0" err="1">
                  <a:latin typeface="Times New Roman" pitchFamily="18" charset="0"/>
                  <a:cs typeface="Times New Roman" pitchFamily="18" charset="0"/>
                </a:rPr>
                <a:t>Dí</a:t>
              </a:r>
              <a:r>
                <a:rPr lang="en-US" sz="21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100" dirty="0" err="1">
                  <a:latin typeface="Times New Roman" pitchFamily="18" charset="0"/>
                  <a:cs typeface="Times New Roman" pitchFamily="18" charset="0"/>
                </a:rPr>
                <a:t>dỏm</a:t>
              </a:r>
              <a:endParaRPr lang="en-US" sz="21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16384" y="1722628"/>
            <a:ext cx="261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Hình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thành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kiến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thức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9036" y="90711"/>
            <a:ext cx="79438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                                       </a:t>
            </a:r>
            <a:r>
              <a:rPr lang="en-US" sz="2000" dirty="0" err="1" smtClean="0"/>
              <a:t>Thứ</a:t>
            </a:r>
            <a:r>
              <a:rPr lang="en-US" sz="2000" dirty="0" smtClean="0"/>
              <a:t> </a:t>
            </a:r>
            <a:r>
              <a:rPr lang="en-US" sz="2000" dirty="0" err="1" smtClean="0"/>
              <a:t>Hai</a:t>
            </a:r>
            <a:r>
              <a:rPr lang="en-US" sz="2000" dirty="0" smtClean="0"/>
              <a:t> </a:t>
            </a:r>
            <a:r>
              <a:rPr lang="en-US" sz="2000" dirty="0" err="1" smtClean="0"/>
              <a:t>ngày</a:t>
            </a:r>
            <a:r>
              <a:rPr lang="en-US" sz="2000" dirty="0" smtClean="0"/>
              <a:t> 10 </a:t>
            </a:r>
            <a:r>
              <a:rPr lang="en-US" sz="2000" dirty="0" err="1" smtClean="0"/>
              <a:t>tháng</a:t>
            </a:r>
            <a:r>
              <a:rPr lang="en-US" sz="2000" dirty="0" smtClean="0"/>
              <a:t> 11 </a:t>
            </a:r>
            <a:r>
              <a:rPr lang="en-US" sz="2000" dirty="0" err="1" smtClean="0"/>
              <a:t>năm</a:t>
            </a:r>
            <a:r>
              <a:rPr lang="en-US" sz="2000" dirty="0" smtClean="0"/>
              <a:t> 2025</a:t>
            </a:r>
          </a:p>
          <a:p>
            <a:r>
              <a:rPr lang="en-US" sz="2000" dirty="0" smtClean="0"/>
              <a:t>	                             </a:t>
            </a:r>
            <a:r>
              <a:rPr lang="en-US" sz="2000" dirty="0" err="1" smtClean="0">
                <a:solidFill>
                  <a:srgbClr val="FF0000"/>
                </a:solidFill>
              </a:rPr>
              <a:t>Tiếng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việt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                       </a:t>
            </a:r>
            <a:r>
              <a:rPr lang="en-US" sz="2000" dirty="0" err="1" smtClean="0">
                <a:solidFill>
                  <a:srgbClr val="0070C0"/>
                </a:solidFill>
              </a:rPr>
              <a:t>Chia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sẻ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và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đọc</a:t>
            </a:r>
            <a:r>
              <a:rPr lang="en-US" sz="2000" dirty="0" smtClean="0">
                <a:solidFill>
                  <a:srgbClr val="0070C0"/>
                </a:solidFill>
              </a:rPr>
              <a:t>: </a:t>
            </a:r>
            <a:r>
              <a:rPr lang="en-US" sz="2000" dirty="0" err="1" smtClean="0">
                <a:solidFill>
                  <a:srgbClr val="0070C0"/>
                </a:solidFill>
              </a:rPr>
              <a:t>Bảy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sắc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cầu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vồng</a:t>
            </a:r>
            <a:endParaRPr lang="en-US" sz="2000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vi-VN" sz="20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13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>
            <a:extLst>
              <a:ext uri="{FF2B5EF4-FFF2-40B4-BE49-F238E27FC236}">
                <a16:creationId xmlns:a16="http://schemas.microsoft.com/office/drawing/2014/main" id="{ED5E0BDE-A00A-D145-072B-7E45F6D68115}"/>
              </a:ext>
            </a:extLst>
          </p:cNvPr>
          <p:cNvGrpSpPr/>
          <p:nvPr/>
        </p:nvGrpSpPr>
        <p:grpSpPr>
          <a:xfrm>
            <a:off x="866775" y="2915301"/>
            <a:ext cx="2303332" cy="756769"/>
            <a:chOff x="1972637" y="4610399"/>
            <a:chExt cx="5029090" cy="1514122"/>
          </a:xfrm>
        </p:grpSpPr>
        <p:grpSp>
          <p:nvGrpSpPr>
            <p:cNvPr id="3" name="Group 20">
              <a:extLst>
                <a:ext uri="{FF2B5EF4-FFF2-40B4-BE49-F238E27FC236}">
                  <a16:creationId xmlns:a16="http://schemas.microsoft.com/office/drawing/2014/main" id="{164CA3CB-5884-EAF6-A60B-496A59CC9D1F}"/>
                </a:ext>
              </a:extLst>
            </p:cNvPr>
            <p:cNvGrpSpPr/>
            <p:nvPr/>
          </p:nvGrpSpPr>
          <p:grpSpPr>
            <a:xfrm>
              <a:off x="2591954" y="4856135"/>
              <a:ext cx="4409773" cy="1268386"/>
              <a:chOff x="245104" y="-171276"/>
              <a:chExt cx="6835669" cy="106166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27" name="Freeform 14">
                <a:extLst>
                  <a:ext uri="{FF2B5EF4-FFF2-40B4-BE49-F238E27FC236}">
                    <a16:creationId xmlns:a16="http://schemas.microsoft.com/office/drawing/2014/main" id="{D0ED4C01-171C-6C0A-50E2-4CB3C6DE5407}"/>
                  </a:ext>
                </a:extLst>
              </p:cNvPr>
              <p:cNvSpPr/>
              <p:nvPr/>
            </p:nvSpPr>
            <p:spPr>
              <a:xfrm>
                <a:off x="245104" y="-171276"/>
                <a:ext cx="6835669" cy="1061660"/>
              </a:xfrm>
              <a:custGeom>
                <a:avLst/>
                <a:gdLst/>
                <a:ahLst/>
                <a:cxnLst/>
                <a:rect l="l" t="t" r="r" b="b"/>
                <a:pathLst>
                  <a:path w="6835669" h="1449724">
                    <a:moveTo>
                      <a:pt x="5896769" y="1438537"/>
                    </a:moveTo>
                    <a:cubicBezTo>
                      <a:pt x="5896769" y="1438537"/>
                      <a:pt x="5477016" y="1449724"/>
                      <a:pt x="5014432" y="1447103"/>
                    </a:cubicBezTo>
                    <a:cubicBezTo>
                      <a:pt x="2498561" y="1444940"/>
                      <a:pt x="1057073" y="1437116"/>
                      <a:pt x="1057073" y="1437116"/>
                    </a:cubicBezTo>
                    <a:cubicBezTo>
                      <a:pt x="812931" y="1428281"/>
                      <a:pt x="565145" y="1411300"/>
                      <a:pt x="398404" y="1353123"/>
                    </a:cubicBezTo>
                    <a:cubicBezTo>
                      <a:pt x="120505" y="1256161"/>
                      <a:pt x="0" y="1078633"/>
                      <a:pt x="0" y="664228"/>
                    </a:cubicBezTo>
                    <a:lnTo>
                      <a:pt x="0" y="664224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4231538" y="7673"/>
                    </a:cubicBezTo>
                    <a:cubicBezTo>
                      <a:pt x="5258090" y="0"/>
                      <a:pt x="5722017" y="7673"/>
                      <a:pt x="5722017" y="7673"/>
                    </a:cubicBezTo>
                    <a:cubicBezTo>
                      <a:pt x="6090325" y="15152"/>
                      <a:pt x="6453637" y="84484"/>
                      <a:pt x="6651378" y="207066"/>
                    </a:cubicBezTo>
                    <a:cubicBezTo>
                      <a:pt x="6802395" y="300683"/>
                      <a:pt x="6835669" y="425358"/>
                      <a:pt x="6826528" y="664228"/>
                    </a:cubicBezTo>
                    <a:lnTo>
                      <a:pt x="6826528" y="664231"/>
                    </a:lnTo>
                    <a:cubicBezTo>
                      <a:pt x="6826528" y="1196598"/>
                      <a:pt x="6543532" y="1410696"/>
                      <a:pt x="5896769" y="1438537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sz="800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25" name="Picture 29">
              <a:extLst>
                <a:ext uri="{FF2B5EF4-FFF2-40B4-BE49-F238E27FC236}">
                  <a16:creationId xmlns:a16="http://schemas.microsoft.com/office/drawing/2014/main" id="{82E72FC0-2FD2-AE3F-8E02-90EE2367A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rcRect r="29382"/>
            <a:stretch/>
          </p:blipFill>
          <p:spPr>
            <a:xfrm>
              <a:off x="1972637" y="4610399"/>
              <a:ext cx="1613887" cy="126838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4DB6EE8-DAC6-113B-B48D-D7BA078E8832}"/>
                </a:ext>
              </a:extLst>
            </p:cNvPr>
            <p:cNvSpPr txBox="1"/>
            <p:nvPr/>
          </p:nvSpPr>
          <p:spPr>
            <a:xfrm>
              <a:off x="3586526" y="5189032"/>
              <a:ext cx="3054901" cy="738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Đặc</a:t>
              </a:r>
              <a:r>
                <a:rPr lang="en-US" sz="1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sắc</a:t>
              </a:r>
              <a:endParaRPr lang="en-US" sz="18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27">
            <a:extLst>
              <a:ext uri="{FF2B5EF4-FFF2-40B4-BE49-F238E27FC236}">
                <a16:creationId xmlns:a16="http://schemas.microsoft.com/office/drawing/2014/main" id="{BF97478A-A316-FC7C-F1AC-D17E915D3D06}"/>
              </a:ext>
            </a:extLst>
          </p:cNvPr>
          <p:cNvGrpSpPr/>
          <p:nvPr/>
        </p:nvGrpSpPr>
        <p:grpSpPr>
          <a:xfrm>
            <a:off x="875621" y="2069956"/>
            <a:ext cx="2303332" cy="748362"/>
            <a:chOff x="1972637" y="4610399"/>
            <a:chExt cx="5029090" cy="1497301"/>
          </a:xfrm>
        </p:grpSpPr>
        <p:grpSp>
          <p:nvGrpSpPr>
            <p:cNvPr id="5" name="Group 28">
              <a:extLst>
                <a:ext uri="{FF2B5EF4-FFF2-40B4-BE49-F238E27FC236}">
                  <a16:creationId xmlns:a16="http://schemas.microsoft.com/office/drawing/2014/main" id="{5D641139-024D-1516-89E3-6321B86EBA75}"/>
                </a:ext>
              </a:extLst>
            </p:cNvPr>
            <p:cNvGrpSpPr/>
            <p:nvPr/>
          </p:nvGrpSpPr>
          <p:grpSpPr>
            <a:xfrm>
              <a:off x="2591954" y="4856135"/>
              <a:ext cx="4409773" cy="1251565"/>
              <a:chOff x="245104" y="-171276"/>
              <a:chExt cx="6835669" cy="1047581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32" name="Freeform 14">
                <a:extLst>
                  <a:ext uri="{FF2B5EF4-FFF2-40B4-BE49-F238E27FC236}">
                    <a16:creationId xmlns:a16="http://schemas.microsoft.com/office/drawing/2014/main" id="{A4150980-B44A-440D-F2BC-B38336414A94}"/>
                  </a:ext>
                </a:extLst>
              </p:cNvPr>
              <p:cNvSpPr/>
              <p:nvPr/>
            </p:nvSpPr>
            <p:spPr>
              <a:xfrm>
                <a:off x="245104" y="-171276"/>
                <a:ext cx="6835669" cy="1047581"/>
              </a:xfrm>
              <a:custGeom>
                <a:avLst/>
                <a:gdLst/>
                <a:ahLst/>
                <a:cxnLst/>
                <a:rect l="l" t="t" r="r" b="b"/>
                <a:pathLst>
                  <a:path w="6835669" h="1449724">
                    <a:moveTo>
                      <a:pt x="5896769" y="1438537"/>
                    </a:moveTo>
                    <a:cubicBezTo>
                      <a:pt x="5896769" y="1438537"/>
                      <a:pt x="5477016" y="1449724"/>
                      <a:pt x="5014432" y="1447103"/>
                    </a:cubicBezTo>
                    <a:cubicBezTo>
                      <a:pt x="2498561" y="1444940"/>
                      <a:pt x="1057073" y="1437116"/>
                      <a:pt x="1057073" y="1437116"/>
                    </a:cubicBezTo>
                    <a:cubicBezTo>
                      <a:pt x="812931" y="1428281"/>
                      <a:pt x="565145" y="1411300"/>
                      <a:pt x="398404" y="1353123"/>
                    </a:cubicBezTo>
                    <a:cubicBezTo>
                      <a:pt x="120505" y="1256161"/>
                      <a:pt x="0" y="1078633"/>
                      <a:pt x="0" y="664228"/>
                    </a:cubicBezTo>
                    <a:lnTo>
                      <a:pt x="0" y="664224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4231538" y="7673"/>
                    </a:cubicBezTo>
                    <a:cubicBezTo>
                      <a:pt x="5258090" y="0"/>
                      <a:pt x="5722017" y="7673"/>
                      <a:pt x="5722017" y="7673"/>
                    </a:cubicBezTo>
                    <a:cubicBezTo>
                      <a:pt x="6090325" y="15152"/>
                      <a:pt x="6453637" y="84484"/>
                      <a:pt x="6651378" y="207066"/>
                    </a:cubicBezTo>
                    <a:cubicBezTo>
                      <a:pt x="6802395" y="300683"/>
                      <a:pt x="6835669" y="425358"/>
                      <a:pt x="6826528" y="664228"/>
                    </a:cubicBezTo>
                    <a:lnTo>
                      <a:pt x="6826528" y="664231"/>
                    </a:lnTo>
                    <a:cubicBezTo>
                      <a:pt x="6826528" y="1196598"/>
                      <a:pt x="6543532" y="1410696"/>
                      <a:pt x="5896769" y="1438537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sz="800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91B0584-FE27-8335-B3D2-A1749541A0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rcRect r="29382"/>
            <a:stretch/>
          </p:blipFill>
          <p:spPr>
            <a:xfrm>
              <a:off x="1972637" y="4610399"/>
              <a:ext cx="1613887" cy="126838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72E19D9-56EC-BDA4-8DE7-A25A51AB591F}"/>
                </a:ext>
              </a:extLst>
            </p:cNvPr>
            <p:cNvSpPr txBox="1"/>
            <p:nvPr/>
          </p:nvSpPr>
          <p:spPr>
            <a:xfrm>
              <a:off x="3492583" y="5122750"/>
              <a:ext cx="3054901" cy="738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Càu</a:t>
              </a:r>
              <a:r>
                <a:rPr lang="en-US" sz="1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nhàu</a:t>
              </a:r>
              <a:endParaRPr lang="en-US" sz="18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32">
            <a:extLst>
              <a:ext uri="{FF2B5EF4-FFF2-40B4-BE49-F238E27FC236}">
                <a16:creationId xmlns:a16="http://schemas.microsoft.com/office/drawing/2014/main" id="{EECF9661-3AE6-EEE4-526C-0947740F663D}"/>
              </a:ext>
            </a:extLst>
          </p:cNvPr>
          <p:cNvGrpSpPr/>
          <p:nvPr/>
        </p:nvGrpSpPr>
        <p:grpSpPr>
          <a:xfrm>
            <a:off x="871428" y="3776335"/>
            <a:ext cx="2303332" cy="748362"/>
            <a:chOff x="1972637" y="4610399"/>
            <a:chExt cx="5029090" cy="1497301"/>
          </a:xfrm>
        </p:grpSpPr>
        <p:grpSp>
          <p:nvGrpSpPr>
            <p:cNvPr id="7" name="Group 33">
              <a:extLst>
                <a:ext uri="{FF2B5EF4-FFF2-40B4-BE49-F238E27FC236}">
                  <a16:creationId xmlns:a16="http://schemas.microsoft.com/office/drawing/2014/main" id="{CB1AF8F9-03B3-8ED3-D299-F68B67D6BEA0}"/>
                </a:ext>
              </a:extLst>
            </p:cNvPr>
            <p:cNvGrpSpPr/>
            <p:nvPr/>
          </p:nvGrpSpPr>
          <p:grpSpPr>
            <a:xfrm>
              <a:off x="2591954" y="4856135"/>
              <a:ext cx="4409773" cy="1251565"/>
              <a:chOff x="245104" y="-171276"/>
              <a:chExt cx="6835669" cy="1047581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37" name="Freeform 14">
                <a:extLst>
                  <a:ext uri="{FF2B5EF4-FFF2-40B4-BE49-F238E27FC236}">
                    <a16:creationId xmlns:a16="http://schemas.microsoft.com/office/drawing/2014/main" id="{49442B8A-2BA2-C230-89C2-AA6203216538}"/>
                  </a:ext>
                </a:extLst>
              </p:cNvPr>
              <p:cNvSpPr/>
              <p:nvPr/>
            </p:nvSpPr>
            <p:spPr>
              <a:xfrm>
                <a:off x="245104" y="-171276"/>
                <a:ext cx="6835669" cy="1047581"/>
              </a:xfrm>
              <a:custGeom>
                <a:avLst/>
                <a:gdLst/>
                <a:ahLst/>
                <a:cxnLst/>
                <a:rect l="l" t="t" r="r" b="b"/>
                <a:pathLst>
                  <a:path w="6835669" h="1449724">
                    <a:moveTo>
                      <a:pt x="5896769" y="1438537"/>
                    </a:moveTo>
                    <a:cubicBezTo>
                      <a:pt x="5896769" y="1438537"/>
                      <a:pt x="5477016" y="1449724"/>
                      <a:pt x="5014432" y="1447103"/>
                    </a:cubicBezTo>
                    <a:cubicBezTo>
                      <a:pt x="2498561" y="1444940"/>
                      <a:pt x="1057073" y="1437116"/>
                      <a:pt x="1057073" y="1437116"/>
                    </a:cubicBezTo>
                    <a:cubicBezTo>
                      <a:pt x="812931" y="1428281"/>
                      <a:pt x="565145" y="1411300"/>
                      <a:pt x="398404" y="1353123"/>
                    </a:cubicBezTo>
                    <a:cubicBezTo>
                      <a:pt x="120505" y="1256161"/>
                      <a:pt x="0" y="1078633"/>
                      <a:pt x="0" y="664228"/>
                    </a:cubicBezTo>
                    <a:lnTo>
                      <a:pt x="0" y="664224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4231538" y="7673"/>
                    </a:cubicBezTo>
                    <a:cubicBezTo>
                      <a:pt x="5258090" y="0"/>
                      <a:pt x="5722017" y="7673"/>
                      <a:pt x="5722017" y="7673"/>
                    </a:cubicBezTo>
                    <a:cubicBezTo>
                      <a:pt x="6090325" y="15152"/>
                      <a:pt x="6453637" y="84484"/>
                      <a:pt x="6651378" y="207066"/>
                    </a:cubicBezTo>
                    <a:cubicBezTo>
                      <a:pt x="6802395" y="300683"/>
                      <a:pt x="6835669" y="425358"/>
                      <a:pt x="6826528" y="664228"/>
                    </a:cubicBezTo>
                    <a:lnTo>
                      <a:pt x="6826528" y="664231"/>
                    </a:lnTo>
                    <a:cubicBezTo>
                      <a:pt x="6826528" y="1196598"/>
                      <a:pt x="6543532" y="1410696"/>
                      <a:pt x="5896769" y="1438537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sz="800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35" name="Picture 29">
              <a:extLst>
                <a:ext uri="{FF2B5EF4-FFF2-40B4-BE49-F238E27FC236}">
                  <a16:creationId xmlns:a16="http://schemas.microsoft.com/office/drawing/2014/main" id="{DDB0B9F0-A672-4CD1-2C06-27A9DDF527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rcRect r="29382"/>
            <a:stretch/>
          </p:blipFill>
          <p:spPr>
            <a:xfrm>
              <a:off x="1972637" y="4610399"/>
              <a:ext cx="1613887" cy="126838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3EAC30F-385B-099B-82EC-B5F97B46BCF1}"/>
                </a:ext>
              </a:extLst>
            </p:cNvPr>
            <p:cNvSpPr txBox="1"/>
            <p:nvPr/>
          </p:nvSpPr>
          <p:spPr>
            <a:xfrm>
              <a:off x="3532738" y="5139301"/>
              <a:ext cx="3054901" cy="738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Đằm</a:t>
              </a:r>
              <a:r>
                <a:rPr lang="en-US" sz="1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thắm</a:t>
              </a:r>
              <a:endParaRPr lang="en-US" sz="18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8B630D2-C6D1-1EEF-EF47-6204C16E9EB3}"/>
              </a:ext>
            </a:extLst>
          </p:cNvPr>
          <p:cNvSpPr txBox="1"/>
          <p:nvPr/>
        </p:nvSpPr>
        <p:spPr>
          <a:xfrm>
            <a:off x="4162014" y="2224575"/>
            <a:ext cx="4620037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Nói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lẩm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bẩm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tỏ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 ý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lòng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9" name="Right Arrow 28">
            <a:extLst>
              <a:ext uri="{FF2B5EF4-FFF2-40B4-BE49-F238E27FC236}">
                <a16:creationId xmlns:a16="http://schemas.microsoft.com/office/drawing/2014/main" id="{934B0C11-91E3-B2BE-C78F-099704866ECA}"/>
              </a:ext>
            </a:extLst>
          </p:cNvPr>
          <p:cNvSpPr/>
          <p:nvPr/>
        </p:nvSpPr>
        <p:spPr>
          <a:xfrm>
            <a:off x="3294075" y="3222478"/>
            <a:ext cx="663095" cy="27699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800" dirty="0">
              <a:latin typeface="UTM Avo" panose="0204060305050602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74AF2AE-8B03-9F93-7BD8-4AD6CD823E01}"/>
              </a:ext>
            </a:extLst>
          </p:cNvPr>
          <p:cNvSpPr txBox="1"/>
          <p:nvPr/>
        </p:nvSpPr>
        <p:spPr>
          <a:xfrm>
            <a:off x="4162014" y="3082470"/>
            <a:ext cx="3866951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nét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đẹp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khác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thường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1" name="Right Arrow 49">
            <a:extLst>
              <a:ext uri="{FF2B5EF4-FFF2-40B4-BE49-F238E27FC236}">
                <a16:creationId xmlns:a16="http://schemas.microsoft.com/office/drawing/2014/main" id="{D47203C6-A992-3E8B-2EE7-734258CA79F7}"/>
              </a:ext>
            </a:extLst>
          </p:cNvPr>
          <p:cNvSpPr/>
          <p:nvPr/>
        </p:nvSpPr>
        <p:spPr>
          <a:xfrm>
            <a:off x="3294075" y="4114030"/>
            <a:ext cx="663095" cy="27699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800" dirty="0">
              <a:latin typeface="UTM Avo" panose="0204060305050602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92D7CD1-F589-B385-247D-AAF12C833465}"/>
              </a:ext>
            </a:extLst>
          </p:cNvPr>
          <p:cNvSpPr txBox="1"/>
          <p:nvPr/>
        </p:nvSpPr>
        <p:spPr>
          <a:xfrm>
            <a:off x="4197176" y="3987612"/>
            <a:ext cx="3418942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Đậm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đà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khó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phai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nhạt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8" name="Group 42">
            <a:extLst>
              <a:ext uri="{FF2B5EF4-FFF2-40B4-BE49-F238E27FC236}">
                <a16:creationId xmlns:a16="http://schemas.microsoft.com/office/drawing/2014/main" id="{7A55C88A-8989-5BFA-55A7-48F3C951BE30}"/>
              </a:ext>
            </a:extLst>
          </p:cNvPr>
          <p:cNvGrpSpPr/>
          <p:nvPr/>
        </p:nvGrpSpPr>
        <p:grpSpPr>
          <a:xfrm>
            <a:off x="2454829" y="1460349"/>
            <a:ext cx="4151630" cy="756884"/>
            <a:chOff x="5920926" y="2024395"/>
            <a:chExt cx="9064658" cy="1836486"/>
          </a:xfrm>
        </p:grpSpPr>
        <p:grpSp>
          <p:nvGrpSpPr>
            <p:cNvPr id="9" name="Group 21">
              <a:extLst>
                <a:ext uri="{FF2B5EF4-FFF2-40B4-BE49-F238E27FC236}">
                  <a16:creationId xmlns:a16="http://schemas.microsoft.com/office/drawing/2014/main" id="{8DCFDD43-044A-A9AB-67A0-F9623D20A5B9}"/>
                </a:ext>
              </a:extLst>
            </p:cNvPr>
            <p:cNvGrpSpPr/>
            <p:nvPr/>
          </p:nvGrpSpPr>
          <p:grpSpPr>
            <a:xfrm>
              <a:off x="6477000" y="2430476"/>
              <a:ext cx="8508584" cy="1430405"/>
              <a:chOff x="0" y="-1503320"/>
              <a:chExt cx="22168868" cy="10565222"/>
            </a:xfrm>
          </p:grpSpPr>
          <p:sp>
            <p:nvSpPr>
              <p:cNvPr id="47" name="Freeform 22">
                <a:extLst>
                  <a:ext uri="{FF2B5EF4-FFF2-40B4-BE49-F238E27FC236}">
                    <a16:creationId xmlns:a16="http://schemas.microsoft.com/office/drawing/2014/main" id="{E648196C-F04A-2247-42A0-92CE0BDA98B2}"/>
                  </a:ext>
                </a:extLst>
              </p:cNvPr>
              <p:cNvSpPr/>
              <p:nvPr/>
            </p:nvSpPr>
            <p:spPr>
              <a:xfrm>
                <a:off x="0" y="-1503320"/>
                <a:ext cx="22168868" cy="10565222"/>
              </a:xfrm>
              <a:custGeom>
                <a:avLst/>
                <a:gdLst/>
                <a:ahLst/>
                <a:cxnLst/>
                <a:rect l="l" t="t" r="r" b="b"/>
                <a:pathLst>
                  <a:path w="14504401" h="14263151">
                    <a:moveTo>
                      <a:pt x="13876623" y="14208673"/>
                    </a:moveTo>
                    <a:cubicBezTo>
                      <a:pt x="13876623" y="14208673"/>
                      <a:pt x="13145748" y="14263151"/>
                      <a:pt x="11163369" y="14260530"/>
                    </a:cubicBezTo>
                    <a:cubicBezTo>
                      <a:pt x="5272590" y="14258367"/>
                      <a:pt x="1057074" y="14250543"/>
                      <a:pt x="1057074" y="14250543"/>
                    </a:cubicBezTo>
                    <a:cubicBezTo>
                      <a:pt x="812932" y="14241708"/>
                      <a:pt x="449110" y="14220478"/>
                      <a:pt x="282371" y="14162300"/>
                    </a:cubicBezTo>
                    <a:cubicBezTo>
                      <a:pt x="4469" y="14065337"/>
                      <a:pt x="0" y="13892058"/>
                      <a:pt x="0" y="11387406"/>
                    </a:cubicBezTo>
                    <a:lnTo>
                      <a:pt x="0" y="1138727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800877" y="15681"/>
                      <a:pt x="8991241" y="7673"/>
                    </a:cubicBezTo>
                    <a:cubicBezTo>
                      <a:pt x="12926821" y="0"/>
                      <a:pt x="13643555" y="6979"/>
                      <a:pt x="13643555" y="6979"/>
                    </a:cubicBezTo>
                    <a:cubicBezTo>
                      <a:pt x="14011861" y="14458"/>
                      <a:pt x="14150121" y="42638"/>
                      <a:pt x="14347862" y="165219"/>
                    </a:cubicBezTo>
                    <a:cubicBezTo>
                      <a:pt x="14498879" y="258836"/>
                      <a:pt x="14504401" y="476157"/>
                      <a:pt x="14495261" y="11387273"/>
                    </a:cubicBezTo>
                    <a:lnTo>
                      <a:pt x="14495261" y="11387405"/>
                    </a:lnTo>
                    <a:cubicBezTo>
                      <a:pt x="14495259" y="14010024"/>
                      <a:pt x="14452476" y="14158611"/>
                      <a:pt x="13876623" y="14208673"/>
                    </a:cubicBezTo>
                    <a:close/>
                  </a:path>
                </a:pathLst>
              </a:custGeom>
              <a:solidFill>
                <a:srgbClr val="98C8BB"/>
              </a:solidFill>
            </p:spPr>
            <p:txBody>
              <a:bodyPr/>
              <a:lstStyle/>
              <a:p>
                <a:endParaRPr lang="en-US" sz="800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C6DB18C-91D6-8BD8-3DFF-E7949276BB7A}"/>
                </a:ext>
              </a:extLst>
            </p:cNvPr>
            <p:cNvSpPr txBox="1"/>
            <p:nvPr/>
          </p:nvSpPr>
          <p:spPr>
            <a:xfrm>
              <a:off x="7085686" y="2637281"/>
              <a:ext cx="7474422" cy="1120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GIẢI THÍCH TỪ KHÓ</a:t>
              </a:r>
            </a:p>
          </p:txBody>
        </p:sp>
        <p:pic>
          <p:nvPicPr>
            <p:cNvPr id="46" name="Picture 26">
              <a:extLst>
                <a:ext uri="{FF2B5EF4-FFF2-40B4-BE49-F238E27FC236}">
                  <a16:creationId xmlns:a16="http://schemas.microsoft.com/office/drawing/2014/main" id="{56040E0D-9E55-32E2-8545-BD06AA7F1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rcRect/>
            <a:stretch>
              <a:fillRect/>
            </a:stretch>
          </p:blipFill>
          <p:spPr>
            <a:xfrm>
              <a:off x="5920926" y="2024395"/>
              <a:ext cx="1164759" cy="1226061"/>
            </a:xfrm>
            <a:prstGeom prst="rect">
              <a:avLst/>
            </a:prstGeom>
          </p:spPr>
        </p:pic>
      </p:grpSp>
      <p:sp>
        <p:nvSpPr>
          <p:cNvPr id="48" name="Right Arrow 56">
            <a:extLst>
              <a:ext uri="{FF2B5EF4-FFF2-40B4-BE49-F238E27FC236}">
                <a16:creationId xmlns:a16="http://schemas.microsoft.com/office/drawing/2014/main" id="{093A9E5E-0CF2-2EF1-E7F4-6E6380FEF04B}"/>
              </a:ext>
            </a:extLst>
          </p:cNvPr>
          <p:cNvSpPr/>
          <p:nvPr/>
        </p:nvSpPr>
        <p:spPr>
          <a:xfrm>
            <a:off x="3284253" y="2381680"/>
            <a:ext cx="663095" cy="27699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800" dirty="0">
              <a:latin typeface="UTM Avo" panose="0204060305050602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5136" y="1592004"/>
            <a:ext cx="261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Hình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thành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kiến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thức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035" y="90711"/>
            <a:ext cx="80826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                                       </a:t>
            </a:r>
            <a:r>
              <a:rPr lang="en-US" sz="2000" dirty="0" err="1" smtClean="0"/>
              <a:t>Thứ</a:t>
            </a:r>
            <a:r>
              <a:rPr lang="en-US" sz="2000" dirty="0" smtClean="0"/>
              <a:t> </a:t>
            </a:r>
            <a:r>
              <a:rPr lang="en-US" sz="2000" dirty="0" err="1" smtClean="0"/>
              <a:t>Hai</a:t>
            </a:r>
            <a:r>
              <a:rPr lang="en-US" sz="2000" dirty="0" smtClean="0"/>
              <a:t> </a:t>
            </a:r>
            <a:r>
              <a:rPr lang="en-US" sz="2000" dirty="0" err="1" smtClean="0"/>
              <a:t>ngày</a:t>
            </a:r>
            <a:r>
              <a:rPr lang="en-US" sz="2000" dirty="0" smtClean="0"/>
              <a:t> 10 </a:t>
            </a:r>
            <a:r>
              <a:rPr lang="en-US" sz="2000" dirty="0" err="1" smtClean="0"/>
              <a:t>tháng</a:t>
            </a:r>
            <a:r>
              <a:rPr lang="en-US" sz="2000" dirty="0" smtClean="0"/>
              <a:t> 11 </a:t>
            </a:r>
            <a:r>
              <a:rPr lang="en-US" sz="2000" dirty="0" err="1" smtClean="0"/>
              <a:t>năm</a:t>
            </a:r>
            <a:r>
              <a:rPr lang="en-US" sz="2000" dirty="0" smtClean="0"/>
              <a:t> 2025</a:t>
            </a:r>
          </a:p>
          <a:p>
            <a:r>
              <a:rPr lang="en-US" sz="2000" dirty="0" smtClean="0"/>
              <a:t>	                             </a:t>
            </a:r>
            <a:r>
              <a:rPr lang="en-US" sz="2000" dirty="0" err="1" smtClean="0">
                <a:solidFill>
                  <a:srgbClr val="FF0000"/>
                </a:solidFill>
              </a:rPr>
              <a:t>Tiếng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việt</a:t>
            </a:r>
            <a:endParaRPr lang="en-US" sz="2000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dirty="0" err="1" smtClean="0">
                <a:solidFill>
                  <a:srgbClr val="0070C0"/>
                </a:solidFill>
              </a:rPr>
              <a:t>Chia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sẻ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và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đọc</a:t>
            </a:r>
            <a:r>
              <a:rPr lang="en-US" sz="2000" dirty="0" smtClean="0">
                <a:solidFill>
                  <a:srgbClr val="0070C0"/>
                </a:solidFill>
              </a:rPr>
              <a:t>: </a:t>
            </a:r>
            <a:r>
              <a:rPr lang="en-US" sz="2000" dirty="0" err="1" smtClean="0">
                <a:solidFill>
                  <a:srgbClr val="0070C0"/>
                </a:solidFill>
              </a:rPr>
              <a:t>Bảy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sắc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cầu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vồng</a:t>
            </a:r>
            <a:endParaRPr lang="en-US" sz="2000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60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0" grpId="0"/>
      <p:bldP spid="41" grpId="0" animBg="1"/>
      <p:bldP spid="42" grpId="0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2">
            <a:extLst>
              <a:ext uri="{FF2B5EF4-FFF2-40B4-BE49-F238E27FC236}">
                <a16:creationId xmlns:a16="http://schemas.microsoft.com/office/drawing/2014/main" id="{7A55C88A-8989-5BFA-55A7-48F3C951BE30}"/>
              </a:ext>
            </a:extLst>
          </p:cNvPr>
          <p:cNvGrpSpPr/>
          <p:nvPr/>
        </p:nvGrpSpPr>
        <p:grpSpPr>
          <a:xfrm>
            <a:off x="2332369" y="1321561"/>
            <a:ext cx="4151630" cy="756884"/>
            <a:chOff x="5920926" y="2024395"/>
            <a:chExt cx="9064658" cy="1836486"/>
          </a:xfrm>
        </p:grpSpPr>
        <p:grpSp>
          <p:nvGrpSpPr>
            <p:cNvPr id="4" name="Group 21">
              <a:extLst>
                <a:ext uri="{FF2B5EF4-FFF2-40B4-BE49-F238E27FC236}">
                  <a16:creationId xmlns:a16="http://schemas.microsoft.com/office/drawing/2014/main" id="{8DCFDD43-044A-A9AB-67A0-F9623D20A5B9}"/>
                </a:ext>
              </a:extLst>
            </p:cNvPr>
            <p:cNvGrpSpPr/>
            <p:nvPr/>
          </p:nvGrpSpPr>
          <p:grpSpPr>
            <a:xfrm>
              <a:off x="6477000" y="2430476"/>
              <a:ext cx="8508584" cy="1430405"/>
              <a:chOff x="0" y="-1503320"/>
              <a:chExt cx="22168868" cy="10565222"/>
            </a:xfrm>
          </p:grpSpPr>
          <p:sp>
            <p:nvSpPr>
              <p:cNvPr id="47" name="Freeform 22">
                <a:extLst>
                  <a:ext uri="{FF2B5EF4-FFF2-40B4-BE49-F238E27FC236}">
                    <a16:creationId xmlns:a16="http://schemas.microsoft.com/office/drawing/2014/main" id="{E648196C-F04A-2247-42A0-92CE0BDA98B2}"/>
                  </a:ext>
                </a:extLst>
              </p:cNvPr>
              <p:cNvSpPr/>
              <p:nvPr/>
            </p:nvSpPr>
            <p:spPr>
              <a:xfrm>
                <a:off x="0" y="-1503320"/>
                <a:ext cx="22168868" cy="10565222"/>
              </a:xfrm>
              <a:custGeom>
                <a:avLst/>
                <a:gdLst/>
                <a:ahLst/>
                <a:cxnLst/>
                <a:rect l="l" t="t" r="r" b="b"/>
                <a:pathLst>
                  <a:path w="14504401" h="14263151">
                    <a:moveTo>
                      <a:pt x="13876623" y="14208673"/>
                    </a:moveTo>
                    <a:cubicBezTo>
                      <a:pt x="13876623" y="14208673"/>
                      <a:pt x="13145748" y="14263151"/>
                      <a:pt x="11163369" y="14260530"/>
                    </a:cubicBezTo>
                    <a:cubicBezTo>
                      <a:pt x="5272590" y="14258367"/>
                      <a:pt x="1057074" y="14250543"/>
                      <a:pt x="1057074" y="14250543"/>
                    </a:cubicBezTo>
                    <a:cubicBezTo>
                      <a:pt x="812932" y="14241708"/>
                      <a:pt x="449110" y="14220478"/>
                      <a:pt x="282371" y="14162300"/>
                    </a:cubicBezTo>
                    <a:cubicBezTo>
                      <a:pt x="4469" y="14065337"/>
                      <a:pt x="0" y="13892058"/>
                      <a:pt x="0" y="11387406"/>
                    </a:cubicBezTo>
                    <a:lnTo>
                      <a:pt x="0" y="1138727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800877" y="15681"/>
                      <a:pt x="8991241" y="7673"/>
                    </a:cubicBezTo>
                    <a:cubicBezTo>
                      <a:pt x="12926821" y="0"/>
                      <a:pt x="13643555" y="6979"/>
                      <a:pt x="13643555" y="6979"/>
                    </a:cubicBezTo>
                    <a:cubicBezTo>
                      <a:pt x="14011861" y="14458"/>
                      <a:pt x="14150121" y="42638"/>
                      <a:pt x="14347862" y="165219"/>
                    </a:cubicBezTo>
                    <a:cubicBezTo>
                      <a:pt x="14498879" y="258836"/>
                      <a:pt x="14504401" y="476157"/>
                      <a:pt x="14495261" y="11387273"/>
                    </a:cubicBezTo>
                    <a:lnTo>
                      <a:pt x="14495261" y="11387405"/>
                    </a:lnTo>
                    <a:cubicBezTo>
                      <a:pt x="14495259" y="14010024"/>
                      <a:pt x="14452476" y="14158611"/>
                      <a:pt x="13876623" y="14208673"/>
                    </a:cubicBezTo>
                    <a:close/>
                  </a:path>
                </a:pathLst>
              </a:custGeom>
              <a:solidFill>
                <a:srgbClr val="98C8BB"/>
              </a:solidFill>
            </p:spPr>
            <p:txBody>
              <a:bodyPr/>
              <a:lstStyle/>
              <a:p>
                <a:endParaRPr lang="en-US" sz="800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C6DB18C-91D6-8BD8-3DFF-E7949276BB7A}"/>
                </a:ext>
              </a:extLst>
            </p:cNvPr>
            <p:cNvSpPr txBox="1"/>
            <p:nvPr/>
          </p:nvSpPr>
          <p:spPr>
            <a:xfrm>
              <a:off x="7085686" y="2637281"/>
              <a:ext cx="7474422" cy="1008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latin typeface="UTM Avo" panose="02040603050506020204" pitchFamily="18" charset="0"/>
                  <a:cs typeface="Arial" panose="020B0604020202020204" pitchFamily="34" charset="0"/>
                </a:rPr>
                <a:t>THỰC HÀNH ĐỌC BÀI</a:t>
              </a:r>
            </a:p>
          </p:txBody>
        </p:sp>
        <p:pic>
          <p:nvPicPr>
            <p:cNvPr id="46" name="Picture 26">
              <a:extLst>
                <a:ext uri="{FF2B5EF4-FFF2-40B4-BE49-F238E27FC236}">
                  <a16:creationId xmlns:a16="http://schemas.microsoft.com/office/drawing/2014/main" id="{56040E0D-9E55-32E2-8545-BD06AA7F1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rcRect/>
            <a:stretch>
              <a:fillRect/>
            </a:stretch>
          </p:blipFill>
          <p:spPr>
            <a:xfrm>
              <a:off x="5920926" y="2024395"/>
              <a:ext cx="1164759" cy="1226061"/>
            </a:xfrm>
            <a:prstGeom prst="rect">
              <a:avLst/>
            </a:prstGeom>
          </p:spPr>
        </p:pic>
      </p:grpSp>
      <p:pic>
        <p:nvPicPr>
          <p:cNvPr id="2" name="Picture 7">
            <a:extLst>
              <a:ext uri="{FF2B5EF4-FFF2-40B4-BE49-F238E27FC236}">
                <a16:creationId xmlns:a16="http://schemas.microsoft.com/office/drawing/2014/main" id="{09C4AA99-0A9D-5EA4-DF15-63DD32D274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 r="51154"/>
          <a:stretch/>
        </p:blipFill>
        <p:spPr>
          <a:xfrm>
            <a:off x="894373" y="2216409"/>
            <a:ext cx="2470928" cy="2257426"/>
          </a:xfrm>
          <a:prstGeom prst="rect">
            <a:avLst/>
          </a:prstGeom>
        </p:spPr>
      </p:pic>
      <p:grpSp>
        <p:nvGrpSpPr>
          <p:cNvPr id="9" name="Group 2">
            <a:extLst>
              <a:ext uri="{FF2B5EF4-FFF2-40B4-BE49-F238E27FC236}">
                <a16:creationId xmlns:a16="http://schemas.microsoft.com/office/drawing/2014/main" id="{5D5DBAE6-935E-AA23-0FA0-EA8C7C280374}"/>
              </a:ext>
            </a:extLst>
          </p:cNvPr>
          <p:cNvGrpSpPr/>
          <p:nvPr/>
        </p:nvGrpSpPr>
        <p:grpSpPr>
          <a:xfrm>
            <a:off x="6864999" y="722684"/>
            <a:ext cx="2279001" cy="505305"/>
            <a:chOff x="12475474" y="2793686"/>
            <a:chExt cx="5812526" cy="1247553"/>
          </a:xfrm>
        </p:grpSpPr>
        <p:grpSp>
          <p:nvGrpSpPr>
            <p:cNvPr id="10" name="Group 3">
              <a:extLst>
                <a:ext uri="{FF2B5EF4-FFF2-40B4-BE49-F238E27FC236}">
                  <a16:creationId xmlns:a16="http://schemas.microsoft.com/office/drawing/2014/main" id="{02C5A904-E45B-AB2B-EDA1-F370C398A157}"/>
                </a:ext>
              </a:extLst>
            </p:cNvPr>
            <p:cNvGrpSpPr/>
            <p:nvPr/>
          </p:nvGrpSpPr>
          <p:grpSpPr>
            <a:xfrm>
              <a:off x="12475474" y="2793686"/>
              <a:ext cx="5812526" cy="1247553"/>
              <a:chOff x="12475474" y="2793686"/>
              <a:chExt cx="5812526" cy="1247553"/>
            </a:xfrm>
          </p:grpSpPr>
          <p:sp>
            <p:nvSpPr>
              <p:cNvPr id="6" name="Pentagon 15">
                <a:extLst>
                  <a:ext uri="{FF2B5EF4-FFF2-40B4-BE49-F238E27FC236}">
                    <a16:creationId xmlns:a16="http://schemas.microsoft.com/office/drawing/2014/main" id="{EABE4AE1-9285-5235-EF61-0E47FB79F9B8}"/>
                  </a:ext>
                </a:extLst>
              </p:cNvPr>
              <p:cNvSpPr/>
              <p:nvPr/>
            </p:nvSpPr>
            <p:spPr>
              <a:xfrm flipH="1">
                <a:off x="12475474" y="2793686"/>
                <a:ext cx="5812526" cy="1247553"/>
              </a:xfrm>
              <a:prstGeom prst="homePlat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Pentagon 56">
                <a:extLst>
                  <a:ext uri="{FF2B5EF4-FFF2-40B4-BE49-F238E27FC236}">
                    <a16:creationId xmlns:a16="http://schemas.microsoft.com/office/drawing/2014/main" id="{618E298F-CF63-BB53-D9F3-E5569BEC720D}"/>
                  </a:ext>
                </a:extLst>
              </p:cNvPr>
              <p:cNvSpPr/>
              <p:nvPr/>
            </p:nvSpPr>
            <p:spPr>
              <a:xfrm flipH="1">
                <a:off x="12600437" y="2857623"/>
                <a:ext cx="5562600" cy="1119680"/>
              </a:xfrm>
              <a:prstGeom prst="homePlat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25746A8-B02B-38B0-8D27-B832190B816A}"/>
                </a:ext>
              </a:extLst>
            </p:cNvPr>
            <p:cNvSpPr txBox="1"/>
            <p:nvPr/>
          </p:nvSpPr>
          <p:spPr>
            <a:xfrm>
              <a:off x="12848197" y="3111077"/>
              <a:ext cx="5439803" cy="6478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dirty="0"/>
                <a:t>ĐỌC THEO CẶP ĐÔI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96EE516-424A-BE59-86D9-59F688D1DB58}"/>
              </a:ext>
            </a:extLst>
          </p:cNvPr>
          <p:cNvSpPr txBox="1"/>
          <p:nvPr/>
        </p:nvSpPr>
        <p:spPr>
          <a:xfrm>
            <a:off x="3742524" y="2416675"/>
            <a:ext cx="4072353" cy="18004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557213" indent="-557213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500" dirty="0" err="1"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1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  <a:cs typeface="Arial" panose="020B0604020202020204" pitchFamily="34" charset="0"/>
              </a:rPr>
              <a:t>nối</a:t>
            </a:r>
            <a:r>
              <a:rPr lang="en-US" sz="1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  <a:cs typeface="Arial" panose="020B0604020202020204" pitchFamily="34" charset="0"/>
              </a:rPr>
              <a:t>tiếp</a:t>
            </a:r>
            <a:r>
              <a:rPr lang="en-US" sz="1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1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  <a:cs typeface="Arial" panose="020B0604020202020204" pitchFamily="34" charset="0"/>
              </a:rPr>
              <a:t>đoạn</a:t>
            </a:r>
            <a:r>
              <a:rPr lang="en-US" sz="1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1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1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latin typeface="UTM Avo" panose="02040603050506020204" pitchFamily="18" charset="0"/>
                <a:cs typeface="Arial" panose="020B0604020202020204" pitchFamily="34" charset="0"/>
              </a:rPr>
              <a:t>Bảy</a:t>
            </a:r>
            <a:r>
              <a:rPr lang="en-US" sz="15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latin typeface="UTM Avo" panose="02040603050506020204" pitchFamily="18" charset="0"/>
                <a:cs typeface="Arial" panose="020B0604020202020204" pitchFamily="34" charset="0"/>
              </a:rPr>
              <a:t>sắc</a:t>
            </a:r>
            <a:r>
              <a:rPr lang="en-US" sz="15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r>
              <a:rPr lang="en-US" sz="15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latin typeface="UTM Avo" panose="02040603050506020204" pitchFamily="18" charset="0"/>
                <a:cs typeface="Arial" panose="020B0604020202020204" pitchFamily="34" charset="0"/>
              </a:rPr>
              <a:t>vồng</a:t>
            </a:r>
            <a:r>
              <a:rPr lang="en-US" sz="15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557213" indent="-557213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500" dirty="0" err="1">
                <a:latin typeface="UTM Avo" panose="02040603050506020204" pitchFamily="18" charset="0"/>
                <a:cs typeface="Arial" panose="020B0604020202020204" pitchFamily="34" charset="0"/>
              </a:rPr>
              <a:t>Chú</a:t>
            </a:r>
            <a:r>
              <a:rPr lang="en-US" sz="1500" dirty="0">
                <a:latin typeface="UTM Avo" panose="02040603050506020204" pitchFamily="18" charset="0"/>
                <a:cs typeface="Arial" panose="020B0604020202020204" pitchFamily="34" charset="0"/>
              </a:rPr>
              <a:t> ý </a:t>
            </a:r>
            <a:r>
              <a:rPr lang="en-US" sz="15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1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1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  <a:cs typeface="Arial" panose="020B0604020202020204" pitchFamily="34" charset="0"/>
              </a:rPr>
              <a:t>khó</a:t>
            </a:r>
            <a:r>
              <a:rPr lang="en-US" sz="1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15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557213" indent="-557213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500" dirty="0" err="1"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1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1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  <a:cs typeface="Arial" panose="020B0604020202020204" pitchFamily="34" charset="0"/>
              </a:rPr>
              <a:t>thanh</a:t>
            </a:r>
            <a:r>
              <a:rPr lang="en-US" sz="1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  <a:cs typeface="Arial" panose="020B0604020202020204" pitchFamily="34" charset="0"/>
              </a:rPr>
              <a:t>điệu</a:t>
            </a:r>
            <a:r>
              <a:rPr lang="en-US" sz="1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1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1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1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  <a:cs typeface="Arial" panose="020B0604020202020204" pitchFamily="34" charset="0"/>
              </a:rPr>
              <a:t>ngữ</a:t>
            </a:r>
            <a:r>
              <a:rPr lang="en-US" sz="1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1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15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9664" y="693964"/>
            <a:ext cx="261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Hình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thành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kiến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thức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99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D5DBAE6-935E-AA23-0FA0-EA8C7C280374}"/>
              </a:ext>
            </a:extLst>
          </p:cNvPr>
          <p:cNvGrpSpPr/>
          <p:nvPr/>
        </p:nvGrpSpPr>
        <p:grpSpPr>
          <a:xfrm>
            <a:off x="6864999" y="722684"/>
            <a:ext cx="2279001" cy="505305"/>
            <a:chOff x="12475474" y="2793686"/>
            <a:chExt cx="5812526" cy="1247553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02C5A904-E45B-AB2B-EDA1-F370C398A157}"/>
                </a:ext>
              </a:extLst>
            </p:cNvPr>
            <p:cNvGrpSpPr/>
            <p:nvPr/>
          </p:nvGrpSpPr>
          <p:grpSpPr>
            <a:xfrm>
              <a:off x="12475474" y="2793686"/>
              <a:ext cx="5812526" cy="1247553"/>
              <a:chOff x="12475474" y="2793686"/>
              <a:chExt cx="5812526" cy="1247553"/>
            </a:xfrm>
          </p:grpSpPr>
          <p:sp>
            <p:nvSpPr>
              <p:cNvPr id="6" name="Pentagon 15">
                <a:extLst>
                  <a:ext uri="{FF2B5EF4-FFF2-40B4-BE49-F238E27FC236}">
                    <a16:creationId xmlns:a16="http://schemas.microsoft.com/office/drawing/2014/main" id="{EABE4AE1-9285-5235-EF61-0E47FB79F9B8}"/>
                  </a:ext>
                </a:extLst>
              </p:cNvPr>
              <p:cNvSpPr/>
              <p:nvPr/>
            </p:nvSpPr>
            <p:spPr>
              <a:xfrm flipH="1">
                <a:off x="12475474" y="2793686"/>
                <a:ext cx="5812526" cy="1247553"/>
              </a:xfrm>
              <a:prstGeom prst="homePlat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Pentagon 56">
                <a:extLst>
                  <a:ext uri="{FF2B5EF4-FFF2-40B4-BE49-F238E27FC236}">
                    <a16:creationId xmlns:a16="http://schemas.microsoft.com/office/drawing/2014/main" id="{618E298F-CF63-BB53-D9F3-E5569BEC720D}"/>
                  </a:ext>
                </a:extLst>
              </p:cNvPr>
              <p:cNvSpPr/>
              <p:nvPr/>
            </p:nvSpPr>
            <p:spPr>
              <a:xfrm flipH="1">
                <a:off x="12600437" y="2857623"/>
                <a:ext cx="5562600" cy="1119680"/>
              </a:xfrm>
              <a:prstGeom prst="homePlat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25746A8-B02B-38B0-8D27-B832190B816A}"/>
                </a:ext>
              </a:extLst>
            </p:cNvPr>
            <p:cNvSpPr txBox="1"/>
            <p:nvPr/>
          </p:nvSpPr>
          <p:spPr>
            <a:xfrm>
              <a:off x="12848197" y="3111077"/>
              <a:ext cx="5439803" cy="6478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1500" dirty="0" err="1"/>
                <a:t>Thảo</a:t>
              </a:r>
              <a:r>
                <a:rPr lang="en-US" sz="1500" dirty="0"/>
                <a:t> </a:t>
              </a:r>
              <a:r>
                <a:rPr lang="en-US" sz="1500" dirty="0" err="1"/>
                <a:t>luận</a:t>
              </a:r>
              <a:r>
                <a:rPr lang="en-US" sz="1500" dirty="0"/>
                <a:t> </a:t>
              </a:r>
              <a:r>
                <a:rPr lang="en-US" sz="1500" dirty="0" err="1"/>
                <a:t>cặp</a:t>
              </a:r>
              <a:r>
                <a:rPr lang="en-US" sz="1500" dirty="0"/>
                <a:t> </a:t>
              </a:r>
              <a:r>
                <a:rPr lang="en-US" sz="1500" dirty="0" err="1"/>
                <a:t>đôi</a:t>
              </a:r>
              <a:endParaRPr lang="en-US" sz="1500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195D55F-B1B1-5CA7-8398-4B4009A0231E}"/>
              </a:ext>
            </a:extLst>
          </p:cNvPr>
          <p:cNvSpPr/>
          <p:nvPr/>
        </p:nvSpPr>
        <p:spPr>
          <a:xfrm>
            <a:off x="472896" y="851239"/>
            <a:ext cx="8464026" cy="3677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428625" indent="-42862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 1: 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Tìm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đoạn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ứng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ý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257175" indent="-257175">
              <a:lnSpc>
                <a:spcPct val="150000"/>
              </a:lnSpc>
              <a:buAutoNum type="alphaLcPeriod"/>
            </a:pP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Cơn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mưa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bất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ngờ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257175" indent="-257175">
              <a:lnSpc>
                <a:spcPct val="150000"/>
              </a:lnSpc>
              <a:buAutoNum type="alphaLcPeriod"/>
            </a:pP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cãi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257175" indent="-257175">
              <a:lnSpc>
                <a:spcPct val="150000"/>
              </a:lnSpc>
              <a:buAutoNum type="alphaLcPeriod"/>
            </a:pP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Cùng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nắm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tay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nhau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428625" indent="-42862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 2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Các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cãi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điều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320C56-EE62-A465-7388-589DF7CCA47C}"/>
              </a:ext>
            </a:extLst>
          </p:cNvPr>
          <p:cNvSpPr txBox="1"/>
          <p:nvPr/>
        </p:nvSpPr>
        <p:spPr>
          <a:xfrm>
            <a:off x="472896" y="1269939"/>
            <a:ext cx="4170724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b="1" dirty="0">
                <a:latin typeface="UTM Avo" panose="02040603050506020204" pitchFamily="18" charset="0"/>
                <a:cs typeface="Arial" panose="020B0604020202020204" pitchFamily="34" charset="0"/>
              </a:rPr>
              <a:t>II. ĐỌC HIỂU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0A4CB2B1-0AE6-F4AF-E2FF-BF10ED043F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61687" y="1517818"/>
            <a:ext cx="1257167" cy="23443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9664" y="693964"/>
            <a:ext cx="261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Hình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thành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kiến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thức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32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D5DBAE6-935E-AA23-0FA0-EA8C7C280374}"/>
              </a:ext>
            </a:extLst>
          </p:cNvPr>
          <p:cNvGrpSpPr/>
          <p:nvPr/>
        </p:nvGrpSpPr>
        <p:grpSpPr>
          <a:xfrm>
            <a:off x="6864999" y="722684"/>
            <a:ext cx="2279001" cy="505305"/>
            <a:chOff x="12475474" y="2793686"/>
            <a:chExt cx="5812526" cy="124755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2C5A904-E45B-AB2B-EDA1-F370C398A157}"/>
                </a:ext>
              </a:extLst>
            </p:cNvPr>
            <p:cNvGrpSpPr/>
            <p:nvPr/>
          </p:nvGrpSpPr>
          <p:grpSpPr>
            <a:xfrm>
              <a:off x="12475474" y="2793686"/>
              <a:ext cx="5812526" cy="1247553"/>
              <a:chOff x="12475474" y="2793686"/>
              <a:chExt cx="5812526" cy="1247553"/>
            </a:xfrm>
          </p:grpSpPr>
          <p:sp>
            <p:nvSpPr>
              <p:cNvPr id="6" name="Pentagon 15">
                <a:extLst>
                  <a:ext uri="{FF2B5EF4-FFF2-40B4-BE49-F238E27FC236}">
                    <a16:creationId xmlns:a16="http://schemas.microsoft.com/office/drawing/2014/main" id="{EABE4AE1-9285-5235-EF61-0E47FB79F9B8}"/>
                  </a:ext>
                </a:extLst>
              </p:cNvPr>
              <p:cNvSpPr/>
              <p:nvPr/>
            </p:nvSpPr>
            <p:spPr>
              <a:xfrm flipH="1">
                <a:off x="12475474" y="2793686"/>
                <a:ext cx="5812526" cy="1247553"/>
              </a:xfrm>
              <a:prstGeom prst="homePlat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Pentagon 56">
                <a:extLst>
                  <a:ext uri="{FF2B5EF4-FFF2-40B4-BE49-F238E27FC236}">
                    <a16:creationId xmlns:a16="http://schemas.microsoft.com/office/drawing/2014/main" id="{618E298F-CF63-BB53-D9F3-E5569BEC720D}"/>
                  </a:ext>
                </a:extLst>
              </p:cNvPr>
              <p:cNvSpPr/>
              <p:nvPr/>
            </p:nvSpPr>
            <p:spPr>
              <a:xfrm flipH="1">
                <a:off x="12600437" y="2857623"/>
                <a:ext cx="5562600" cy="1119680"/>
              </a:xfrm>
              <a:prstGeom prst="homePlat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25746A8-B02B-38B0-8D27-B832190B816A}"/>
                </a:ext>
              </a:extLst>
            </p:cNvPr>
            <p:cNvSpPr txBox="1"/>
            <p:nvPr/>
          </p:nvSpPr>
          <p:spPr>
            <a:xfrm>
              <a:off x="12848197" y="3111077"/>
              <a:ext cx="5439803" cy="6478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1500" dirty="0" err="1"/>
                <a:t>Thảo</a:t>
              </a:r>
              <a:r>
                <a:rPr lang="en-US" sz="1500" dirty="0"/>
                <a:t> </a:t>
              </a:r>
              <a:r>
                <a:rPr lang="en-US" sz="1500" dirty="0" err="1"/>
                <a:t>luận</a:t>
              </a:r>
              <a:r>
                <a:rPr lang="en-US" sz="1500" dirty="0"/>
                <a:t> </a:t>
              </a:r>
              <a:r>
                <a:rPr lang="en-US" sz="1500" dirty="0" err="1"/>
                <a:t>cặp</a:t>
              </a:r>
              <a:r>
                <a:rPr lang="en-US" sz="1500" dirty="0"/>
                <a:t> </a:t>
              </a:r>
              <a:r>
                <a:rPr lang="en-US" sz="1500" dirty="0" err="1"/>
                <a:t>đôi</a:t>
              </a:r>
              <a:endParaRPr lang="en-US" sz="15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E320C56-EE62-A465-7388-589DF7CCA47C}"/>
              </a:ext>
            </a:extLst>
          </p:cNvPr>
          <p:cNvSpPr txBox="1"/>
          <p:nvPr/>
        </p:nvSpPr>
        <p:spPr>
          <a:xfrm>
            <a:off x="472896" y="1269939"/>
            <a:ext cx="4170724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b="1" dirty="0">
                <a:latin typeface="UTM Avo" panose="02040603050506020204" pitchFamily="18" charset="0"/>
                <a:cs typeface="Arial" panose="020B0604020202020204" pitchFamily="34" charset="0"/>
              </a:rPr>
              <a:t>II. ĐỌC HIỂU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6D1B61-435A-EAD2-6352-315F571DD9AF}"/>
              </a:ext>
            </a:extLst>
          </p:cNvPr>
          <p:cNvSpPr/>
          <p:nvPr/>
        </p:nvSpPr>
        <p:spPr>
          <a:xfrm>
            <a:off x="472896" y="1459915"/>
            <a:ext cx="8198208" cy="2291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428625" indent="-42862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 3: 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bức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vồng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lên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thế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 marL="428625" indent="-42862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 4: 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nói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điều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Chọn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ý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257175" indent="-257175">
              <a:lnSpc>
                <a:spcPct val="150000"/>
              </a:lnSpc>
              <a:buAutoNum type="alphaLcPeriod"/>
            </a:pP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Ai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rồi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cũng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ích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257175" indent="-257175">
              <a:lnSpc>
                <a:spcPct val="150000"/>
              </a:lnSpc>
              <a:buAutoNum type="alphaLcPeriod"/>
            </a:pP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đoàn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kết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mới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257175" indent="-257175">
              <a:lnSpc>
                <a:spcPct val="150000"/>
              </a:lnSpc>
              <a:buAutoNum type="alphaLcPeriod"/>
            </a:pP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Sự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hài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hoà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tạo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nên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đẹp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E502D185-F0D0-59E1-59D6-17FECE30E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34026" y="2398904"/>
            <a:ext cx="2236253" cy="25126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9664" y="693964"/>
            <a:ext cx="261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Hình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thành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kiến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thức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7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8D79321A-EF1D-3E23-E14E-51AE8B6F5D3C}"/>
              </a:ext>
            </a:extLst>
          </p:cNvPr>
          <p:cNvGrpSpPr/>
          <p:nvPr/>
        </p:nvGrpSpPr>
        <p:grpSpPr>
          <a:xfrm>
            <a:off x="1784860" y="1327348"/>
            <a:ext cx="5574280" cy="640751"/>
            <a:chOff x="0" y="0"/>
            <a:chExt cx="6276668" cy="1603629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CA65B1A2-2FE1-CEE7-C58B-D24827FA197E}"/>
                </a:ext>
              </a:extLst>
            </p:cNvPr>
            <p:cNvSpPr/>
            <p:nvPr/>
          </p:nvSpPr>
          <p:spPr>
            <a:xfrm>
              <a:off x="0" y="-4262"/>
              <a:ext cx="6284414" cy="1610114"/>
            </a:xfrm>
            <a:custGeom>
              <a:avLst/>
              <a:gdLst/>
              <a:ahLst/>
              <a:cxnLst/>
              <a:rect l="l" t="t" r="r" b="b"/>
              <a:pathLst>
                <a:path w="6284414" h="1610114">
                  <a:moveTo>
                    <a:pt x="5345514" y="1598927"/>
                  </a:moveTo>
                  <a:cubicBezTo>
                    <a:pt x="5345514" y="1598927"/>
                    <a:pt x="4925761" y="1610114"/>
                    <a:pt x="4463177" y="1607493"/>
                  </a:cubicBezTo>
                  <a:cubicBezTo>
                    <a:pt x="2350089" y="1605330"/>
                    <a:pt x="1057073" y="1597506"/>
                    <a:pt x="1057073" y="1597506"/>
                  </a:cubicBezTo>
                  <a:cubicBezTo>
                    <a:pt x="812931" y="1588672"/>
                    <a:pt x="565145" y="1571691"/>
                    <a:pt x="398404" y="1513513"/>
                  </a:cubicBezTo>
                  <a:cubicBezTo>
                    <a:pt x="120505" y="1416551"/>
                    <a:pt x="0" y="1239023"/>
                    <a:pt x="0" y="709996"/>
                  </a:cubicBezTo>
                  <a:lnTo>
                    <a:pt x="0" y="70999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801476" y="7673"/>
                  </a:cubicBezTo>
                  <a:cubicBezTo>
                    <a:pt x="4706835" y="0"/>
                    <a:pt x="5170762" y="7673"/>
                    <a:pt x="5170762" y="7673"/>
                  </a:cubicBezTo>
                  <a:cubicBezTo>
                    <a:pt x="5539070" y="15152"/>
                    <a:pt x="5902383" y="84484"/>
                    <a:pt x="6100123" y="207066"/>
                  </a:cubicBezTo>
                  <a:cubicBezTo>
                    <a:pt x="6251140" y="300683"/>
                    <a:pt x="6284414" y="425358"/>
                    <a:pt x="6275274" y="709996"/>
                  </a:cubicBezTo>
                  <a:lnTo>
                    <a:pt x="6275274" y="710001"/>
                  </a:lnTo>
                  <a:cubicBezTo>
                    <a:pt x="6275274" y="1356988"/>
                    <a:pt x="5992277" y="1571086"/>
                    <a:pt x="5345514" y="1598927"/>
                  </a:cubicBezTo>
                  <a:close/>
                </a:path>
              </a:pathLst>
            </a:custGeom>
            <a:solidFill>
              <a:srgbClr val="98C8BB"/>
            </a:solidFill>
          </p:spPr>
          <p:txBody>
            <a:bodyPr/>
            <a:lstStyle/>
            <a:p>
              <a:endParaRPr lang="en-US" sz="1800" dirty="0">
                <a:latin typeface="UTM Avo" panose="0204060305050602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B33A2E3-B078-56E8-D39B-9A23714D4EAF}"/>
              </a:ext>
            </a:extLst>
          </p:cNvPr>
          <p:cNvSpPr txBox="1"/>
          <p:nvPr/>
        </p:nvSpPr>
        <p:spPr>
          <a:xfrm>
            <a:off x="2232536" y="1462623"/>
            <a:ext cx="794385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b="1" dirty="0">
                <a:latin typeface="UTM Avo" panose="02040603050506020204" pitchFamily="18" charset="0"/>
                <a:cs typeface="Arial" panose="020B0604020202020204" pitchFamily="34" charset="0"/>
              </a:rPr>
              <a:t>Câu 1: 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Tìm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đoạn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ứng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 ý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3" name="Group 12">
            <a:extLst>
              <a:ext uri="{FF2B5EF4-FFF2-40B4-BE49-F238E27FC236}">
                <a16:creationId xmlns:a16="http://schemas.microsoft.com/office/drawing/2014/main" id="{B25BAA18-51F9-C77F-4835-445735116263}"/>
              </a:ext>
            </a:extLst>
          </p:cNvPr>
          <p:cNvGrpSpPr/>
          <p:nvPr/>
        </p:nvGrpSpPr>
        <p:grpSpPr>
          <a:xfrm>
            <a:off x="569898" y="2117513"/>
            <a:ext cx="2429924" cy="805293"/>
            <a:chOff x="1062885" y="2887958"/>
            <a:chExt cx="4718430" cy="2178329"/>
          </a:xfrm>
        </p:grpSpPr>
        <p:grpSp>
          <p:nvGrpSpPr>
            <p:cNvPr id="4" name="Group 13">
              <a:extLst>
                <a:ext uri="{FF2B5EF4-FFF2-40B4-BE49-F238E27FC236}">
                  <a16:creationId xmlns:a16="http://schemas.microsoft.com/office/drawing/2014/main" id="{F8880EB0-F783-45CB-EF7B-B43650200FB1}"/>
                </a:ext>
              </a:extLst>
            </p:cNvPr>
            <p:cNvGrpSpPr/>
            <p:nvPr/>
          </p:nvGrpSpPr>
          <p:grpSpPr>
            <a:xfrm>
              <a:off x="1062885" y="2887958"/>
              <a:ext cx="4718430" cy="2178329"/>
              <a:chOff x="0" y="0"/>
              <a:chExt cx="15068052" cy="7684334"/>
            </a:xfrm>
          </p:grpSpPr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FEF425B5-7CB1-11C8-D23B-F06EA12E3790}"/>
                  </a:ext>
                </a:extLst>
              </p:cNvPr>
              <p:cNvSpPr/>
              <p:nvPr/>
            </p:nvSpPr>
            <p:spPr>
              <a:xfrm>
                <a:off x="0" y="-4073"/>
                <a:ext cx="15074443" cy="7690937"/>
              </a:xfrm>
              <a:custGeom>
                <a:avLst/>
                <a:gdLst/>
                <a:ahLst/>
                <a:cxnLst/>
                <a:rect l="l" t="t" r="r" b="b"/>
                <a:pathLst>
                  <a:path w="15074443" h="7690937">
                    <a:moveTo>
                      <a:pt x="14446665" y="7636459"/>
                    </a:moveTo>
                    <a:cubicBezTo>
                      <a:pt x="14446665" y="7636459"/>
                      <a:pt x="13715791" y="7690937"/>
                      <a:pt x="11651600" y="7688316"/>
                    </a:cubicBezTo>
                    <a:cubicBezTo>
                      <a:pt x="5464265" y="7686153"/>
                      <a:pt x="1057074" y="7678329"/>
                      <a:pt x="1057074" y="7678329"/>
                    </a:cubicBezTo>
                    <a:cubicBezTo>
                      <a:pt x="812932" y="7669494"/>
                      <a:pt x="449110" y="7648264"/>
                      <a:pt x="282371" y="7590086"/>
                    </a:cubicBezTo>
                    <a:cubicBezTo>
                      <a:pt x="4469" y="7493123"/>
                      <a:pt x="0" y="7319844"/>
                      <a:pt x="0" y="5976017"/>
                    </a:cubicBezTo>
                    <a:lnTo>
                      <a:pt x="0" y="5975951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868121" y="15681"/>
                      <a:pt x="9370121" y="7673"/>
                    </a:cubicBezTo>
                    <a:cubicBezTo>
                      <a:pt x="13496863" y="0"/>
                      <a:pt x="14213596" y="6979"/>
                      <a:pt x="14213596" y="6979"/>
                    </a:cubicBezTo>
                    <a:cubicBezTo>
                      <a:pt x="14581904" y="14458"/>
                      <a:pt x="14720164" y="42638"/>
                      <a:pt x="14917903" y="165219"/>
                    </a:cubicBezTo>
                    <a:cubicBezTo>
                      <a:pt x="15068921" y="258836"/>
                      <a:pt x="15074443" y="476157"/>
                      <a:pt x="15065302" y="5975950"/>
                    </a:cubicBezTo>
                    <a:lnTo>
                      <a:pt x="15065302" y="5976017"/>
                    </a:lnTo>
                    <a:cubicBezTo>
                      <a:pt x="15065301" y="7437809"/>
                      <a:pt x="15022517" y="7586397"/>
                      <a:pt x="14446665" y="7636459"/>
                    </a:cubicBezTo>
                    <a:close/>
                  </a:path>
                </a:pathLst>
              </a:custGeom>
              <a:solidFill>
                <a:srgbClr val="FFD4CF"/>
              </a:solidFill>
            </p:spPr>
            <p:txBody>
              <a:bodyPr/>
              <a:lstStyle/>
              <a:p>
                <a:endParaRPr lang="en-US" sz="1800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1FC7CA-730F-825E-4DE7-9B2B3A85E7A7}"/>
                </a:ext>
              </a:extLst>
            </p:cNvPr>
            <p:cNvSpPr txBox="1"/>
            <p:nvPr/>
          </p:nvSpPr>
          <p:spPr>
            <a:xfrm>
              <a:off x="1174201" y="2907807"/>
              <a:ext cx="4495801" cy="1748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a. </a:t>
              </a:r>
            </a:p>
            <a:p>
              <a:pPr algn="ctr"/>
              <a:r>
                <a:rPr lang="en-US" sz="1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Cơn</a:t>
              </a:r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  <a:cs typeface="Arial" panose="020B0604020202020204" pitchFamily="34" charset="0"/>
                </a:rPr>
                <a:t>mưa</a:t>
              </a:r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  <a:cs typeface="Arial" panose="020B0604020202020204" pitchFamily="34" charset="0"/>
                </a:rPr>
                <a:t>bất</a:t>
              </a:r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  <a:cs typeface="Arial" panose="020B0604020202020204" pitchFamily="34" charset="0"/>
                </a:rPr>
                <a:t>ngờ</a:t>
              </a:r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" name="Group 16">
            <a:extLst>
              <a:ext uri="{FF2B5EF4-FFF2-40B4-BE49-F238E27FC236}">
                <a16:creationId xmlns:a16="http://schemas.microsoft.com/office/drawing/2014/main" id="{83E4B531-4846-66CE-B940-DEABD74856E0}"/>
              </a:ext>
            </a:extLst>
          </p:cNvPr>
          <p:cNvGrpSpPr/>
          <p:nvPr/>
        </p:nvGrpSpPr>
        <p:grpSpPr>
          <a:xfrm>
            <a:off x="3366463" y="2118050"/>
            <a:ext cx="2429924" cy="805293"/>
            <a:chOff x="6539613" y="2888675"/>
            <a:chExt cx="4718430" cy="2178329"/>
          </a:xfrm>
        </p:grpSpPr>
        <p:grpSp>
          <p:nvGrpSpPr>
            <p:cNvPr id="6" name="Group 13">
              <a:extLst>
                <a:ext uri="{FF2B5EF4-FFF2-40B4-BE49-F238E27FC236}">
                  <a16:creationId xmlns:a16="http://schemas.microsoft.com/office/drawing/2014/main" id="{9266EF4A-77A5-8F42-E7A7-AE421FBC4658}"/>
                </a:ext>
              </a:extLst>
            </p:cNvPr>
            <p:cNvGrpSpPr/>
            <p:nvPr/>
          </p:nvGrpSpPr>
          <p:grpSpPr>
            <a:xfrm>
              <a:off x="6539613" y="2888675"/>
              <a:ext cx="4718430" cy="2178329"/>
              <a:chOff x="0" y="0"/>
              <a:chExt cx="15068052" cy="7684334"/>
            </a:xfrm>
          </p:grpSpPr>
          <p:sp>
            <p:nvSpPr>
              <p:cNvPr id="20" name="Freeform 14">
                <a:extLst>
                  <a:ext uri="{FF2B5EF4-FFF2-40B4-BE49-F238E27FC236}">
                    <a16:creationId xmlns:a16="http://schemas.microsoft.com/office/drawing/2014/main" id="{60464AC9-4772-FAD0-682C-A17D2FD33BBC}"/>
                  </a:ext>
                </a:extLst>
              </p:cNvPr>
              <p:cNvSpPr/>
              <p:nvPr/>
            </p:nvSpPr>
            <p:spPr>
              <a:xfrm>
                <a:off x="0" y="-4073"/>
                <a:ext cx="15074443" cy="7690937"/>
              </a:xfrm>
              <a:custGeom>
                <a:avLst/>
                <a:gdLst/>
                <a:ahLst/>
                <a:cxnLst/>
                <a:rect l="l" t="t" r="r" b="b"/>
                <a:pathLst>
                  <a:path w="15074443" h="7690937">
                    <a:moveTo>
                      <a:pt x="14446665" y="7636459"/>
                    </a:moveTo>
                    <a:cubicBezTo>
                      <a:pt x="14446665" y="7636459"/>
                      <a:pt x="13715791" y="7690937"/>
                      <a:pt x="11651600" y="7688316"/>
                    </a:cubicBezTo>
                    <a:cubicBezTo>
                      <a:pt x="5464265" y="7686153"/>
                      <a:pt x="1057074" y="7678329"/>
                      <a:pt x="1057074" y="7678329"/>
                    </a:cubicBezTo>
                    <a:cubicBezTo>
                      <a:pt x="812932" y="7669494"/>
                      <a:pt x="449110" y="7648264"/>
                      <a:pt x="282371" y="7590086"/>
                    </a:cubicBezTo>
                    <a:cubicBezTo>
                      <a:pt x="4469" y="7493123"/>
                      <a:pt x="0" y="7319844"/>
                      <a:pt x="0" y="5976017"/>
                    </a:cubicBezTo>
                    <a:lnTo>
                      <a:pt x="0" y="5975951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868121" y="15681"/>
                      <a:pt x="9370121" y="7673"/>
                    </a:cubicBezTo>
                    <a:cubicBezTo>
                      <a:pt x="13496863" y="0"/>
                      <a:pt x="14213596" y="6979"/>
                      <a:pt x="14213596" y="6979"/>
                    </a:cubicBezTo>
                    <a:cubicBezTo>
                      <a:pt x="14581904" y="14458"/>
                      <a:pt x="14720164" y="42638"/>
                      <a:pt x="14917903" y="165219"/>
                    </a:cubicBezTo>
                    <a:cubicBezTo>
                      <a:pt x="15068921" y="258836"/>
                      <a:pt x="15074443" y="476157"/>
                      <a:pt x="15065302" y="5975950"/>
                    </a:cubicBezTo>
                    <a:lnTo>
                      <a:pt x="15065302" y="5976017"/>
                    </a:lnTo>
                    <a:cubicBezTo>
                      <a:pt x="15065301" y="7437809"/>
                      <a:pt x="15022517" y="7586397"/>
                      <a:pt x="14446665" y="7636459"/>
                    </a:cubicBezTo>
                    <a:close/>
                  </a:path>
                </a:pathLst>
              </a:custGeom>
              <a:solidFill>
                <a:srgbClr val="FFD4CF"/>
              </a:solidFill>
            </p:spPr>
            <p:txBody>
              <a:bodyPr/>
              <a:lstStyle/>
              <a:p>
                <a:endParaRPr lang="en-US" sz="1800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A025C55-5D3F-AFF7-D3B6-ED7E6C02A3E8}"/>
                </a:ext>
              </a:extLst>
            </p:cNvPr>
            <p:cNvSpPr txBox="1"/>
            <p:nvPr/>
          </p:nvSpPr>
          <p:spPr>
            <a:xfrm>
              <a:off x="6600725" y="2907808"/>
              <a:ext cx="4651937" cy="1748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b. </a:t>
              </a:r>
            </a:p>
            <a:p>
              <a:pPr algn="ctr"/>
              <a:r>
                <a:rPr lang="en-US" sz="1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  <a:cs typeface="Arial" panose="020B0604020202020204" pitchFamily="34" charset="0"/>
                </a:rPr>
                <a:t>màu</a:t>
              </a:r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cãi</a:t>
              </a:r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7" name="Group 20">
            <a:extLst>
              <a:ext uri="{FF2B5EF4-FFF2-40B4-BE49-F238E27FC236}">
                <a16:creationId xmlns:a16="http://schemas.microsoft.com/office/drawing/2014/main" id="{F68E9248-E02C-4D54-2E09-8D1C77C16028}"/>
              </a:ext>
            </a:extLst>
          </p:cNvPr>
          <p:cNvGrpSpPr/>
          <p:nvPr/>
        </p:nvGrpSpPr>
        <p:grpSpPr>
          <a:xfrm>
            <a:off x="6163028" y="2109076"/>
            <a:ext cx="2643504" cy="809717"/>
            <a:chOff x="12089914" y="2876709"/>
            <a:chExt cx="5133161" cy="2190295"/>
          </a:xfrm>
        </p:grpSpPr>
        <p:grpSp>
          <p:nvGrpSpPr>
            <p:cNvPr id="8" name="Group 13">
              <a:extLst>
                <a:ext uri="{FF2B5EF4-FFF2-40B4-BE49-F238E27FC236}">
                  <a16:creationId xmlns:a16="http://schemas.microsoft.com/office/drawing/2014/main" id="{5EF37307-13F8-126D-BD7D-3F8D70B28424}"/>
                </a:ext>
              </a:extLst>
            </p:cNvPr>
            <p:cNvGrpSpPr/>
            <p:nvPr/>
          </p:nvGrpSpPr>
          <p:grpSpPr>
            <a:xfrm>
              <a:off x="12089914" y="2888675"/>
              <a:ext cx="5133161" cy="2178329"/>
              <a:chOff x="0" y="0"/>
              <a:chExt cx="15068052" cy="7684334"/>
            </a:xfrm>
          </p:grpSpPr>
          <p:sp>
            <p:nvSpPr>
              <p:cNvPr id="24" name="Freeform 14">
                <a:extLst>
                  <a:ext uri="{FF2B5EF4-FFF2-40B4-BE49-F238E27FC236}">
                    <a16:creationId xmlns:a16="http://schemas.microsoft.com/office/drawing/2014/main" id="{050DD179-B598-22FD-0DEB-F4056B1A8516}"/>
                  </a:ext>
                </a:extLst>
              </p:cNvPr>
              <p:cNvSpPr/>
              <p:nvPr/>
            </p:nvSpPr>
            <p:spPr>
              <a:xfrm>
                <a:off x="0" y="-4073"/>
                <a:ext cx="15074443" cy="7690937"/>
              </a:xfrm>
              <a:custGeom>
                <a:avLst/>
                <a:gdLst/>
                <a:ahLst/>
                <a:cxnLst/>
                <a:rect l="l" t="t" r="r" b="b"/>
                <a:pathLst>
                  <a:path w="15074443" h="7690937">
                    <a:moveTo>
                      <a:pt x="14446665" y="7636459"/>
                    </a:moveTo>
                    <a:cubicBezTo>
                      <a:pt x="14446665" y="7636459"/>
                      <a:pt x="13715791" y="7690937"/>
                      <a:pt x="11651600" y="7688316"/>
                    </a:cubicBezTo>
                    <a:cubicBezTo>
                      <a:pt x="5464265" y="7686153"/>
                      <a:pt x="1057074" y="7678329"/>
                      <a:pt x="1057074" y="7678329"/>
                    </a:cubicBezTo>
                    <a:cubicBezTo>
                      <a:pt x="812932" y="7669494"/>
                      <a:pt x="449110" y="7648264"/>
                      <a:pt x="282371" y="7590086"/>
                    </a:cubicBezTo>
                    <a:cubicBezTo>
                      <a:pt x="4469" y="7493123"/>
                      <a:pt x="0" y="7319844"/>
                      <a:pt x="0" y="5976017"/>
                    </a:cubicBezTo>
                    <a:lnTo>
                      <a:pt x="0" y="5975951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868121" y="15681"/>
                      <a:pt x="9370121" y="7673"/>
                    </a:cubicBezTo>
                    <a:cubicBezTo>
                      <a:pt x="13496863" y="0"/>
                      <a:pt x="14213596" y="6979"/>
                      <a:pt x="14213596" y="6979"/>
                    </a:cubicBezTo>
                    <a:cubicBezTo>
                      <a:pt x="14581904" y="14458"/>
                      <a:pt x="14720164" y="42638"/>
                      <a:pt x="14917903" y="165219"/>
                    </a:cubicBezTo>
                    <a:cubicBezTo>
                      <a:pt x="15068921" y="258836"/>
                      <a:pt x="15074443" y="476157"/>
                      <a:pt x="15065302" y="5975950"/>
                    </a:cubicBezTo>
                    <a:lnTo>
                      <a:pt x="15065302" y="5976017"/>
                    </a:lnTo>
                    <a:cubicBezTo>
                      <a:pt x="15065301" y="7437809"/>
                      <a:pt x="15022517" y="7586397"/>
                      <a:pt x="14446665" y="7636459"/>
                    </a:cubicBezTo>
                    <a:close/>
                  </a:path>
                </a:pathLst>
              </a:custGeom>
              <a:solidFill>
                <a:srgbClr val="FFD4CF"/>
              </a:solidFill>
            </p:spPr>
            <p:txBody>
              <a:bodyPr/>
              <a:lstStyle/>
              <a:p>
                <a:endParaRPr lang="en-US" sz="1800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360C3ED-9BA7-472B-803B-034DE400EE82}"/>
                </a:ext>
              </a:extLst>
            </p:cNvPr>
            <p:cNvSpPr txBox="1"/>
            <p:nvPr/>
          </p:nvSpPr>
          <p:spPr>
            <a:xfrm>
              <a:off x="12205473" y="2876709"/>
              <a:ext cx="4908531" cy="1748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c. </a:t>
              </a:r>
            </a:p>
            <a:p>
              <a:pPr algn="ctr"/>
              <a:r>
                <a:rPr lang="en-US" sz="1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Cùng</a:t>
              </a:r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  <a:cs typeface="Arial" panose="020B0604020202020204" pitchFamily="34" charset="0"/>
                </a:rPr>
                <a:t>nắm</a:t>
              </a:r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  <a:cs typeface="Arial" panose="020B0604020202020204" pitchFamily="34" charset="0"/>
                </a:rPr>
                <a:t>tay</a:t>
              </a:r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  <a:cs typeface="Arial" panose="020B0604020202020204" pitchFamily="34" charset="0"/>
                </a:rPr>
                <a:t>nhau</a:t>
              </a:r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ED884ED-8402-7F0F-438E-85CF6DE3CE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9"/>
          <a:stretch/>
        </p:blipFill>
        <p:spPr>
          <a:xfrm rot="18295075">
            <a:off x="815367" y="3003009"/>
            <a:ext cx="700466" cy="64345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073B8C4-AEC1-F56D-EFE4-D714ED2D5FA8}"/>
              </a:ext>
            </a:extLst>
          </p:cNvPr>
          <p:cNvSpPr txBox="1"/>
          <p:nvPr/>
        </p:nvSpPr>
        <p:spPr>
          <a:xfrm>
            <a:off x="-468549" y="3668055"/>
            <a:ext cx="4323810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nl-NL" sz="1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“Một họa sĩ đang </a:t>
            </a:r>
          </a:p>
          <a:p>
            <a:pPr algn="ctr"/>
            <a:r>
              <a:rPr lang="nl-NL" sz="1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say sưa....đang vẽ dở”.</a:t>
            </a:r>
            <a:endParaRPr lang="en-US" sz="18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BD35D46-0133-8B3E-E362-D7E4A1E819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9"/>
          <a:stretch/>
        </p:blipFill>
        <p:spPr>
          <a:xfrm rot="450578">
            <a:off x="4221767" y="3049798"/>
            <a:ext cx="700466" cy="64345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F38C899-9B84-AC2A-9E30-D7A1B21053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9"/>
          <a:stretch/>
        </p:blipFill>
        <p:spPr>
          <a:xfrm rot="2512938">
            <a:off x="7821561" y="3000677"/>
            <a:ext cx="700466" cy="64345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305F39A-D79F-CBA8-5D34-BDAC8C41CEB4}"/>
              </a:ext>
            </a:extLst>
          </p:cNvPr>
          <p:cNvSpPr txBox="1"/>
          <p:nvPr/>
        </p:nvSpPr>
        <p:spPr>
          <a:xfrm>
            <a:off x="5204114" y="3543853"/>
            <a:ext cx="4323810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1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Đoạn còn lại.</a:t>
            </a:r>
            <a:endParaRPr lang="en-US" sz="18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D757214-A406-5DED-208B-7E3C3F6144CE}"/>
              </a:ext>
            </a:extLst>
          </p:cNvPr>
          <p:cNvSpPr txBox="1"/>
          <p:nvPr/>
        </p:nvSpPr>
        <p:spPr>
          <a:xfrm>
            <a:off x="2433870" y="3635709"/>
            <a:ext cx="4323810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vi-VN" sz="1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“Bị mưa làm ướt....</a:t>
            </a:r>
            <a:endParaRPr lang="en-US" sz="18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vi-VN" sz="1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 vi-ô-lét”.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9664" y="693964"/>
            <a:ext cx="261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Hình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thành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kiến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thức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28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6" grpId="0"/>
      <p:bldP spid="3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>
            <a:extLst>
              <a:ext uri="{FF2B5EF4-FFF2-40B4-BE49-F238E27FC236}">
                <a16:creationId xmlns:a16="http://schemas.microsoft.com/office/drawing/2014/main" id="{8D79321A-EF1D-3E23-E14E-51AE8B6F5D3C}"/>
              </a:ext>
            </a:extLst>
          </p:cNvPr>
          <p:cNvGrpSpPr/>
          <p:nvPr/>
        </p:nvGrpSpPr>
        <p:grpSpPr>
          <a:xfrm>
            <a:off x="1784860" y="1327348"/>
            <a:ext cx="5574280" cy="640751"/>
            <a:chOff x="0" y="0"/>
            <a:chExt cx="6276668" cy="1603629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CA65B1A2-2FE1-CEE7-C58B-D24827FA197E}"/>
                </a:ext>
              </a:extLst>
            </p:cNvPr>
            <p:cNvSpPr/>
            <p:nvPr/>
          </p:nvSpPr>
          <p:spPr>
            <a:xfrm>
              <a:off x="0" y="-4262"/>
              <a:ext cx="6284414" cy="1610114"/>
            </a:xfrm>
            <a:custGeom>
              <a:avLst/>
              <a:gdLst/>
              <a:ahLst/>
              <a:cxnLst/>
              <a:rect l="l" t="t" r="r" b="b"/>
              <a:pathLst>
                <a:path w="6284414" h="1610114">
                  <a:moveTo>
                    <a:pt x="5345514" y="1598927"/>
                  </a:moveTo>
                  <a:cubicBezTo>
                    <a:pt x="5345514" y="1598927"/>
                    <a:pt x="4925761" y="1610114"/>
                    <a:pt x="4463177" y="1607493"/>
                  </a:cubicBezTo>
                  <a:cubicBezTo>
                    <a:pt x="2350089" y="1605330"/>
                    <a:pt x="1057073" y="1597506"/>
                    <a:pt x="1057073" y="1597506"/>
                  </a:cubicBezTo>
                  <a:cubicBezTo>
                    <a:pt x="812931" y="1588672"/>
                    <a:pt x="565145" y="1571691"/>
                    <a:pt x="398404" y="1513513"/>
                  </a:cubicBezTo>
                  <a:cubicBezTo>
                    <a:pt x="120505" y="1416551"/>
                    <a:pt x="0" y="1239023"/>
                    <a:pt x="0" y="709996"/>
                  </a:cubicBezTo>
                  <a:lnTo>
                    <a:pt x="0" y="70999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801476" y="7673"/>
                  </a:cubicBezTo>
                  <a:cubicBezTo>
                    <a:pt x="4706835" y="0"/>
                    <a:pt x="5170762" y="7673"/>
                    <a:pt x="5170762" y="7673"/>
                  </a:cubicBezTo>
                  <a:cubicBezTo>
                    <a:pt x="5539070" y="15152"/>
                    <a:pt x="5902383" y="84484"/>
                    <a:pt x="6100123" y="207066"/>
                  </a:cubicBezTo>
                  <a:cubicBezTo>
                    <a:pt x="6251140" y="300683"/>
                    <a:pt x="6284414" y="425358"/>
                    <a:pt x="6275274" y="709996"/>
                  </a:cubicBezTo>
                  <a:lnTo>
                    <a:pt x="6275274" y="710001"/>
                  </a:lnTo>
                  <a:cubicBezTo>
                    <a:pt x="6275274" y="1356988"/>
                    <a:pt x="5992277" y="1571086"/>
                    <a:pt x="5345514" y="1598927"/>
                  </a:cubicBezTo>
                  <a:close/>
                </a:path>
              </a:pathLst>
            </a:custGeom>
            <a:solidFill>
              <a:srgbClr val="98C8BB"/>
            </a:solidFill>
          </p:spPr>
          <p:txBody>
            <a:bodyPr/>
            <a:lstStyle/>
            <a:p>
              <a:endParaRPr lang="en-US" sz="1800" dirty="0">
                <a:latin typeface="UTM Avo" panose="0204060305050602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B33A2E3-B078-56E8-D39B-9A23714D4EAF}"/>
              </a:ext>
            </a:extLst>
          </p:cNvPr>
          <p:cNvSpPr txBox="1"/>
          <p:nvPr/>
        </p:nvSpPr>
        <p:spPr>
          <a:xfrm>
            <a:off x="2232536" y="1462623"/>
            <a:ext cx="46397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b="1" dirty="0">
                <a:latin typeface="UTM Avo" panose="02040603050506020204" pitchFamily="18" charset="0"/>
                <a:cs typeface="Arial" panose="020B0604020202020204" pitchFamily="34" charset="0"/>
              </a:rPr>
              <a:t>Câu 2: 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Các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cãi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điều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09642052-4D33-D908-53C1-57BF2CD7867F}"/>
              </a:ext>
            </a:extLst>
          </p:cNvPr>
          <p:cNvSpPr/>
          <p:nvPr/>
        </p:nvSpPr>
        <p:spPr>
          <a:xfrm>
            <a:off x="2232535" y="2296412"/>
            <a:ext cx="4516466" cy="2303297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800" dirty="0"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981CAB-121D-523D-4EA5-8FF264B409D4}"/>
              </a:ext>
            </a:extLst>
          </p:cNvPr>
          <p:cNvSpPr txBox="1"/>
          <p:nvPr/>
        </p:nvSpPr>
        <p:spPr>
          <a:xfrm>
            <a:off x="2863987" y="2611869"/>
            <a:ext cx="3253563" cy="17312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1800" dirty="0">
                <a:latin typeface="UTM Avo" panose="02040603050506020204" pitchFamily="18" charset="0"/>
                <a:cs typeface="Arial" panose="020B0604020202020204" pitchFamily="34" charset="0"/>
              </a:rPr>
              <a:t>Từ chỗ chê nhau mềm yếu, các màu quay sang tranh cãi nhau xem màu nào đặc sắc nhất. </a:t>
            </a:r>
            <a:endParaRPr lang="en-US" sz="1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664" y="693964"/>
            <a:ext cx="261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Hình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thành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kiến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thức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68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>
            <a:extLst>
              <a:ext uri="{FF2B5EF4-FFF2-40B4-BE49-F238E27FC236}">
                <a16:creationId xmlns:a16="http://schemas.microsoft.com/office/drawing/2014/main" id="{ABB3A273-C826-B924-815F-8D674F07585A}"/>
              </a:ext>
            </a:extLst>
          </p:cNvPr>
          <p:cNvGrpSpPr/>
          <p:nvPr/>
        </p:nvGrpSpPr>
        <p:grpSpPr>
          <a:xfrm>
            <a:off x="1414463" y="1331475"/>
            <a:ext cx="6534930" cy="3126225"/>
            <a:chOff x="913425" y="1622900"/>
            <a:chExt cx="15418473" cy="7375996"/>
          </a:xfrm>
        </p:grpSpPr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CEA93B5D-D848-7F00-5B66-AE65EF634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913425" y="3653012"/>
              <a:ext cx="9022588" cy="5345884"/>
            </a:xfrm>
            <a:prstGeom prst="rect">
              <a:avLst/>
            </a:prstGeom>
          </p:spPr>
        </p:pic>
        <p:sp>
          <p:nvSpPr>
            <p:cNvPr id="7" name="Cloud Callout 7">
              <a:extLst>
                <a:ext uri="{FF2B5EF4-FFF2-40B4-BE49-F238E27FC236}">
                  <a16:creationId xmlns:a16="http://schemas.microsoft.com/office/drawing/2014/main" id="{0CC4A680-8370-57BE-D08E-F66CC89F94DD}"/>
                </a:ext>
              </a:extLst>
            </p:cNvPr>
            <p:cNvSpPr/>
            <p:nvPr/>
          </p:nvSpPr>
          <p:spPr>
            <a:xfrm>
              <a:off x="7282694" y="1622900"/>
              <a:ext cx="9049204" cy="4845994"/>
            </a:xfrm>
            <a:prstGeom prst="cloudCallout">
              <a:avLst>
                <a:gd name="adj1" fmla="val -59477"/>
                <a:gd name="adj2" fmla="val 33009"/>
              </a:avLst>
            </a:prstGeom>
            <a:solidFill>
              <a:srgbClr val="FFCC66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D46F060-1118-7D29-94B6-04F5C7DEA41A}"/>
                </a:ext>
              </a:extLst>
            </p:cNvPr>
            <p:cNvSpPr txBox="1"/>
            <p:nvPr/>
          </p:nvSpPr>
          <p:spPr>
            <a:xfrm>
              <a:off x="8827091" y="2563154"/>
              <a:ext cx="5960407" cy="3158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  <a:cs typeface="Arial" panose="020B0604020202020204" pitchFamily="34" charset="0"/>
                </a:rPr>
                <a:t>Mỗi màu đưa ra lí lẽ gì để nói mình là đặc sắc nhất?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79664" y="693964"/>
            <a:ext cx="261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Hình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thành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kiến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thức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95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3BBEF607-C612-B609-7BE3-414EA01D0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>
            <a:off x="2888029" y="2397215"/>
            <a:ext cx="4735307" cy="2634014"/>
          </a:xfrm>
          <a:prstGeom prst="rect">
            <a:avLst/>
          </a:prstGeom>
        </p:spPr>
      </p:pic>
      <p:sp>
        <p:nvSpPr>
          <p:cNvPr id="3" name="Rounded Rectangular Callout 6">
            <a:extLst>
              <a:ext uri="{FF2B5EF4-FFF2-40B4-BE49-F238E27FC236}">
                <a16:creationId xmlns:a16="http://schemas.microsoft.com/office/drawing/2014/main" id="{FFB4AEE9-D729-66E7-F9F1-F1A1446335C9}"/>
              </a:ext>
            </a:extLst>
          </p:cNvPr>
          <p:cNvSpPr/>
          <p:nvPr/>
        </p:nvSpPr>
        <p:spPr>
          <a:xfrm>
            <a:off x="7053541" y="1937353"/>
            <a:ext cx="1883855" cy="1184579"/>
          </a:xfrm>
          <a:prstGeom prst="wedgeRoundRectCallout">
            <a:avLst>
              <a:gd name="adj1" fmla="val -51925"/>
              <a:gd name="adj2" fmla="val 67143"/>
              <a:gd name="adj3" fmla="val 16667"/>
            </a:avLst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Xanh </a:t>
            </a:r>
            <a:r>
              <a:rPr lang="en-US" sz="1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lục</a:t>
            </a:r>
            <a:r>
              <a:rPr lang="en-US" sz="1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Xanh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cỏ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thiên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nhiên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ounded Rectangular Callout 21">
            <a:extLst>
              <a:ext uri="{FF2B5EF4-FFF2-40B4-BE49-F238E27FC236}">
                <a16:creationId xmlns:a16="http://schemas.microsoft.com/office/drawing/2014/main" id="{E59CA23C-3043-1338-5F69-5C89B9C55F30}"/>
              </a:ext>
            </a:extLst>
          </p:cNvPr>
          <p:cNvSpPr/>
          <p:nvPr/>
        </p:nvSpPr>
        <p:spPr>
          <a:xfrm>
            <a:off x="1004174" y="3121932"/>
            <a:ext cx="1883855" cy="1184579"/>
          </a:xfrm>
          <a:prstGeom prst="wedgeRoundRectCallout">
            <a:avLst>
              <a:gd name="adj1" fmla="val 47147"/>
              <a:gd name="adj2" fmla="val 62953"/>
              <a:gd name="adj3" fmla="val 16667"/>
            </a:avLst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Xanh lam: </a:t>
            </a:r>
          </a:p>
          <a:p>
            <a:pPr algn="ctr"/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xanh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bầu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trời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ounded Rectangular Callout 23">
            <a:extLst>
              <a:ext uri="{FF2B5EF4-FFF2-40B4-BE49-F238E27FC236}">
                <a16:creationId xmlns:a16="http://schemas.microsoft.com/office/drawing/2014/main" id="{F974FA1C-344F-9E66-5361-207F113A9CE8}"/>
              </a:ext>
            </a:extLst>
          </p:cNvPr>
          <p:cNvSpPr/>
          <p:nvPr/>
        </p:nvSpPr>
        <p:spPr>
          <a:xfrm>
            <a:off x="4692027" y="1002571"/>
            <a:ext cx="1883855" cy="1184579"/>
          </a:xfrm>
          <a:prstGeom prst="wedgeRoundRectCallout">
            <a:avLst>
              <a:gd name="adj1" fmla="val 1827"/>
              <a:gd name="adj2" fmla="val 63791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Xanh </a:t>
            </a:r>
            <a:r>
              <a:rPr lang="en-US" sz="1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dương</a:t>
            </a:r>
            <a:r>
              <a:rPr lang="en-US" sz="1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Xanh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đại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dương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sông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suối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Rounded Rectangular Callout 24">
            <a:extLst>
              <a:ext uri="{FF2B5EF4-FFF2-40B4-BE49-F238E27FC236}">
                <a16:creationId xmlns:a16="http://schemas.microsoft.com/office/drawing/2014/main" id="{A871BFA9-902C-ED06-6250-44397B54709C}"/>
              </a:ext>
            </a:extLst>
          </p:cNvPr>
          <p:cNvSpPr/>
          <p:nvPr/>
        </p:nvSpPr>
        <p:spPr>
          <a:xfrm>
            <a:off x="1760718" y="1600380"/>
            <a:ext cx="1883855" cy="1184579"/>
          </a:xfrm>
          <a:prstGeom prst="wedgeRoundRectCallout">
            <a:avLst>
              <a:gd name="adj1" fmla="val 37661"/>
              <a:gd name="adj2" fmla="val 67143"/>
              <a:gd name="adj3" fmla="val 16667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Tím</a:t>
            </a:r>
            <a:r>
              <a:rPr lang="en-US" sz="1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vẻ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đằm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thắm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664" y="693964"/>
            <a:ext cx="261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Hình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thành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kiến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thức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2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067" y="3681466"/>
            <a:ext cx="1640979" cy="144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796143" y="407195"/>
            <a:ext cx="5638800" cy="389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53" tIns="40376" rIns="80753" bIns="4037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2000" b="1" dirty="0" smtClean="0">
                <a:solidFill>
                  <a:srgbClr val="FF0066"/>
                </a:solidFill>
                <a:latin typeface="Times New Roman" pitchFamily="18" charset="0"/>
              </a:rPr>
              <a:t>MỸ PHONG</a:t>
            </a:r>
            <a:endParaRPr lang="en-US" altLang="en-US" sz="20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0" y="2443163"/>
            <a:ext cx="8882743" cy="171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53" tIns="40376" rIns="80753" bIns="403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012"/>
              </a:spcBef>
              <a:defRPr/>
            </a:pPr>
            <a:r>
              <a:rPr lang="en-US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 fontAlgn="base">
              <a:spcAft>
                <a:spcPct val="0"/>
              </a:spcAft>
              <a:buClrTx/>
              <a:defRPr/>
            </a:pPr>
            <a:r>
              <a:rPr lang="en-US" altLang="vi-VN" sz="2800" b="1" kern="1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altLang="vi-VN" sz="2800" b="1" kern="1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1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vi-VN" sz="2800" b="1" kern="1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1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kern="1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1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800" b="1" kern="1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800" b="1" kern="1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vi-VN" sz="2800" b="1" kern="1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1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vi-VN" sz="2800" b="1" kern="1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1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vi-VN" sz="2800" b="1" kern="1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1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endParaRPr lang="en-US" altLang="vi-VN" sz="28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Aft>
                <a:spcPct val="0"/>
              </a:spcAft>
              <a:buClrTx/>
              <a:defRPr/>
            </a:pP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vi-VN" sz="28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393371" y="1157288"/>
            <a:ext cx="6444343" cy="112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53" tIns="40376" rIns="80753" bIns="403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3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038022" y="814388"/>
            <a:ext cx="3362778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6921477" y="3798717"/>
            <a:ext cx="653218" cy="8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082460" y="3866094"/>
            <a:ext cx="600738" cy="43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53512" y="-61231"/>
            <a:ext cx="777777" cy="928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673029" y="4459713"/>
            <a:ext cx="2397257" cy="267335"/>
          </a:xfrm>
          <a:prstGeom prst="rect">
            <a:avLst/>
          </a:prstGeom>
          <a:noFill/>
        </p:spPr>
        <p:txBody>
          <a:bodyPr wrap="square" lIns="51389" tIns="25695" rIns="51389" bIns="25695" rtlCol="0">
            <a:spAutoFit/>
          </a:bodyPr>
          <a:lstStyle/>
          <a:p>
            <a:r>
              <a:rPr lang="en-US" dirty="0" smtClean="0"/>
              <a:t>GV: </a:t>
            </a:r>
            <a:r>
              <a:rPr lang="en-US" dirty="0" err="1" smtClean="0">
                <a:solidFill>
                  <a:srgbClr val="FF0000"/>
                </a:solidFill>
              </a:rPr>
              <a:t>Phan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Thị</a:t>
            </a:r>
            <a:r>
              <a:rPr lang="en-US" dirty="0" smtClean="0">
                <a:solidFill>
                  <a:srgbClr val="FF0000"/>
                </a:solidFill>
              </a:rPr>
              <a:t> Minh </a:t>
            </a:r>
            <a:r>
              <a:rPr lang="en-US" dirty="0" err="1" smtClean="0">
                <a:solidFill>
                  <a:srgbClr val="FF0000"/>
                </a:solidFill>
              </a:rPr>
              <a:t>Thảo</a:t>
            </a:r>
            <a:r>
              <a:rPr lang="en-US" dirty="0" smtClean="0">
                <a:solidFill>
                  <a:srgbClr val="FF0000"/>
                </a:solidFill>
              </a:rPr>
              <a:t>                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8D79321A-EF1D-3E23-E14E-51AE8B6F5D3C}"/>
              </a:ext>
            </a:extLst>
          </p:cNvPr>
          <p:cNvGrpSpPr/>
          <p:nvPr/>
        </p:nvGrpSpPr>
        <p:grpSpPr>
          <a:xfrm>
            <a:off x="1784860" y="1327348"/>
            <a:ext cx="5574280" cy="808633"/>
            <a:chOff x="0" y="0"/>
            <a:chExt cx="6276668" cy="1603629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CA65B1A2-2FE1-CEE7-C58B-D24827FA197E}"/>
                </a:ext>
              </a:extLst>
            </p:cNvPr>
            <p:cNvSpPr/>
            <p:nvPr/>
          </p:nvSpPr>
          <p:spPr>
            <a:xfrm>
              <a:off x="0" y="-4262"/>
              <a:ext cx="6284414" cy="1610114"/>
            </a:xfrm>
            <a:custGeom>
              <a:avLst/>
              <a:gdLst/>
              <a:ahLst/>
              <a:cxnLst/>
              <a:rect l="l" t="t" r="r" b="b"/>
              <a:pathLst>
                <a:path w="6284414" h="1610114">
                  <a:moveTo>
                    <a:pt x="5345514" y="1598927"/>
                  </a:moveTo>
                  <a:cubicBezTo>
                    <a:pt x="5345514" y="1598927"/>
                    <a:pt x="4925761" y="1610114"/>
                    <a:pt x="4463177" y="1607493"/>
                  </a:cubicBezTo>
                  <a:cubicBezTo>
                    <a:pt x="2350089" y="1605330"/>
                    <a:pt x="1057073" y="1597506"/>
                    <a:pt x="1057073" y="1597506"/>
                  </a:cubicBezTo>
                  <a:cubicBezTo>
                    <a:pt x="812931" y="1588672"/>
                    <a:pt x="565145" y="1571691"/>
                    <a:pt x="398404" y="1513513"/>
                  </a:cubicBezTo>
                  <a:cubicBezTo>
                    <a:pt x="120505" y="1416551"/>
                    <a:pt x="0" y="1239023"/>
                    <a:pt x="0" y="709996"/>
                  </a:cubicBezTo>
                  <a:lnTo>
                    <a:pt x="0" y="70999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801476" y="7673"/>
                  </a:cubicBezTo>
                  <a:cubicBezTo>
                    <a:pt x="4706835" y="0"/>
                    <a:pt x="5170762" y="7673"/>
                    <a:pt x="5170762" y="7673"/>
                  </a:cubicBezTo>
                  <a:cubicBezTo>
                    <a:pt x="5539070" y="15152"/>
                    <a:pt x="5902383" y="84484"/>
                    <a:pt x="6100123" y="207066"/>
                  </a:cubicBezTo>
                  <a:cubicBezTo>
                    <a:pt x="6251140" y="300683"/>
                    <a:pt x="6284414" y="425358"/>
                    <a:pt x="6275274" y="709996"/>
                  </a:cubicBezTo>
                  <a:lnTo>
                    <a:pt x="6275274" y="710001"/>
                  </a:lnTo>
                  <a:cubicBezTo>
                    <a:pt x="6275274" y="1356988"/>
                    <a:pt x="5992277" y="1571086"/>
                    <a:pt x="5345514" y="1598927"/>
                  </a:cubicBezTo>
                  <a:close/>
                </a:path>
              </a:pathLst>
            </a:custGeom>
            <a:solidFill>
              <a:srgbClr val="98C8BB"/>
            </a:solidFill>
          </p:spPr>
          <p:txBody>
            <a:bodyPr/>
            <a:lstStyle/>
            <a:p>
              <a:endParaRPr lang="en-US" sz="1800" dirty="0">
                <a:latin typeface="UTM Avo" panose="0204060305050602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B33A2E3-B078-56E8-D39B-9A23714D4EAF}"/>
              </a:ext>
            </a:extLst>
          </p:cNvPr>
          <p:cNvSpPr txBox="1"/>
          <p:nvPr/>
        </p:nvSpPr>
        <p:spPr>
          <a:xfrm>
            <a:off x="2252124" y="1419526"/>
            <a:ext cx="4639752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vi-VN" sz="1800" b="1" dirty="0">
                <a:latin typeface="UTM Avo" panose="02040603050506020204" pitchFamily="18" charset="0"/>
                <a:cs typeface="Arial" panose="020B0604020202020204" pitchFamily="34" charset="0"/>
              </a:rPr>
              <a:t>Câu 3: </a:t>
            </a:r>
            <a:r>
              <a:rPr lang="vi-VN" sz="1800" dirty="0">
                <a:latin typeface="UTM Avo" panose="02040603050506020204" pitchFamily="18" charset="0"/>
                <a:cs typeface="Arial" panose="020B0604020202020204" pitchFamily="34" charset="0"/>
              </a:rPr>
              <a:t>Trong bức tranh cầu vồng, </a:t>
            </a:r>
            <a:endParaRPr lang="en-US" sz="18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vi-VN" sz="1800" dirty="0">
                <a:latin typeface="UTM Avo" panose="02040603050506020204" pitchFamily="18" charset="0"/>
                <a:cs typeface="Arial" panose="020B0604020202020204" pitchFamily="34" charset="0"/>
              </a:rPr>
              <a:t>các màu hiện lên như thế nào?</a:t>
            </a:r>
          </a:p>
        </p:txBody>
      </p:sp>
      <p:sp>
        <p:nvSpPr>
          <p:cNvPr id="4" name="Oval Callout 9">
            <a:extLst>
              <a:ext uri="{FF2B5EF4-FFF2-40B4-BE49-F238E27FC236}">
                <a16:creationId xmlns:a16="http://schemas.microsoft.com/office/drawing/2014/main" id="{18EFE485-7165-C7F1-5A12-2B3DF3CB3128}"/>
              </a:ext>
            </a:extLst>
          </p:cNvPr>
          <p:cNvSpPr/>
          <p:nvPr/>
        </p:nvSpPr>
        <p:spPr>
          <a:xfrm>
            <a:off x="509682" y="2391051"/>
            <a:ext cx="4373225" cy="2429144"/>
          </a:xfrm>
          <a:prstGeom prst="wedgeEllipseCallout">
            <a:avLst>
              <a:gd name="adj1" fmla="val 41812"/>
              <a:gd name="adj2" fmla="val 37240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 bức tranh cầu vồng, các màu cùng bừng sáng, nắm tay nhau, rực rỡ hơn cả ngàn lần khi đứng một mình. 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2949AB61-C5A4-2A3F-FC4C-849420C81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>
            <a:off x="4882906" y="2843417"/>
            <a:ext cx="3038444" cy="16901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664" y="693964"/>
            <a:ext cx="261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Hình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thành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kiến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thức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28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>
            <a:extLst>
              <a:ext uri="{FF2B5EF4-FFF2-40B4-BE49-F238E27FC236}">
                <a16:creationId xmlns:a16="http://schemas.microsoft.com/office/drawing/2014/main" id="{8D79321A-EF1D-3E23-E14E-51AE8B6F5D3C}"/>
              </a:ext>
            </a:extLst>
          </p:cNvPr>
          <p:cNvGrpSpPr/>
          <p:nvPr/>
        </p:nvGrpSpPr>
        <p:grpSpPr>
          <a:xfrm>
            <a:off x="1784860" y="1327348"/>
            <a:ext cx="5574280" cy="808633"/>
            <a:chOff x="0" y="0"/>
            <a:chExt cx="6276668" cy="1603629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CA65B1A2-2FE1-CEE7-C58B-D24827FA197E}"/>
                </a:ext>
              </a:extLst>
            </p:cNvPr>
            <p:cNvSpPr/>
            <p:nvPr/>
          </p:nvSpPr>
          <p:spPr>
            <a:xfrm>
              <a:off x="0" y="-4262"/>
              <a:ext cx="6284414" cy="1610114"/>
            </a:xfrm>
            <a:custGeom>
              <a:avLst/>
              <a:gdLst/>
              <a:ahLst/>
              <a:cxnLst/>
              <a:rect l="l" t="t" r="r" b="b"/>
              <a:pathLst>
                <a:path w="6284414" h="1610114">
                  <a:moveTo>
                    <a:pt x="5345514" y="1598927"/>
                  </a:moveTo>
                  <a:cubicBezTo>
                    <a:pt x="5345514" y="1598927"/>
                    <a:pt x="4925761" y="1610114"/>
                    <a:pt x="4463177" y="1607493"/>
                  </a:cubicBezTo>
                  <a:cubicBezTo>
                    <a:pt x="2350089" y="1605330"/>
                    <a:pt x="1057073" y="1597506"/>
                    <a:pt x="1057073" y="1597506"/>
                  </a:cubicBezTo>
                  <a:cubicBezTo>
                    <a:pt x="812931" y="1588672"/>
                    <a:pt x="565145" y="1571691"/>
                    <a:pt x="398404" y="1513513"/>
                  </a:cubicBezTo>
                  <a:cubicBezTo>
                    <a:pt x="120505" y="1416551"/>
                    <a:pt x="0" y="1239023"/>
                    <a:pt x="0" y="709996"/>
                  </a:cubicBezTo>
                  <a:lnTo>
                    <a:pt x="0" y="70999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801476" y="7673"/>
                  </a:cubicBezTo>
                  <a:cubicBezTo>
                    <a:pt x="4706835" y="0"/>
                    <a:pt x="5170762" y="7673"/>
                    <a:pt x="5170762" y="7673"/>
                  </a:cubicBezTo>
                  <a:cubicBezTo>
                    <a:pt x="5539070" y="15152"/>
                    <a:pt x="5902383" y="84484"/>
                    <a:pt x="6100123" y="207066"/>
                  </a:cubicBezTo>
                  <a:cubicBezTo>
                    <a:pt x="6251140" y="300683"/>
                    <a:pt x="6284414" y="425358"/>
                    <a:pt x="6275274" y="709996"/>
                  </a:cubicBezTo>
                  <a:lnTo>
                    <a:pt x="6275274" y="710001"/>
                  </a:lnTo>
                  <a:cubicBezTo>
                    <a:pt x="6275274" y="1356988"/>
                    <a:pt x="5992277" y="1571086"/>
                    <a:pt x="5345514" y="1598927"/>
                  </a:cubicBezTo>
                  <a:close/>
                </a:path>
              </a:pathLst>
            </a:custGeom>
            <a:solidFill>
              <a:srgbClr val="98C8BB"/>
            </a:solidFill>
          </p:spPr>
          <p:txBody>
            <a:bodyPr/>
            <a:lstStyle/>
            <a:p>
              <a:endParaRPr lang="en-US" sz="1800" dirty="0">
                <a:latin typeface="UTM Avo" panose="0204060305050602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B33A2E3-B078-56E8-D39B-9A23714D4EAF}"/>
              </a:ext>
            </a:extLst>
          </p:cNvPr>
          <p:cNvSpPr txBox="1"/>
          <p:nvPr/>
        </p:nvSpPr>
        <p:spPr>
          <a:xfrm>
            <a:off x="2252124" y="1419526"/>
            <a:ext cx="4639752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vi-VN" sz="1800" b="1" dirty="0">
                <a:latin typeface="UTM Avo" panose="02040603050506020204" pitchFamily="18" charset="0"/>
                <a:cs typeface="Arial" panose="020B0604020202020204" pitchFamily="34" charset="0"/>
              </a:rPr>
              <a:t>Câu 4: </a:t>
            </a:r>
            <a:r>
              <a:rPr lang="vi-VN" sz="1800" dirty="0">
                <a:latin typeface="UTM Avo" panose="02040603050506020204" pitchFamily="18" charset="0"/>
                <a:cs typeface="Arial" panose="020B0604020202020204" pitchFamily="34" charset="0"/>
              </a:rPr>
              <a:t>Câu chuyện trên nói với em điều gì? Chọn ý trả lời em thích:</a:t>
            </a:r>
          </a:p>
        </p:txBody>
      </p: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7166B2D7-FEE1-ABD6-8CB4-3190AF909B9A}"/>
              </a:ext>
            </a:extLst>
          </p:cNvPr>
          <p:cNvSpPr/>
          <p:nvPr/>
        </p:nvSpPr>
        <p:spPr>
          <a:xfrm>
            <a:off x="2385066" y="2400717"/>
            <a:ext cx="4373869" cy="606164"/>
          </a:xfrm>
          <a:prstGeom prst="flowChartTerminator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Ai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rồi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cũng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ích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5CB8FAC9-E4DE-A8F7-4CB5-1634154F91DC}"/>
              </a:ext>
            </a:extLst>
          </p:cNvPr>
          <p:cNvSpPr/>
          <p:nvPr/>
        </p:nvSpPr>
        <p:spPr>
          <a:xfrm>
            <a:off x="2385066" y="3171539"/>
            <a:ext cx="4373869" cy="606164"/>
          </a:xfrm>
          <a:prstGeom prst="flowChartTerminator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đoàn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kết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mới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AC527762-ABAB-117E-574D-EAE3912994D4}"/>
              </a:ext>
            </a:extLst>
          </p:cNvPr>
          <p:cNvSpPr/>
          <p:nvPr/>
        </p:nvSpPr>
        <p:spPr>
          <a:xfrm>
            <a:off x="2385066" y="3942361"/>
            <a:ext cx="4373869" cy="606164"/>
          </a:xfrm>
          <a:prstGeom prst="flowChartTerminator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Sự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hài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hoà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tạo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nên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đẹp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664" y="693964"/>
            <a:ext cx="261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Hình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thành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kiến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thức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9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  <p:bldP spid="3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3939C84-A7EA-65E6-C703-C5315D82F4D6}"/>
              </a:ext>
            </a:extLst>
          </p:cNvPr>
          <p:cNvSpPr/>
          <p:nvPr/>
        </p:nvSpPr>
        <p:spPr>
          <a:xfrm>
            <a:off x="557213" y="1812452"/>
            <a:ext cx="492919" cy="2857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  <a:latin typeface="UTM Avo" panose="02040603050506020204" pitchFamily="18" charset="0"/>
              </a:rPr>
              <a:t>01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AF83B2-FB81-055C-FAEB-65D0597E7570}"/>
              </a:ext>
            </a:extLst>
          </p:cNvPr>
          <p:cNvSpPr txBox="1"/>
          <p:nvPr/>
        </p:nvSpPr>
        <p:spPr>
          <a:xfrm>
            <a:off x="1100138" y="1816827"/>
            <a:ext cx="2936081" cy="3000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1500" b="1" dirty="0">
                <a:latin typeface="UTM Avo" panose="02040603050506020204" pitchFamily="18" charset="0"/>
                <a:cs typeface="Arial" panose="020B0604020202020204" pitchFamily="34" charset="0"/>
              </a:rPr>
              <a:t>Tìm </a:t>
            </a:r>
            <a:r>
              <a:rPr lang="en-US" sz="1500" b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15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15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chỉ</a:t>
            </a:r>
            <a:r>
              <a:rPr lang="en-US" sz="15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15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latin typeface="UTM Avo" panose="02040603050506020204" pitchFamily="18" charset="0"/>
                <a:cs typeface="Arial" panose="020B0604020202020204" pitchFamily="34" charset="0"/>
              </a:rPr>
              <a:t>sắc</a:t>
            </a:r>
            <a:endParaRPr lang="en-US" sz="1500" dirty="0">
              <a:latin typeface="UTM Avo" panose="02040603050506020204" pitchFamily="18" charset="0"/>
            </a:endParaRPr>
          </a:p>
        </p:txBody>
      </p:sp>
      <p:sp>
        <p:nvSpPr>
          <p:cNvPr id="5" name="Cloud Callout 9">
            <a:extLst>
              <a:ext uri="{FF2B5EF4-FFF2-40B4-BE49-F238E27FC236}">
                <a16:creationId xmlns:a16="http://schemas.microsoft.com/office/drawing/2014/main" id="{CB397E00-F152-A2EE-2444-D5CF387AACAE}"/>
              </a:ext>
            </a:extLst>
          </p:cNvPr>
          <p:cNvSpPr/>
          <p:nvPr/>
        </p:nvSpPr>
        <p:spPr>
          <a:xfrm>
            <a:off x="4193849" y="1784901"/>
            <a:ext cx="3990386" cy="2171919"/>
          </a:xfrm>
          <a:prstGeom prst="cloudCallout">
            <a:avLst>
              <a:gd name="adj1" fmla="val -62048"/>
              <a:gd name="adj2" fmla="val 12667"/>
            </a:avLst>
          </a:prstGeom>
          <a:solidFill>
            <a:srgbClr val="FFD4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ngữ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chỉ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sắc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BD2C604B-3B3D-617D-890A-F368EFCA8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>
            <a:off x="1492048" y="2267331"/>
            <a:ext cx="2152259" cy="19639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664" y="1363412"/>
            <a:ext cx="1445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Luyện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tập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035" y="90711"/>
            <a:ext cx="80826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                                       </a:t>
            </a:r>
            <a:r>
              <a:rPr lang="en-US" sz="2000" dirty="0" err="1" smtClean="0"/>
              <a:t>Thứ</a:t>
            </a:r>
            <a:r>
              <a:rPr lang="en-US" sz="2000" dirty="0" smtClean="0"/>
              <a:t> </a:t>
            </a:r>
            <a:r>
              <a:rPr lang="en-US" sz="2000" dirty="0" err="1" smtClean="0"/>
              <a:t>Hai</a:t>
            </a:r>
            <a:r>
              <a:rPr lang="en-US" sz="2000" dirty="0" smtClean="0"/>
              <a:t> </a:t>
            </a:r>
            <a:r>
              <a:rPr lang="en-US" sz="2000" dirty="0" err="1" smtClean="0"/>
              <a:t>ngày</a:t>
            </a:r>
            <a:r>
              <a:rPr lang="en-US" sz="2000" dirty="0" smtClean="0"/>
              <a:t> 10 </a:t>
            </a:r>
            <a:r>
              <a:rPr lang="en-US" sz="2000" dirty="0" err="1" smtClean="0"/>
              <a:t>tháng</a:t>
            </a:r>
            <a:r>
              <a:rPr lang="en-US" sz="2000" dirty="0" smtClean="0"/>
              <a:t> 11 </a:t>
            </a:r>
            <a:r>
              <a:rPr lang="en-US" sz="2000" dirty="0" err="1" smtClean="0"/>
              <a:t>năm</a:t>
            </a:r>
            <a:r>
              <a:rPr lang="en-US" sz="2000" dirty="0" smtClean="0"/>
              <a:t> 2025</a:t>
            </a:r>
          </a:p>
          <a:p>
            <a:r>
              <a:rPr lang="en-US" sz="2000" dirty="0" smtClean="0"/>
              <a:t>	                             </a:t>
            </a:r>
            <a:r>
              <a:rPr lang="en-US" sz="2000" dirty="0" err="1" smtClean="0">
                <a:solidFill>
                  <a:srgbClr val="FF0000"/>
                </a:solidFill>
              </a:rPr>
              <a:t>Tiếng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việt</a:t>
            </a:r>
            <a:endParaRPr lang="en-US" sz="2000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dirty="0" err="1" smtClean="0">
                <a:solidFill>
                  <a:srgbClr val="0070C0"/>
                </a:solidFill>
              </a:rPr>
              <a:t>Chia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sẻ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và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đọc</a:t>
            </a:r>
            <a:r>
              <a:rPr lang="en-US" sz="2000" dirty="0" smtClean="0">
                <a:solidFill>
                  <a:srgbClr val="0070C0"/>
                </a:solidFill>
              </a:rPr>
              <a:t>: </a:t>
            </a:r>
            <a:r>
              <a:rPr lang="en-US" sz="2000" dirty="0" err="1" smtClean="0">
                <a:solidFill>
                  <a:srgbClr val="0070C0"/>
                </a:solidFill>
              </a:rPr>
              <a:t>Bảy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sắc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cầu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vồng</a:t>
            </a:r>
            <a:endParaRPr lang="en-US" sz="2000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3939C84-A7EA-65E6-C703-C5315D82F4D6}"/>
              </a:ext>
            </a:extLst>
          </p:cNvPr>
          <p:cNvSpPr/>
          <p:nvPr/>
        </p:nvSpPr>
        <p:spPr>
          <a:xfrm>
            <a:off x="393933" y="1926748"/>
            <a:ext cx="492919" cy="2857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  <a:latin typeface="UTM Avo" panose="02040603050506020204" pitchFamily="18" charset="0"/>
              </a:rPr>
              <a:t>01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AF83B2-FB81-055C-FAEB-65D0597E7570}"/>
              </a:ext>
            </a:extLst>
          </p:cNvPr>
          <p:cNvSpPr txBox="1"/>
          <p:nvPr/>
        </p:nvSpPr>
        <p:spPr>
          <a:xfrm>
            <a:off x="936858" y="1931123"/>
            <a:ext cx="2936081" cy="3000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1500" b="1" dirty="0">
                <a:latin typeface="UTM Avo" panose="02040603050506020204" pitchFamily="18" charset="0"/>
                <a:cs typeface="Arial" panose="020B0604020202020204" pitchFamily="34" charset="0"/>
              </a:rPr>
              <a:t>Tìm </a:t>
            </a:r>
            <a:r>
              <a:rPr lang="en-US" sz="1500" b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15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15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chỉ</a:t>
            </a:r>
            <a:r>
              <a:rPr lang="en-US" sz="15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15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latin typeface="UTM Avo" panose="02040603050506020204" pitchFamily="18" charset="0"/>
                <a:cs typeface="Arial" panose="020B0604020202020204" pitchFamily="34" charset="0"/>
              </a:rPr>
              <a:t>sắc</a:t>
            </a:r>
            <a:endParaRPr lang="en-US" sz="1500" dirty="0">
              <a:latin typeface="UTM Avo" panose="0204060305050602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42C9658-5C9A-505D-289D-BA929FFD4018}"/>
              </a:ext>
            </a:extLst>
          </p:cNvPr>
          <p:cNvGrpSpPr/>
          <p:nvPr/>
        </p:nvGrpSpPr>
        <p:grpSpPr>
          <a:xfrm>
            <a:off x="5698323" y="2173960"/>
            <a:ext cx="2211386" cy="869654"/>
            <a:chOff x="1972637" y="4610399"/>
            <a:chExt cx="5029090" cy="1977749"/>
          </a:xfrm>
        </p:grpSpPr>
        <p:grpSp>
          <p:nvGrpSpPr>
            <p:cNvPr id="5" name="Group 6">
              <a:extLst>
                <a:ext uri="{FF2B5EF4-FFF2-40B4-BE49-F238E27FC236}">
                  <a16:creationId xmlns:a16="http://schemas.microsoft.com/office/drawing/2014/main" id="{ED5C4F56-9E0E-B0A9-5AEE-5A8C6BD1ACEA}"/>
                </a:ext>
              </a:extLst>
            </p:cNvPr>
            <p:cNvGrpSpPr/>
            <p:nvPr/>
          </p:nvGrpSpPr>
          <p:grpSpPr>
            <a:xfrm>
              <a:off x="2591954" y="4856135"/>
              <a:ext cx="4409773" cy="1732013"/>
              <a:chOff x="245104" y="-171276"/>
              <a:chExt cx="6835669" cy="1449724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10" name="Freeform 14">
                <a:extLst>
                  <a:ext uri="{FF2B5EF4-FFF2-40B4-BE49-F238E27FC236}">
                    <a16:creationId xmlns:a16="http://schemas.microsoft.com/office/drawing/2014/main" id="{DD088EA7-2914-B3F9-E491-4587E9994C11}"/>
                  </a:ext>
                </a:extLst>
              </p:cNvPr>
              <p:cNvSpPr/>
              <p:nvPr/>
            </p:nvSpPr>
            <p:spPr>
              <a:xfrm>
                <a:off x="245104" y="-171276"/>
                <a:ext cx="6835669" cy="1449724"/>
              </a:xfrm>
              <a:custGeom>
                <a:avLst/>
                <a:gdLst/>
                <a:ahLst/>
                <a:cxnLst/>
                <a:rect l="l" t="t" r="r" b="b"/>
                <a:pathLst>
                  <a:path w="6835669" h="1449724">
                    <a:moveTo>
                      <a:pt x="5896769" y="1438537"/>
                    </a:moveTo>
                    <a:cubicBezTo>
                      <a:pt x="5896769" y="1438537"/>
                      <a:pt x="5477016" y="1449724"/>
                      <a:pt x="5014432" y="1447103"/>
                    </a:cubicBezTo>
                    <a:cubicBezTo>
                      <a:pt x="2498561" y="1444940"/>
                      <a:pt x="1057073" y="1437116"/>
                      <a:pt x="1057073" y="1437116"/>
                    </a:cubicBezTo>
                    <a:cubicBezTo>
                      <a:pt x="812931" y="1428281"/>
                      <a:pt x="565145" y="1411300"/>
                      <a:pt x="398404" y="1353123"/>
                    </a:cubicBezTo>
                    <a:cubicBezTo>
                      <a:pt x="120505" y="1256161"/>
                      <a:pt x="0" y="1078633"/>
                      <a:pt x="0" y="664228"/>
                    </a:cubicBezTo>
                    <a:lnTo>
                      <a:pt x="0" y="664224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4231538" y="7673"/>
                    </a:cubicBezTo>
                    <a:cubicBezTo>
                      <a:pt x="5258090" y="0"/>
                      <a:pt x="5722017" y="7673"/>
                      <a:pt x="5722017" y="7673"/>
                    </a:cubicBezTo>
                    <a:cubicBezTo>
                      <a:pt x="6090325" y="15152"/>
                      <a:pt x="6453637" y="84484"/>
                      <a:pt x="6651378" y="207066"/>
                    </a:cubicBezTo>
                    <a:cubicBezTo>
                      <a:pt x="6802395" y="300683"/>
                      <a:pt x="6835669" y="425358"/>
                      <a:pt x="6826528" y="664228"/>
                    </a:cubicBezTo>
                    <a:lnTo>
                      <a:pt x="6826528" y="664231"/>
                    </a:lnTo>
                    <a:cubicBezTo>
                      <a:pt x="6826528" y="1196598"/>
                      <a:pt x="6543532" y="1410696"/>
                      <a:pt x="5896769" y="1438537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sz="1800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8" name="Picture 29">
              <a:extLst>
                <a:ext uri="{FF2B5EF4-FFF2-40B4-BE49-F238E27FC236}">
                  <a16:creationId xmlns:a16="http://schemas.microsoft.com/office/drawing/2014/main" id="{F8C26348-A0D1-DFDE-4D13-5E62ED9478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rcRect r="29382"/>
            <a:stretch/>
          </p:blipFill>
          <p:spPr>
            <a:xfrm>
              <a:off x="1972637" y="4610399"/>
              <a:ext cx="1613887" cy="126838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4B9C3BA-EFB1-FA5B-0F58-B893FF833893}"/>
                </a:ext>
              </a:extLst>
            </p:cNvPr>
            <p:cNvSpPr txBox="1"/>
            <p:nvPr/>
          </p:nvSpPr>
          <p:spPr>
            <a:xfrm>
              <a:off x="3269388" y="5324589"/>
              <a:ext cx="3054902" cy="839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Tím</a:t>
              </a:r>
              <a:r>
                <a:rPr lang="en-US" sz="1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6" name="Group 10">
            <a:extLst>
              <a:ext uri="{FF2B5EF4-FFF2-40B4-BE49-F238E27FC236}">
                <a16:creationId xmlns:a16="http://schemas.microsoft.com/office/drawing/2014/main" id="{8D75DA62-6366-46B5-AF61-5BEA29FFA9D5}"/>
              </a:ext>
            </a:extLst>
          </p:cNvPr>
          <p:cNvGrpSpPr/>
          <p:nvPr/>
        </p:nvGrpSpPr>
        <p:grpSpPr>
          <a:xfrm>
            <a:off x="1159177" y="2143650"/>
            <a:ext cx="2211386" cy="869654"/>
            <a:chOff x="1972637" y="4610399"/>
            <a:chExt cx="5029090" cy="1977749"/>
          </a:xfrm>
        </p:grpSpPr>
        <p:grpSp>
          <p:nvGrpSpPr>
            <p:cNvPr id="7" name="Group 11">
              <a:extLst>
                <a:ext uri="{FF2B5EF4-FFF2-40B4-BE49-F238E27FC236}">
                  <a16:creationId xmlns:a16="http://schemas.microsoft.com/office/drawing/2014/main" id="{4D7A17B4-92B2-2F31-B416-00671FABABAA}"/>
                </a:ext>
              </a:extLst>
            </p:cNvPr>
            <p:cNvGrpSpPr/>
            <p:nvPr/>
          </p:nvGrpSpPr>
          <p:grpSpPr>
            <a:xfrm>
              <a:off x="2591954" y="4856135"/>
              <a:ext cx="4409773" cy="1732013"/>
              <a:chOff x="245104" y="-171276"/>
              <a:chExt cx="6835669" cy="1449724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9D7B2A3-BF5F-94FF-91AE-1654B52F4A04}"/>
                  </a:ext>
                </a:extLst>
              </p:cNvPr>
              <p:cNvSpPr/>
              <p:nvPr/>
            </p:nvSpPr>
            <p:spPr>
              <a:xfrm>
                <a:off x="245104" y="-171276"/>
                <a:ext cx="6835669" cy="1449724"/>
              </a:xfrm>
              <a:custGeom>
                <a:avLst/>
                <a:gdLst/>
                <a:ahLst/>
                <a:cxnLst/>
                <a:rect l="l" t="t" r="r" b="b"/>
                <a:pathLst>
                  <a:path w="6835669" h="1449724">
                    <a:moveTo>
                      <a:pt x="5896769" y="1438537"/>
                    </a:moveTo>
                    <a:cubicBezTo>
                      <a:pt x="5896769" y="1438537"/>
                      <a:pt x="5477016" y="1449724"/>
                      <a:pt x="5014432" y="1447103"/>
                    </a:cubicBezTo>
                    <a:cubicBezTo>
                      <a:pt x="2498561" y="1444940"/>
                      <a:pt x="1057073" y="1437116"/>
                      <a:pt x="1057073" y="1437116"/>
                    </a:cubicBezTo>
                    <a:cubicBezTo>
                      <a:pt x="812931" y="1428281"/>
                      <a:pt x="565145" y="1411300"/>
                      <a:pt x="398404" y="1353123"/>
                    </a:cubicBezTo>
                    <a:cubicBezTo>
                      <a:pt x="120505" y="1256161"/>
                      <a:pt x="0" y="1078633"/>
                      <a:pt x="0" y="664228"/>
                    </a:cubicBezTo>
                    <a:lnTo>
                      <a:pt x="0" y="664224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4231538" y="7673"/>
                    </a:cubicBezTo>
                    <a:cubicBezTo>
                      <a:pt x="5258090" y="0"/>
                      <a:pt x="5722017" y="7673"/>
                      <a:pt x="5722017" y="7673"/>
                    </a:cubicBezTo>
                    <a:cubicBezTo>
                      <a:pt x="6090325" y="15152"/>
                      <a:pt x="6453637" y="84484"/>
                      <a:pt x="6651378" y="207066"/>
                    </a:cubicBezTo>
                    <a:cubicBezTo>
                      <a:pt x="6802395" y="300683"/>
                      <a:pt x="6835669" y="425358"/>
                      <a:pt x="6826528" y="664228"/>
                    </a:cubicBezTo>
                    <a:lnTo>
                      <a:pt x="6826528" y="664231"/>
                    </a:lnTo>
                    <a:cubicBezTo>
                      <a:pt x="6826528" y="1196598"/>
                      <a:pt x="6543532" y="1410696"/>
                      <a:pt x="5896769" y="1438537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sz="1800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AC49D66D-9FF0-8A71-3D77-F9D9E02BD5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rcRect r="29382"/>
            <a:stretch/>
          </p:blipFill>
          <p:spPr>
            <a:xfrm>
              <a:off x="1972637" y="4610399"/>
              <a:ext cx="1613887" cy="126838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7623A8-3A16-4667-1583-13FB350F580C}"/>
                </a:ext>
              </a:extLst>
            </p:cNvPr>
            <p:cNvSpPr txBox="1"/>
            <p:nvPr/>
          </p:nvSpPr>
          <p:spPr>
            <a:xfrm>
              <a:off x="3245123" y="5352809"/>
              <a:ext cx="3054902" cy="839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UTM Avo" panose="02040603050506020204" pitchFamily="18" charset="0"/>
                  <a:cs typeface="Arial" panose="020B0604020202020204" pitchFamily="34" charset="0"/>
                </a:rPr>
                <a:t>Da cam</a:t>
              </a:r>
            </a:p>
          </p:txBody>
        </p:sp>
      </p:grpSp>
      <p:grpSp>
        <p:nvGrpSpPr>
          <p:cNvPr id="11" name="Group 15">
            <a:extLst>
              <a:ext uri="{FF2B5EF4-FFF2-40B4-BE49-F238E27FC236}">
                <a16:creationId xmlns:a16="http://schemas.microsoft.com/office/drawing/2014/main" id="{8A767E95-ED36-C98A-DCCD-C31E4411853C}"/>
              </a:ext>
            </a:extLst>
          </p:cNvPr>
          <p:cNvGrpSpPr/>
          <p:nvPr/>
        </p:nvGrpSpPr>
        <p:grpSpPr>
          <a:xfrm>
            <a:off x="1198909" y="3417193"/>
            <a:ext cx="2211386" cy="869654"/>
            <a:chOff x="1972637" y="4610399"/>
            <a:chExt cx="5029090" cy="1977749"/>
          </a:xfrm>
        </p:grpSpPr>
        <p:grpSp>
          <p:nvGrpSpPr>
            <p:cNvPr id="12" name="Group 16">
              <a:extLst>
                <a:ext uri="{FF2B5EF4-FFF2-40B4-BE49-F238E27FC236}">
                  <a16:creationId xmlns:a16="http://schemas.microsoft.com/office/drawing/2014/main" id="{78ECADCF-C9B4-49D8-8E8F-FA661F9D61B3}"/>
                </a:ext>
              </a:extLst>
            </p:cNvPr>
            <p:cNvGrpSpPr/>
            <p:nvPr/>
          </p:nvGrpSpPr>
          <p:grpSpPr>
            <a:xfrm>
              <a:off x="2591954" y="4856135"/>
              <a:ext cx="4409773" cy="1732013"/>
              <a:chOff x="245104" y="-171276"/>
              <a:chExt cx="6835669" cy="1449724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20" name="Freeform 14">
                <a:extLst>
                  <a:ext uri="{FF2B5EF4-FFF2-40B4-BE49-F238E27FC236}">
                    <a16:creationId xmlns:a16="http://schemas.microsoft.com/office/drawing/2014/main" id="{F3FE01B5-9D19-8A2E-B2BB-F4248BD5BE07}"/>
                  </a:ext>
                </a:extLst>
              </p:cNvPr>
              <p:cNvSpPr/>
              <p:nvPr/>
            </p:nvSpPr>
            <p:spPr>
              <a:xfrm>
                <a:off x="245104" y="-171276"/>
                <a:ext cx="6835669" cy="1449724"/>
              </a:xfrm>
              <a:custGeom>
                <a:avLst/>
                <a:gdLst/>
                <a:ahLst/>
                <a:cxnLst/>
                <a:rect l="l" t="t" r="r" b="b"/>
                <a:pathLst>
                  <a:path w="6835669" h="1449724">
                    <a:moveTo>
                      <a:pt x="5896769" y="1438537"/>
                    </a:moveTo>
                    <a:cubicBezTo>
                      <a:pt x="5896769" y="1438537"/>
                      <a:pt x="5477016" y="1449724"/>
                      <a:pt x="5014432" y="1447103"/>
                    </a:cubicBezTo>
                    <a:cubicBezTo>
                      <a:pt x="2498561" y="1444940"/>
                      <a:pt x="1057073" y="1437116"/>
                      <a:pt x="1057073" y="1437116"/>
                    </a:cubicBezTo>
                    <a:cubicBezTo>
                      <a:pt x="812931" y="1428281"/>
                      <a:pt x="565145" y="1411300"/>
                      <a:pt x="398404" y="1353123"/>
                    </a:cubicBezTo>
                    <a:cubicBezTo>
                      <a:pt x="120505" y="1256161"/>
                      <a:pt x="0" y="1078633"/>
                      <a:pt x="0" y="664228"/>
                    </a:cubicBezTo>
                    <a:lnTo>
                      <a:pt x="0" y="664224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4231538" y="7673"/>
                    </a:cubicBezTo>
                    <a:cubicBezTo>
                      <a:pt x="5258090" y="0"/>
                      <a:pt x="5722017" y="7673"/>
                      <a:pt x="5722017" y="7673"/>
                    </a:cubicBezTo>
                    <a:cubicBezTo>
                      <a:pt x="6090325" y="15152"/>
                      <a:pt x="6453637" y="84484"/>
                      <a:pt x="6651378" y="207066"/>
                    </a:cubicBezTo>
                    <a:cubicBezTo>
                      <a:pt x="6802395" y="300683"/>
                      <a:pt x="6835669" y="425358"/>
                      <a:pt x="6826528" y="664228"/>
                    </a:cubicBezTo>
                    <a:lnTo>
                      <a:pt x="6826528" y="664231"/>
                    </a:lnTo>
                    <a:cubicBezTo>
                      <a:pt x="6826528" y="1196598"/>
                      <a:pt x="6543532" y="1410696"/>
                      <a:pt x="5896769" y="1438537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sz="1800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56FC04F6-70ED-870F-3F97-2FB7AC2414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rcRect r="29382"/>
            <a:stretch/>
          </p:blipFill>
          <p:spPr>
            <a:xfrm>
              <a:off x="1972637" y="4610399"/>
              <a:ext cx="1613887" cy="126838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9618FC2-1573-CAF4-63BD-ED775534E06E}"/>
                </a:ext>
              </a:extLst>
            </p:cNvPr>
            <p:cNvSpPr txBox="1"/>
            <p:nvPr/>
          </p:nvSpPr>
          <p:spPr>
            <a:xfrm>
              <a:off x="3218731" y="5373316"/>
              <a:ext cx="3054902" cy="839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Vàng</a:t>
              </a:r>
              <a:r>
                <a:rPr lang="en-US" sz="1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16" name="Group 20">
            <a:extLst>
              <a:ext uri="{FF2B5EF4-FFF2-40B4-BE49-F238E27FC236}">
                <a16:creationId xmlns:a16="http://schemas.microsoft.com/office/drawing/2014/main" id="{69491C6D-C35A-5BB6-A1B6-E433E73DBCA5}"/>
              </a:ext>
            </a:extLst>
          </p:cNvPr>
          <p:cNvGrpSpPr/>
          <p:nvPr/>
        </p:nvGrpSpPr>
        <p:grpSpPr>
          <a:xfrm>
            <a:off x="5773438" y="3552810"/>
            <a:ext cx="2425339" cy="869654"/>
            <a:chOff x="1972637" y="4610399"/>
            <a:chExt cx="5515660" cy="1977749"/>
          </a:xfrm>
        </p:grpSpPr>
        <p:grpSp>
          <p:nvGrpSpPr>
            <p:cNvPr id="17" name="Group 21">
              <a:extLst>
                <a:ext uri="{FF2B5EF4-FFF2-40B4-BE49-F238E27FC236}">
                  <a16:creationId xmlns:a16="http://schemas.microsoft.com/office/drawing/2014/main" id="{9F8CC535-545A-794B-2410-8E440A304DD7}"/>
                </a:ext>
              </a:extLst>
            </p:cNvPr>
            <p:cNvGrpSpPr/>
            <p:nvPr/>
          </p:nvGrpSpPr>
          <p:grpSpPr>
            <a:xfrm>
              <a:off x="2591954" y="4856135"/>
              <a:ext cx="4409773" cy="1732013"/>
              <a:chOff x="245104" y="-171276"/>
              <a:chExt cx="6835669" cy="1449724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id="{EE220EF3-A4E1-D42D-C08C-4A2693992D36}"/>
                  </a:ext>
                </a:extLst>
              </p:cNvPr>
              <p:cNvSpPr/>
              <p:nvPr/>
            </p:nvSpPr>
            <p:spPr>
              <a:xfrm>
                <a:off x="245104" y="-171276"/>
                <a:ext cx="6835669" cy="1449724"/>
              </a:xfrm>
              <a:custGeom>
                <a:avLst/>
                <a:gdLst/>
                <a:ahLst/>
                <a:cxnLst/>
                <a:rect l="l" t="t" r="r" b="b"/>
                <a:pathLst>
                  <a:path w="6835669" h="1449724">
                    <a:moveTo>
                      <a:pt x="5896769" y="1438537"/>
                    </a:moveTo>
                    <a:cubicBezTo>
                      <a:pt x="5896769" y="1438537"/>
                      <a:pt x="5477016" y="1449724"/>
                      <a:pt x="5014432" y="1447103"/>
                    </a:cubicBezTo>
                    <a:cubicBezTo>
                      <a:pt x="2498561" y="1444940"/>
                      <a:pt x="1057073" y="1437116"/>
                      <a:pt x="1057073" y="1437116"/>
                    </a:cubicBezTo>
                    <a:cubicBezTo>
                      <a:pt x="812931" y="1428281"/>
                      <a:pt x="565145" y="1411300"/>
                      <a:pt x="398404" y="1353123"/>
                    </a:cubicBezTo>
                    <a:cubicBezTo>
                      <a:pt x="120505" y="1256161"/>
                      <a:pt x="0" y="1078633"/>
                      <a:pt x="0" y="664228"/>
                    </a:cubicBezTo>
                    <a:lnTo>
                      <a:pt x="0" y="664224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4231538" y="7673"/>
                    </a:cubicBezTo>
                    <a:cubicBezTo>
                      <a:pt x="5258090" y="0"/>
                      <a:pt x="5722017" y="7673"/>
                      <a:pt x="5722017" y="7673"/>
                    </a:cubicBezTo>
                    <a:cubicBezTo>
                      <a:pt x="6090325" y="15152"/>
                      <a:pt x="6453637" y="84484"/>
                      <a:pt x="6651378" y="207066"/>
                    </a:cubicBezTo>
                    <a:cubicBezTo>
                      <a:pt x="6802395" y="300683"/>
                      <a:pt x="6835669" y="425358"/>
                      <a:pt x="6826528" y="664228"/>
                    </a:cubicBezTo>
                    <a:lnTo>
                      <a:pt x="6826528" y="664231"/>
                    </a:lnTo>
                    <a:cubicBezTo>
                      <a:pt x="6826528" y="1196598"/>
                      <a:pt x="6543532" y="1410696"/>
                      <a:pt x="5896769" y="1438537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sz="1800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23" name="Picture 29">
              <a:extLst>
                <a:ext uri="{FF2B5EF4-FFF2-40B4-BE49-F238E27FC236}">
                  <a16:creationId xmlns:a16="http://schemas.microsoft.com/office/drawing/2014/main" id="{D2932981-20C1-224D-694B-A4913C0451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rcRect r="29382"/>
            <a:stretch/>
          </p:blipFill>
          <p:spPr>
            <a:xfrm>
              <a:off x="1972637" y="4610399"/>
              <a:ext cx="1613887" cy="126838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C9D31DD-DDC0-8021-0FD3-54BDB2A2F8CA}"/>
                </a:ext>
              </a:extLst>
            </p:cNvPr>
            <p:cNvSpPr txBox="1"/>
            <p:nvPr/>
          </p:nvSpPr>
          <p:spPr>
            <a:xfrm>
              <a:off x="3208657" y="5434229"/>
              <a:ext cx="4279640" cy="839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latin typeface="UTM Avo" panose="02040603050506020204" pitchFamily="18" charset="0"/>
                  <a:cs typeface="Arial" panose="020B0604020202020204" pitchFamily="34" charset="0"/>
                </a:rPr>
                <a:t>Xanh </a:t>
              </a:r>
              <a:r>
                <a:rPr lang="en-US" sz="1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dương</a:t>
              </a:r>
              <a:endParaRPr lang="en-US" sz="18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5">
            <a:extLst>
              <a:ext uri="{FF2B5EF4-FFF2-40B4-BE49-F238E27FC236}">
                <a16:creationId xmlns:a16="http://schemas.microsoft.com/office/drawing/2014/main" id="{F1DACB39-AAED-8630-9266-298F43874C7A}"/>
              </a:ext>
            </a:extLst>
          </p:cNvPr>
          <p:cNvGrpSpPr/>
          <p:nvPr/>
        </p:nvGrpSpPr>
        <p:grpSpPr>
          <a:xfrm>
            <a:off x="3281917" y="1659633"/>
            <a:ext cx="2211386" cy="869654"/>
            <a:chOff x="1972637" y="4610399"/>
            <a:chExt cx="5029090" cy="1977749"/>
          </a:xfrm>
        </p:grpSpPr>
        <p:grpSp>
          <p:nvGrpSpPr>
            <p:cNvPr id="22" name="Group 26">
              <a:extLst>
                <a:ext uri="{FF2B5EF4-FFF2-40B4-BE49-F238E27FC236}">
                  <a16:creationId xmlns:a16="http://schemas.microsoft.com/office/drawing/2014/main" id="{3EA3BC02-CCAA-5D13-C2A1-D65741BE63AC}"/>
                </a:ext>
              </a:extLst>
            </p:cNvPr>
            <p:cNvGrpSpPr/>
            <p:nvPr/>
          </p:nvGrpSpPr>
          <p:grpSpPr>
            <a:xfrm>
              <a:off x="2591954" y="4856135"/>
              <a:ext cx="4409773" cy="1732013"/>
              <a:chOff x="245104" y="-171276"/>
              <a:chExt cx="6835669" cy="1449724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30" name="Freeform 14">
                <a:extLst>
                  <a:ext uri="{FF2B5EF4-FFF2-40B4-BE49-F238E27FC236}">
                    <a16:creationId xmlns:a16="http://schemas.microsoft.com/office/drawing/2014/main" id="{339CFBFA-3B78-E0BA-77B6-C647822FB10B}"/>
                  </a:ext>
                </a:extLst>
              </p:cNvPr>
              <p:cNvSpPr/>
              <p:nvPr/>
            </p:nvSpPr>
            <p:spPr>
              <a:xfrm>
                <a:off x="245104" y="-171276"/>
                <a:ext cx="6835669" cy="1449724"/>
              </a:xfrm>
              <a:custGeom>
                <a:avLst/>
                <a:gdLst/>
                <a:ahLst/>
                <a:cxnLst/>
                <a:rect l="l" t="t" r="r" b="b"/>
                <a:pathLst>
                  <a:path w="6835669" h="1449724">
                    <a:moveTo>
                      <a:pt x="5896769" y="1438537"/>
                    </a:moveTo>
                    <a:cubicBezTo>
                      <a:pt x="5896769" y="1438537"/>
                      <a:pt x="5477016" y="1449724"/>
                      <a:pt x="5014432" y="1447103"/>
                    </a:cubicBezTo>
                    <a:cubicBezTo>
                      <a:pt x="2498561" y="1444940"/>
                      <a:pt x="1057073" y="1437116"/>
                      <a:pt x="1057073" y="1437116"/>
                    </a:cubicBezTo>
                    <a:cubicBezTo>
                      <a:pt x="812931" y="1428281"/>
                      <a:pt x="565145" y="1411300"/>
                      <a:pt x="398404" y="1353123"/>
                    </a:cubicBezTo>
                    <a:cubicBezTo>
                      <a:pt x="120505" y="1256161"/>
                      <a:pt x="0" y="1078633"/>
                      <a:pt x="0" y="664228"/>
                    </a:cubicBezTo>
                    <a:lnTo>
                      <a:pt x="0" y="664224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4231538" y="7673"/>
                    </a:cubicBezTo>
                    <a:cubicBezTo>
                      <a:pt x="5258090" y="0"/>
                      <a:pt x="5722017" y="7673"/>
                      <a:pt x="5722017" y="7673"/>
                    </a:cubicBezTo>
                    <a:cubicBezTo>
                      <a:pt x="6090325" y="15152"/>
                      <a:pt x="6453637" y="84484"/>
                      <a:pt x="6651378" y="207066"/>
                    </a:cubicBezTo>
                    <a:cubicBezTo>
                      <a:pt x="6802395" y="300683"/>
                      <a:pt x="6835669" y="425358"/>
                      <a:pt x="6826528" y="664228"/>
                    </a:cubicBezTo>
                    <a:lnTo>
                      <a:pt x="6826528" y="664231"/>
                    </a:lnTo>
                    <a:cubicBezTo>
                      <a:pt x="6826528" y="1196598"/>
                      <a:pt x="6543532" y="1410696"/>
                      <a:pt x="5896769" y="1438537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sz="1800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28" name="Picture 29">
              <a:extLst>
                <a:ext uri="{FF2B5EF4-FFF2-40B4-BE49-F238E27FC236}">
                  <a16:creationId xmlns:a16="http://schemas.microsoft.com/office/drawing/2014/main" id="{9D24689D-DB2A-D79F-3658-BBF365EDE2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rcRect r="29382"/>
            <a:stretch/>
          </p:blipFill>
          <p:spPr>
            <a:xfrm>
              <a:off x="1972637" y="4610399"/>
              <a:ext cx="1613887" cy="126838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735D810-108D-51F0-D266-F0AF7D753B69}"/>
                </a:ext>
              </a:extLst>
            </p:cNvPr>
            <p:cNvSpPr txBox="1"/>
            <p:nvPr/>
          </p:nvSpPr>
          <p:spPr>
            <a:xfrm>
              <a:off x="3269388" y="5352809"/>
              <a:ext cx="3054902" cy="839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Đỏ</a:t>
              </a:r>
              <a:endParaRPr lang="en-US" sz="18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30">
            <a:extLst>
              <a:ext uri="{FF2B5EF4-FFF2-40B4-BE49-F238E27FC236}">
                <a16:creationId xmlns:a16="http://schemas.microsoft.com/office/drawing/2014/main" id="{7B181A81-F8AF-9CF6-F0F4-BE1CBC8A7076}"/>
              </a:ext>
            </a:extLst>
          </p:cNvPr>
          <p:cNvGrpSpPr/>
          <p:nvPr/>
        </p:nvGrpSpPr>
        <p:grpSpPr>
          <a:xfrm>
            <a:off x="3348097" y="3811204"/>
            <a:ext cx="2211386" cy="869654"/>
            <a:chOff x="1972637" y="4610399"/>
            <a:chExt cx="5029090" cy="1977749"/>
          </a:xfrm>
        </p:grpSpPr>
        <p:grpSp>
          <p:nvGrpSpPr>
            <p:cNvPr id="27" name="Group 31">
              <a:extLst>
                <a:ext uri="{FF2B5EF4-FFF2-40B4-BE49-F238E27FC236}">
                  <a16:creationId xmlns:a16="http://schemas.microsoft.com/office/drawing/2014/main" id="{50A85253-9FC1-CDB4-052D-14A3AD046B6C}"/>
                </a:ext>
              </a:extLst>
            </p:cNvPr>
            <p:cNvGrpSpPr/>
            <p:nvPr/>
          </p:nvGrpSpPr>
          <p:grpSpPr>
            <a:xfrm>
              <a:off x="2591954" y="4856135"/>
              <a:ext cx="4409773" cy="1732013"/>
              <a:chOff x="245104" y="-171276"/>
              <a:chExt cx="6835669" cy="1449724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id="{AC6DDADC-DAEB-4668-FCE5-5582457B3FA5}"/>
                  </a:ext>
                </a:extLst>
              </p:cNvPr>
              <p:cNvSpPr/>
              <p:nvPr/>
            </p:nvSpPr>
            <p:spPr>
              <a:xfrm>
                <a:off x="245104" y="-171276"/>
                <a:ext cx="6835669" cy="1449724"/>
              </a:xfrm>
              <a:custGeom>
                <a:avLst/>
                <a:gdLst/>
                <a:ahLst/>
                <a:cxnLst/>
                <a:rect l="l" t="t" r="r" b="b"/>
                <a:pathLst>
                  <a:path w="6835669" h="1449724">
                    <a:moveTo>
                      <a:pt x="5896769" y="1438537"/>
                    </a:moveTo>
                    <a:cubicBezTo>
                      <a:pt x="5896769" y="1438537"/>
                      <a:pt x="5477016" y="1449724"/>
                      <a:pt x="5014432" y="1447103"/>
                    </a:cubicBezTo>
                    <a:cubicBezTo>
                      <a:pt x="2498561" y="1444940"/>
                      <a:pt x="1057073" y="1437116"/>
                      <a:pt x="1057073" y="1437116"/>
                    </a:cubicBezTo>
                    <a:cubicBezTo>
                      <a:pt x="812931" y="1428281"/>
                      <a:pt x="565145" y="1411300"/>
                      <a:pt x="398404" y="1353123"/>
                    </a:cubicBezTo>
                    <a:cubicBezTo>
                      <a:pt x="120505" y="1256161"/>
                      <a:pt x="0" y="1078633"/>
                      <a:pt x="0" y="664228"/>
                    </a:cubicBezTo>
                    <a:lnTo>
                      <a:pt x="0" y="664224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4231538" y="7673"/>
                    </a:cubicBezTo>
                    <a:cubicBezTo>
                      <a:pt x="5258090" y="0"/>
                      <a:pt x="5722017" y="7673"/>
                      <a:pt x="5722017" y="7673"/>
                    </a:cubicBezTo>
                    <a:cubicBezTo>
                      <a:pt x="6090325" y="15152"/>
                      <a:pt x="6453637" y="84484"/>
                      <a:pt x="6651378" y="207066"/>
                    </a:cubicBezTo>
                    <a:cubicBezTo>
                      <a:pt x="6802395" y="300683"/>
                      <a:pt x="6835669" y="425358"/>
                      <a:pt x="6826528" y="664228"/>
                    </a:cubicBezTo>
                    <a:lnTo>
                      <a:pt x="6826528" y="664231"/>
                    </a:lnTo>
                    <a:cubicBezTo>
                      <a:pt x="6826528" y="1196598"/>
                      <a:pt x="6543532" y="1410696"/>
                      <a:pt x="5896769" y="1438537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sz="1800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33" name="Picture 29">
              <a:extLst>
                <a:ext uri="{FF2B5EF4-FFF2-40B4-BE49-F238E27FC236}">
                  <a16:creationId xmlns:a16="http://schemas.microsoft.com/office/drawing/2014/main" id="{278234BA-CE6C-2C48-24C4-94B6FE997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rcRect r="29382"/>
            <a:stretch/>
          </p:blipFill>
          <p:spPr>
            <a:xfrm>
              <a:off x="1972637" y="4610399"/>
              <a:ext cx="1613887" cy="126838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D6D6FD3-AD1E-5490-6455-938F0D1F0D27}"/>
                </a:ext>
              </a:extLst>
            </p:cNvPr>
            <p:cNvSpPr txBox="1"/>
            <p:nvPr/>
          </p:nvSpPr>
          <p:spPr>
            <a:xfrm>
              <a:off x="3228562" y="5352809"/>
              <a:ext cx="3054902" cy="839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UTM Avo" panose="02040603050506020204" pitchFamily="18" charset="0"/>
                  <a:cs typeface="Arial" panose="020B0604020202020204" pitchFamily="34" charset="0"/>
                </a:rPr>
                <a:t>Xanh </a:t>
              </a:r>
              <a:r>
                <a:rPr lang="en-US" sz="1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lục</a:t>
              </a:r>
              <a:endParaRPr lang="en-US" sz="18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5">
            <a:extLst>
              <a:ext uri="{FF2B5EF4-FFF2-40B4-BE49-F238E27FC236}">
                <a16:creationId xmlns:a16="http://schemas.microsoft.com/office/drawing/2014/main" id="{F30B12D9-6362-B9C0-F935-970E6F898886}"/>
              </a:ext>
            </a:extLst>
          </p:cNvPr>
          <p:cNvGrpSpPr/>
          <p:nvPr/>
        </p:nvGrpSpPr>
        <p:grpSpPr>
          <a:xfrm>
            <a:off x="3540784" y="2808507"/>
            <a:ext cx="2015704" cy="785723"/>
            <a:chOff x="6520473" y="3553511"/>
            <a:chExt cx="4584075" cy="1786876"/>
          </a:xfrm>
        </p:grpSpPr>
        <p:grpSp>
          <p:nvGrpSpPr>
            <p:cNvPr id="32" name="Group 15">
              <a:extLst>
                <a:ext uri="{FF2B5EF4-FFF2-40B4-BE49-F238E27FC236}">
                  <a16:creationId xmlns:a16="http://schemas.microsoft.com/office/drawing/2014/main" id="{7EBA352A-FF21-C09A-5865-820E2552C358}"/>
                </a:ext>
              </a:extLst>
            </p:cNvPr>
            <p:cNvGrpSpPr/>
            <p:nvPr/>
          </p:nvGrpSpPr>
          <p:grpSpPr>
            <a:xfrm>
              <a:off x="6520473" y="3553511"/>
              <a:ext cx="4584075" cy="1786876"/>
              <a:chOff x="0" y="0"/>
              <a:chExt cx="15068052" cy="7684334"/>
            </a:xfrm>
          </p:grpSpPr>
          <p:sp>
            <p:nvSpPr>
              <p:cNvPr id="39" name="Freeform 16">
                <a:extLst>
                  <a:ext uri="{FF2B5EF4-FFF2-40B4-BE49-F238E27FC236}">
                    <a16:creationId xmlns:a16="http://schemas.microsoft.com/office/drawing/2014/main" id="{DE8A86B5-978C-55E8-744B-7F3380D00947}"/>
                  </a:ext>
                </a:extLst>
              </p:cNvPr>
              <p:cNvSpPr/>
              <p:nvPr/>
            </p:nvSpPr>
            <p:spPr>
              <a:xfrm>
                <a:off x="0" y="-4073"/>
                <a:ext cx="15074443" cy="7690937"/>
              </a:xfrm>
              <a:custGeom>
                <a:avLst/>
                <a:gdLst/>
                <a:ahLst/>
                <a:cxnLst/>
                <a:rect l="l" t="t" r="r" b="b"/>
                <a:pathLst>
                  <a:path w="15074443" h="7690937">
                    <a:moveTo>
                      <a:pt x="14446665" y="7636459"/>
                    </a:moveTo>
                    <a:cubicBezTo>
                      <a:pt x="14446665" y="7636459"/>
                      <a:pt x="13715791" y="7690937"/>
                      <a:pt x="11651600" y="7688316"/>
                    </a:cubicBezTo>
                    <a:cubicBezTo>
                      <a:pt x="5464265" y="7686153"/>
                      <a:pt x="1057074" y="7678329"/>
                      <a:pt x="1057074" y="7678329"/>
                    </a:cubicBezTo>
                    <a:cubicBezTo>
                      <a:pt x="812932" y="7669494"/>
                      <a:pt x="449110" y="7648264"/>
                      <a:pt x="282371" y="7590086"/>
                    </a:cubicBezTo>
                    <a:cubicBezTo>
                      <a:pt x="4469" y="7493123"/>
                      <a:pt x="0" y="7319844"/>
                      <a:pt x="0" y="5976017"/>
                    </a:cubicBezTo>
                    <a:lnTo>
                      <a:pt x="0" y="5975951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868121" y="15681"/>
                      <a:pt x="9370121" y="7673"/>
                    </a:cubicBezTo>
                    <a:cubicBezTo>
                      <a:pt x="13496863" y="0"/>
                      <a:pt x="14213596" y="6979"/>
                      <a:pt x="14213596" y="6979"/>
                    </a:cubicBezTo>
                    <a:cubicBezTo>
                      <a:pt x="14581904" y="14458"/>
                      <a:pt x="14720164" y="42638"/>
                      <a:pt x="14917903" y="165219"/>
                    </a:cubicBezTo>
                    <a:cubicBezTo>
                      <a:pt x="15068921" y="258836"/>
                      <a:pt x="15074443" y="476157"/>
                      <a:pt x="15065302" y="5975950"/>
                    </a:cubicBezTo>
                    <a:lnTo>
                      <a:pt x="15065302" y="5976017"/>
                    </a:lnTo>
                    <a:cubicBezTo>
                      <a:pt x="15065301" y="7437809"/>
                      <a:pt x="15022517" y="7586397"/>
                      <a:pt x="14446665" y="7636459"/>
                    </a:cubicBezTo>
                    <a:close/>
                  </a:path>
                </a:pathLst>
              </a:custGeom>
              <a:solidFill>
                <a:srgbClr val="FFD4CF"/>
              </a:solidFill>
            </p:spPr>
            <p:txBody>
              <a:bodyPr/>
              <a:lstStyle/>
              <a:p>
                <a:endParaRPr lang="en-US" sz="1800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FA5E09C-023F-D3FF-DED6-3119E043DDF5}"/>
                </a:ext>
              </a:extLst>
            </p:cNvPr>
            <p:cNvSpPr txBox="1"/>
            <p:nvPr/>
          </p:nvSpPr>
          <p:spPr>
            <a:xfrm>
              <a:off x="6807975" y="3987129"/>
              <a:ext cx="3939893" cy="839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Màu</a:t>
              </a:r>
              <a:r>
                <a:rPr lang="en-US" sz="1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sắc</a:t>
              </a:r>
              <a:endParaRPr lang="en-US" sz="18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16384" y="1363412"/>
            <a:ext cx="1445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Luyện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tập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49035" y="90711"/>
            <a:ext cx="80826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                                       </a:t>
            </a:r>
            <a:r>
              <a:rPr lang="en-US" sz="2000" dirty="0" err="1" smtClean="0"/>
              <a:t>Thứ</a:t>
            </a:r>
            <a:r>
              <a:rPr lang="en-US" sz="2000" dirty="0" smtClean="0"/>
              <a:t> </a:t>
            </a:r>
            <a:r>
              <a:rPr lang="en-US" sz="2000" dirty="0" err="1" smtClean="0"/>
              <a:t>Hai</a:t>
            </a:r>
            <a:r>
              <a:rPr lang="en-US" sz="2000" dirty="0" smtClean="0"/>
              <a:t> </a:t>
            </a:r>
            <a:r>
              <a:rPr lang="en-US" sz="2000" dirty="0" err="1" smtClean="0"/>
              <a:t>ngày</a:t>
            </a:r>
            <a:r>
              <a:rPr lang="en-US" sz="2000" dirty="0" smtClean="0"/>
              <a:t> 10 </a:t>
            </a:r>
            <a:r>
              <a:rPr lang="en-US" sz="2000" dirty="0" err="1" smtClean="0"/>
              <a:t>tháng</a:t>
            </a:r>
            <a:r>
              <a:rPr lang="en-US" sz="2000" dirty="0" smtClean="0"/>
              <a:t> 11 </a:t>
            </a:r>
            <a:r>
              <a:rPr lang="en-US" sz="2000" dirty="0" err="1" smtClean="0"/>
              <a:t>năm</a:t>
            </a:r>
            <a:r>
              <a:rPr lang="en-US" sz="2000" dirty="0" smtClean="0"/>
              <a:t> 2025</a:t>
            </a:r>
          </a:p>
          <a:p>
            <a:r>
              <a:rPr lang="en-US" sz="2000" dirty="0" smtClean="0"/>
              <a:t>	                             </a:t>
            </a:r>
            <a:r>
              <a:rPr lang="en-US" sz="2000" dirty="0" err="1" smtClean="0">
                <a:solidFill>
                  <a:srgbClr val="FF0000"/>
                </a:solidFill>
              </a:rPr>
              <a:t>Tiếng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việt</a:t>
            </a:r>
            <a:endParaRPr lang="en-US" sz="2000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dirty="0" err="1" smtClean="0">
                <a:solidFill>
                  <a:srgbClr val="0070C0"/>
                </a:solidFill>
              </a:rPr>
              <a:t>Chia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sẻ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và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đọc</a:t>
            </a:r>
            <a:r>
              <a:rPr lang="en-US" sz="2000" dirty="0" smtClean="0">
                <a:solidFill>
                  <a:srgbClr val="0070C0"/>
                </a:solidFill>
              </a:rPr>
              <a:t>: </a:t>
            </a:r>
            <a:r>
              <a:rPr lang="en-US" sz="2000" dirty="0" err="1" smtClean="0">
                <a:solidFill>
                  <a:srgbClr val="0070C0"/>
                </a:solidFill>
              </a:rPr>
              <a:t>Bảy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sắc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cầu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vồng</a:t>
            </a:r>
            <a:endParaRPr lang="en-US" sz="2000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9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3939C84-A7EA-65E6-C703-C5315D82F4D6}"/>
              </a:ext>
            </a:extLst>
          </p:cNvPr>
          <p:cNvSpPr/>
          <p:nvPr/>
        </p:nvSpPr>
        <p:spPr>
          <a:xfrm>
            <a:off x="557213" y="1894092"/>
            <a:ext cx="492919" cy="2857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  <a:latin typeface="UTM Avo" panose="02040603050506020204" pitchFamily="18" charset="0"/>
              </a:rPr>
              <a:t>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AF83B2-FB81-055C-FAEB-65D0597E7570}"/>
              </a:ext>
            </a:extLst>
          </p:cNvPr>
          <p:cNvSpPr txBox="1"/>
          <p:nvPr/>
        </p:nvSpPr>
        <p:spPr>
          <a:xfrm>
            <a:off x="1100138" y="1898467"/>
            <a:ext cx="5382956" cy="3000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1500" b="1" dirty="0" err="1">
                <a:latin typeface="UTM Avo" panose="02040603050506020204" pitchFamily="18" charset="0"/>
                <a:cs typeface="Arial" panose="020B0604020202020204" pitchFamily="34" charset="0"/>
              </a:rPr>
              <a:t>Sắp</a:t>
            </a:r>
            <a:r>
              <a:rPr lang="en-US" sz="15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latin typeface="UTM Avo" panose="02040603050506020204" pitchFamily="18" charset="0"/>
                <a:cs typeface="Arial" panose="020B0604020202020204" pitchFamily="34" charset="0"/>
              </a:rPr>
              <a:t>xếp</a:t>
            </a:r>
            <a:r>
              <a:rPr lang="en-US" sz="15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15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latin typeface="UTM Avo" panose="02040603050506020204" pitchFamily="18" charset="0"/>
                <a:cs typeface="Arial" panose="020B0604020202020204" pitchFamily="34" charset="0"/>
              </a:rPr>
              <a:t>cặp</a:t>
            </a:r>
            <a:r>
              <a:rPr lang="en-US" sz="15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15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15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latin typeface="UTM Avo" panose="02040603050506020204" pitchFamily="18" charset="0"/>
                <a:cs typeface="Arial" panose="020B0604020202020204" pitchFamily="34" charset="0"/>
              </a:rPr>
              <a:t>nghĩa</a:t>
            </a:r>
            <a:r>
              <a:rPr lang="en-US" sz="15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giống</a:t>
            </a:r>
            <a:r>
              <a:rPr lang="en-US" sz="15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latin typeface="UTM Avo" panose="02040603050506020204" pitchFamily="18" charset="0"/>
                <a:cs typeface="Arial" panose="020B0604020202020204" pitchFamily="34" charset="0"/>
              </a:rPr>
              <a:t>nhau</a:t>
            </a:r>
            <a:endParaRPr lang="en-US" sz="1500" dirty="0">
              <a:latin typeface="UTM Avo" panose="02040603050506020204" pitchFamily="18" charset="0"/>
            </a:endParaRP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DEE4DF96-7260-B454-44BA-68CFADC1AD9F}"/>
              </a:ext>
            </a:extLst>
          </p:cNvPr>
          <p:cNvGrpSpPr/>
          <p:nvPr/>
        </p:nvGrpSpPr>
        <p:grpSpPr>
          <a:xfrm>
            <a:off x="1029217" y="2473384"/>
            <a:ext cx="2886092" cy="634610"/>
            <a:chOff x="2347859" y="3330247"/>
            <a:chExt cx="5781039" cy="1271166"/>
          </a:xfrm>
        </p:grpSpPr>
        <p:grpSp>
          <p:nvGrpSpPr>
            <p:cNvPr id="5" name="Group 11">
              <a:extLst>
                <a:ext uri="{FF2B5EF4-FFF2-40B4-BE49-F238E27FC236}">
                  <a16:creationId xmlns:a16="http://schemas.microsoft.com/office/drawing/2014/main" id="{2FB8AA78-B66C-319C-80EA-5A0F0AE85EC1}"/>
                </a:ext>
              </a:extLst>
            </p:cNvPr>
            <p:cNvGrpSpPr/>
            <p:nvPr/>
          </p:nvGrpSpPr>
          <p:grpSpPr>
            <a:xfrm>
              <a:off x="2347859" y="3330247"/>
              <a:ext cx="5781039" cy="1271166"/>
              <a:chOff x="0" y="0"/>
              <a:chExt cx="6276668" cy="1603629"/>
            </a:xfrm>
            <a:solidFill>
              <a:srgbClr val="F8BFD1"/>
            </a:solidFill>
          </p:grpSpPr>
          <p:sp>
            <p:nvSpPr>
              <p:cNvPr id="42" name="Freeform 12">
                <a:extLst>
                  <a:ext uri="{FF2B5EF4-FFF2-40B4-BE49-F238E27FC236}">
                    <a16:creationId xmlns:a16="http://schemas.microsoft.com/office/drawing/2014/main" id="{F35C70EC-3AFC-7DAE-D68F-D4486C46500A}"/>
                  </a:ext>
                </a:extLst>
              </p:cNvPr>
              <p:cNvSpPr/>
              <p:nvPr/>
            </p:nvSpPr>
            <p:spPr>
              <a:xfrm>
                <a:off x="0" y="-4262"/>
                <a:ext cx="6284414" cy="1610114"/>
              </a:xfrm>
              <a:custGeom>
                <a:avLst/>
                <a:gdLst/>
                <a:ahLst/>
                <a:cxnLst/>
                <a:rect l="l" t="t" r="r" b="b"/>
                <a:pathLst>
                  <a:path w="6284414" h="1610114">
                    <a:moveTo>
                      <a:pt x="5345514" y="1598927"/>
                    </a:moveTo>
                    <a:cubicBezTo>
                      <a:pt x="5345514" y="1598927"/>
                      <a:pt x="4925761" y="1610114"/>
                      <a:pt x="4463177" y="1607493"/>
                    </a:cubicBezTo>
                    <a:cubicBezTo>
                      <a:pt x="2350089" y="1605330"/>
                      <a:pt x="1057073" y="1597506"/>
                      <a:pt x="1057073" y="1597506"/>
                    </a:cubicBezTo>
                    <a:cubicBezTo>
                      <a:pt x="812931" y="1588672"/>
                      <a:pt x="565145" y="1571691"/>
                      <a:pt x="398404" y="1513513"/>
                    </a:cubicBezTo>
                    <a:cubicBezTo>
                      <a:pt x="120505" y="1416551"/>
                      <a:pt x="0" y="1239023"/>
                      <a:pt x="0" y="709996"/>
                    </a:cubicBezTo>
                    <a:lnTo>
                      <a:pt x="0" y="709991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3801476" y="7673"/>
                    </a:cubicBezTo>
                    <a:cubicBezTo>
                      <a:pt x="4706835" y="0"/>
                      <a:pt x="5170762" y="7673"/>
                      <a:pt x="5170762" y="7673"/>
                    </a:cubicBezTo>
                    <a:cubicBezTo>
                      <a:pt x="5539070" y="15152"/>
                      <a:pt x="5902383" y="84484"/>
                      <a:pt x="6100123" y="207066"/>
                    </a:cubicBezTo>
                    <a:cubicBezTo>
                      <a:pt x="6251140" y="300683"/>
                      <a:pt x="6284414" y="425358"/>
                      <a:pt x="6275274" y="709996"/>
                    </a:cubicBezTo>
                    <a:lnTo>
                      <a:pt x="6275274" y="710001"/>
                    </a:lnTo>
                    <a:cubicBezTo>
                      <a:pt x="6275274" y="1356988"/>
                      <a:pt x="5992277" y="1571086"/>
                      <a:pt x="5345514" y="1598927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sz="800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C42BCCD-BD81-C150-D1BB-240FB125FE6D}"/>
                </a:ext>
              </a:extLst>
            </p:cNvPr>
            <p:cNvSpPr txBox="1"/>
            <p:nvPr/>
          </p:nvSpPr>
          <p:spPr>
            <a:xfrm>
              <a:off x="3060631" y="3572606"/>
              <a:ext cx="4362628" cy="924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a.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nổi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tiếng</a:t>
              </a:r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42">
            <a:extLst>
              <a:ext uri="{FF2B5EF4-FFF2-40B4-BE49-F238E27FC236}">
                <a16:creationId xmlns:a16="http://schemas.microsoft.com/office/drawing/2014/main" id="{DD4A6CB9-E380-FE6E-FF1C-456ADBB5EC32}"/>
              </a:ext>
            </a:extLst>
          </p:cNvPr>
          <p:cNvGrpSpPr/>
          <p:nvPr/>
        </p:nvGrpSpPr>
        <p:grpSpPr>
          <a:xfrm>
            <a:off x="1057114" y="3415174"/>
            <a:ext cx="2886092" cy="634610"/>
            <a:chOff x="2347859" y="3330247"/>
            <a:chExt cx="5781039" cy="1271166"/>
          </a:xfrm>
        </p:grpSpPr>
        <p:grpSp>
          <p:nvGrpSpPr>
            <p:cNvPr id="7" name="Group 11">
              <a:extLst>
                <a:ext uri="{FF2B5EF4-FFF2-40B4-BE49-F238E27FC236}">
                  <a16:creationId xmlns:a16="http://schemas.microsoft.com/office/drawing/2014/main" id="{3C373892-06A8-FCB9-FF83-7BD0F859AD9C}"/>
                </a:ext>
              </a:extLst>
            </p:cNvPr>
            <p:cNvGrpSpPr/>
            <p:nvPr/>
          </p:nvGrpSpPr>
          <p:grpSpPr>
            <a:xfrm>
              <a:off x="2347859" y="3330247"/>
              <a:ext cx="5781039" cy="1271166"/>
              <a:chOff x="0" y="0"/>
              <a:chExt cx="6276668" cy="1603629"/>
            </a:xfrm>
            <a:solidFill>
              <a:srgbClr val="F8BFD1"/>
            </a:solidFill>
          </p:grpSpPr>
          <p:sp>
            <p:nvSpPr>
              <p:cNvPr id="46" name="Freeform 12">
                <a:extLst>
                  <a:ext uri="{FF2B5EF4-FFF2-40B4-BE49-F238E27FC236}">
                    <a16:creationId xmlns:a16="http://schemas.microsoft.com/office/drawing/2014/main" id="{CB306F27-20DB-E2DE-688B-3ECA1F27E6AB}"/>
                  </a:ext>
                </a:extLst>
              </p:cNvPr>
              <p:cNvSpPr/>
              <p:nvPr/>
            </p:nvSpPr>
            <p:spPr>
              <a:xfrm>
                <a:off x="0" y="-4262"/>
                <a:ext cx="6284414" cy="1610114"/>
              </a:xfrm>
              <a:custGeom>
                <a:avLst/>
                <a:gdLst/>
                <a:ahLst/>
                <a:cxnLst/>
                <a:rect l="l" t="t" r="r" b="b"/>
                <a:pathLst>
                  <a:path w="6284414" h="1610114">
                    <a:moveTo>
                      <a:pt x="5345514" y="1598927"/>
                    </a:moveTo>
                    <a:cubicBezTo>
                      <a:pt x="5345514" y="1598927"/>
                      <a:pt x="4925761" y="1610114"/>
                      <a:pt x="4463177" y="1607493"/>
                    </a:cubicBezTo>
                    <a:cubicBezTo>
                      <a:pt x="2350089" y="1605330"/>
                      <a:pt x="1057073" y="1597506"/>
                      <a:pt x="1057073" y="1597506"/>
                    </a:cubicBezTo>
                    <a:cubicBezTo>
                      <a:pt x="812931" y="1588672"/>
                      <a:pt x="565145" y="1571691"/>
                      <a:pt x="398404" y="1513513"/>
                    </a:cubicBezTo>
                    <a:cubicBezTo>
                      <a:pt x="120505" y="1416551"/>
                      <a:pt x="0" y="1239023"/>
                      <a:pt x="0" y="709996"/>
                    </a:cubicBezTo>
                    <a:lnTo>
                      <a:pt x="0" y="709991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3801476" y="7673"/>
                    </a:cubicBezTo>
                    <a:cubicBezTo>
                      <a:pt x="4706835" y="0"/>
                      <a:pt x="5170762" y="7673"/>
                      <a:pt x="5170762" y="7673"/>
                    </a:cubicBezTo>
                    <a:cubicBezTo>
                      <a:pt x="5539070" y="15152"/>
                      <a:pt x="5902383" y="84484"/>
                      <a:pt x="6100123" y="207066"/>
                    </a:cubicBezTo>
                    <a:cubicBezTo>
                      <a:pt x="6251140" y="300683"/>
                      <a:pt x="6284414" y="425358"/>
                      <a:pt x="6275274" y="709996"/>
                    </a:cubicBezTo>
                    <a:lnTo>
                      <a:pt x="6275274" y="710001"/>
                    </a:lnTo>
                    <a:cubicBezTo>
                      <a:pt x="6275274" y="1356988"/>
                      <a:pt x="5992277" y="1571086"/>
                      <a:pt x="5345514" y="1598927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sz="800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888367B-4081-0330-CD57-D174E2D1E9C9}"/>
                </a:ext>
              </a:extLst>
            </p:cNvPr>
            <p:cNvSpPr txBox="1"/>
            <p:nvPr/>
          </p:nvSpPr>
          <p:spPr>
            <a:xfrm>
              <a:off x="3060631" y="3572606"/>
              <a:ext cx="4362628" cy="924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b.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mềm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yếu</a:t>
              </a:r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46">
            <a:extLst>
              <a:ext uri="{FF2B5EF4-FFF2-40B4-BE49-F238E27FC236}">
                <a16:creationId xmlns:a16="http://schemas.microsoft.com/office/drawing/2014/main" id="{EBE3344B-9238-B461-5020-5EEED7FFF508}"/>
              </a:ext>
            </a:extLst>
          </p:cNvPr>
          <p:cNvGrpSpPr/>
          <p:nvPr/>
        </p:nvGrpSpPr>
        <p:grpSpPr>
          <a:xfrm>
            <a:off x="1060676" y="4353582"/>
            <a:ext cx="2886092" cy="634610"/>
            <a:chOff x="2347859" y="3330247"/>
            <a:chExt cx="5781039" cy="1271166"/>
          </a:xfrm>
        </p:grpSpPr>
        <p:grpSp>
          <p:nvGrpSpPr>
            <p:cNvPr id="9" name="Group 11">
              <a:extLst>
                <a:ext uri="{FF2B5EF4-FFF2-40B4-BE49-F238E27FC236}">
                  <a16:creationId xmlns:a16="http://schemas.microsoft.com/office/drawing/2014/main" id="{620F0750-B0F1-56E9-1770-30D415D67A0D}"/>
                </a:ext>
              </a:extLst>
            </p:cNvPr>
            <p:cNvGrpSpPr/>
            <p:nvPr/>
          </p:nvGrpSpPr>
          <p:grpSpPr>
            <a:xfrm>
              <a:off x="2347859" y="3330247"/>
              <a:ext cx="5781039" cy="1271166"/>
              <a:chOff x="0" y="0"/>
              <a:chExt cx="6276668" cy="1603629"/>
            </a:xfrm>
            <a:solidFill>
              <a:srgbClr val="F8BFD1"/>
            </a:solidFill>
          </p:grpSpPr>
          <p:sp>
            <p:nvSpPr>
              <p:cNvPr id="50" name="Freeform 12">
                <a:extLst>
                  <a:ext uri="{FF2B5EF4-FFF2-40B4-BE49-F238E27FC236}">
                    <a16:creationId xmlns:a16="http://schemas.microsoft.com/office/drawing/2014/main" id="{DE613FF2-CD82-2F28-CFC8-66A1A3264DF0}"/>
                  </a:ext>
                </a:extLst>
              </p:cNvPr>
              <p:cNvSpPr/>
              <p:nvPr/>
            </p:nvSpPr>
            <p:spPr>
              <a:xfrm>
                <a:off x="0" y="-4262"/>
                <a:ext cx="6284414" cy="1610114"/>
              </a:xfrm>
              <a:custGeom>
                <a:avLst/>
                <a:gdLst/>
                <a:ahLst/>
                <a:cxnLst/>
                <a:rect l="l" t="t" r="r" b="b"/>
                <a:pathLst>
                  <a:path w="6284414" h="1610114">
                    <a:moveTo>
                      <a:pt x="5345514" y="1598927"/>
                    </a:moveTo>
                    <a:cubicBezTo>
                      <a:pt x="5345514" y="1598927"/>
                      <a:pt x="4925761" y="1610114"/>
                      <a:pt x="4463177" y="1607493"/>
                    </a:cubicBezTo>
                    <a:cubicBezTo>
                      <a:pt x="2350089" y="1605330"/>
                      <a:pt x="1057073" y="1597506"/>
                      <a:pt x="1057073" y="1597506"/>
                    </a:cubicBezTo>
                    <a:cubicBezTo>
                      <a:pt x="812931" y="1588672"/>
                      <a:pt x="565145" y="1571691"/>
                      <a:pt x="398404" y="1513513"/>
                    </a:cubicBezTo>
                    <a:cubicBezTo>
                      <a:pt x="120505" y="1416551"/>
                      <a:pt x="0" y="1239023"/>
                      <a:pt x="0" y="709996"/>
                    </a:cubicBezTo>
                    <a:lnTo>
                      <a:pt x="0" y="709991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3801476" y="7673"/>
                    </a:cubicBezTo>
                    <a:cubicBezTo>
                      <a:pt x="4706835" y="0"/>
                      <a:pt x="5170762" y="7673"/>
                      <a:pt x="5170762" y="7673"/>
                    </a:cubicBezTo>
                    <a:cubicBezTo>
                      <a:pt x="5539070" y="15152"/>
                      <a:pt x="5902383" y="84484"/>
                      <a:pt x="6100123" y="207066"/>
                    </a:cubicBezTo>
                    <a:cubicBezTo>
                      <a:pt x="6251140" y="300683"/>
                      <a:pt x="6284414" y="425358"/>
                      <a:pt x="6275274" y="709996"/>
                    </a:cubicBezTo>
                    <a:lnTo>
                      <a:pt x="6275274" y="710001"/>
                    </a:lnTo>
                    <a:cubicBezTo>
                      <a:pt x="6275274" y="1356988"/>
                      <a:pt x="5992277" y="1571086"/>
                      <a:pt x="5345514" y="1598927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sz="800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F8F466E-7A89-F322-8FA2-2D086C69D292}"/>
                </a:ext>
              </a:extLst>
            </p:cNvPr>
            <p:cNvSpPr txBox="1"/>
            <p:nvPr/>
          </p:nvSpPr>
          <p:spPr>
            <a:xfrm>
              <a:off x="3060631" y="3572606"/>
              <a:ext cx="4362628" cy="924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c.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tự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hào</a:t>
              </a:r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50">
            <a:extLst>
              <a:ext uri="{FF2B5EF4-FFF2-40B4-BE49-F238E27FC236}">
                <a16:creationId xmlns:a16="http://schemas.microsoft.com/office/drawing/2014/main" id="{62753CB5-2323-24C9-9A6A-0BBEB19BB5A0}"/>
              </a:ext>
            </a:extLst>
          </p:cNvPr>
          <p:cNvGrpSpPr/>
          <p:nvPr/>
        </p:nvGrpSpPr>
        <p:grpSpPr>
          <a:xfrm>
            <a:off x="5197232" y="2474265"/>
            <a:ext cx="2886092" cy="634610"/>
            <a:chOff x="2347859" y="3330247"/>
            <a:chExt cx="5781039" cy="1271166"/>
          </a:xfrm>
          <a:solidFill>
            <a:srgbClr val="BEE1F0"/>
          </a:solidFill>
        </p:grpSpPr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57C05956-300E-E4A1-A0C2-B4C86F2BAB5C}"/>
                </a:ext>
              </a:extLst>
            </p:cNvPr>
            <p:cNvGrpSpPr/>
            <p:nvPr/>
          </p:nvGrpSpPr>
          <p:grpSpPr>
            <a:xfrm>
              <a:off x="2347859" y="3330247"/>
              <a:ext cx="5781039" cy="1271166"/>
              <a:chOff x="0" y="0"/>
              <a:chExt cx="6276668" cy="1603629"/>
            </a:xfrm>
            <a:grpFill/>
          </p:grpSpPr>
          <p:sp>
            <p:nvSpPr>
              <p:cNvPr id="54" name="Freeform 12">
                <a:extLst>
                  <a:ext uri="{FF2B5EF4-FFF2-40B4-BE49-F238E27FC236}">
                    <a16:creationId xmlns:a16="http://schemas.microsoft.com/office/drawing/2014/main" id="{7CAE2496-EE89-10CC-0CF7-E19E8A70C67C}"/>
                  </a:ext>
                </a:extLst>
              </p:cNvPr>
              <p:cNvSpPr/>
              <p:nvPr/>
            </p:nvSpPr>
            <p:spPr>
              <a:xfrm>
                <a:off x="0" y="-4262"/>
                <a:ext cx="6284414" cy="1610114"/>
              </a:xfrm>
              <a:custGeom>
                <a:avLst/>
                <a:gdLst/>
                <a:ahLst/>
                <a:cxnLst/>
                <a:rect l="l" t="t" r="r" b="b"/>
                <a:pathLst>
                  <a:path w="6284414" h="1610114">
                    <a:moveTo>
                      <a:pt x="5345514" y="1598927"/>
                    </a:moveTo>
                    <a:cubicBezTo>
                      <a:pt x="5345514" y="1598927"/>
                      <a:pt x="4925761" y="1610114"/>
                      <a:pt x="4463177" y="1607493"/>
                    </a:cubicBezTo>
                    <a:cubicBezTo>
                      <a:pt x="2350089" y="1605330"/>
                      <a:pt x="1057073" y="1597506"/>
                      <a:pt x="1057073" y="1597506"/>
                    </a:cubicBezTo>
                    <a:cubicBezTo>
                      <a:pt x="812931" y="1588672"/>
                      <a:pt x="565145" y="1571691"/>
                      <a:pt x="398404" y="1513513"/>
                    </a:cubicBezTo>
                    <a:cubicBezTo>
                      <a:pt x="120505" y="1416551"/>
                      <a:pt x="0" y="1239023"/>
                      <a:pt x="0" y="709996"/>
                    </a:cubicBezTo>
                    <a:lnTo>
                      <a:pt x="0" y="709991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3801476" y="7673"/>
                    </a:cubicBezTo>
                    <a:cubicBezTo>
                      <a:pt x="4706835" y="0"/>
                      <a:pt x="5170762" y="7673"/>
                      <a:pt x="5170762" y="7673"/>
                    </a:cubicBezTo>
                    <a:cubicBezTo>
                      <a:pt x="5539070" y="15152"/>
                      <a:pt x="5902383" y="84484"/>
                      <a:pt x="6100123" y="207066"/>
                    </a:cubicBezTo>
                    <a:cubicBezTo>
                      <a:pt x="6251140" y="300683"/>
                      <a:pt x="6284414" y="425358"/>
                      <a:pt x="6275274" y="709996"/>
                    </a:cubicBezTo>
                    <a:lnTo>
                      <a:pt x="6275274" y="710001"/>
                    </a:lnTo>
                    <a:cubicBezTo>
                      <a:pt x="6275274" y="1356988"/>
                      <a:pt x="5992277" y="1571086"/>
                      <a:pt x="5345514" y="1598927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sz="800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35F2790-7CDA-D2BE-568C-BAB2306D36D0}"/>
                </a:ext>
              </a:extLst>
            </p:cNvPr>
            <p:cNvSpPr txBox="1"/>
            <p:nvPr/>
          </p:nvSpPr>
          <p:spPr>
            <a:xfrm>
              <a:off x="3060631" y="3572606"/>
              <a:ext cx="4362628" cy="92474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1.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kiêu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hãnh</a:t>
              </a:r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54">
            <a:extLst>
              <a:ext uri="{FF2B5EF4-FFF2-40B4-BE49-F238E27FC236}">
                <a16:creationId xmlns:a16="http://schemas.microsoft.com/office/drawing/2014/main" id="{15452944-7B39-91F2-6ECD-EAB85137B420}"/>
              </a:ext>
            </a:extLst>
          </p:cNvPr>
          <p:cNvGrpSpPr/>
          <p:nvPr/>
        </p:nvGrpSpPr>
        <p:grpSpPr>
          <a:xfrm>
            <a:off x="5225130" y="3416054"/>
            <a:ext cx="2886092" cy="634610"/>
            <a:chOff x="2347859" y="3330247"/>
            <a:chExt cx="5781039" cy="1271166"/>
          </a:xfrm>
          <a:solidFill>
            <a:srgbClr val="BEE1F0"/>
          </a:solidFill>
        </p:grpSpPr>
        <p:grpSp>
          <p:nvGrpSpPr>
            <p:cNvPr id="13" name="Group 11">
              <a:extLst>
                <a:ext uri="{FF2B5EF4-FFF2-40B4-BE49-F238E27FC236}">
                  <a16:creationId xmlns:a16="http://schemas.microsoft.com/office/drawing/2014/main" id="{F1105946-6828-0A60-FD1B-460E1FAE8542}"/>
                </a:ext>
              </a:extLst>
            </p:cNvPr>
            <p:cNvGrpSpPr/>
            <p:nvPr/>
          </p:nvGrpSpPr>
          <p:grpSpPr>
            <a:xfrm>
              <a:off x="2347859" y="3330247"/>
              <a:ext cx="5781039" cy="1271166"/>
              <a:chOff x="0" y="0"/>
              <a:chExt cx="6276668" cy="1603629"/>
            </a:xfrm>
            <a:grpFill/>
          </p:grpSpPr>
          <p:sp>
            <p:nvSpPr>
              <p:cNvPr id="58" name="Freeform 12">
                <a:extLst>
                  <a:ext uri="{FF2B5EF4-FFF2-40B4-BE49-F238E27FC236}">
                    <a16:creationId xmlns:a16="http://schemas.microsoft.com/office/drawing/2014/main" id="{40A4877D-C546-9B61-29A4-10D458654892}"/>
                  </a:ext>
                </a:extLst>
              </p:cNvPr>
              <p:cNvSpPr/>
              <p:nvPr/>
            </p:nvSpPr>
            <p:spPr>
              <a:xfrm>
                <a:off x="0" y="-4262"/>
                <a:ext cx="6284414" cy="1610114"/>
              </a:xfrm>
              <a:custGeom>
                <a:avLst/>
                <a:gdLst/>
                <a:ahLst/>
                <a:cxnLst/>
                <a:rect l="l" t="t" r="r" b="b"/>
                <a:pathLst>
                  <a:path w="6284414" h="1610114">
                    <a:moveTo>
                      <a:pt x="5345514" y="1598927"/>
                    </a:moveTo>
                    <a:cubicBezTo>
                      <a:pt x="5345514" y="1598927"/>
                      <a:pt x="4925761" y="1610114"/>
                      <a:pt x="4463177" y="1607493"/>
                    </a:cubicBezTo>
                    <a:cubicBezTo>
                      <a:pt x="2350089" y="1605330"/>
                      <a:pt x="1057073" y="1597506"/>
                      <a:pt x="1057073" y="1597506"/>
                    </a:cubicBezTo>
                    <a:cubicBezTo>
                      <a:pt x="812931" y="1588672"/>
                      <a:pt x="565145" y="1571691"/>
                      <a:pt x="398404" y="1513513"/>
                    </a:cubicBezTo>
                    <a:cubicBezTo>
                      <a:pt x="120505" y="1416551"/>
                      <a:pt x="0" y="1239023"/>
                      <a:pt x="0" y="709996"/>
                    </a:cubicBezTo>
                    <a:lnTo>
                      <a:pt x="0" y="709991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3801476" y="7673"/>
                    </a:cubicBezTo>
                    <a:cubicBezTo>
                      <a:pt x="4706835" y="0"/>
                      <a:pt x="5170762" y="7673"/>
                      <a:pt x="5170762" y="7673"/>
                    </a:cubicBezTo>
                    <a:cubicBezTo>
                      <a:pt x="5539070" y="15152"/>
                      <a:pt x="5902383" y="84484"/>
                      <a:pt x="6100123" y="207066"/>
                    </a:cubicBezTo>
                    <a:cubicBezTo>
                      <a:pt x="6251140" y="300683"/>
                      <a:pt x="6284414" y="425358"/>
                      <a:pt x="6275274" y="709996"/>
                    </a:cubicBezTo>
                    <a:lnTo>
                      <a:pt x="6275274" y="710001"/>
                    </a:lnTo>
                    <a:cubicBezTo>
                      <a:pt x="6275274" y="1356988"/>
                      <a:pt x="5992277" y="1571086"/>
                      <a:pt x="5345514" y="1598927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sz="800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29B1F34-8620-491C-B950-05F35A93123C}"/>
                </a:ext>
              </a:extLst>
            </p:cNvPr>
            <p:cNvSpPr txBox="1"/>
            <p:nvPr/>
          </p:nvSpPr>
          <p:spPr>
            <a:xfrm>
              <a:off x="3060631" y="3572606"/>
              <a:ext cx="4362628" cy="92474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2.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lừng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danh</a:t>
              </a:r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58">
            <a:extLst>
              <a:ext uri="{FF2B5EF4-FFF2-40B4-BE49-F238E27FC236}">
                <a16:creationId xmlns:a16="http://schemas.microsoft.com/office/drawing/2014/main" id="{F787D751-0B5B-7E0A-41C7-6CA4B5A9531F}"/>
              </a:ext>
            </a:extLst>
          </p:cNvPr>
          <p:cNvGrpSpPr/>
          <p:nvPr/>
        </p:nvGrpSpPr>
        <p:grpSpPr>
          <a:xfrm>
            <a:off x="5228691" y="4354462"/>
            <a:ext cx="2886092" cy="634610"/>
            <a:chOff x="2347859" y="3330247"/>
            <a:chExt cx="5781039" cy="1271166"/>
          </a:xfrm>
          <a:solidFill>
            <a:srgbClr val="BEE1F0"/>
          </a:solidFill>
        </p:grpSpPr>
        <p:grpSp>
          <p:nvGrpSpPr>
            <p:cNvPr id="15" name="Group 11">
              <a:extLst>
                <a:ext uri="{FF2B5EF4-FFF2-40B4-BE49-F238E27FC236}">
                  <a16:creationId xmlns:a16="http://schemas.microsoft.com/office/drawing/2014/main" id="{2180A2DA-C9E6-90DB-1A2D-7F7146EC6C7F}"/>
                </a:ext>
              </a:extLst>
            </p:cNvPr>
            <p:cNvGrpSpPr/>
            <p:nvPr/>
          </p:nvGrpSpPr>
          <p:grpSpPr>
            <a:xfrm>
              <a:off x="2347859" y="3330247"/>
              <a:ext cx="5781039" cy="1271166"/>
              <a:chOff x="0" y="0"/>
              <a:chExt cx="6276668" cy="1603629"/>
            </a:xfrm>
            <a:grpFill/>
          </p:grpSpPr>
          <p:sp>
            <p:nvSpPr>
              <p:cNvPr id="62" name="Freeform 12">
                <a:extLst>
                  <a:ext uri="{FF2B5EF4-FFF2-40B4-BE49-F238E27FC236}">
                    <a16:creationId xmlns:a16="http://schemas.microsoft.com/office/drawing/2014/main" id="{2A803306-20FE-0CBF-0436-43A84B7C520F}"/>
                  </a:ext>
                </a:extLst>
              </p:cNvPr>
              <p:cNvSpPr/>
              <p:nvPr/>
            </p:nvSpPr>
            <p:spPr>
              <a:xfrm>
                <a:off x="0" y="-4262"/>
                <a:ext cx="6284414" cy="1610114"/>
              </a:xfrm>
              <a:custGeom>
                <a:avLst/>
                <a:gdLst/>
                <a:ahLst/>
                <a:cxnLst/>
                <a:rect l="l" t="t" r="r" b="b"/>
                <a:pathLst>
                  <a:path w="6284414" h="1610114">
                    <a:moveTo>
                      <a:pt x="5345514" y="1598927"/>
                    </a:moveTo>
                    <a:cubicBezTo>
                      <a:pt x="5345514" y="1598927"/>
                      <a:pt x="4925761" y="1610114"/>
                      <a:pt x="4463177" y="1607493"/>
                    </a:cubicBezTo>
                    <a:cubicBezTo>
                      <a:pt x="2350089" y="1605330"/>
                      <a:pt x="1057073" y="1597506"/>
                      <a:pt x="1057073" y="1597506"/>
                    </a:cubicBezTo>
                    <a:cubicBezTo>
                      <a:pt x="812931" y="1588672"/>
                      <a:pt x="565145" y="1571691"/>
                      <a:pt x="398404" y="1513513"/>
                    </a:cubicBezTo>
                    <a:cubicBezTo>
                      <a:pt x="120505" y="1416551"/>
                      <a:pt x="0" y="1239023"/>
                      <a:pt x="0" y="709996"/>
                    </a:cubicBezTo>
                    <a:lnTo>
                      <a:pt x="0" y="709991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3801476" y="7673"/>
                    </a:cubicBezTo>
                    <a:cubicBezTo>
                      <a:pt x="4706835" y="0"/>
                      <a:pt x="5170762" y="7673"/>
                      <a:pt x="5170762" y="7673"/>
                    </a:cubicBezTo>
                    <a:cubicBezTo>
                      <a:pt x="5539070" y="15152"/>
                      <a:pt x="5902383" y="84484"/>
                      <a:pt x="6100123" y="207066"/>
                    </a:cubicBezTo>
                    <a:cubicBezTo>
                      <a:pt x="6251140" y="300683"/>
                      <a:pt x="6284414" y="425358"/>
                      <a:pt x="6275274" y="709996"/>
                    </a:cubicBezTo>
                    <a:lnTo>
                      <a:pt x="6275274" y="710001"/>
                    </a:lnTo>
                    <a:cubicBezTo>
                      <a:pt x="6275274" y="1356988"/>
                      <a:pt x="5992277" y="1571086"/>
                      <a:pt x="5345514" y="1598927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sz="800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28B4D24-7B22-5A0C-F836-C9C58A9403BF}"/>
                </a:ext>
              </a:extLst>
            </p:cNvPr>
            <p:cNvSpPr txBox="1"/>
            <p:nvPr/>
          </p:nvSpPr>
          <p:spPr>
            <a:xfrm>
              <a:off x="3060631" y="3572606"/>
              <a:ext cx="4362628" cy="92474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3.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yếu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đuối</a:t>
              </a:r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40B8CD6-AE1E-3618-5DBD-F9251491D315}"/>
              </a:ext>
            </a:extLst>
          </p:cNvPr>
          <p:cNvCxnSpPr/>
          <p:nvPr/>
        </p:nvCxnSpPr>
        <p:spPr>
          <a:xfrm>
            <a:off x="3915309" y="2813290"/>
            <a:ext cx="1313382" cy="91299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D7FCD6D-3A5F-0469-3CD7-6735C2CE6E0F}"/>
              </a:ext>
            </a:extLst>
          </p:cNvPr>
          <p:cNvCxnSpPr/>
          <p:nvPr/>
        </p:nvCxnSpPr>
        <p:spPr>
          <a:xfrm>
            <a:off x="3909210" y="3794190"/>
            <a:ext cx="1313382" cy="91299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B33A05D-BDB3-D3C2-6154-91691DBE3431}"/>
              </a:ext>
            </a:extLst>
          </p:cNvPr>
          <p:cNvCxnSpPr/>
          <p:nvPr/>
        </p:nvCxnSpPr>
        <p:spPr>
          <a:xfrm flipH="1">
            <a:off x="3943206" y="2872431"/>
            <a:ext cx="1257589" cy="177561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79664" y="1330756"/>
            <a:ext cx="1445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Luyện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tập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9035" y="90711"/>
            <a:ext cx="80826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                                       </a:t>
            </a:r>
            <a:r>
              <a:rPr lang="en-US" sz="2000" dirty="0" err="1" smtClean="0"/>
              <a:t>Thứ</a:t>
            </a:r>
            <a:r>
              <a:rPr lang="en-US" sz="2000" dirty="0" smtClean="0"/>
              <a:t> </a:t>
            </a:r>
            <a:r>
              <a:rPr lang="en-US" sz="2000" dirty="0" err="1" smtClean="0"/>
              <a:t>Hai</a:t>
            </a:r>
            <a:r>
              <a:rPr lang="en-US" sz="2000" dirty="0" smtClean="0"/>
              <a:t> </a:t>
            </a:r>
            <a:r>
              <a:rPr lang="en-US" sz="2000" dirty="0" err="1" smtClean="0"/>
              <a:t>ngày</a:t>
            </a:r>
            <a:r>
              <a:rPr lang="en-US" sz="2000" dirty="0" smtClean="0"/>
              <a:t> 10 </a:t>
            </a:r>
            <a:r>
              <a:rPr lang="en-US" sz="2000" dirty="0" err="1" smtClean="0"/>
              <a:t>tháng</a:t>
            </a:r>
            <a:r>
              <a:rPr lang="en-US" sz="2000" dirty="0" smtClean="0"/>
              <a:t> 11 </a:t>
            </a:r>
            <a:r>
              <a:rPr lang="en-US" sz="2000" dirty="0" err="1" smtClean="0"/>
              <a:t>năm</a:t>
            </a:r>
            <a:r>
              <a:rPr lang="en-US" sz="2000" smtClean="0"/>
              <a:t> 2025</a:t>
            </a:r>
            <a:endParaRPr lang="en-US" sz="2000" dirty="0" smtClean="0"/>
          </a:p>
          <a:p>
            <a:r>
              <a:rPr lang="en-US" sz="2000" dirty="0" smtClean="0"/>
              <a:t>	                             </a:t>
            </a:r>
            <a:r>
              <a:rPr lang="en-US" sz="2000" dirty="0" err="1" smtClean="0">
                <a:solidFill>
                  <a:srgbClr val="FF0000"/>
                </a:solidFill>
              </a:rPr>
              <a:t>Tiếng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việt</a:t>
            </a:r>
            <a:endParaRPr lang="en-US" sz="2000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dirty="0" err="1" smtClean="0">
                <a:solidFill>
                  <a:srgbClr val="0070C0"/>
                </a:solidFill>
              </a:rPr>
              <a:t>Chia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sẻ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và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đọc</a:t>
            </a:r>
            <a:r>
              <a:rPr lang="en-US" sz="2000" dirty="0" smtClean="0">
                <a:solidFill>
                  <a:srgbClr val="0070C0"/>
                </a:solidFill>
              </a:rPr>
              <a:t>: </a:t>
            </a:r>
            <a:r>
              <a:rPr lang="en-US" sz="2000" dirty="0" err="1" smtClean="0">
                <a:solidFill>
                  <a:srgbClr val="0070C0"/>
                </a:solidFill>
              </a:rPr>
              <a:t>Bảy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sắc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cầu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vồng</a:t>
            </a:r>
            <a:endParaRPr lang="en-US" sz="2000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41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7">
            <a:extLst>
              <a:ext uri="{FF2B5EF4-FFF2-40B4-BE49-F238E27FC236}">
                <a16:creationId xmlns:a16="http://schemas.microsoft.com/office/drawing/2014/main" id="{D8DA2999-1C9E-4CED-2CAA-6E0EBA168E30}"/>
              </a:ext>
            </a:extLst>
          </p:cNvPr>
          <p:cNvSpPr/>
          <p:nvPr/>
        </p:nvSpPr>
        <p:spPr>
          <a:xfrm>
            <a:off x="6139543" y="736040"/>
            <a:ext cx="2841863" cy="469803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Yêu </a:t>
            </a:r>
            <a:r>
              <a:rPr lang="en-US" sz="1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r>
              <a:rPr lang="en-US" sz="1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1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1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FFA039-BCD1-343B-B592-B1AF5878605E}"/>
              </a:ext>
            </a:extLst>
          </p:cNvPr>
          <p:cNvSpPr txBox="1"/>
          <p:nvPr/>
        </p:nvSpPr>
        <p:spPr>
          <a:xfrm>
            <a:off x="521464" y="1307859"/>
            <a:ext cx="7120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Các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tự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sách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báo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B4216D32-2174-BDBC-6279-DAD03354AF24}"/>
              </a:ext>
            </a:extLst>
          </p:cNvPr>
          <p:cNvGrpSpPr/>
          <p:nvPr/>
        </p:nvGrpSpPr>
        <p:grpSpPr>
          <a:xfrm>
            <a:off x="1621715" y="1861347"/>
            <a:ext cx="2741720" cy="2671916"/>
            <a:chOff x="2347859" y="3330247"/>
            <a:chExt cx="5781039" cy="1271166"/>
          </a:xfrm>
        </p:grpSpPr>
        <p:grpSp>
          <p:nvGrpSpPr>
            <p:cNvPr id="4" name="Group 11">
              <a:extLst>
                <a:ext uri="{FF2B5EF4-FFF2-40B4-BE49-F238E27FC236}">
                  <a16:creationId xmlns:a16="http://schemas.microsoft.com/office/drawing/2014/main" id="{C316EF85-A67F-A6C0-C7B5-ED04F0C238BF}"/>
                </a:ext>
              </a:extLst>
            </p:cNvPr>
            <p:cNvGrpSpPr/>
            <p:nvPr/>
          </p:nvGrpSpPr>
          <p:grpSpPr>
            <a:xfrm>
              <a:off x="2347859" y="3330247"/>
              <a:ext cx="5781039" cy="1271166"/>
              <a:chOff x="0" y="0"/>
              <a:chExt cx="6276668" cy="1603629"/>
            </a:xfrm>
            <a:solidFill>
              <a:srgbClr val="F8BFD1"/>
            </a:solidFill>
          </p:grpSpPr>
          <p:sp>
            <p:nvSpPr>
              <p:cNvPr id="17" name="Freeform 12">
                <a:extLst>
                  <a:ext uri="{FF2B5EF4-FFF2-40B4-BE49-F238E27FC236}">
                    <a16:creationId xmlns:a16="http://schemas.microsoft.com/office/drawing/2014/main" id="{9E8C453F-E519-7D36-ECEB-B421DAF0789F}"/>
                  </a:ext>
                </a:extLst>
              </p:cNvPr>
              <p:cNvSpPr/>
              <p:nvPr/>
            </p:nvSpPr>
            <p:spPr>
              <a:xfrm>
                <a:off x="0" y="-4262"/>
                <a:ext cx="6284414" cy="1610114"/>
              </a:xfrm>
              <a:custGeom>
                <a:avLst/>
                <a:gdLst/>
                <a:ahLst/>
                <a:cxnLst/>
                <a:rect l="l" t="t" r="r" b="b"/>
                <a:pathLst>
                  <a:path w="6284414" h="1610114">
                    <a:moveTo>
                      <a:pt x="5345514" y="1598927"/>
                    </a:moveTo>
                    <a:cubicBezTo>
                      <a:pt x="5345514" y="1598927"/>
                      <a:pt x="4925761" y="1610114"/>
                      <a:pt x="4463177" y="1607493"/>
                    </a:cubicBezTo>
                    <a:cubicBezTo>
                      <a:pt x="2350089" y="1605330"/>
                      <a:pt x="1057073" y="1597506"/>
                      <a:pt x="1057073" y="1597506"/>
                    </a:cubicBezTo>
                    <a:cubicBezTo>
                      <a:pt x="812931" y="1588672"/>
                      <a:pt x="565145" y="1571691"/>
                      <a:pt x="398404" y="1513513"/>
                    </a:cubicBezTo>
                    <a:cubicBezTo>
                      <a:pt x="120505" y="1416551"/>
                      <a:pt x="0" y="1239023"/>
                      <a:pt x="0" y="709996"/>
                    </a:cubicBezTo>
                    <a:lnTo>
                      <a:pt x="0" y="709991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3801476" y="7673"/>
                    </a:cubicBezTo>
                    <a:cubicBezTo>
                      <a:pt x="4706835" y="0"/>
                      <a:pt x="5170762" y="7673"/>
                      <a:pt x="5170762" y="7673"/>
                    </a:cubicBezTo>
                    <a:cubicBezTo>
                      <a:pt x="5539070" y="15152"/>
                      <a:pt x="5902383" y="84484"/>
                      <a:pt x="6100123" y="207066"/>
                    </a:cubicBezTo>
                    <a:cubicBezTo>
                      <a:pt x="6251140" y="300683"/>
                      <a:pt x="6284414" y="425358"/>
                      <a:pt x="6275274" y="709996"/>
                    </a:cubicBezTo>
                    <a:lnTo>
                      <a:pt x="6275274" y="710001"/>
                    </a:lnTo>
                    <a:cubicBezTo>
                      <a:pt x="6275274" y="1356988"/>
                      <a:pt x="5992277" y="1571086"/>
                      <a:pt x="5345514" y="1598927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sz="1800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3A5C1B4-A91F-2239-9B97-817783BEFD1F}"/>
                </a:ext>
              </a:extLst>
            </p:cNvPr>
            <p:cNvSpPr txBox="1"/>
            <p:nvPr/>
          </p:nvSpPr>
          <p:spPr>
            <a:xfrm>
              <a:off x="2576090" y="3509999"/>
              <a:ext cx="5324575" cy="834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  <a:cs typeface="Arial" panose="020B0604020202020204" pitchFamily="34" charset="0"/>
                </a:rPr>
                <a:t>2 câu chuyện (hoặc 1 bài thơ, 1 câu chuyện) về tình cảm cộng đồng.</a:t>
              </a:r>
            </a:p>
          </p:txBody>
        </p:sp>
      </p:grpSp>
      <p:grpSp>
        <p:nvGrpSpPr>
          <p:cNvPr id="5" name="Group 17">
            <a:extLst>
              <a:ext uri="{FF2B5EF4-FFF2-40B4-BE49-F238E27FC236}">
                <a16:creationId xmlns:a16="http://schemas.microsoft.com/office/drawing/2014/main" id="{684D158D-D261-9FBC-AFC4-647E8FB93CD1}"/>
              </a:ext>
            </a:extLst>
          </p:cNvPr>
          <p:cNvGrpSpPr/>
          <p:nvPr/>
        </p:nvGrpSpPr>
        <p:grpSpPr>
          <a:xfrm>
            <a:off x="4659085" y="1865050"/>
            <a:ext cx="2741720" cy="2671916"/>
            <a:chOff x="2347859" y="3330247"/>
            <a:chExt cx="5781039" cy="1271166"/>
          </a:xfrm>
        </p:grpSpPr>
        <p:grpSp>
          <p:nvGrpSpPr>
            <p:cNvPr id="6" name="Group 11">
              <a:extLst>
                <a:ext uri="{FF2B5EF4-FFF2-40B4-BE49-F238E27FC236}">
                  <a16:creationId xmlns:a16="http://schemas.microsoft.com/office/drawing/2014/main" id="{EB07D455-4989-7A0F-8A4A-CEF04048FBE6}"/>
                </a:ext>
              </a:extLst>
            </p:cNvPr>
            <p:cNvGrpSpPr/>
            <p:nvPr/>
          </p:nvGrpSpPr>
          <p:grpSpPr>
            <a:xfrm>
              <a:off x="2347859" y="3330247"/>
              <a:ext cx="5781039" cy="1271166"/>
              <a:chOff x="0" y="0"/>
              <a:chExt cx="6276668" cy="1603629"/>
            </a:xfrm>
            <a:solidFill>
              <a:srgbClr val="F8BFD1"/>
            </a:solidFill>
          </p:grpSpPr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01BF10CD-55E8-D508-680D-432A19C2B265}"/>
                  </a:ext>
                </a:extLst>
              </p:cNvPr>
              <p:cNvSpPr/>
              <p:nvPr/>
            </p:nvSpPr>
            <p:spPr>
              <a:xfrm>
                <a:off x="0" y="-4262"/>
                <a:ext cx="6284414" cy="1610114"/>
              </a:xfrm>
              <a:custGeom>
                <a:avLst/>
                <a:gdLst/>
                <a:ahLst/>
                <a:cxnLst/>
                <a:rect l="l" t="t" r="r" b="b"/>
                <a:pathLst>
                  <a:path w="6284414" h="1610114">
                    <a:moveTo>
                      <a:pt x="5345514" y="1598927"/>
                    </a:moveTo>
                    <a:cubicBezTo>
                      <a:pt x="5345514" y="1598927"/>
                      <a:pt x="4925761" y="1610114"/>
                      <a:pt x="4463177" y="1607493"/>
                    </a:cubicBezTo>
                    <a:cubicBezTo>
                      <a:pt x="2350089" y="1605330"/>
                      <a:pt x="1057073" y="1597506"/>
                      <a:pt x="1057073" y="1597506"/>
                    </a:cubicBezTo>
                    <a:cubicBezTo>
                      <a:pt x="812931" y="1588672"/>
                      <a:pt x="565145" y="1571691"/>
                      <a:pt x="398404" y="1513513"/>
                    </a:cubicBezTo>
                    <a:cubicBezTo>
                      <a:pt x="120505" y="1416551"/>
                      <a:pt x="0" y="1239023"/>
                      <a:pt x="0" y="709996"/>
                    </a:cubicBezTo>
                    <a:lnTo>
                      <a:pt x="0" y="709991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3801476" y="7673"/>
                    </a:cubicBezTo>
                    <a:cubicBezTo>
                      <a:pt x="4706835" y="0"/>
                      <a:pt x="5170762" y="7673"/>
                      <a:pt x="5170762" y="7673"/>
                    </a:cubicBezTo>
                    <a:cubicBezTo>
                      <a:pt x="5539070" y="15152"/>
                      <a:pt x="5902383" y="84484"/>
                      <a:pt x="6100123" y="207066"/>
                    </a:cubicBezTo>
                    <a:cubicBezTo>
                      <a:pt x="6251140" y="300683"/>
                      <a:pt x="6284414" y="425358"/>
                      <a:pt x="6275274" y="709996"/>
                    </a:cubicBezTo>
                    <a:lnTo>
                      <a:pt x="6275274" y="710001"/>
                    </a:lnTo>
                    <a:cubicBezTo>
                      <a:pt x="6275274" y="1356988"/>
                      <a:pt x="5992277" y="1571086"/>
                      <a:pt x="5345514" y="1598927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sz="1800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2DE428-C8E8-C536-5232-1B90D0BE52EE}"/>
                </a:ext>
              </a:extLst>
            </p:cNvPr>
            <p:cNvSpPr txBox="1"/>
            <p:nvPr/>
          </p:nvSpPr>
          <p:spPr>
            <a:xfrm>
              <a:off x="2901105" y="3485861"/>
              <a:ext cx="4681678" cy="834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1 </a:t>
              </a:r>
              <a:r>
                <a:rPr lang="en-US" sz="1800" dirty="0" err="1">
                  <a:latin typeface="UTM Avo" panose="02040603050506020204" pitchFamily="18" charset="0"/>
                  <a:cs typeface="Arial" panose="020B0604020202020204" pitchFamily="34" charset="0"/>
                </a:rPr>
                <a:t>bài</a:t>
              </a:r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  <a:cs typeface="Arial" panose="020B0604020202020204" pitchFamily="34" charset="0"/>
                </a:rPr>
                <a:t>văn</a:t>
              </a:r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  <a:cs typeface="Arial" panose="020B0604020202020204" pitchFamily="34" charset="0"/>
                </a:rPr>
                <a:t>miêu</a:t>
              </a:r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  <a:cs typeface="Arial" panose="020B0604020202020204" pitchFamily="34" charset="0"/>
                </a:rPr>
                <a:t>tả</a:t>
              </a:r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  <a:cs typeface="Arial" panose="020B0604020202020204" pitchFamily="34" charset="0"/>
                </a:rPr>
                <a:t>hoặc</a:t>
              </a:r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cung</a:t>
              </a:r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cấp</a:t>
              </a:r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  <a:cs typeface="Arial" panose="020B0604020202020204" pitchFamily="34" charset="0"/>
                </a:rPr>
                <a:t>thông</a:t>
              </a:r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 tin </a:t>
              </a:r>
              <a:r>
                <a:rPr lang="en-US" sz="1800" dirty="0" err="1">
                  <a:latin typeface="UTM Avo" panose="02040603050506020204" pitchFamily="18" charset="0"/>
                  <a:cs typeface="Arial" panose="020B0604020202020204" pitchFamily="34" charset="0"/>
                </a:rPr>
                <a:t>về</a:t>
              </a:r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  <a:cs typeface="Arial" panose="020B0604020202020204" pitchFamily="34" charset="0"/>
                </a:rPr>
                <a:t>tình</a:t>
              </a:r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cảm</a:t>
              </a:r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cộng</a:t>
              </a:r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79664" y="693964"/>
            <a:ext cx="2171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Tự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đọc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sách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báo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19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7">
            <a:extLst>
              <a:ext uri="{FF2B5EF4-FFF2-40B4-BE49-F238E27FC236}">
                <a16:creationId xmlns:a16="http://schemas.microsoft.com/office/drawing/2014/main" id="{D8DA2999-1C9E-4CED-2CAA-6E0EBA168E30}"/>
              </a:ext>
            </a:extLst>
          </p:cNvPr>
          <p:cNvSpPr/>
          <p:nvPr/>
        </p:nvSpPr>
        <p:spPr>
          <a:xfrm>
            <a:off x="6139543" y="736040"/>
            <a:ext cx="2841863" cy="469803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1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phiếu</a:t>
            </a:r>
            <a:r>
              <a:rPr lang="en-US" sz="1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tự</a:t>
            </a:r>
            <a:r>
              <a:rPr lang="en-US" sz="1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1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FFA039-BCD1-343B-B592-B1AF5878605E}"/>
              </a:ext>
            </a:extLst>
          </p:cNvPr>
          <p:cNvSpPr txBox="1"/>
          <p:nvPr/>
        </p:nvSpPr>
        <p:spPr>
          <a:xfrm>
            <a:off x="521464" y="1307859"/>
            <a:ext cx="7120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Sau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xong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cảm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nhận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  <a:cs typeface="Arial" panose="020B0604020202020204" pitchFamily="34" charset="0"/>
              </a:rPr>
              <a:t>mình</a:t>
            </a:r>
            <a:r>
              <a:rPr lang="en-US" sz="1800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3" name="Group 11">
            <a:extLst>
              <a:ext uri="{FF2B5EF4-FFF2-40B4-BE49-F238E27FC236}">
                <a16:creationId xmlns:a16="http://schemas.microsoft.com/office/drawing/2014/main" id="{B71B16F3-75A9-3F40-3C7D-3AFC49BA93EC}"/>
              </a:ext>
            </a:extLst>
          </p:cNvPr>
          <p:cNvGrpSpPr/>
          <p:nvPr/>
        </p:nvGrpSpPr>
        <p:grpSpPr>
          <a:xfrm>
            <a:off x="1736016" y="1904615"/>
            <a:ext cx="2745103" cy="2671917"/>
            <a:chOff x="2347859" y="3330247"/>
            <a:chExt cx="5788172" cy="1271166"/>
          </a:xfrm>
        </p:grpSpPr>
        <p:grpSp>
          <p:nvGrpSpPr>
            <p:cNvPr id="4" name="Group 11">
              <a:extLst>
                <a:ext uri="{FF2B5EF4-FFF2-40B4-BE49-F238E27FC236}">
                  <a16:creationId xmlns:a16="http://schemas.microsoft.com/office/drawing/2014/main" id="{EB23B411-8C35-C217-2E0F-F49D06BD8281}"/>
                </a:ext>
              </a:extLst>
            </p:cNvPr>
            <p:cNvGrpSpPr/>
            <p:nvPr/>
          </p:nvGrpSpPr>
          <p:grpSpPr>
            <a:xfrm>
              <a:off x="2347859" y="3330247"/>
              <a:ext cx="5781039" cy="1271166"/>
              <a:chOff x="0" y="0"/>
              <a:chExt cx="6276668" cy="1603629"/>
            </a:xfrm>
            <a:solidFill>
              <a:srgbClr val="F8BFD1"/>
            </a:solidFill>
          </p:grpSpPr>
          <p:sp>
            <p:nvSpPr>
              <p:cNvPr id="15" name="Freeform 12">
                <a:extLst>
                  <a:ext uri="{FF2B5EF4-FFF2-40B4-BE49-F238E27FC236}">
                    <a16:creationId xmlns:a16="http://schemas.microsoft.com/office/drawing/2014/main" id="{B145FEEF-B348-9013-AD33-343CE36ACC1B}"/>
                  </a:ext>
                </a:extLst>
              </p:cNvPr>
              <p:cNvSpPr/>
              <p:nvPr/>
            </p:nvSpPr>
            <p:spPr>
              <a:xfrm>
                <a:off x="0" y="-4262"/>
                <a:ext cx="6284414" cy="1610114"/>
              </a:xfrm>
              <a:custGeom>
                <a:avLst/>
                <a:gdLst/>
                <a:ahLst/>
                <a:cxnLst/>
                <a:rect l="l" t="t" r="r" b="b"/>
                <a:pathLst>
                  <a:path w="6284414" h="1610114">
                    <a:moveTo>
                      <a:pt x="5345514" y="1598927"/>
                    </a:moveTo>
                    <a:cubicBezTo>
                      <a:pt x="5345514" y="1598927"/>
                      <a:pt x="4925761" y="1610114"/>
                      <a:pt x="4463177" y="1607493"/>
                    </a:cubicBezTo>
                    <a:cubicBezTo>
                      <a:pt x="2350089" y="1605330"/>
                      <a:pt x="1057073" y="1597506"/>
                      <a:pt x="1057073" y="1597506"/>
                    </a:cubicBezTo>
                    <a:cubicBezTo>
                      <a:pt x="812931" y="1588672"/>
                      <a:pt x="565145" y="1571691"/>
                      <a:pt x="398404" y="1513513"/>
                    </a:cubicBezTo>
                    <a:cubicBezTo>
                      <a:pt x="120505" y="1416551"/>
                      <a:pt x="0" y="1239023"/>
                      <a:pt x="0" y="709996"/>
                    </a:cubicBezTo>
                    <a:lnTo>
                      <a:pt x="0" y="709991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3801476" y="7673"/>
                    </a:cubicBezTo>
                    <a:cubicBezTo>
                      <a:pt x="4706835" y="0"/>
                      <a:pt x="5170762" y="7673"/>
                      <a:pt x="5170762" y="7673"/>
                    </a:cubicBezTo>
                    <a:cubicBezTo>
                      <a:pt x="5539070" y="15152"/>
                      <a:pt x="5902383" y="84484"/>
                      <a:pt x="6100123" y="207066"/>
                    </a:cubicBezTo>
                    <a:cubicBezTo>
                      <a:pt x="6251140" y="300683"/>
                      <a:pt x="6284414" y="425358"/>
                      <a:pt x="6275274" y="709996"/>
                    </a:cubicBezTo>
                    <a:lnTo>
                      <a:pt x="6275274" y="710001"/>
                    </a:lnTo>
                    <a:cubicBezTo>
                      <a:pt x="6275274" y="1356988"/>
                      <a:pt x="5992277" y="1571086"/>
                      <a:pt x="5345514" y="1598927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sz="1800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C9CCEC-89E7-4C85-143E-9593197DB004}"/>
                </a:ext>
              </a:extLst>
            </p:cNvPr>
            <p:cNvSpPr txBox="1"/>
            <p:nvPr/>
          </p:nvSpPr>
          <p:spPr>
            <a:xfrm>
              <a:off x="2576090" y="3509998"/>
              <a:ext cx="5559941" cy="834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57175" indent="-257175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1800" dirty="0">
                  <a:latin typeface="UTM Avo" panose="02040603050506020204" pitchFamily="18" charset="0"/>
                  <a:cs typeface="Arial" panose="020B0604020202020204" pitchFamily="34" charset="0"/>
                </a:rPr>
                <a:t>Tên của cuốn sách</a:t>
              </a:r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vi-VN" sz="1800" dirty="0"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marL="257175" indent="-257175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1800" dirty="0">
                  <a:latin typeface="UTM Avo" panose="02040603050506020204" pitchFamily="18" charset="0"/>
                  <a:cs typeface="Arial" panose="020B0604020202020204" pitchFamily="34" charset="0"/>
                </a:rPr>
                <a:t>Nội dung chính</a:t>
              </a:r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vi-VN" sz="1800" dirty="0"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marL="257175" indent="-257175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1800" dirty="0">
                  <a:latin typeface="UTM Avo" panose="02040603050506020204" pitchFamily="18" charset="0"/>
                  <a:cs typeface="Arial" panose="020B0604020202020204" pitchFamily="34" charset="0"/>
                </a:rPr>
                <a:t>Nhân vật chính</a:t>
              </a:r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vi-VN" sz="1800" dirty="0"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marL="257175" indent="-257175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1800" dirty="0">
                  <a:latin typeface="UTM Avo" panose="02040603050506020204" pitchFamily="18" charset="0"/>
                  <a:cs typeface="Arial" panose="020B0604020202020204" pitchFamily="34" charset="0"/>
                </a:rPr>
                <a:t>Câu văn đặc sắc</a:t>
              </a:r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vi-VN" sz="18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15">
            <a:extLst>
              <a:ext uri="{FF2B5EF4-FFF2-40B4-BE49-F238E27FC236}">
                <a16:creationId xmlns:a16="http://schemas.microsoft.com/office/drawing/2014/main" id="{370195FA-589D-A88D-4ED6-A5496EBF831E}"/>
              </a:ext>
            </a:extLst>
          </p:cNvPr>
          <p:cNvGrpSpPr/>
          <p:nvPr/>
        </p:nvGrpSpPr>
        <p:grpSpPr>
          <a:xfrm>
            <a:off x="4773385" y="1908319"/>
            <a:ext cx="2741720" cy="2671916"/>
            <a:chOff x="2347859" y="3330247"/>
            <a:chExt cx="5781039" cy="1271166"/>
          </a:xfrm>
        </p:grpSpPr>
        <p:grpSp>
          <p:nvGrpSpPr>
            <p:cNvPr id="6" name="Group 11">
              <a:extLst>
                <a:ext uri="{FF2B5EF4-FFF2-40B4-BE49-F238E27FC236}">
                  <a16:creationId xmlns:a16="http://schemas.microsoft.com/office/drawing/2014/main" id="{1EBABA7B-E26E-F275-2E03-75D011D96F8C}"/>
                </a:ext>
              </a:extLst>
            </p:cNvPr>
            <p:cNvGrpSpPr/>
            <p:nvPr/>
          </p:nvGrpSpPr>
          <p:grpSpPr>
            <a:xfrm>
              <a:off x="2347859" y="3330247"/>
              <a:ext cx="5781039" cy="1271166"/>
              <a:chOff x="0" y="0"/>
              <a:chExt cx="6276668" cy="1603629"/>
            </a:xfrm>
            <a:solidFill>
              <a:srgbClr val="F8BFD1"/>
            </a:solidFill>
          </p:grpSpPr>
          <p:sp>
            <p:nvSpPr>
              <p:cNvPr id="19" name="Freeform 12">
                <a:extLst>
                  <a:ext uri="{FF2B5EF4-FFF2-40B4-BE49-F238E27FC236}">
                    <a16:creationId xmlns:a16="http://schemas.microsoft.com/office/drawing/2014/main" id="{0A2497D5-8081-E7AA-DE88-AC88199F35BD}"/>
                  </a:ext>
                </a:extLst>
              </p:cNvPr>
              <p:cNvSpPr/>
              <p:nvPr/>
            </p:nvSpPr>
            <p:spPr>
              <a:xfrm>
                <a:off x="0" y="-4262"/>
                <a:ext cx="6284414" cy="1610114"/>
              </a:xfrm>
              <a:custGeom>
                <a:avLst/>
                <a:gdLst/>
                <a:ahLst/>
                <a:cxnLst/>
                <a:rect l="l" t="t" r="r" b="b"/>
                <a:pathLst>
                  <a:path w="6284414" h="1610114">
                    <a:moveTo>
                      <a:pt x="5345514" y="1598927"/>
                    </a:moveTo>
                    <a:cubicBezTo>
                      <a:pt x="5345514" y="1598927"/>
                      <a:pt x="4925761" y="1610114"/>
                      <a:pt x="4463177" y="1607493"/>
                    </a:cubicBezTo>
                    <a:cubicBezTo>
                      <a:pt x="2350089" y="1605330"/>
                      <a:pt x="1057073" y="1597506"/>
                      <a:pt x="1057073" y="1597506"/>
                    </a:cubicBezTo>
                    <a:cubicBezTo>
                      <a:pt x="812931" y="1588672"/>
                      <a:pt x="565145" y="1571691"/>
                      <a:pt x="398404" y="1513513"/>
                    </a:cubicBezTo>
                    <a:cubicBezTo>
                      <a:pt x="120505" y="1416551"/>
                      <a:pt x="0" y="1239023"/>
                      <a:pt x="0" y="709996"/>
                    </a:cubicBezTo>
                    <a:lnTo>
                      <a:pt x="0" y="709991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3801476" y="7673"/>
                    </a:cubicBezTo>
                    <a:cubicBezTo>
                      <a:pt x="4706835" y="0"/>
                      <a:pt x="5170762" y="7673"/>
                      <a:pt x="5170762" y="7673"/>
                    </a:cubicBezTo>
                    <a:cubicBezTo>
                      <a:pt x="5539070" y="15152"/>
                      <a:pt x="5902383" y="84484"/>
                      <a:pt x="6100123" y="207066"/>
                    </a:cubicBezTo>
                    <a:cubicBezTo>
                      <a:pt x="6251140" y="300683"/>
                      <a:pt x="6284414" y="425358"/>
                      <a:pt x="6275274" y="709996"/>
                    </a:cubicBezTo>
                    <a:lnTo>
                      <a:pt x="6275274" y="710001"/>
                    </a:lnTo>
                    <a:cubicBezTo>
                      <a:pt x="6275274" y="1356988"/>
                      <a:pt x="5992277" y="1571086"/>
                      <a:pt x="5345514" y="1598927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sz="1800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9B5A535-F6F8-5501-5284-0195A8CA2D4B}"/>
                </a:ext>
              </a:extLst>
            </p:cNvPr>
            <p:cNvSpPr txBox="1"/>
            <p:nvPr/>
          </p:nvSpPr>
          <p:spPr>
            <a:xfrm>
              <a:off x="2901105" y="3485861"/>
              <a:ext cx="4681678" cy="834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800" dirty="0" err="1"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 3 – 5 </a:t>
              </a:r>
              <a:r>
                <a:rPr lang="en-US" sz="1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cảm</a:t>
              </a:r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  <a:cs typeface="Arial" panose="020B0604020202020204" pitchFamily="34" charset="0"/>
                </a:rPr>
                <a:t>nghĩ</a:t>
              </a:r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  <a:cs typeface="Arial" panose="020B0604020202020204" pitchFamily="34" charset="0"/>
                </a:rPr>
                <a:t>về</a:t>
              </a:r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cuốn</a:t>
              </a:r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  <a:cs typeface="Arial" panose="020B0604020202020204" pitchFamily="34" charset="0"/>
                </a:rPr>
                <a:t>sách</a:t>
              </a:r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đó</a:t>
              </a:r>
              <a:r>
                <a:rPr lang="en-US" sz="1800" dirty="0"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79664" y="693964"/>
            <a:ext cx="2171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Tự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đọc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sách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báo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27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A38A4FFA-6FBF-86F7-4E5B-4D086197E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>
            <a:off x="623906" y="1655099"/>
            <a:ext cx="2499738" cy="17012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C415CB-E761-F6E2-CD9D-0FF8F4E8D6A8}"/>
              </a:ext>
            </a:extLst>
          </p:cNvPr>
          <p:cNvSpPr txBox="1"/>
          <p:nvPr/>
        </p:nvSpPr>
        <p:spPr>
          <a:xfrm>
            <a:off x="677678" y="1974563"/>
            <a:ext cx="2392194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500" dirty="0" err="1">
                <a:latin typeface="UTM Avo" panose="02040603050506020204" pitchFamily="18" charset="0"/>
              </a:rPr>
              <a:t>Ôn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tập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lại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1500" dirty="0" err="1">
                <a:latin typeface="UTM Avo" panose="02040603050506020204" pitchFamily="18" charset="0"/>
              </a:rPr>
              <a:t>nội</a:t>
            </a:r>
            <a:r>
              <a:rPr lang="en-US" sz="1500" dirty="0">
                <a:latin typeface="UTM Avo" panose="02040603050506020204" pitchFamily="18" charset="0"/>
              </a:rPr>
              <a:t> dung </a:t>
            </a:r>
            <a:r>
              <a:rPr lang="en-US" sz="1500" dirty="0" err="1">
                <a:latin typeface="UTM Avo" panose="02040603050506020204" pitchFamily="18" charset="0"/>
              </a:rPr>
              <a:t>của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bài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học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F8077602-F8EA-8E33-B0A6-3B68438F1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>
            <a:off x="6082393" y="1638963"/>
            <a:ext cx="2437703" cy="17012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77279F-1D85-C87A-2FAD-79215CE3BBB3}"/>
              </a:ext>
            </a:extLst>
          </p:cNvPr>
          <p:cNvSpPr txBox="1"/>
          <p:nvPr/>
        </p:nvSpPr>
        <p:spPr>
          <a:xfrm>
            <a:off x="6262007" y="1974562"/>
            <a:ext cx="2024665" cy="110799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500" dirty="0">
                <a:latin typeface="UTM Avo" panose="02040603050506020204" pitchFamily="18" charset="0"/>
              </a:rPr>
              <a:t>Soạn </a:t>
            </a:r>
            <a:r>
              <a:rPr lang="en-US" sz="1500" dirty="0" err="1">
                <a:latin typeface="UTM Avo" panose="02040603050506020204" pitchFamily="18" charset="0"/>
              </a:rPr>
              <a:t>bài</a:t>
            </a:r>
            <a:r>
              <a:rPr lang="en-US" sz="1500" dirty="0">
                <a:latin typeface="UTM Avo" panose="02040603050506020204" pitchFamily="18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1500" i="1" dirty="0">
                <a:latin typeface="UTM Avo" panose="02040603050506020204" pitchFamily="18" charset="0"/>
              </a:rPr>
              <a:t>Bài </a:t>
            </a:r>
            <a:r>
              <a:rPr lang="en-US" sz="1500" i="1" dirty="0" err="1">
                <a:latin typeface="UTM Avo" panose="02040603050506020204" pitchFamily="18" charset="0"/>
              </a:rPr>
              <a:t>viết</a:t>
            </a:r>
            <a:r>
              <a:rPr lang="en-US" sz="1500" i="1" dirty="0">
                <a:latin typeface="UTM Avo" panose="02040603050506020204" pitchFamily="18" charset="0"/>
              </a:rPr>
              <a:t> 1: Ôn </a:t>
            </a:r>
            <a:r>
              <a:rPr lang="en-US" sz="1500" i="1" dirty="0" err="1">
                <a:latin typeface="UTM Avo" panose="02040603050506020204" pitchFamily="18" charset="0"/>
              </a:rPr>
              <a:t>chữ</a:t>
            </a:r>
            <a:r>
              <a:rPr lang="en-US" sz="1500" i="1" dirty="0">
                <a:latin typeface="UTM Avo" panose="02040603050506020204" pitchFamily="18" charset="0"/>
              </a:rPr>
              <a:t> </a:t>
            </a:r>
            <a:r>
              <a:rPr lang="en-US" sz="1500" i="1" dirty="0" err="1">
                <a:latin typeface="UTM Avo" panose="02040603050506020204" pitchFamily="18" charset="0"/>
              </a:rPr>
              <a:t>viết</a:t>
            </a:r>
            <a:r>
              <a:rPr lang="en-US" sz="1500" i="1" dirty="0">
                <a:latin typeface="UTM Avo" panose="02040603050506020204" pitchFamily="18" charset="0"/>
              </a:rPr>
              <a:t> </a:t>
            </a:r>
            <a:r>
              <a:rPr lang="en-US" sz="1500" i="1" dirty="0" err="1">
                <a:latin typeface="UTM Avo" panose="02040603050506020204" pitchFamily="18" charset="0"/>
              </a:rPr>
              <a:t>hoa</a:t>
            </a:r>
            <a:r>
              <a:rPr lang="en-US" sz="1500" i="1" dirty="0">
                <a:latin typeface="UTM Avo" panose="02040603050506020204" pitchFamily="18" charset="0"/>
              </a:rPr>
              <a:t> G, H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140B5F80-82AC-7777-EDD9-8F229BEF0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 flipH="1">
            <a:off x="388497" y="2731132"/>
            <a:ext cx="729794" cy="928688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6F33AC52-3BFB-735C-AA26-B048A3A32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>
            <a:off x="3349230" y="1655099"/>
            <a:ext cx="2499738" cy="17012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CF6BD5-C6DC-D0DE-A371-4DBBE9EF00F0}"/>
              </a:ext>
            </a:extLst>
          </p:cNvPr>
          <p:cNvSpPr txBox="1"/>
          <p:nvPr/>
        </p:nvSpPr>
        <p:spPr>
          <a:xfrm>
            <a:off x="3403002" y="1974563"/>
            <a:ext cx="2392194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500" dirty="0" err="1">
                <a:latin typeface="UTM Avo" panose="02040603050506020204" pitchFamily="18" charset="0"/>
              </a:rPr>
              <a:t>Làm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đầy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đủ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1500" dirty="0" err="1">
                <a:latin typeface="UTM Avo" panose="02040603050506020204" pitchFamily="18" charset="0"/>
              </a:rPr>
              <a:t>các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bài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tập</a:t>
            </a:r>
            <a:endParaRPr lang="en-US" sz="1500" dirty="0">
              <a:latin typeface="UTM Avo" panose="02040603050506020204" pitchFamily="18" charset="0"/>
            </a:endParaRP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00239885-4AD7-E768-1A56-CF90E76A87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>
            <a:off x="4181456" y="1208991"/>
            <a:ext cx="781089" cy="712744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18CE0E43-BC54-A3B8-5411-BD78021C83B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164215" y="2698543"/>
            <a:ext cx="478339" cy="8920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9664" y="1012360"/>
            <a:ext cx="2171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Củng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cố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dặn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dò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32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14400" y="342900"/>
            <a:ext cx="11201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4"/>
          <p:cNvSpPr txBox="1"/>
          <p:nvPr/>
        </p:nvSpPr>
        <p:spPr>
          <a:xfrm>
            <a:off x="-609600" y="1485901"/>
            <a:ext cx="10515600" cy="243143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altLang="zh-CN" sz="8000" b="1" dirty="0" err="1">
                <a:solidFill>
                  <a:srgbClr val="0000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  <a:cs typeface="Arial" charset="0"/>
              </a:rPr>
              <a:t>Tiết</a:t>
            </a:r>
            <a:r>
              <a:rPr lang="en-US" altLang="zh-CN" sz="8000" b="1" dirty="0">
                <a:solidFill>
                  <a:srgbClr val="0000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  <a:cs typeface="Arial" charset="0"/>
              </a:rPr>
              <a:t> </a:t>
            </a:r>
            <a:r>
              <a:rPr lang="en-US" altLang="zh-CN" sz="8000" b="1" dirty="0" err="1">
                <a:solidFill>
                  <a:srgbClr val="0000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  <a:cs typeface="Arial" charset="0"/>
              </a:rPr>
              <a:t>học</a:t>
            </a:r>
            <a:r>
              <a:rPr lang="en-US" altLang="zh-CN" sz="8000" b="1" dirty="0">
                <a:solidFill>
                  <a:srgbClr val="0000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  <a:cs typeface="Arial" charset="0"/>
              </a:rPr>
              <a:t> </a:t>
            </a:r>
            <a:r>
              <a:rPr lang="en-US" altLang="zh-CN" sz="8000" b="1" dirty="0" err="1">
                <a:solidFill>
                  <a:srgbClr val="0000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  <a:cs typeface="Arial" charset="0"/>
              </a:rPr>
              <a:t>kết</a:t>
            </a:r>
            <a:r>
              <a:rPr lang="en-US" altLang="zh-CN" sz="8000" b="1" dirty="0">
                <a:solidFill>
                  <a:srgbClr val="0000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  <a:cs typeface="Arial" charset="0"/>
              </a:rPr>
              <a:t> </a:t>
            </a:r>
            <a:r>
              <a:rPr lang="en-US" altLang="zh-CN" sz="8000" b="1" dirty="0" err="1">
                <a:solidFill>
                  <a:srgbClr val="0000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  <a:cs typeface="Arial" charset="0"/>
              </a:rPr>
              <a:t>thúc</a:t>
            </a:r>
            <a:endParaRPr lang="en-US" altLang="zh-CN" sz="8000" b="1" dirty="0">
              <a:solidFill>
                <a:srgbClr val="0000FF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Wedding K&amp;T" panose="02040603050506020204" pitchFamily="18" charset="0"/>
              <a:ea typeface="包图小白体" panose="02010601030101010101" pitchFamily="2" charset="-122"/>
              <a:cs typeface="Arial" charset="0"/>
            </a:endParaRPr>
          </a:p>
          <a:p>
            <a:pPr algn="ctr">
              <a:defRPr/>
            </a:pPr>
            <a:r>
              <a:rPr lang="en-US" altLang="zh-CN" sz="7200" b="1" dirty="0" err="1">
                <a:solidFill>
                  <a:srgbClr val="0000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  <a:cs typeface="Arial" charset="0"/>
              </a:rPr>
              <a:t>Chúc</a:t>
            </a:r>
            <a:r>
              <a:rPr lang="en-US" altLang="zh-CN" sz="7200" b="1" dirty="0">
                <a:solidFill>
                  <a:srgbClr val="0000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  <a:cs typeface="Arial" charset="0"/>
              </a:rPr>
              <a:t> </a:t>
            </a:r>
            <a:r>
              <a:rPr lang="en-US" altLang="zh-CN" sz="7200" b="1" dirty="0" err="1">
                <a:solidFill>
                  <a:srgbClr val="0000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  <a:cs typeface="Arial" charset="0"/>
              </a:rPr>
              <a:t>các</a:t>
            </a:r>
            <a:r>
              <a:rPr lang="en-US" altLang="zh-CN" sz="7200" b="1" dirty="0">
                <a:solidFill>
                  <a:srgbClr val="0000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  <a:cs typeface="Arial" charset="0"/>
              </a:rPr>
              <a:t> </a:t>
            </a:r>
            <a:r>
              <a:rPr lang="en-US" altLang="zh-CN" sz="7200" b="1" dirty="0" err="1">
                <a:solidFill>
                  <a:srgbClr val="0000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  <a:cs typeface="Arial" charset="0"/>
              </a:rPr>
              <a:t>em</a:t>
            </a:r>
            <a:r>
              <a:rPr lang="en-US" altLang="zh-CN" sz="7200" b="1" dirty="0">
                <a:solidFill>
                  <a:srgbClr val="0000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  <a:cs typeface="Arial" charset="0"/>
              </a:rPr>
              <a:t> </a:t>
            </a:r>
            <a:r>
              <a:rPr lang="en-US" altLang="zh-CN" sz="7200" b="1" dirty="0" err="1">
                <a:solidFill>
                  <a:srgbClr val="0000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  <a:cs typeface="Arial" charset="0"/>
              </a:rPr>
              <a:t>học</a:t>
            </a:r>
            <a:r>
              <a:rPr lang="en-US" altLang="zh-CN" sz="7200" b="1" dirty="0">
                <a:solidFill>
                  <a:srgbClr val="0000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  <a:cs typeface="Arial" charset="0"/>
              </a:rPr>
              <a:t> </a:t>
            </a:r>
            <a:r>
              <a:rPr lang="en-US" altLang="zh-CN" sz="7200" b="1" dirty="0" err="1">
                <a:solidFill>
                  <a:srgbClr val="0000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  <a:cs typeface="Arial" charset="0"/>
              </a:rPr>
              <a:t>tốt</a:t>
            </a:r>
            <a:r>
              <a:rPr lang="en-US" altLang="zh-CN" sz="7200" b="1" dirty="0">
                <a:solidFill>
                  <a:srgbClr val="0000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  <a:cs typeface="Arial" charset="0"/>
              </a:rPr>
              <a:t>!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6682563" y="106136"/>
            <a:ext cx="2461437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en-US" sz="27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TIẾNG VIỆT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8246221" y="547985"/>
            <a:ext cx="762068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1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-340015" y="1439381"/>
            <a:ext cx="9926836" cy="1850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>
              <a:lnSpc>
                <a:spcPct val="150000"/>
              </a:lnSpc>
              <a:buClr>
                <a:srgbClr val="000000"/>
              </a:buClr>
              <a:buSzPts val="990"/>
              <a:defRPr/>
            </a:pPr>
            <a:r>
              <a:rPr lang="en-US" sz="39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3900" b="1" dirty="0">
                <a:solidFill>
                  <a:srgbClr val="002060"/>
                </a:solidFill>
                <a:latin typeface="UTM Avo" panose="02040603050506020204" pitchFamily="18" charset="0"/>
              </a:rPr>
              <a:t> 10</a:t>
            </a:r>
          </a:p>
          <a:p>
            <a:pPr algn="ctr" defTabSz="685783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9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</a:t>
            </a:r>
            <a:r>
              <a:rPr lang="en-US" sz="39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39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sz="39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Bảy</a:t>
            </a:r>
            <a:r>
              <a:rPr lang="en-US" sz="39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sắc</a:t>
            </a:r>
            <a:r>
              <a:rPr lang="en-US" sz="39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cầu</a:t>
            </a:r>
            <a:r>
              <a:rPr lang="en-US" sz="39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vồng</a:t>
            </a:r>
            <a:endParaRPr lang="en-US" sz="39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Callout 1 (Border and Accent Bar) 1">
            <a:extLst>
              <a:ext uri="{FF2B5EF4-FFF2-40B4-BE49-F238E27FC236}">
                <a16:creationId xmlns:a16="http://schemas.microsoft.com/office/drawing/2014/main" id="{DF7FCDD7-D649-8E5C-03A5-1B9BDFB3DC9F}"/>
              </a:ext>
            </a:extLst>
          </p:cNvPr>
          <p:cNvSpPr/>
          <p:nvPr/>
        </p:nvSpPr>
        <p:spPr>
          <a:xfrm>
            <a:off x="6889897" y="657225"/>
            <a:ext cx="1708840" cy="905761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Thảo</a:t>
            </a:r>
            <a:r>
              <a:rPr lang="en-US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luận</a:t>
            </a:r>
            <a:r>
              <a:rPr lang="en-US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đôi</a:t>
            </a:r>
            <a:endParaRPr lang="en-US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9179C2-36FD-221B-6BC2-A4FE9969C7DA}"/>
              </a:ext>
            </a:extLst>
          </p:cNvPr>
          <p:cNvSpPr/>
          <p:nvPr/>
        </p:nvSpPr>
        <p:spPr>
          <a:xfrm>
            <a:off x="942829" y="1708520"/>
            <a:ext cx="7413206" cy="470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1800" b="1" dirty="0">
                <a:solidFill>
                  <a:schemeClr val="tx1"/>
                </a:solidFill>
                <a:latin typeface="UTM Avo" panose="02040603050506020204" pitchFamily="18" charset="0"/>
              </a:rPr>
              <a:t>Quan sát và cho biết em thấy gì trong mỗi hình ảnh dưới đây: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95A0FE1-F303-F220-3E62-4ADC37E05C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07"/>
          <a:stretch/>
        </p:blipFill>
        <p:spPr>
          <a:xfrm>
            <a:off x="411894" y="2179010"/>
            <a:ext cx="3997960" cy="15689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86D861C-133A-E916-7CEB-3441D0F235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2907"/>
          <a:stretch/>
        </p:blipFill>
        <p:spPr>
          <a:xfrm>
            <a:off x="4409854" y="2179010"/>
            <a:ext cx="4126376" cy="16193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3914" y="751114"/>
            <a:ext cx="2163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Chia</a:t>
            </a:r>
            <a:r>
              <a:rPr lang="en-US" dirty="0" smtClean="0"/>
              <a:t> </a:t>
            </a:r>
            <a:r>
              <a:rPr lang="en-US" dirty="0" err="1" smtClean="0"/>
              <a:t>sẻ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chủ</a:t>
            </a:r>
            <a:r>
              <a:rPr lang="en-US" dirty="0" smtClean="0"/>
              <a:t> </a:t>
            </a:r>
            <a:r>
              <a:rPr lang="en-US" dirty="0" err="1" smtClean="0"/>
              <a:t>điểm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40311" y="90711"/>
            <a:ext cx="4427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Thứ</a:t>
            </a:r>
            <a:r>
              <a:rPr lang="en-US" sz="2000" dirty="0" smtClean="0"/>
              <a:t> </a:t>
            </a:r>
            <a:r>
              <a:rPr lang="en-US" sz="2000" dirty="0" err="1" smtClean="0"/>
              <a:t>Hai</a:t>
            </a:r>
            <a:r>
              <a:rPr lang="en-US" sz="2000" dirty="0" smtClean="0"/>
              <a:t> </a:t>
            </a:r>
            <a:r>
              <a:rPr lang="en-US" sz="2000" dirty="0" err="1" smtClean="0"/>
              <a:t>ngày</a:t>
            </a:r>
            <a:r>
              <a:rPr lang="en-US" sz="2000" dirty="0" smtClean="0"/>
              <a:t> 10 </a:t>
            </a:r>
            <a:r>
              <a:rPr lang="en-US" sz="2000" dirty="0" err="1" smtClean="0"/>
              <a:t>tháng</a:t>
            </a:r>
            <a:r>
              <a:rPr lang="en-US" sz="2000" dirty="0" smtClean="0"/>
              <a:t> 11 </a:t>
            </a:r>
            <a:r>
              <a:rPr lang="en-US" sz="2000" dirty="0" err="1" smtClean="0"/>
              <a:t>năm</a:t>
            </a:r>
            <a:r>
              <a:rPr lang="en-US" sz="2000" dirty="0" smtClean="0"/>
              <a:t> 2025</a:t>
            </a:r>
          </a:p>
          <a:p>
            <a:r>
              <a:rPr lang="en-US" sz="2000" dirty="0" smtClean="0"/>
              <a:t>	          </a:t>
            </a:r>
            <a:r>
              <a:rPr lang="en-US" sz="2000" dirty="0" err="1" smtClean="0">
                <a:solidFill>
                  <a:srgbClr val="FF0000"/>
                </a:solidFill>
              </a:rPr>
              <a:t>Tiếng</a:t>
            </a:r>
            <a:r>
              <a:rPr lang="en-US" sz="2000" dirty="0" smtClean="0">
                <a:solidFill>
                  <a:srgbClr val="FF0000"/>
                </a:solidFill>
              </a:rPr>
              <a:t> việt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10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728A6E-3B95-B844-A2A4-FD21AD17CFD2}"/>
              </a:ext>
            </a:extLst>
          </p:cNvPr>
          <p:cNvSpPr txBox="1"/>
          <p:nvPr/>
        </p:nvSpPr>
        <p:spPr>
          <a:xfrm>
            <a:off x="1580837" y="3381153"/>
            <a:ext cx="2456020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500" dirty="0">
                <a:latin typeface="UTM Avo" panose="02040603050506020204" pitchFamily="18" charset="0"/>
                <a:cs typeface="Arial" panose="020B0604020202020204" pitchFamily="34" charset="0"/>
              </a:rPr>
              <a:t>Lễ </a:t>
            </a:r>
            <a:r>
              <a:rPr lang="en-US" sz="1500" dirty="0" err="1">
                <a:latin typeface="UTM Avo" panose="02040603050506020204" pitchFamily="18" charset="0"/>
                <a:cs typeface="Arial" panose="020B0604020202020204" pitchFamily="34" charset="0"/>
              </a:rPr>
              <a:t>trao</a:t>
            </a:r>
            <a:r>
              <a:rPr lang="en-US" sz="1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  <a:cs typeface="Arial" panose="020B0604020202020204" pitchFamily="34" charset="0"/>
              </a:rPr>
              <a:t>tặng</a:t>
            </a:r>
            <a:r>
              <a:rPr lang="en-US" sz="1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  <a:cs typeface="Arial" panose="020B0604020202020204" pitchFamily="34" charset="0"/>
              </a:rPr>
              <a:t>xe</a:t>
            </a:r>
            <a:r>
              <a:rPr lang="en-US" sz="1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  <a:cs typeface="Arial" panose="020B0604020202020204" pitchFamily="34" charset="0"/>
              </a:rPr>
              <a:t>đạp</a:t>
            </a:r>
            <a:r>
              <a:rPr lang="en-US" sz="1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1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1500" dirty="0" err="1"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1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1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  <a:cs typeface="Arial" panose="020B0604020202020204" pitchFamily="34" charset="0"/>
              </a:rPr>
              <a:t>nghèo</a:t>
            </a:r>
            <a:r>
              <a:rPr lang="en-US" sz="15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42D527-A8FE-AA2A-7785-DC952163C6DC}"/>
              </a:ext>
            </a:extLst>
          </p:cNvPr>
          <p:cNvSpPr txBox="1"/>
          <p:nvPr/>
        </p:nvSpPr>
        <p:spPr>
          <a:xfrm>
            <a:off x="4720263" y="3381153"/>
            <a:ext cx="3325598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500" dirty="0">
                <a:latin typeface="UTM Avo" panose="02040603050506020204" pitchFamily="18" charset="0"/>
                <a:cs typeface="Arial" panose="020B0604020202020204" pitchFamily="34" charset="0"/>
              </a:rPr>
              <a:t>Các </a:t>
            </a:r>
            <a:r>
              <a:rPr lang="en-US" sz="1500" dirty="0" err="1">
                <a:latin typeface="UTM Avo" panose="02040603050506020204" pitchFamily="18" charset="0"/>
                <a:cs typeface="Arial" panose="020B0604020202020204" pitchFamily="34" charset="0"/>
              </a:rPr>
              <a:t>chú</a:t>
            </a:r>
            <a:r>
              <a:rPr lang="en-US" sz="1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1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  <a:cs typeface="Arial" panose="020B0604020202020204" pitchFamily="34" charset="0"/>
              </a:rPr>
              <a:t>đội</a:t>
            </a:r>
            <a:r>
              <a:rPr lang="en-US" sz="1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  <a:cs typeface="Arial" panose="020B0604020202020204" pitchFamily="34" charset="0"/>
              </a:rPr>
              <a:t>đang</a:t>
            </a:r>
            <a:r>
              <a:rPr lang="en-US" sz="1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lang="en-US" sz="1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  <a:cs typeface="Arial" panose="020B0604020202020204" pitchFamily="34" charset="0"/>
              </a:rPr>
              <a:t>đỡ</a:t>
            </a:r>
            <a:r>
              <a:rPr lang="en-US" sz="1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1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  <a:cs typeface="Arial" panose="020B0604020202020204" pitchFamily="34" charset="0"/>
              </a:rPr>
              <a:t>dân</a:t>
            </a:r>
            <a:r>
              <a:rPr lang="en-US" sz="1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1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  <a:cs typeface="Arial" panose="020B0604020202020204" pitchFamily="34" charset="0"/>
              </a:rPr>
              <a:t>tránh</a:t>
            </a:r>
            <a:r>
              <a:rPr lang="en-US" sz="15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  <a:cs typeface="Arial" panose="020B0604020202020204" pitchFamily="34" charset="0"/>
              </a:rPr>
              <a:t>lũ</a:t>
            </a:r>
            <a:r>
              <a:rPr lang="en-US" sz="15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814AA0-5FEB-3996-795F-14AF97E75C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29" b="58323"/>
          <a:stretch/>
        </p:blipFill>
        <p:spPr>
          <a:xfrm>
            <a:off x="1357553" y="1340698"/>
            <a:ext cx="2918208" cy="20404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B75578-736E-DACB-007E-978D44C0DF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4" r="625" b="58323"/>
          <a:stretch/>
        </p:blipFill>
        <p:spPr>
          <a:xfrm>
            <a:off x="4923958" y="1340698"/>
            <a:ext cx="2918208" cy="20404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3914" y="718458"/>
            <a:ext cx="2163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Chia</a:t>
            </a:r>
            <a:r>
              <a:rPr lang="en-US" dirty="0" smtClean="0"/>
              <a:t> </a:t>
            </a:r>
            <a:r>
              <a:rPr lang="en-US" dirty="0" err="1" smtClean="0"/>
              <a:t>sẻ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chủ</a:t>
            </a:r>
            <a:r>
              <a:rPr lang="en-US" dirty="0" smtClean="0"/>
              <a:t> </a:t>
            </a:r>
            <a:r>
              <a:rPr lang="en-US" dirty="0" err="1" smtClean="0"/>
              <a:t>điểm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40311" y="90711"/>
            <a:ext cx="4427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Thứ</a:t>
            </a:r>
            <a:r>
              <a:rPr lang="en-US" sz="2000" dirty="0" smtClean="0"/>
              <a:t> </a:t>
            </a:r>
            <a:r>
              <a:rPr lang="en-US" sz="2000" dirty="0" err="1" smtClean="0"/>
              <a:t>Hai</a:t>
            </a:r>
            <a:r>
              <a:rPr lang="en-US" sz="2000" dirty="0" smtClean="0"/>
              <a:t> </a:t>
            </a:r>
            <a:r>
              <a:rPr lang="en-US" sz="2000" dirty="0" err="1" smtClean="0"/>
              <a:t>ngày</a:t>
            </a:r>
            <a:r>
              <a:rPr lang="en-US" sz="2000" dirty="0" smtClean="0"/>
              <a:t> 10 </a:t>
            </a:r>
            <a:r>
              <a:rPr lang="en-US" sz="2000" dirty="0" err="1" smtClean="0"/>
              <a:t>tháng</a:t>
            </a:r>
            <a:r>
              <a:rPr lang="en-US" sz="2000" dirty="0" smtClean="0"/>
              <a:t> 11 </a:t>
            </a:r>
            <a:r>
              <a:rPr lang="en-US" sz="2000" dirty="0" err="1" smtClean="0"/>
              <a:t>năm</a:t>
            </a:r>
            <a:r>
              <a:rPr lang="en-US" sz="2000" dirty="0" smtClean="0"/>
              <a:t> 2025</a:t>
            </a:r>
          </a:p>
          <a:p>
            <a:r>
              <a:rPr lang="en-US" sz="2000" dirty="0" smtClean="0"/>
              <a:t>	          </a:t>
            </a:r>
            <a:r>
              <a:rPr lang="en-US" sz="2000" dirty="0" err="1" smtClean="0">
                <a:solidFill>
                  <a:srgbClr val="FF0000"/>
                </a:solidFill>
              </a:rPr>
              <a:t>Tiếng</a:t>
            </a:r>
            <a:r>
              <a:rPr lang="en-US" sz="2000" dirty="0" smtClean="0">
                <a:solidFill>
                  <a:srgbClr val="FF0000"/>
                </a:solidFill>
              </a:rPr>
              <a:t> việt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>
            <a:extLst>
              <a:ext uri="{FF2B5EF4-FFF2-40B4-BE49-F238E27FC236}">
                <a16:creationId xmlns:a16="http://schemas.microsoft.com/office/drawing/2014/main" id="{94D466C5-6B2C-8B9A-0F3E-232FC4FDA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>
            <a:off x="2391532" y="3061718"/>
            <a:ext cx="4445455" cy="1828193"/>
          </a:xfrm>
          <a:prstGeom prst="rect">
            <a:avLst/>
          </a:prstGeom>
        </p:spPr>
      </p:pic>
      <p:sp>
        <p:nvSpPr>
          <p:cNvPr id="5" name="Cloud Callout 1">
            <a:extLst>
              <a:ext uri="{FF2B5EF4-FFF2-40B4-BE49-F238E27FC236}">
                <a16:creationId xmlns:a16="http://schemas.microsoft.com/office/drawing/2014/main" id="{24273F7C-969B-BA78-45D3-C536A51A446F}"/>
              </a:ext>
            </a:extLst>
          </p:cNvPr>
          <p:cNvSpPr/>
          <p:nvPr/>
        </p:nvSpPr>
        <p:spPr>
          <a:xfrm>
            <a:off x="1064070" y="1531792"/>
            <a:ext cx="3303220" cy="1512689"/>
          </a:xfrm>
          <a:prstGeom prst="cloudCallout">
            <a:avLst>
              <a:gd name="adj1" fmla="val 36492"/>
              <a:gd name="adj2" fmla="val 65221"/>
            </a:avLst>
          </a:prstGeom>
          <a:solidFill>
            <a:srgbClr val="98C8BB"/>
          </a:solidFill>
          <a:ln w="38100">
            <a:solidFill>
              <a:srgbClr val="5C5C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ảnh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nói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lên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điều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tốt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đẹp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cuộc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Cloud Callout 14">
            <a:extLst>
              <a:ext uri="{FF2B5EF4-FFF2-40B4-BE49-F238E27FC236}">
                <a16:creationId xmlns:a16="http://schemas.microsoft.com/office/drawing/2014/main" id="{3301C3F3-149B-61AF-8A44-5A20DE4065C4}"/>
              </a:ext>
            </a:extLst>
          </p:cNvPr>
          <p:cNvSpPr/>
          <p:nvPr/>
        </p:nvSpPr>
        <p:spPr>
          <a:xfrm>
            <a:off x="4165784" y="1482314"/>
            <a:ext cx="3914146" cy="1512689"/>
          </a:xfrm>
          <a:prstGeom prst="cloudCallout">
            <a:avLst>
              <a:gd name="adj1" fmla="val -33540"/>
              <a:gd name="adj2" fmla="val 65765"/>
            </a:avLst>
          </a:prstGeom>
          <a:solidFill>
            <a:srgbClr val="FFCC66"/>
          </a:solidFill>
          <a:ln w="38100">
            <a:solidFill>
              <a:srgbClr val="5C5C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r>
              <a:rPr lang="vi-VN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Vì sao mọi người trong cộng đồng cần yêu thương, giúp đỡ lẫn nhau?</a:t>
            </a:r>
          </a:p>
        </p:txBody>
      </p:sp>
      <p:sp>
        <p:nvSpPr>
          <p:cNvPr id="9" name="Pentagon 3">
            <a:extLst>
              <a:ext uri="{FF2B5EF4-FFF2-40B4-BE49-F238E27FC236}">
                <a16:creationId xmlns:a16="http://schemas.microsoft.com/office/drawing/2014/main" id="{D343BF79-40FC-13BA-9887-C1EA59D77F03}"/>
              </a:ext>
            </a:extLst>
          </p:cNvPr>
          <p:cNvSpPr/>
          <p:nvPr/>
        </p:nvSpPr>
        <p:spPr>
          <a:xfrm>
            <a:off x="1064071" y="1946927"/>
            <a:ext cx="584921" cy="375427"/>
          </a:xfrm>
          <a:prstGeom prst="homePlate">
            <a:avLst/>
          </a:prstGeom>
          <a:solidFill>
            <a:srgbClr val="5C5C8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0" name="Pentagon 17">
            <a:extLst>
              <a:ext uri="{FF2B5EF4-FFF2-40B4-BE49-F238E27FC236}">
                <a16:creationId xmlns:a16="http://schemas.microsoft.com/office/drawing/2014/main" id="{F6B0026A-44B6-B7C7-E1D4-21B0D79328E3}"/>
              </a:ext>
            </a:extLst>
          </p:cNvPr>
          <p:cNvSpPr/>
          <p:nvPr/>
        </p:nvSpPr>
        <p:spPr>
          <a:xfrm flipH="1">
            <a:off x="7511796" y="1945898"/>
            <a:ext cx="553727" cy="375427"/>
          </a:xfrm>
          <a:prstGeom prst="homePlate">
            <a:avLst/>
          </a:prstGeom>
          <a:solidFill>
            <a:srgbClr val="98C8B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3914" y="751114"/>
            <a:ext cx="2163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Chia</a:t>
            </a:r>
            <a:r>
              <a:rPr lang="en-US" dirty="0" smtClean="0"/>
              <a:t> </a:t>
            </a:r>
            <a:r>
              <a:rPr lang="en-US" dirty="0" err="1" smtClean="0"/>
              <a:t>sẻ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chủ</a:t>
            </a:r>
            <a:r>
              <a:rPr lang="en-US" dirty="0" smtClean="0"/>
              <a:t> </a:t>
            </a:r>
            <a:r>
              <a:rPr lang="en-US" dirty="0" err="1" smtClean="0"/>
              <a:t>điểm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40311" y="90711"/>
            <a:ext cx="4427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Thứ</a:t>
            </a:r>
            <a:r>
              <a:rPr lang="en-US" sz="2000" dirty="0" smtClean="0"/>
              <a:t> </a:t>
            </a:r>
            <a:r>
              <a:rPr lang="en-US" sz="2000" dirty="0" err="1" smtClean="0"/>
              <a:t>Hai</a:t>
            </a:r>
            <a:r>
              <a:rPr lang="en-US" sz="2000" dirty="0" smtClean="0"/>
              <a:t> </a:t>
            </a:r>
            <a:r>
              <a:rPr lang="en-US" sz="2000" dirty="0" err="1" smtClean="0"/>
              <a:t>ngày</a:t>
            </a:r>
            <a:r>
              <a:rPr lang="en-US" sz="2000" dirty="0" smtClean="0"/>
              <a:t> 10 </a:t>
            </a:r>
            <a:r>
              <a:rPr lang="en-US" sz="2000" dirty="0" err="1" smtClean="0"/>
              <a:t>tháng</a:t>
            </a:r>
            <a:r>
              <a:rPr lang="en-US" sz="2000" dirty="0" smtClean="0"/>
              <a:t> 11 </a:t>
            </a:r>
            <a:r>
              <a:rPr lang="en-US" sz="2000" dirty="0" err="1" smtClean="0"/>
              <a:t>năm</a:t>
            </a:r>
            <a:r>
              <a:rPr lang="en-US" sz="2000" dirty="0" smtClean="0"/>
              <a:t> 2025</a:t>
            </a:r>
          </a:p>
          <a:p>
            <a:r>
              <a:rPr lang="en-US" sz="2000" dirty="0" smtClean="0"/>
              <a:t>	          </a:t>
            </a:r>
            <a:r>
              <a:rPr lang="en-US" sz="2000" dirty="0" err="1" smtClean="0">
                <a:solidFill>
                  <a:srgbClr val="FF0000"/>
                </a:solidFill>
              </a:rPr>
              <a:t>Tiếng</a:t>
            </a:r>
            <a:r>
              <a:rPr lang="en-US" sz="2000" dirty="0" smtClean="0">
                <a:solidFill>
                  <a:srgbClr val="FF0000"/>
                </a:solidFill>
              </a:rPr>
              <a:t> việt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88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8EBC107A-072E-C9EC-160C-1C4C7EF7FA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27851" y="1491041"/>
            <a:ext cx="1845550" cy="2763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82754C-644D-4170-B5FC-9ECD436F31EA}"/>
              </a:ext>
            </a:extLst>
          </p:cNvPr>
          <p:cNvSpPr txBox="1"/>
          <p:nvPr/>
        </p:nvSpPr>
        <p:spPr>
          <a:xfrm>
            <a:off x="3367828" y="1491041"/>
            <a:ext cx="5364161" cy="17312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514350" indent="-5143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nl-NL" sz="1800" b="1" dirty="0">
                <a:latin typeface="UTM Avo" panose="02040603050506020204" pitchFamily="18" charset="0"/>
                <a:cs typeface="Arial" panose="020B0604020202020204" pitchFamily="34" charset="0"/>
              </a:rPr>
              <a:t>Các hình ảnh trên nói về:</a:t>
            </a:r>
          </a:p>
          <a:p>
            <a:pPr marL="514350" indent="-5143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1800" dirty="0">
                <a:latin typeface="UTM Avo" panose="02040603050506020204" pitchFamily="18" charset="0"/>
                <a:cs typeface="Arial" panose="020B0604020202020204" pitchFamily="34" charset="0"/>
              </a:rPr>
              <a:t>Truyền thống cưu mang, đùm bọc lẫn nhau lúc khó khăn, hoạn nạn.</a:t>
            </a:r>
          </a:p>
          <a:p>
            <a:pPr marL="514350" indent="-5143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1800" dirty="0">
                <a:latin typeface="UTM Avo" panose="02040603050506020204" pitchFamily="18" charset="0"/>
                <a:cs typeface="Arial" panose="020B0604020202020204" pitchFamily="34" charset="0"/>
              </a:rPr>
              <a:t>Biết ơn những người có công với nước,....</a:t>
            </a:r>
            <a:endParaRPr lang="en-US" sz="1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Pentagon 17">
            <a:extLst>
              <a:ext uri="{FF2B5EF4-FFF2-40B4-BE49-F238E27FC236}">
                <a16:creationId xmlns:a16="http://schemas.microsoft.com/office/drawing/2014/main" id="{93D383AE-D931-1AF7-16C3-E0889A684488}"/>
              </a:ext>
            </a:extLst>
          </p:cNvPr>
          <p:cNvSpPr/>
          <p:nvPr/>
        </p:nvSpPr>
        <p:spPr>
          <a:xfrm>
            <a:off x="470491" y="1491042"/>
            <a:ext cx="706265" cy="422819"/>
          </a:xfrm>
          <a:prstGeom prst="homePlate">
            <a:avLst/>
          </a:prstGeom>
          <a:solidFill>
            <a:srgbClr val="5C5C8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3914" y="751114"/>
            <a:ext cx="2163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Chia</a:t>
            </a:r>
            <a:r>
              <a:rPr lang="en-US" dirty="0" smtClean="0"/>
              <a:t> </a:t>
            </a:r>
            <a:r>
              <a:rPr lang="en-US" dirty="0" err="1" smtClean="0"/>
              <a:t>sẻ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chủ</a:t>
            </a:r>
            <a:r>
              <a:rPr lang="en-US" dirty="0" smtClean="0"/>
              <a:t> </a:t>
            </a:r>
            <a:r>
              <a:rPr lang="en-US" dirty="0" err="1" smtClean="0"/>
              <a:t>điểm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40311" y="90711"/>
            <a:ext cx="4427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Thứ</a:t>
            </a:r>
            <a:r>
              <a:rPr lang="en-US" sz="2000" dirty="0" smtClean="0"/>
              <a:t> </a:t>
            </a:r>
            <a:r>
              <a:rPr lang="en-US" sz="2000" dirty="0" err="1" smtClean="0"/>
              <a:t>Hai</a:t>
            </a:r>
            <a:r>
              <a:rPr lang="en-US" sz="2000" dirty="0" smtClean="0"/>
              <a:t> </a:t>
            </a:r>
            <a:r>
              <a:rPr lang="en-US" sz="2000" dirty="0" err="1" smtClean="0"/>
              <a:t>ngày</a:t>
            </a:r>
            <a:r>
              <a:rPr lang="en-US" sz="2000" dirty="0" smtClean="0"/>
              <a:t> 10 </a:t>
            </a:r>
            <a:r>
              <a:rPr lang="en-US" sz="2000" dirty="0" err="1" smtClean="0"/>
              <a:t>tháng</a:t>
            </a:r>
            <a:r>
              <a:rPr lang="en-US" sz="2000" dirty="0" smtClean="0"/>
              <a:t> 11 </a:t>
            </a:r>
            <a:r>
              <a:rPr lang="en-US" sz="2000" dirty="0" err="1" smtClean="0"/>
              <a:t>năm</a:t>
            </a:r>
            <a:r>
              <a:rPr lang="en-US" sz="2000" dirty="0" smtClean="0"/>
              <a:t> 2025</a:t>
            </a:r>
          </a:p>
          <a:p>
            <a:r>
              <a:rPr lang="en-US" sz="2000" dirty="0" smtClean="0"/>
              <a:t>	          </a:t>
            </a:r>
            <a:r>
              <a:rPr lang="en-US" sz="2000" dirty="0" err="1" smtClean="0">
                <a:solidFill>
                  <a:srgbClr val="FF0000"/>
                </a:solidFill>
              </a:rPr>
              <a:t>Tiếng</a:t>
            </a:r>
            <a:r>
              <a:rPr lang="en-US" sz="2000" dirty="0" smtClean="0">
                <a:solidFill>
                  <a:srgbClr val="FF0000"/>
                </a:solidFill>
              </a:rPr>
              <a:t> việt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15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82754C-644D-4170-B5FC-9ECD436F31EA}"/>
              </a:ext>
            </a:extLst>
          </p:cNvPr>
          <p:cNvSpPr txBox="1"/>
          <p:nvPr/>
        </p:nvSpPr>
        <p:spPr>
          <a:xfrm>
            <a:off x="3176442" y="1491041"/>
            <a:ext cx="5364161" cy="256224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514350" indent="-5143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1800" b="1" dirty="0">
                <a:latin typeface="Times New Roman" pitchFamily="18" charset="0"/>
                <a:cs typeface="Times New Roman" pitchFamily="18" charset="0"/>
              </a:rPr>
              <a:t>Mọi người yêu thương giúp đỡ lẫn nhau:</a:t>
            </a:r>
          </a:p>
          <a:p>
            <a:pPr marL="514350" indent="-5143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800" dirty="0">
                <a:latin typeface="Times New Roman" pitchFamily="18" charset="0"/>
                <a:cs typeface="Times New Roman" pitchFamily="18" charset="0"/>
              </a:rPr>
              <a:t>Vì đó là đồng bào, là hàng xóm láng giềng của nhau.</a:t>
            </a:r>
          </a:p>
          <a:p>
            <a:pPr marL="514350" indent="-5143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800" dirty="0">
                <a:latin typeface="Times New Roman" pitchFamily="18" charset="0"/>
                <a:cs typeface="Times New Roman" pitchFamily="18" charset="0"/>
              </a:rPr>
              <a:t>Vì yêu thương, giúp đỡ lẫn nhau là đạo lí làm người, giúp mỗi người có thêm nghị lực vươn lên trong cuộc sống</a:t>
            </a:r>
            <a:r>
              <a:rPr lang="vi-VN" sz="1800" dirty="0"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Pentagon 17">
            <a:extLst>
              <a:ext uri="{FF2B5EF4-FFF2-40B4-BE49-F238E27FC236}">
                <a16:creationId xmlns:a16="http://schemas.microsoft.com/office/drawing/2014/main" id="{93D383AE-D931-1AF7-16C3-E0889A684488}"/>
              </a:ext>
            </a:extLst>
          </p:cNvPr>
          <p:cNvSpPr/>
          <p:nvPr/>
        </p:nvSpPr>
        <p:spPr>
          <a:xfrm>
            <a:off x="470491" y="1491042"/>
            <a:ext cx="706265" cy="422819"/>
          </a:xfrm>
          <a:prstGeom prst="homePlate">
            <a:avLst/>
          </a:prstGeom>
          <a:solidFill>
            <a:srgbClr val="5C5C8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7D32CD-CBA7-60A8-1427-D08F7311B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078" y="1491040"/>
            <a:ext cx="1653610" cy="25429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914" y="751114"/>
            <a:ext cx="2163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Chia</a:t>
            </a:r>
            <a:r>
              <a:rPr lang="en-US" dirty="0" smtClean="0"/>
              <a:t> </a:t>
            </a:r>
            <a:r>
              <a:rPr lang="en-US" dirty="0" err="1" smtClean="0"/>
              <a:t>sẻ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chủ</a:t>
            </a:r>
            <a:r>
              <a:rPr lang="en-US" dirty="0" smtClean="0"/>
              <a:t> </a:t>
            </a:r>
            <a:r>
              <a:rPr lang="en-US" dirty="0" err="1" smtClean="0"/>
              <a:t>điểm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40311" y="90711"/>
            <a:ext cx="4427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Thứ</a:t>
            </a:r>
            <a:r>
              <a:rPr lang="en-US" sz="2000" dirty="0" smtClean="0"/>
              <a:t> </a:t>
            </a:r>
            <a:r>
              <a:rPr lang="en-US" sz="2000" dirty="0" err="1" smtClean="0"/>
              <a:t>Hai</a:t>
            </a:r>
            <a:r>
              <a:rPr lang="en-US" sz="2000" dirty="0" smtClean="0"/>
              <a:t> </a:t>
            </a:r>
            <a:r>
              <a:rPr lang="en-US" sz="2000" dirty="0" err="1" smtClean="0"/>
              <a:t>ngày</a:t>
            </a:r>
            <a:r>
              <a:rPr lang="en-US" sz="2000" dirty="0" smtClean="0"/>
              <a:t> 10 </a:t>
            </a:r>
            <a:r>
              <a:rPr lang="en-US" sz="2000" dirty="0" err="1" smtClean="0"/>
              <a:t>tháng</a:t>
            </a:r>
            <a:r>
              <a:rPr lang="en-US" sz="2000" dirty="0" smtClean="0"/>
              <a:t> 11 </a:t>
            </a:r>
            <a:r>
              <a:rPr lang="en-US" sz="2000" dirty="0" err="1" smtClean="0"/>
              <a:t>năm</a:t>
            </a:r>
            <a:r>
              <a:rPr lang="en-US" sz="2000" dirty="0" smtClean="0"/>
              <a:t> 2025</a:t>
            </a:r>
          </a:p>
          <a:p>
            <a:r>
              <a:rPr lang="en-US" sz="2000" dirty="0" smtClean="0"/>
              <a:t>	          </a:t>
            </a:r>
            <a:r>
              <a:rPr lang="en-US" sz="2000" dirty="0" err="1" smtClean="0">
                <a:solidFill>
                  <a:srgbClr val="FF0000"/>
                </a:solidFill>
              </a:rPr>
              <a:t>Tiếng</a:t>
            </a:r>
            <a:r>
              <a:rPr lang="en-US" sz="2000" dirty="0" smtClean="0">
                <a:solidFill>
                  <a:srgbClr val="FF0000"/>
                </a:solidFill>
              </a:rPr>
              <a:t> việt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72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9E03B3-AA82-80EF-5004-972573B365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25" t="44927"/>
          <a:stretch/>
        </p:blipFill>
        <p:spPr>
          <a:xfrm>
            <a:off x="359229" y="1094014"/>
            <a:ext cx="8554095" cy="37637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11103A-409A-2B59-28D4-6AF3484E085E}"/>
              </a:ext>
            </a:extLst>
          </p:cNvPr>
          <p:cNvSpPr txBox="1"/>
          <p:nvPr/>
        </p:nvSpPr>
        <p:spPr>
          <a:xfrm>
            <a:off x="749360" y="851641"/>
            <a:ext cx="7652405" cy="11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Oval 6"/>
          <p:cNvSpPr/>
          <p:nvPr/>
        </p:nvSpPr>
        <p:spPr>
          <a:xfrm>
            <a:off x="326578" y="506174"/>
            <a:ext cx="2130879" cy="43270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FF0000"/>
                </a:solidFill>
              </a:rPr>
              <a:t>Khởi</a:t>
            </a:r>
            <a:r>
              <a:rPr lang="en-US" sz="2000" dirty="0" smtClean="0">
                <a:solidFill>
                  <a:srgbClr val="FF0000"/>
                </a:solidFill>
              </a:rPr>
              <a:t>  </a:t>
            </a:r>
            <a:r>
              <a:rPr lang="en-US" sz="2000" dirty="0" err="1" smtClean="0">
                <a:solidFill>
                  <a:srgbClr val="FF0000"/>
                </a:solidFill>
              </a:rPr>
              <a:t>động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0311" y="90711"/>
            <a:ext cx="4427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Thứ</a:t>
            </a:r>
            <a:r>
              <a:rPr lang="en-US" sz="2000" dirty="0" smtClean="0"/>
              <a:t> </a:t>
            </a:r>
            <a:r>
              <a:rPr lang="en-US" sz="2000" dirty="0" err="1" smtClean="0"/>
              <a:t>Hai</a:t>
            </a:r>
            <a:r>
              <a:rPr lang="en-US" sz="2000" dirty="0" smtClean="0"/>
              <a:t> </a:t>
            </a:r>
            <a:r>
              <a:rPr lang="en-US" sz="2000" dirty="0" err="1" smtClean="0"/>
              <a:t>ngày</a:t>
            </a:r>
            <a:r>
              <a:rPr lang="en-US" sz="2000" dirty="0" smtClean="0"/>
              <a:t> 10 </a:t>
            </a:r>
            <a:r>
              <a:rPr lang="en-US" sz="2000" dirty="0" err="1" smtClean="0"/>
              <a:t>tháng</a:t>
            </a:r>
            <a:r>
              <a:rPr lang="en-US" sz="2000" dirty="0" smtClean="0"/>
              <a:t> 11 </a:t>
            </a:r>
            <a:r>
              <a:rPr lang="en-US" sz="2000" dirty="0" err="1" smtClean="0"/>
              <a:t>năm</a:t>
            </a:r>
            <a:r>
              <a:rPr lang="en-US" sz="2000" dirty="0" smtClean="0"/>
              <a:t> 2025</a:t>
            </a:r>
          </a:p>
          <a:p>
            <a:r>
              <a:rPr lang="en-US" sz="2000" dirty="0" smtClean="0"/>
              <a:t>	          </a:t>
            </a:r>
            <a:r>
              <a:rPr lang="en-US" sz="2000" dirty="0" err="1" smtClean="0">
                <a:solidFill>
                  <a:srgbClr val="FF0000"/>
                </a:solidFill>
              </a:rPr>
              <a:t>Tiếng</a:t>
            </a:r>
            <a:r>
              <a:rPr lang="en-US" sz="2000" dirty="0" smtClean="0">
                <a:solidFill>
                  <a:srgbClr val="FF0000"/>
                </a:solidFill>
              </a:rPr>
              <a:t> việt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9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1161</Words>
  <Application>Microsoft Office PowerPoint</Application>
  <PresentationFormat>On-screen Show (16:9)</PresentationFormat>
  <Paragraphs>200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Times New Roman</vt:lpstr>
      <vt:lpstr>UTM Wedding K&amp;T</vt:lpstr>
      <vt:lpstr>Arial</vt:lpstr>
      <vt:lpstr>包图小白体</vt:lpstr>
      <vt:lpstr>UTM Avo</vt:lpstr>
      <vt:lpstr>Wingdings 2</vt:lpstr>
      <vt:lpstr>Wingdings</vt:lpstr>
      <vt:lpstr>VNtimes New Roman</vt:lpstr>
      <vt:lpstr>Calibri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 TIẾT HỌC MỚI!</dc:title>
  <dc:creator>HP</dc:creator>
  <cp:lastModifiedBy>ADMIN</cp:lastModifiedBy>
  <cp:revision>29</cp:revision>
  <dcterms:modified xsi:type="dcterms:W3CDTF">2026-01-30T01:21:15Z</dcterms:modified>
</cp:coreProperties>
</file>