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62" r:id="rId3"/>
    <p:sldMasterId id="2147483664" r:id="rId4"/>
    <p:sldMasterId id="2147483668" r:id="rId5"/>
    <p:sldMasterId id="2147483670" r:id="rId6"/>
    <p:sldMasterId id="2147483674" r:id="rId7"/>
  </p:sldMasterIdLst>
  <p:notesMasterIdLst>
    <p:notesMasterId r:id="rId28"/>
  </p:notesMasterIdLst>
  <p:sldIdLst>
    <p:sldId id="295" r:id="rId8"/>
    <p:sldId id="309" r:id="rId9"/>
    <p:sldId id="262" r:id="rId10"/>
    <p:sldId id="332" r:id="rId11"/>
    <p:sldId id="360" r:id="rId12"/>
    <p:sldId id="325" r:id="rId13"/>
    <p:sldId id="349" r:id="rId14"/>
    <p:sldId id="350" r:id="rId15"/>
    <p:sldId id="351" r:id="rId16"/>
    <p:sldId id="298" r:id="rId17"/>
    <p:sldId id="352" r:id="rId18"/>
    <p:sldId id="353" r:id="rId19"/>
    <p:sldId id="354" r:id="rId20"/>
    <p:sldId id="310" r:id="rId21"/>
    <p:sldId id="356" r:id="rId22"/>
    <p:sldId id="357" r:id="rId23"/>
    <p:sldId id="358" r:id="rId24"/>
    <p:sldId id="359" r:id="rId25"/>
    <p:sldId id="331" r:id="rId26"/>
    <p:sldId id="287" r:id="rId27"/>
  </p:sldIdLst>
  <p:sldSz cx="12192000" cy="6858000"/>
  <p:notesSz cx="6858000" cy="9144000"/>
  <p:embeddedFontLst>
    <p:embeddedFont>
      <p:font typeface="Calibri" pitchFamily="34" charset="0"/>
      <p:regular r:id="rId29"/>
      <p:bold r:id="rId30"/>
      <p:italic r:id="rId31"/>
      <p:boldItalic r:id="rId32"/>
    </p:embeddedFont>
    <p:embeddedFont>
      <p:font typeface="Calibri Light" pitchFamily="34" charset="0"/>
      <p:regular r:id="rId33"/>
      <p:italic r:id="rId34"/>
    </p:embeddedFont>
    <p:embeddedFont>
      <p:font typeface="LNTH-LuoLuoNotangYuanTi 1" charset="-128"/>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5C"/>
    <a:srgbClr val="FF9AAA"/>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4" d="100"/>
          <a:sy n="74" d="100"/>
        </p:scale>
        <p:origin x="-558" y="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font" Target="fonts/font6.fntdata"/><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F056F-7144-4DCA-8633-49F11FAF8F8A}" type="datetimeFigureOut">
              <a:rPr lang="en-US" smtClean="0"/>
              <a:t>12/22/2025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3E95F0-09DD-4B8F-B0CB-C552AA0E3CFB}" type="slidenum">
              <a:rPr lang="en-US" smtClean="0"/>
              <a:t>‹#›</a:t>
            </a:fld>
            <a:endParaRPr lang="en-US"/>
          </a:p>
        </p:txBody>
      </p:sp>
    </p:spTree>
    <p:extLst>
      <p:ext uri="{BB962C8B-B14F-4D97-AF65-F5344CB8AC3E}">
        <p14:creationId xmlns:p14="http://schemas.microsoft.com/office/powerpoint/2010/main" val="129337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3E95F0-09DD-4B8F-B0CB-C552AA0E3CFB}" type="slidenum">
              <a:rPr lang="en-US" smtClean="0"/>
              <a:t>1</a:t>
            </a:fld>
            <a:endParaRPr lang="en-US"/>
          </a:p>
        </p:txBody>
      </p:sp>
    </p:spTree>
    <p:extLst>
      <p:ext uri="{BB962C8B-B14F-4D97-AF65-F5344CB8AC3E}">
        <p14:creationId xmlns:p14="http://schemas.microsoft.com/office/powerpoint/2010/main" val="172503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E95F0-09DD-4B8F-B0CB-C552AA0E3CFB}" type="slidenum">
              <a:rPr lang="en-US" smtClean="0"/>
              <a:t>2</a:t>
            </a:fld>
            <a:endParaRPr lang="en-US"/>
          </a:p>
        </p:txBody>
      </p:sp>
    </p:spTree>
    <p:extLst>
      <p:ext uri="{BB962C8B-B14F-4D97-AF65-F5344CB8AC3E}">
        <p14:creationId xmlns:p14="http://schemas.microsoft.com/office/powerpoint/2010/main" val="3298944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E95F0-09DD-4B8F-B0CB-C552AA0E3CFB}" type="slidenum">
              <a:rPr lang="en-US" smtClean="0"/>
              <a:t>3</a:t>
            </a:fld>
            <a:endParaRPr lang="en-US"/>
          </a:p>
        </p:txBody>
      </p:sp>
    </p:spTree>
    <p:extLst>
      <p:ext uri="{BB962C8B-B14F-4D97-AF65-F5344CB8AC3E}">
        <p14:creationId xmlns:p14="http://schemas.microsoft.com/office/powerpoint/2010/main" val="4077569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E95F0-09DD-4B8F-B0CB-C552AA0E3CFB}" type="slidenum">
              <a:rPr lang="en-US" smtClean="0"/>
              <a:t>6</a:t>
            </a:fld>
            <a:endParaRPr lang="en-US"/>
          </a:p>
        </p:txBody>
      </p:sp>
    </p:spTree>
    <p:extLst>
      <p:ext uri="{BB962C8B-B14F-4D97-AF65-F5344CB8AC3E}">
        <p14:creationId xmlns:p14="http://schemas.microsoft.com/office/powerpoint/2010/main" val="4015286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E95F0-09DD-4B8F-B0CB-C552AA0E3CFB}" type="slidenum">
              <a:rPr lang="en-US" smtClean="0"/>
              <a:t>14</a:t>
            </a:fld>
            <a:endParaRPr lang="en-US"/>
          </a:p>
        </p:txBody>
      </p:sp>
    </p:spTree>
    <p:extLst>
      <p:ext uri="{BB962C8B-B14F-4D97-AF65-F5344CB8AC3E}">
        <p14:creationId xmlns:p14="http://schemas.microsoft.com/office/powerpoint/2010/main" val="2835054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E95F0-09DD-4B8F-B0CB-C552AA0E3CFB}" type="slidenum">
              <a:rPr lang="en-US" smtClean="0"/>
              <a:t>19</a:t>
            </a:fld>
            <a:endParaRPr lang="en-US"/>
          </a:p>
        </p:txBody>
      </p:sp>
    </p:spTree>
    <p:extLst>
      <p:ext uri="{BB962C8B-B14F-4D97-AF65-F5344CB8AC3E}">
        <p14:creationId xmlns:p14="http://schemas.microsoft.com/office/powerpoint/2010/main" val="3713645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9DC3E3-7E2E-F4C0-6CA1-46780BBE6B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CB1974F-E982-3BD8-EC98-523099B65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63EFE89-1A63-C1EA-61E4-088ED7532DA9}"/>
              </a:ext>
            </a:extLst>
          </p:cNvPr>
          <p:cNvSpPr>
            <a:spLocks noGrp="1"/>
          </p:cNvSpPr>
          <p:nvPr>
            <p:ph type="dt" sz="half" idx="10"/>
          </p:nvPr>
        </p:nvSpPr>
        <p:spPr/>
        <p:txBody>
          <a:bodyPr/>
          <a:lstStyle/>
          <a:p>
            <a:fld id="{86C62963-8D2B-401E-8D04-C35F135826E3}" type="datetimeFigureOut">
              <a:rPr lang="en-US" smtClean="0"/>
              <a:t>12/22/2025</a:t>
            </a:fld>
            <a:endParaRPr lang="en-US"/>
          </a:p>
        </p:txBody>
      </p:sp>
      <p:sp>
        <p:nvSpPr>
          <p:cNvPr id="5" name="Footer Placeholder 4">
            <a:extLst>
              <a:ext uri="{FF2B5EF4-FFF2-40B4-BE49-F238E27FC236}">
                <a16:creationId xmlns="" xmlns:a16="http://schemas.microsoft.com/office/drawing/2014/main" id="{E28C7DD0-C35C-5FF5-C7E5-7FF3E6DDD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542B9A9-132A-822F-77B6-FCE9FBA7F15E}"/>
              </a:ext>
            </a:extLst>
          </p:cNvPr>
          <p:cNvSpPr>
            <a:spLocks noGrp="1"/>
          </p:cNvSpPr>
          <p:nvPr>
            <p:ph type="sldNum" sz="quarter" idx="12"/>
          </p:nvPr>
        </p:nvSpPr>
        <p:spPr/>
        <p:txBody>
          <a:bodyPr/>
          <a:lstStyle/>
          <a:p>
            <a:fld id="{4B48368C-5301-478D-BB4D-03238AEE4D00}" type="slidenum">
              <a:rPr lang="en-US" smtClean="0"/>
              <a:t>‹#›</a:t>
            </a:fld>
            <a:endParaRPr lang="en-US"/>
          </a:p>
        </p:txBody>
      </p:sp>
    </p:spTree>
    <p:extLst>
      <p:ext uri="{BB962C8B-B14F-4D97-AF65-F5344CB8AC3E}">
        <p14:creationId xmlns:p14="http://schemas.microsoft.com/office/powerpoint/2010/main" val="1603917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2C0108-19BB-BA29-EC31-14FDDC91E3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B61A39F-EC1A-950F-DD02-534977E1D0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37D5CF6-F69F-1EB6-26B6-4C76042431E2}"/>
              </a:ext>
            </a:extLst>
          </p:cNvPr>
          <p:cNvSpPr>
            <a:spLocks noGrp="1"/>
          </p:cNvSpPr>
          <p:nvPr>
            <p:ph type="dt" sz="half" idx="10"/>
          </p:nvPr>
        </p:nvSpPr>
        <p:spPr/>
        <p:txBody>
          <a:bodyPr/>
          <a:lstStyle/>
          <a:p>
            <a:fld id="{86C62963-8D2B-401E-8D04-C35F135826E3}" type="datetimeFigureOut">
              <a:rPr lang="en-US" smtClean="0"/>
              <a:t>12/22/2025</a:t>
            </a:fld>
            <a:endParaRPr lang="en-US"/>
          </a:p>
        </p:txBody>
      </p:sp>
      <p:sp>
        <p:nvSpPr>
          <p:cNvPr id="5" name="Footer Placeholder 4">
            <a:extLst>
              <a:ext uri="{FF2B5EF4-FFF2-40B4-BE49-F238E27FC236}">
                <a16:creationId xmlns="" xmlns:a16="http://schemas.microsoft.com/office/drawing/2014/main" id="{8DE0C012-D6F7-22F1-1623-AB20D5721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09CCB69-AA27-12A5-2EA3-B98CCD40BEC7}"/>
              </a:ext>
            </a:extLst>
          </p:cNvPr>
          <p:cNvSpPr>
            <a:spLocks noGrp="1"/>
          </p:cNvSpPr>
          <p:nvPr>
            <p:ph type="sldNum" sz="quarter" idx="12"/>
          </p:nvPr>
        </p:nvSpPr>
        <p:spPr/>
        <p:txBody>
          <a:bodyPr/>
          <a:lstStyle/>
          <a:p>
            <a:fld id="{4B48368C-5301-478D-BB4D-03238AEE4D00}" type="slidenum">
              <a:rPr lang="en-US" smtClean="0"/>
              <a:t>‹#›</a:t>
            </a:fld>
            <a:endParaRPr lang="en-US"/>
          </a:p>
        </p:txBody>
      </p:sp>
    </p:spTree>
    <p:extLst>
      <p:ext uri="{BB962C8B-B14F-4D97-AF65-F5344CB8AC3E}">
        <p14:creationId xmlns:p14="http://schemas.microsoft.com/office/powerpoint/2010/main" val="3685535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0314222-D185-9643-3154-4DBAC5501D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39F39A6-E21E-0325-5E3A-F85D91E634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2879A36-1B89-B42D-3517-57F2E1F2B780}"/>
              </a:ext>
            </a:extLst>
          </p:cNvPr>
          <p:cNvSpPr>
            <a:spLocks noGrp="1"/>
          </p:cNvSpPr>
          <p:nvPr>
            <p:ph type="dt" sz="half" idx="10"/>
          </p:nvPr>
        </p:nvSpPr>
        <p:spPr/>
        <p:txBody>
          <a:bodyPr/>
          <a:lstStyle/>
          <a:p>
            <a:fld id="{86C62963-8D2B-401E-8D04-C35F135826E3}" type="datetimeFigureOut">
              <a:rPr lang="en-US" smtClean="0"/>
              <a:t>12/22/2025</a:t>
            </a:fld>
            <a:endParaRPr lang="en-US"/>
          </a:p>
        </p:txBody>
      </p:sp>
      <p:sp>
        <p:nvSpPr>
          <p:cNvPr id="5" name="Footer Placeholder 4">
            <a:extLst>
              <a:ext uri="{FF2B5EF4-FFF2-40B4-BE49-F238E27FC236}">
                <a16:creationId xmlns="" xmlns:a16="http://schemas.microsoft.com/office/drawing/2014/main" id="{F8B1D387-2B24-9EBC-C4AA-764FC786A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15B9610-7481-346E-B8A7-79A03D285FCA}"/>
              </a:ext>
            </a:extLst>
          </p:cNvPr>
          <p:cNvSpPr>
            <a:spLocks noGrp="1"/>
          </p:cNvSpPr>
          <p:nvPr>
            <p:ph type="sldNum" sz="quarter" idx="12"/>
          </p:nvPr>
        </p:nvSpPr>
        <p:spPr/>
        <p:txBody>
          <a:bodyPr/>
          <a:lstStyle/>
          <a:p>
            <a:fld id="{4B48368C-5301-478D-BB4D-03238AEE4D00}" type="slidenum">
              <a:rPr lang="en-US" smtClean="0"/>
              <a:t>‹#›</a:t>
            </a:fld>
            <a:endParaRPr lang="en-US"/>
          </a:p>
        </p:txBody>
      </p:sp>
    </p:spTree>
    <p:extLst>
      <p:ext uri="{BB962C8B-B14F-4D97-AF65-F5344CB8AC3E}">
        <p14:creationId xmlns:p14="http://schemas.microsoft.com/office/powerpoint/2010/main" val="398646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CE2F20FC-145E-4034-86AC-8B4FEA629A51}" type="datetimeFigureOut">
              <a:rPr lang="zh-CN" altLang="en-US" smtClean="0">
                <a:solidFill>
                  <a:prstClr val="black">
                    <a:tint val="75000"/>
                  </a:prstClr>
                </a:solidFill>
              </a:rPr>
              <a:pPr defTabSz="457200"/>
              <a:t>2025/12/22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fld id="{FF5917A1-3B14-48C2-8A2E-F3CB7EC45231}" type="slidenum">
              <a:rPr lang="zh-CN" altLang="en-US" smtClean="0">
                <a:solidFill>
                  <a:prstClr val="black">
                    <a:tint val="75000"/>
                  </a:prstClr>
                </a:solidFill>
              </a:rPr>
              <a:pPr defTabSz="457200"/>
              <a:t>‹#›</a:t>
            </a:fld>
            <a:endParaRPr lang="zh-CN" altLang="en-US">
              <a:solidFill>
                <a:prstClr val="black">
                  <a:tint val="75000"/>
                </a:prstClr>
              </a:solidFill>
            </a:endParaRPr>
          </a:p>
        </p:txBody>
      </p:sp>
    </p:spTree>
    <p:extLst>
      <p:ext uri="{BB962C8B-B14F-4D97-AF65-F5344CB8AC3E}">
        <p14:creationId xmlns:p14="http://schemas.microsoft.com/office/powerpoint/2010/main" val="335998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CE2F20FC-145E-4034-86AC-8B4FEA629A51}" type="datetimeFigureOut">
              <a:rPr lang="zh-CN" altLang="en-US" smtClean="0">
                <a:solidFill>
                  <a:prstClr val="black">
                    <a:tint val="75000"/>
                  </a:prstClr>
                </a:solidFill>
              </a:rPr>
              <a:pPr defTabSz="457200"/>
              <a:t>2025/12/22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fld id="{FF5917A1-3B14-48C2-8A2E-F3CB7EC45231}" type="slidenum">
              <a:rPr lang="zh-CN" altLang="en-US" smtClean="0">
                <a:solidFill>
                  <a:prstClr val="black">
                    <a:tint val="75000"/>
                  </a:prstClr>
                </a:solidFill>
              </a:rPr>
              <a:pPr defTabSz="457200"/>
              <a:t>‹#›</a:t>
            </a:fld>
            <a:endParaRPr lang="zh-CN" altLang="en-US">
              <a:solidFill>
                <a:prstClr val="black">
                  <a:tint val="75000"/>
                </a:prstClr>
              </a:solidFill>
            </a:endParaRPr>
          </a:p>
        </p:txBody>
      </p:sp>
    </p:spTree>
    <p:extLst>
      <p:ext uri="{BB962C8B-B14F-4D97-AF65-F5344CB8AC3E}">
        <p14:creationId xmlns:p14="http://schemas.microsoft.com/office/powerpoint/2010/main" val="4120174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CE2F20FC-145E-4034-86AC-8B4FEA629A51}" type="datetimeFigureOut">
              <a:rPr lang="zh-CN" altLang="en-US" smtClean="0">
                <a:solidFill>
                  <a:prstClr val="black">
                    <a:tint val="75000"/>
                  </a:prstClr>
                </a:solidFill>
              </a:rPr>
              <a:pPr defTabSz="457200"/>
              <a:t>2025/12/22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fld id="{FF5917A1-3B14-48C2-8A2E-F3CB7EC45231}" type="slidenum">
              <a:rPr lang="zh-CN" altLang="en-US" smtClean="0">
                <a:solidFill>
                  <a:prstClr val="black">
                    <a:tint val="75000"/>
                  </a:prstClr>
                </a:solidFill>
              </a:rPr>
              <a:pPr defTabSz="457200"/>
              <a:t>‹#›</a:t>
            </a:fld>
            <a:endParaRPr lang="zh-CN" altLang="en-US">
              <a:solidFill>
                <a:prstClr val="black">
                  <a:tint val="75000"/>
                </a:prstClr>
              </a:solidFill>
            </a:endParaRPr>
          </a:p>
        </p:txBody>
      </p:sp>
    </p:spTree>
    <p:extLst>
      <p:ext uri="{BB962C8B-B14F-4D97-AF65-F5344CB8AC3E}">
        <p14:creationId xmlns:p14="http://schemas.microsoft.com/office/powerpoint/2010/main" val="3916894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CE2F20FC-145E-4034-86AC-8B4FEA629A51}" type="datetimeFigureOut">
              <a:rPr lang="zh-CN" altLang="en-US" smtClean="0">
                <a:solidFill>
                  <a:prstClr val="black">
                    <a:tint val="75000"/>
                  </a:prstClr>
                </a:solidFill>
              </a:rPr>
              <a:pPr defTabSz="457200"/>
              <a:t>2025/12/22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fld id="{FF5917A1-3B14-48C2-8A2E-F3CB7EC45231}" type="slidenum">
              <a:rPr lang="zh-CN" altLang="en-US" smtClean="0">
                <a:solidFill>
                  <a:prstClr val="black">
                    <a:tint val="75000"/>
                  </a:prstClr>
                </a:solidFill>
              </a:rPr>
              <a:pPr defTabSz="457200"/>
              <a:t>‹#›</a:t>
            </a:fld>
            <a:endParaRPr lang="zh-CN" altLang="en-US">
              <a:solidFill>
                <a:prstClr val="black">
                  <a:tint val="75000"/>
                </a:prstClr>
              </a:solidFill>
            </a:endParaRPr>
          </a:p>
        </p:txBody>
      </p:sp>
    </p:spTree>
    <p:extLst>
      <p:ext uri="{BB962C8B-B14F-4D97-AF65-F5344CB8AC3E}">
        <p14:creationId xmlns:p14="http://schemas.microsoft.com/office/powerpoint/2010/main" val="3783409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CE2F20FC-145E-4034-86AC-8B4FEA629A51}" type="datetimeFigureOut">
              <a:rPr lang="zh-CN" altLang="en-US" smtClean="0">
                <a:solidFill>
                  <a:prstClr val="black">
                    <a:tint val="75000"/>
                  </a:prstClr>
                </a:solidFill>
              </a:rPr>
              <a:pPr defTabSz="457200"/>
              <a:t>2025/12/22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fld id="{FF5917A1-3B14-48C2-8A2E-F3CB7EC45231}" type="slidenum">
              <a:rPr lang="zh-CN" altLang="en-US" smtClean="0">
                <a:solidFill>
                  <a:prstClr val="black">
                    <a:tint val="75000"/>
                  </a:prstClr>
                </a:solidFill>
              </a:rPr>
              <a:pPr defTabSz="457200"/>
              <a:t>‹#›</a:t>
            </a:fld>
            <a:endParaRPr lang="zh-CN" altLang="en-US">
              <a:solidFill>
                <a:prstClr val="black">
                  <a:tint val="75000"/>
                </a:prstClr>
              </a:solidFill>
            </a:endParaRPr>
          </a:p>
        </p:txBody>
      </p:sp>
    </p:spTree>
    <p:extLst>
      <p:ext uri="{BB962C8B-B14F-4D97-AF65-F5344CB8AC3E}">
        <p14:creationId xmlns:p14="http://schemas.microsoft.com/office/powerpoint/2010/main" val="1626219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CE2F20FC-145E-4034-86AC-8B4FEA629A51}" type="datetimeFigureOut">
              <a:rPr lang="zh-CN" altLang="en-US" smtClean="0">
                <a:solidFill>
                  <a:prstClr val="black">
                    <a:tint val="75000"/>
                  </a:prstClr>
                </a:solidFill>
              </a:rPr>
              <a:pPr defTabSz="457200"/>
              <a:t>2025/12/22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fld id="{FF5917A1-3B14-48C2-8A2E-F3CB7EC45231}" type="slidenum">
              <a:rPr lang="zh-CN" altLang="en-US" smtClean="0">
                <a:solidFill>
                  <a:prstClr val="black">
                    <a:tint val="75000"/>
                  </a:prstClr>
                </a:solidFill>
              </a:rPr>
              <a:pPr defTabSz="457200"/>
              <a:t>‹#›</a:t>
            </a:fld>
            <a:endParaRPr lang="zh-CN" altLang="en-US">
              <a:solidFill>
                <a:prstClr val="black">
                  <a:tint val="75000"/>
                </a:prstClr>
              </a:solidFill>
            </a:endParaRPr>
          </a:p>
        </p:txBody>
      </p:sp>
    </p:spTree>
    <p:extLst>
      <p:ext uri="{BB962C8B-B14F-4D97-AF65-F5344CB8AC3E}">
        <p14:creationId xmlns:p14="http://schemas.microsoft.com/office/powerpoint/2010/main" val="121779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ADEA86-C5F2-A8DE-83A1-5BE6B38EAD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E0C78FB-8DCD-3182-C9C9-64343ED7B6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84DB0D9-547C-D670-1B52-5627418B4D40}"/>
              </a:ext>
            </a:extLst>
          </p:cNvPr>
          <p:cNvSpPr>
            <a:spLocks noGrp="1"/>
          </p:cNvSpPr>
          <p:nvPr>
            <p:ph type="dt" sz="half" idx="10"/>
          </p:nvPr>
        </p:nvSpPr>
        <p:spPr/>
        <p:txBody>
          <a:bodyPr/>
          <a:lstStyle/>
          <a:p>
            <a:fld id="{86C62963-8D2B-401E-8D04-C35F135826E3}" type="datetimeFigureOut">
              <a:rPr lang="en-US" smtClean="0"/>
              <a:t>12/22/2025</a:t>
            </a:fld>
            <a:endParaRPr lang="en-US"/>
          </a:p>
        </p:txBody>
      </p:sp>
      <p:sp>
        <p:nvSpPr>
          <p:cNvPr id="5" name="Footer Placeholder 4">
            <a:extLst>
              <a:ext uri="{FF2B5EF4-FFF2-40B4-BE49-F238E27FC236}">
                <a16:creationId xmlns="" xmlns:a16="http://schemas.microsoft.com/office/drawing/2014/main" id="{BCDD6482-788D-DBF4-94E0-44F286705A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0C307E2-D6FB-7E50-2ECD-1781E157AAE0}"/>
              </a:ext>
            </a:extLst>
          </p:cNvPr>
          <p:cNvSpPr>
            <a:spLocks noGrp="1"/>
          </p:cNvSpPr>
          <p:nvPr>
            <p:ph type="sldNum" sz="quarter" idx="12"/>
          </p:nvPr>
        </p:nvSpPr>
        <p:spPr/>
        <p:txBody>
          <a:bodyPr/>
          <a:lstStyle/>
          <a:p>
            <a:fld id="{4B48368C-5301-478D-BB4D-03238AEE4D00}" type="slidenum">
              <a:rPr lang="en-US" smtClean="0"/>
              <a:t>‹#›</a:t>
            </a:fld>
            <a:endParaRPr lang="en-US"/>
          </a:p>
        </p:txBody>
      </p:sp>
    </p:spTree>
    <p:extLst>
      <p:ext uri="{BB962C8B-B14F-4D97-AF65-F5344CB8AC3E}">
        <p14:creationId xmlns:p14="http://schemas.microsoft.com/office/powerpoint/2010/main" val="389338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B3F5DA-2B62-AC3A-F308-57835D83ED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47ACEA7-8AAB-450B-3BB1-2979BDCAED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7F6B21A-38A2-DF24-D5F1-B03231716D54}"/>
              </a:ext>
            </a:extLst>
          </p:cNvPr>
          <p:cNvSpPr>
            <a:spLocks noGrp="1"/>
          </p:cNvSpPr>
          <p:nvPr>
            <p:ph type="dt" sz="half" idx="10"/>
          </p:nvPr>
        </p:nvSpPr>
        <p:spPr/>
        <p:txBody>
          <a:bodyPr/>
          <a:lstStyle/>
          <a:p>
            <a:fld id="{86C62963-8D2B-401E-8D04-C35F135826E3}" type="datetimeFigureOut">
              <a:rPr lang="en-US" smtClean="0"/>
              <a:t>12/22/2025</a:t>
            </a:fld>
            <a:endParaRPr lang="en-US"/>
          </a:p>
        </p:txBody>
      </p:sp>
      <p:sp>
        <p:nvSpPr>
          <p:cNvPr id="5" name="Footer Placeholder 4">
            <a:extLst>
              <a:ext uri="{FF2B5EF4-FFF2-40B4-BE49-F238E27FC236}">
                <a16:creationId xmlns="" xmlns:a16="http://schemas.microsoft.com/office/drawing/2014/main" id="{C2BC1265-E633-B997-C293-504E425C44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2764C2A-8618-F672-E944-CBDA8447A5E5}"/>
              </a:ext>
            </a:extLst>
          </p:cNvPr>
          <p:cNvSpPr>
            <a:spLocks noGrp="1"/>
          </p:cNvSpPr>
          <p:nvPr>
            <p:ph type="sldNum" sz="quarter" idx="12"/>
          </p:nvPr>
        </p:nvSpPr>
        <p:spPr/>
        <p:txBody>
          <a:bodyPr/>
          <a:lstStyle/>
          <a:p>
            <a:fld id="{4B48368C-5301-478D-BB4D-03238AEE4D00}" type="slidenum">
              <a:rPr lang="en-US" smtClean="0"/>
              <a:t>‹#›</a:t>
            </a:fld>
            <a:endParaRPr lang="en-US"/>
          </a:p>
        </p:txBody>
      </p:sp>
    </p:spTree>
    <p:extLst>
      <p:ext uri="{BB962C8B-B14F-4D97-AF65-F5344CB8AC3E}">
        <p14:creationId xmlns:p14="http://schemas.microsoft.com/office/powerpoint/2010/main" val="1798797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5748E9-8D49-3F1A-AC9D-5ABF639F58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C793238-D695-0948-8D95-099021865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8A4777C-7F25-E410-4166-4546270AD0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E7DF2AC-D620-164E-567C-163787684ECB}"/>
              </a:ext>
            </a:extLst>
          </p:cNvPr>
          <p:cNvSpPr>
            <a:spLocks noGrp="1"/>
          </p:cNvSpPr>
          <p:nvPr>
            <p:ph type="dt" sz="half" idx="10"/>
          </p:nvPr>
        </p:nvSpPr>
        <p:spPr/>
        <p:txBody>
          <a:bodyPr/>
          <a:lstStyle/>
          <a:p>
            <a:fld id="{86C62963-8D2B-401E-8D04-C35F135826E3}" type="datetimeFigureOut">
              <a:rPr lang="en-US" smtClean="0"/>
              <a:t>12/22/2025</a:t>
            </a:fld>
            <a:endParaRPr lang="en-US"/>
          </a:p>
        </p:txBody>
      </p:sp>
      <p:sp>
        <p:nvSpPr>
          <p:cNvPr id="6" name="Footer Placeholder 5">
            <a:extLst>
              <a:ext uri="{FF2B5EF4-FFF2-40B4-BE49-F238E27FC236}">
                <a16:creationId xmlns="" xmlns:a16="http://schemas.microsoft.com/office/drawing/2014/main" id="{195E64FA-08FC-A99B-4D88-1F6684B6F5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F66A413-2171-B231-3405-A5A6D035B44D}"/>
              </a:ext>
            </a:extLst>
          </p:cNvPr>
          <p:cNvSpPr>
            <a:spLocks noGrp="1"/>
          </p:cNvSpPr>
          <p:nvPr>
            <p:ph type="sldNum" sz="quarter" idx="12"/>
          </p:nvPr>
        </p:nvSpPr>
        <p:spPr/>
        <p:txBody>
          <a:bodyPr/>
          <a:lstStyle/>
          <a:p>
            <a:fld id="{4B48368C-5301-478D-BB4D-03238AEE4D00}" type="slidenum">
              <a:rPr lang="en-US" smtClean="0"/>
              <a:t>‹#›</a:t>
            </a:fld>
            <a:endParaRPr lang="en-US"/>
          </a:p>
        </p:txBody>
      </p:sp>
    </p:spTree>
    <p:extLst>
      <p:ext uri="{BB962C8B-B14F-4D97-AF65-F5344CB8AC3E}">
        <p14:creationId xmlns:p14="http://schemas.microsoft.com/office/powerpoint/2010/main" val="4061483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52F6A2-2E1B-2EFE-9C2B-913075C304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E3B5BDC-9A9F-7D4B-7FF8-7C300FC03B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D001F1D-CAB2-0590-06E5-04EA4CF9A2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AFD98EC-3BA1-67CB-AD28-CF56FE2D44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F06C7CA-7712-2C8C-CFC8-CAB7CD6A43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5C64017-A3CC-239D-A34F-DBA4ACC40D92}"/>
              </a:ext>
            </a:extLst>
          </p:cNvPr>
          <p:cNvSpPr>
            <a:spLocks noGrp="1"/>
          </p:cNvSpPr>
          <p:nvPr>
            <p:ph type="dt" sz="half" idx="10"/>
          </p:nvPr>
        </p:nvSpPr>
        <p:spPr/>
        <p:txBody>
          <a:bodyPr/>
          <a:lstStyle/>
          <a:p>
            <a:fld id="{86C62963-8D2B-401E-8D04-C35F135826E3}" type="datetimeFigureOut">
              <a:rPr lang="en-US" smtClean="0"/>
              <a:t>12/22/2025</a:t>
            </a:fld>
            <a:endParaRPr lang="en-US"/>
          </a:p>
        </p:txBody>
      </p:sp>
      <p:sp>
        <p:nvSpPr>
          <p:cNvPr id="8" name="Footer Placeholder 7">
            <a:extLst>
              <a:ext uri="{FF2B5EF4-FFF2-40B4-BE49-F238E27FC236}">
                <a16:creationId xmlns="" xmlns:a16="http://schemas.microsoft.com/office/drawing/2014/main" id="{0DE73991-F8F4-F763-85C8-05166BA791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FB0C5B1-4A41-09A2-5D2F-E60144574434}"/>
              </a:ext>
            </a:extLst>
          </p:cNvPr>
          <p:cNvSpPr>
            <a:spLocks noGrp="1"/>
          </p:cNvSpPr>
          <p:nvPr>
            <p:ph type="sldNum" sz="quarter" idx="12"/>
          </p:nvPr>
        </p:nvSpPr>
        <p:spPr/>
        <p:txBody>
          <a:bodyPr/>
          <a:lstStyle/>
          <a:p>
            <a:fld id="{4B48368C-5301-478D-BB4D-03238AEE4D00}" type="slidenum">
              <a:rPr lang="en-US" smtClean="0"/>
              <a:t>‹#›</a:t>
            </a:fld>
            <a:endParaRPr lang="en-US"/>
          </a:p>
        </p:txBody>
      </p:sp>
    </p:spTree>
    <p:extLst>
      <p:ext uri="{BB962C8B-B14F-4D97-AF65-F5344CB8AC3E}">
        <p14:creationId xmlns:p14="http://schemas.microsoft.com/office/powerpoint/2010/main" val="2719126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902A4C-0F41-CC06-4A3E-7EBEC1C2C7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CE81791-1542-AD93-C243-AE80E50A42E1}"/>
              </a:ext>
            </a:extLst>
          </p:cNvPr>
          <p:cNvSpPr>
            <a:spLocks noGrp="1"/>
          </p:cNvSpPr>
          <p:nvPr>
            <p:ph type="dt" sz="half" idx="10"/>
          </p:nvPr>
        </p:nvSpPr>
        <p:spPr/>
        <p:txBody>
          <a:bodyPr/>
          <a:lstStyle/>
          <a:p>
            <a:fld id="{86C62963-8D2B-401E-8D04-C35F135826E3}" type="datetimeFigureOut">
              <a:rPr lang="en-US" smtClean="0"/>
              <a:t>12/22/2025</a:t>
            </a:fld>
            <a:endParaRPr lang="en-US"/>
          </a:p>
        </p:txBody>
      </p:sp>
      <p:sp>
        <p:nvSpPr>
          <p:cNvPr id="4" name="Footer Placeholder 3">
            <a:extLst>
              <a:ext uri="{FF2B5EF4-FFF2-40B4-BE49-F238E27FC236}">
                <a16:creationId xmlns="" xmlns:a16="http://schemas.microsoft.com/office/drawing/2014/main" id="{CA235EC2-8DB3-4EED-6491-D60F572189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A8AFCD2-BBB8-A41A-F3BD-32106716C85A}"/>
              </a:ext>
            </a:extLst>
          </p:cNvPr>
          <p:cNvSpPr>
            <a:spLocks noGrp="1"/>
          </p:cNvSpPr>
          <p:nvPr>
            <p:ph type="sldNum" sz="quarter" idx="12"/>
          </p:nvPr>
        </p:nvSpPr>
        <p:spPr/>
        <p:txBody>
          <a:bodyPr/>
          <a:lstStyle/>
          <a:p>
            <a:fld id="{4B48368C-5301-478D-BB4D-03238AEE4D00}" type="slidenum">
              <a:rPr lang="en-US" smtClean="0"/>
              <a:t>‹#›</a:t>
            </a:fld>
            <a:endParaRPr lang="en-US"/>
          </a:p>
        </p:txBody>
      </p:sp>
    </p:spTree>
    <p:extLst>
      <p:ext uri="{BB962C8B-B14F-4D97-AF65-F5344CB8AC3E}">
        <p14:creationId xmlns:p14="http://schemas.microsoft.com/office/powerpoint/2010/main" val="3676391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D0206C0-DDF2-5E2A-3727-4191D8C0950E}"/>
              </a:ext>
            </a:extLst>
          </p:cNvPr>
          <p:cNvSpPr>
            <a:spLocks noGrp="1"/>
          </p:cNvSpPr>
          <p:nvPr>
            <p:ph type="dt" sz="half" idx="10"/>
          </p:nvPr>
        </p:nvSpPr>
        <p:spPr/>
        <p:txBody>
          <a:bodyPr/>
          <a:lstStyle/>
          <a:p>
            <a:fld id="{86C62963-8D2B-401E-8D04-C35F135826E3}" type="datetimeFigureOut">
              <a:rPr lang="en-US" smtClean="0"/>
              <a:t>12/22/2025</a:t>
            </a:fld>
            <a:endParaRPr lang="en-US"/>
          </a:p>
        </p:txBody>
      </p:sp>
      <p:sp>
        <p:nvSpPr>
          <p:cNvPr id="3" name="Footer Placeholder 2">
            <a:extLst>
              <a:ext uri="{FF2B5EF4-FFF2-40B4-BE49-F238E27FC236}">
                <a16:creationId xmlns="" xmlns:a16="http://schemas.microsoft.com/office/drawing/2014/main" id="{07CE65F3-F8EF-496A-8D38-7833C7FB5D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F6AA7013-4BBF-FB41-CCA6-A9FB872F1669}"/>
              </a:ext>
            </a:extLst>
          </p:cNvPr>
          <p:cNvSpPr>
            <a:spLocks noGrp="1"/>
          </p:cNvSpPr>
          <p:nvPr>
            <p:ph type="sldNum" sz="quarter" idx="12"/>
          </p:nvPr>
        </p:nvSpPr>
        <p:spPr/>
        <p:txBody>
          <a:bodyPr/>
          <a:lstStyle/>
          <a:p>
            <a:fld id="{4B48368C-5301-478D-BB4D-03238AEE4D00}" type="slidenum">
              <a:rPr lang="en-US" smtClean="0"/>
              <a:t>‹#›</a:t>
            </a:fld>
            <a:endParaRPr lang="en-US"/>
          </a:p>
        </p:txBody>
      </p:sp>
      <p:pic>
        <p:nvPicPr>
          <p:cNvPr id="6" name="Picture 5" descr="Logo&#10;&#10;Description automatically generated">
            <a:extLst>
              <a:ext uri="{FF2B5EF4-FFF2-40B4-BE49-F238E27FC236}">
                <a16:creationId xmlns="" xmlns:a16="http://schemas.microsoft.com/office/drawing/2014/main" id="{8A560A8E-CB06-DE66-7A65-8EC0E6A90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9267" y="322005"/>
            <a:ext cx="1845305" cy="1845305"/>
          </a:xfrm>
          <a:prstGeom prst="rect">
            <a:avLst/>
          </a:prstGeom>
        </p:spPr>
      </p:pic>
    </p:spTree>
    <p:extLst>
      <p:ext uri="{BB962C8B-B14F-4D97-AF65-F5344CB8AC3E}">
        <p14:creationId xmlns:p14="http://schemas.microsoft.com/office/powerpoint/2010/main" val="3666998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B173FE-EB22-CE39-B776-893DBCD95A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44A829C-237C-FA37-6FE1-9ADAB467B6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F502FBD-DCFD-7661-1EA3-38DC27C3B1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3F2A7B4-1A03-9037-F2DD-42A2153A264B}"/>
              </a:ext>
            </a:extLst>
          </p:cNvPr>
          <p:cNvSpPr>
            <a:spLocks noGrp="1"/>
          </p:cNvSpPr>
          <p:nvPr>
            <p:ph type="dt" sz="half" idx="10"/>
          </p:nvPr>
        </p:nvSpPr>
        <p:spPr/>
        <p:txBody>
          <a:bodyPr/>
          <a:lstStyle/>
          <a:p>
            <a:fld id="{86C62963-8D2B-401E-8D04-C35F135826E3}" type="datetimeFigureOut">
              <a:rPr lang="en-US" smtClean="0"/>
              <a:t>12/22/2025</a:t>
            </a:fld>
            <a:endParaRPr lang="en-US"/>
          </a:p>
        </p:txBody>
      </p:sp>
      <p:sp>
        <p:nvSpPr>
          <p:cNvPr id="6" name="Footer Placeholder 5">
            <a:extLst>
              <a:ext uri="{FF2B5EF4-FFF2-40B4-BE49-F238E27FC236}">
                <a16:creationId xmlns="" xmlns:a16="http://schemas.microsoft.com/office/drawing/2014/main" id="{E4CFB400-0BFA-7B54-E1B7-F700F7AD06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F2ED44F-A1BC-9D00-12B3-931F62B91998}"/>
              </a:ext>
            </a:extLst>
          </p:cNvPr>
          <p:cNvSpPr>
            <a:spLocks noGrp="1"/>
          </p:cNvSpPr>
          <p:nvPr>
            <p:ph type="sldNum" sz="quarter" idx="12"/>
          </p:nvPr>
        </p:nvSpPr>
        <p:spPr/>
        <p:txBody>
          <a:bodyPr/>
          <a:lstStyle/>
          <a:p>
            <a:fld id="{4B48368C-5301-478D-BB4D-03238AEE4D00}" type="slidenum">
              <a:rPr lang="en-US" smtClean="0"/>
              <a:t>‹#›</a:t>
            </a:fld>
            <a:endParaRPr lang="en-US"/>
          </a:p>
        </p:txBody>
      </p:sp>
    </p:spTree>
    <p:extLst>
      <p:ext uri="{BB962C8B-B14F-4D97-AF65-F5344CB8AC3E}">
        <p14:creationId xmlns:p14="http://schemas.microsoft.com/office/powerpoint/2010/main" val="3199978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195686-B53C-64FD-8AFD-2B2C1D91A0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90CF05B-4AA2-35D2-6E68-47EE3DE6EE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3CBF3D93-66A3-A3DC-9428-1FE914BC49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51492E1-095C-37DD-18E4-F972E4859B84}"/>
              </a:ext>
            </a:extLst>
          </p:cNvPr>
          <p:cNvSpPr>
            <a:spLocks noGrp="1"/>
          </p:cNvSpPr>
          <p:nvPr>
            <p:ph type="dt" sz="half" idx="10"/>
          </p:nvPr>
        </p:nvSpPr>
        <p:spPr/>
        <p:txBody>
          <a:bodyPr/>
          <a:lstStyle/>
          <a:p>
            <a:fld id="{86C62963-8D2B-401E-8D04-C35F135826E3}" type="datetimeFigureOut">
              <a:rPr lang="en-US" smtClean="0"/>
              <a:t>12/22/2025</a:t>
            </a:fld>
            <a:endParaRPr lang="en-US"/>
          </a:p>
        </p:txBody>
      </p:sp>
      <p:sp>
        <p:nvSpPr>
          <p:cNvPr id="6" name="Footer Placeholder 5">
            <a:extLst>
              <a:ext uri="{FF2B5EF4-FFF2-40B4-BE49-F238E27FC236}">
                <a16:creationId xmlns="" xmlns:a16="http://schemas.microsoft.com/office/drawing/2014/main" id="{B3BB46A0-583B-FA1B-A09D-7D186823AA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BEB8419-741D-288B-13FB-37AB868AC72C}"/>
              </a:ext>
            </a:extLst>
          </p:cNvPr>
          <p:cNvSpPr>
            <a:spLocks noGrp="1"/>
          </p:cNvSpPr>
          <p:nvPr>
            <p:ph type="sldNum" sz="quarter" idx="12"/>
          </p:nvPr>
        </p:nvSpPr>
        <p:spPr/>
        <p:txBody>
          <a:bodyPr/>
          <a:lstStyle/>
          <a:p>
            <a:fld id="{4B48368C-5301-478D-BB4D-03238AEE4D00}" type="slidenum">
              <a:rPr lang="en-US" smtClean="0"/>
              <a:t>‹#›</a:t>
            </a:fld>
            <a:endParaRPr lang="en-US"/>
          </a:p>
        </p:txBody>
      </p:sp>
    </p:spTree>
    <p:extLst>
      <p:ext uri="{BB962C8B-B14F-4D97-AF65-F5344CB8AC3E}">
        <p14:creationId xmlns:p14="http://schemas.microsoft.com/office/powerpoint/2010/main" val="702961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D7C774D-259D-7EC0-6C22-2D2F7BA1B9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7889377-B3AC-5D96-38FF-BD05D56350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9ABC0A8-3538-41A1-3B20-63A2DD3A1B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62963-8D2B-401E-8D04-C35F135826E3}" type="datetimeFigureOut">
              <a:rPr lang="en-US" smtClean="0"/>
              <a:t>12/22/2025</a:t>
            </a:fld>
            <a:endParaRPr lang="en-US"/>
          </a:p>
        </p:txBody>
      </p:sp>
      <p:sp>
        <p:nvSpPr>
          <p:cNvPr id="5" name="Footer Placeholder 4">
            <a:extLst>
              <a:ext uri="{FF2B5EF4-FFF2-40B4-BE49-F238E27FC236}">
                <a16:creationId xmlns="" xmlns:a16="http://schemas.microsoft.com/office/drawing/2014/main" id="{90AFE5B7-ED38-2126-DEB3-F666A56C85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22B0C2B7-87D5-A34C-B75F-48C7C588B6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8368C-5301-478D-BB4D-03238AEE4D00}" type="slidenum">
              <a:rPr lang="en-US" smtClean="0"/>
              <a:t>‹#›</a:t>
            </a:fld>
            <a:endParaRPr lang="en-US"/>
          </a:p>
        </p:txBody>
      </p:sp>
      <p:pic>
        <p:nvPicPr>
          <p:cNvPr id="8" name="Picture 7" descr="Clouds in the sky&#10;&#10;Description automatically generated with medium confidence">
            <a:extLst>
              <a:ext uri="{FF2B5EF4-FFF2-40B4-BE49-F238E27FC236}">
                <a16:creationId xmlns="" xmlns:a16="http://schemas.microsoft.com/office/drawing/2014/main" id="{1C6C99E7-DB70-A394-954B-C8D7D03CFBE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49736"/>
          </a:xfrm>
          <a:prstGeom prst="rect">
            <a:avLst/>
          </a:prstGeom>
        </p:spPr>
      </p:pic>
    </p:spTree>
    <p:extLst>
      <p:ext uri="{BB962C8B-B14F-4D97-AF65-F5344CB8AC3E}">
        <p14:creationId xmlns:p14="http://schemas.microsoft.com/office/powerpoint/2010/main" val="1645323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E2F20FC-145E-4034-86AC-8B4FEA629A51}" type="datetimeFigureOut">
              <a:rPr lang="zh-CN" altLang="en-US" smtClean="0">
                <a:solidFill>
                  <a:prstClr val="black">
                    <a:tint val="75000"/>
                  </a:prstClr>
                </a:solidFill>
              </a:rPr>
              <a:pPr defTabSz="457200"/>
              <a:t>2025/12/22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F5917A1-3B14-48C2-8A2E-F3CB7EC45231}" type="slidenum">
              <a:rPr lang="zh-CN" altLang="en-US" smtClean="0">
                <a:solidFill>
                  <a:prstClr val="black">
                    <a:tint val="75000"/>
                  </a:prstClr>
                </a:solidFill>
              </a:rPr>
              <a:pPr defTabSz="457200"/>
              <a:t>‹#›</a:t>
            </a:fld>
            <a:endParaRPr lang="zh-CN" altLang="en-US">
              <a:solidFill>
                <a:prstClr val="black">
                  <a:tint val="75000"/>
                </a:prstClr>
              </a:solidFill>
            </a:endParaRPr>
          </a:p>
        </p:txBody>
      </p:sp>
    </p:spTree>
    <p:extLst>
      <p:ext uri="{BB962C8B-B14F-4D97-AF65-F5344CB8AC3E}">
        <p14:creationId xmlns:p14="http://schemas.microsoft.com/office/powerpoint/2010/main" val="3903916306"/>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timing>
    <p:tnLst>
      <p:par>
        <p:cTn id="1" dur="indefinite" restart="never" nodeType="tmRoot"/>
      </p:par>
    </p:tnLst>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E2F20FC-145E-4034-86AC-8B4FEA629A51}" type="datetimeFigureOut">
              <a:rPr lang="zh-CN" altLang="en-US" smtClean="0">
                <a:solidFill>
                  <a:prstClr val="black">
                    <a:tint val="75000"/>
                  </a:prstClr>
                </a:solidFill>
              </a:rPr>
              <a:pPr defTabSz="457200"/>
              <a:t>2025/12/22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F5917A1-3B14-48C2-8A2E-F3CB7EC45231}" type="slidenum">
              <a:rPr lang="zh-CN" altLang="en-US" smtClean="0">
                <a:solidFill>
                  <a:prstClr val="black">
                    <a:tint val="75000"/>
                  </a:prstClr>
                </a:solidFill>
              </a:rPr>
              <a:pPr defTabSz="457200"/>
              <a:t>‹#›</a:t>
            </a:fld>
            <a:endParaRPr lang="zh-CN" altLang="en-US">
              <a:solidFill>
                <a:prstClr val="black">
                  <a:tint val="75000"/>
                </a:prstClr>
              </a:solidFill>
            </a:endParaRPr>
          </a:p>
        </p:txBody>
      </p:sp>
    </p:spTree>
    <p:extLst>
      <p:ext uri="{BB962C8B-B14F-4D97-AF65-F5344CB8AC3E}">
        <p14:creationId xmlns:p14="http://schemas.microsoft.com/office/powerpoint/2010/main" val="4255597936"/>
      </p:ext>
    </p:extLst>
  </p:cSld>
  <p:clrMap bg1="lt1" tx1="dk1" bg2="lt2" tx2="dk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timing>
    <p:tnLst>
      <p:par>
        <p:cTn id="1" dur="indefinite" restart="never" nodeType="tmRoot"/>
      </p:par>
    </p:tnLst>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E2F20FC-145E-4034-86AC-8B4FEA629A51}" type="datetimeFigureOut">
              <a:rPr lang="zh-CN" altLang="en-US" smtClean="0">
                <a:solidFill>
                  <a:prstClr val="black">
                    <a:tint val="75000"/>
                  </a:prstClr>
                </a:solidFill>
              </a:rPr>
              <a:pPr defTabSz="457200"/>
              <a:t>2025/12/22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F5917A1-3B14-48C2-8A2E-F3CB7EC45231}" type="slidenum">
              <a:rPr lang="zh-CN" altLang="en-US" smtClean="0">
                <a:solidFill>
                  <a:prstClr val="black">
                    <a:tint val="75000"/>
                  </a:prstClr>
                </a:solidFill>
              </a:rPr>
              <a:pPr defTabSz="457200"/>
              <a:t>‹#›</a:t>
            </a:fld>
            <a:endParaRPr lang="zh-CN" altLang="en-US">
              <a:solidFill>
                <a:prstClr val="black">
                  <a:tint val="75000"/>
                </a:prstClr>
              </a:solidFill>
            </a:endParaRPr>
          </a:p>
        </p:txBody>
      </p:sp>
    </p:spTree>
    <p:extLst>
      <p:ext uri="{BB962C8B-B14F-4D97-AF65-F5344CB8AC3E}">
        <p14:creationId xmlns:p14="http://schemas.microsoft.com/office/powerpoint/2010/main" val="1679050451"/>
      </p:ext>
    </p:extLst>
  </p:cSld>
  <p:clrMap bg1="lt1" tx1="dk1" bg2="lt2" tx2="dk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timing>
    <p:tnLst>
      <p:par>
        <p:cTn id="1" dur="indefinite" restart="never" nodeType="tmRoot"/>
      </p:par>
    </p:tnLst>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E2F20FC-145E-4034-86AC-8B4FEA629A51}" type="datetimeFigureOut">
              <a:rPr lang="zh-CN" altLang="en-US" smtClean="0">
                <a:solidFill>
                  <a:prstClr val="black">
                    <a:tint val="75000"/>
                  </a:prstClr>
                </a:solidFill>
              </a:rPr>
              <a:pPr defTabSz="457200"/>
              <a:t>2025/12/22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F5917A1-3B14-48C2-8A2E-F3CB7EC45231}" type="slidenum">
              <a:rPr lang="zh-CN" altLang="en-US" smtClean="0">
                <a:solidFill>
                  <a:prstClr val="black">
                    <a:tint val="75000"/>
                  </a:prstClr>
                </a:solidFill>
              </a:rPr>
              <a:pPr defTabSz="457200"/>
              <a:t>‹#›</a:t>
            </a:fld>
            <a:endParaRPr lang="zh-CN" altLang="en-US">
              <a:solidFill>
                <a:prstClr val="black">
                  <a:tint val="75000"/>
                </a:prstClr>
              </a:solidFill>
            </a:endParaRPr>
          </a:p>
        </p:txBody>
      </p:sp>
    </p:spTree>
    <p:extLst>
      <p:ext uri="{BB962C8B-B14F-4D97-AF65-F5344CB8AC3E}">
        <p14:creationId xmlns:p14="http://schemas.microsoft.com/office/powerpoint/2010/main" val="4145015858"/>
      </p:ext>
    </p:extLst>
  </p:cSld>
  <p:clrMap bg1="lt1" tx1="dk1" bg2="lt2" tx2="dk2" accent1="accent1" accent2="accent2" accent3="accent3" accent4="accent4" accent5="accent5" accent6="accent6" hlink="hlink" folHlink="folHlink"/>
  <p:sldLayoutIdLst>
    <p:sldLayoutId id="2147483669" r:id="rId1"/>
  </p:sldLayoutIdLst>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timing>
    <p:tnLst>
      <p:par>
        <p:cTn id="1" dur="indefinite" restart="never" nodeType="tmRoot"/>
      </p:par>
    </p:tnLst>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E2F20FC-145E-4034-86AC-8B4FEA629A51}" type="datetimeFigureOut">
              <a:rPr lang="zh-CN" altLang="en-US" smtClean="0">
                <a:solidFill>
                  <a:prstClr val="black">
                    <a:tint val="75000"/>
                  </a:prstClr>
                </a:solidFill>
              </a:rPr>
              <a:pPr defTabSz="457200"/>
              <a:t>2025/12/22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F5917A1-3B14-48C2-8A2E-F3CB7EC45231}" type="slidenum">
              <a:rPr lang="zh-CN" altLang="en-US" smtClean="0">
                <a:solidFill>
                  <a:prstClr val="black">
                    <a:tint val="75000"/>
                  </a:prstClr>
                </a:solidFill>
              </a:rPr>
              <a:pPr defTabSz="457200"/>
              <a:t>‹#›</a:t>
            </a:fld>
            <a:endParaRPr lang="zh-CN" altLang="en-US">
              <a:solidFill>
                <a:prstClr val="black">
                  <a:tint val="75000"/>
                </a:prstClr>
              </a:solidFill>
            </a:endParaRPr>
          </a:p>
        </p:txBody>
      </p:sp>
    </p:spTree>
    <p:extLst>
      <p:ext uri="{BB962C8B-B14F-4D97-AF65-F5344CB8AC3E}">
        <p14:creationId xmlns:p14="http://schemas.microsoft.com/office/powerpoint/2010/main" val="903854962"/>
      </p:ext>
    </p:extLst>
  </p:cSld>
  <p:clrMap bg1="lt1" tx1="dk1" bg2="lt2" tx2="dk2" accent1="accent1" accent2="accent2" accent3="accent3" accent4="accent4" accent5="accent5" accent6="accent6" hlink="hlink" folHlink="folHlink"/>
  <p:sldLayoutIdLst>
    <p:sldLayoutId id="2147483671" r:id="rId1"/>
  </p:sldLayoutIdLst>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timing>
    <p:tnLst>
      <p:par>
        <p:cTn id="1" dur="indefinite" restart="never" nodeType="tmRoot"/>
      </p:par>
    </p:tnLst>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E2F20FC-145E-4034-86AC-8B4FEA629A51}" type="datetimeFigureOut">
              <a:rPr lang="zh-CN" altLang="en-US" smtClean="0">
                <a:solidFill>
                  <a:prstClr val="black">
                    <a:tint val="75000"/>
                  </a:prstClr>
                </a:solidFill>
              </a:rPr>
              <a:pPr defTabSz="457200"/>
              <a:t>2025/12/22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F5917A1-3B14-48C2-8A2E-F3CB7EC45231}" type="slidenum">
              <a:rPr lang="zh-CN" altLang="en-US" smtClean="0">
                <a:solidFill>
                  <a:prstClr val="black">
                    <a:tint val="75000"/>
                  </a:prstClr>
                </a:solidFill>
              </a:rPr>
              <a:pPr defTabSz="457200"/>
              <a:t>‹#›</a:t>
            </a:fld>
            <a:endParaRPr lang="zh-CN" altLang="en-US">
              <a:solidFill>
                <a:prstClr val="black">
                  <a:tint val="75000"/>
                </a:prstClr>
              </a:solidFill>
            </a:endParaRPr>
          </a:p>
        </p:txBody>
      </p:sp>
    </p:spTree>
    <p:extLst>
      <p:ext uri="{BB962C8B-B14F-4D97-AF65-F5344CB8AC3E}">
        <p14:creationId xmlns:p14="http://schemas.microsoft.com/office/powerpoint/2010/main" val="366626099"/>
      </p:ext>
    </p:extLst>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timing>
    <p:tnLst>
      <p:par>
        <p:cTn id="1" dur="indefinite" restart="never" nodeType="tmRoot"/>
      </p:par>
    </p:tnLst>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g"/><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4">
            <a:extLst>
              <a:ext uri="{FF2B5EF4-FFF2-40B4-BE49-F238E27FC236}">
                <a16:creationId xmlns="" xmlns:a16="http://schemas.microsoft.com/office/drawing/2014/main" id="{B1A5C529-901F-D16C-33BC-C8BC64E3D3BB}"/>
              </a:ext>
            </a:extLst>
          </p:cNvPr>
          <p:cNvGrpSpPr>
            <a:grpSpLocks noChangeAspect="1"/>
          </p:cNvGrpSpPr>
          <p:nvPr/>
        </p:nvGrpSpPr>
        <p:grpSpPr bwMode="auto">
          <a:xfrm>
            <a:off x="-193088" y="5515199"/>
            <a:ext cx="12831097" cy="1340263"/>
            <a:chOff x="0" y="1761"/>
            <a:chExt cx="7678" cy="802"/>
          </a:xfrm>
        </p:grpSpPr>
        <p:grpSp>
          <p:nvGrpSpPr>
            <p:cNvPr id="56" name="Group 205">
              <a:extLst>
                <a:ext uri="{FF2B5EF4-FFF2-40B4-BE49-F238E27FC236}">
                  <a16:creationId xmlns="" xmlns:a16="http://schemas.microsoft.com/office/drawing/2014/main" id="{F401F19C-47C2-467D-D72A-7C1C891A71B6}"/>
                </a:ext>
              </a:extLst>
            </p:cNvPr>
            <p:cNvGrpSpPr>
              <a:grpSpLocks/>
            </p:cNvGrpSpPr>
            <p:nvPr/>
          </p:nvGrpSpPr>
          <p:grpSpPr bwMode="auto">
            <a:xfrm>
              <a:off x="0" y="1761"/>
              <a:ext cx="7678" cy="802"/>
              <a:chOff x="0" y="1761"/>
              <a:chExt cx="7678" cy="802"/>
            </a:xfrm>
          </p:grpSpPr>
          <p:sp>
            <p:nvSpPr>
              <p:cNvPr id="157" name="Freeform 5">
                <a:extLst>
                  <a:ext uri="{FF2B5EF4-FFF2-40B4-BE49-F238E27FC236}">
                    <a16:creationId xmlns="" xmlns:a16="http://schemas.microsoft.com/office/drawing/2014/main" id="{EC9C010D-71A5-BB7C-EF43-11B504682305}"/>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8" name="Freeform 6">
                <a:extLst>
                  <a:ext uri="{FF2B5EF4-FFF2-40B4-BE49-F238E27FC236}">
                    <a16:creationId xmlns="" xmlns:a16="http://schemas.microsoft.com/office/drawing/2014/main" id="{AA90947F-D019-258E-728E-EE54578BDB14}"/>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9" name="Rectangle 7">
                <a:extLst>
                  <a:ext uri="{FF2B5EF4-FFF2-40B4-BE49-F238E27FC236}">
                    <a16:creationId xmlns="" xmlns:a16="http://schemas.microsoft.com/office/drawing/2014/main" id="{7C7C839F-79EF-5E5D-D9D6-921D08967984}"/>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0" name="Freeform 8">
                <a:extLst>
                  <a:ext uri="{FF2B5EF4-FFF2-40B4-BE49-F238E27FC236}">
                    <a16:creationId xmlns="" xmlns:a16="http://schemas.microsoft.com/office/drawing/2014/main" id="{7E670ECB-6101-BF3B-B3F4-76CB4C28DD7F}"/>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1" name="Freeform 9">
                <a:extLst>
                  <a:ext uri="{FF2B5EF4-FFF2-40B4-BE49-F238E27FC236}">
                    <a16:creationId xmlns="" xmlns:a16="http://schemas.microsoft.com/office/drawing/2014/main" id="{63027096-5726-DB11-277F-38550028A941}"/>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2" name="Freeform 10">
                <a:extLst>
                  <a:ext uri="{FF2B5EF4-FFF2-40B4-BE49-F238E27FC236}">
                    <a16:creationId xmlns="" xmlns:a16="http://schemas.microsoft.com/office/drawing/2014/main" id="{8C90826C-42EC-BD9C-DC56-263988C7974A}"/>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3" name="Rectangle 11">
                <a:extLst>
                  <a:ext uri="{FF2B5EF4-FFF2-40B4-BE49-F238E27FC236}">
                    <a16:creationId xmlns="" xmlns:a16="http://schemas.microsoft.com/office/drawing/2014/main" id="{E9835C21-0368-E0E8-DC0D-0A1F7D382105}"/>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4" name="Freeform 12">
                <a:extLst>
                  <a:ext uri="{FF2B5EF4-FFF2-40B4-BE49-F238E27FC236}">
                    <a16:creationId xmlns="" xmlns:a16="http://schemas.microsoft.com/office/drawing/2014/main" id="{E378879F-38DE-3A04-3E8A-CEACA00AF11E}"/>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5" name="Freeform 13">
                <a:extLst>
                  <a:ext uri="{FF2B5EF4-FFF2-40B4-BE49-F238E27FC236}">
                    <a16:creationId xmlns="" xmlns:a16="http://schemas.microsoft.com/office/drawing/2014/main" id="{CA9FFB4E-0D94-B8FE-A164-917DA41827A3}"/>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6" name="Freeform 14">
                <a:extLst>
                  <a:ext uri="{FF2B5EF4-FFF2-40B4-BE49-F238E27FC236}">
                    <a16:creationId xmlns="" xmlns:a16="http://schemas.microsoft.com/office/drawing/2014/main" id="{CBC6797F-40CF-0E98-5C96-0D36885DB6FC}"/>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7" name="Rectangle 15">
                <a:extLst>
                  <a:ext uri="{FF2B5EF4-FFF2-40B4-BE49-F238E27FC236}">
                    <a16:creationId xmlns="" xmlns:a16="http://schemas.microsoft.com/office/drawing/2014/main" id="{DAC10FD1-9060-88EC-9220-28C20DDF506B}"/>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8" name="Freeform 16">
                <a:extLst>
                  <a:ext uri="{FF2B5EF4-FFF2-40B4-BE49-F238E27FC236}">
                    <a16:creationId xmlns="" xmlns:a16="http://schemas.microsoft.com/office/drawing/2014/main" id="{E2F41318-D112-48E7-FEA3-307BF27E3D79}"/>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9" name="Freeform 17">
                <a:extLst>
                  <a:ext uri="{FF2B5EF4-FFF2-40B4-BE49-F238E27FC236}">
                    <a16:creationId xmlns="" xmlns:a16="http://schemas.microsoft.com/office/drawing/2014/main" id="{1385F431-A22F-66A1-7AFF-094886471A08}"/>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0" name="Freeform 18">
                <a:extLst>
                  <a:ext uri="{FF2B5EF4-FFF2-40B4-BE49-F238E27FC236}">
                    <a16:creationId xmlns="" xmlns:a16="http://schemas.microsoft.com/office/drawing/2014/main" id="{CD782D1A-7858-0F2A-2F29-AD5DFFBFD08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1" name="Rectangle 19">
                <a:extLst>
                  <a:ext uri="{FF2B5EF4-FFF2-40B4-BE49-F238E27FC236}">
                    <a16:creationId xmlns="" xmlns:a16="http://schemas.microsoft.com/office/drawing/2014/main" id="{E18BDF76-E011-19B7-EB8A-71505C9122C9}"/>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2" name="Freeform 20">
                <a:extLst>
                  <a:ext uri="{FF2B5EF4-FFF2-40B4-BE49-F238E27FC236}">
                    <a16:creationId xmlns="" xmlns:a16="http://schemas.microsoft.com/office/drawing/2014/main" id="{70A9EF7A-C584-6D6D-9610-EC8DF1B5B875}"/>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3" name="Freeform 21">
                <a:extLst>
                  <a:ext uri="{FF2B5EF4-FFF2-40B4-BE49-F238E27FC236}">
                    <a16:creationId xmlns="" xmlns:a16="http://schemas.microsoft.com/office/drawing/2014/main" id="{8AC1502D-0613-1621-D5EC-FA8AF1915C30}"/>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4" name="Freeform 22">
                <a:extLst>
                  <a:ext uri="{FF2B5EF4-FFF2-40B4-BE49-F238E27FC236}">
                    <a16:creationId xmlns="" xmlns:a16="http://schemas.microsoft.com/office/drawing/2014/main" id="{C095BCE5-4E74-4A0D-917E-9F4100EA4BB0}"/>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5" name="Rectangle 23">
                <a:extLst>
                  <a:ext uri="{FF2B5EF4-FFF2-40B4-BE49-F238E27FC236}">
                    <a16:creationId xmlns="" xmlns:a16="http://schemas.microsoft.com/office/drawing/2014/main" id="{FAE555C8-1C38-6C77-389D-CC0A2AAD0C0A}"/>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6" name="Freeform 24">
                <a:extLst>
                  <a:ext uri="{FF2B5EF4-FFF2-40B4-BE49-F238E27FC236}">
                    <a16:creationId xmlns="" xmlns:a16="http://schemas.microsoft.com/office/drawing/2014/main" id="{82591187-0E1C-1701-01A8-BC97A748245A}"/>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7" name="Rectangle 25">
                <a:extLst>
                  <a:ext uri="{FF2B5EF4-FFF2-40B4-BE49-F238E27FC236}">
                    <a16:creationId xmlns="" xmlns:a16="http://schemas.microsoft.com/office/drawing/2014/main" id="{46739128-A8DE-04E0-30EF-516314484C04}"/>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8" name="Oval 26">
                <a:extLst>
                  <a:ext uri="{FF2B5EF4-FFF2-40B4-BE49-F238E27FC236}">
                    <a16:creationId xmlns="" xmlns:a16="http://schemas.microsoft.com/office/drawing/2014/main" id="{EE02F8B0-F66D-DA60-A179-500A88D39205}"/>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9" name="Freeform 27">
                <a:extLst>
                  <a:ext uri="{FF2B5EF4-FFF2-40B4-BE49-F238E27FC236}">
                    <a16:creationId xmlns="" xmlns:a16="http://schemas.microsoft.com/office/drawing/2014/main" id="{D4954BF4-9BB0-17A5-EDD8-46175524C7D8}"/>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0" name="Freeform 28">
                <a:extLst>
                  <a:ext uri="{FF2B5EF4-FFF2-40B4-BE49-F238E27FC236}">
                    <a16:creationId xmlns="" xmlns:a16="http://schemas.microsoft.com/office/drawing/2014/main" id="{06A824FB-E787-9AA6-BCB0-A351DA2C3889}"/>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1" name="Rectangle 29">
                <a:extLst>
                  <a:ext uri="{FF2B5EF4-FFF2-40B4-BE49-F238E27FC236}">
                    <a16:creationId xmlns="" xmlns:a16="http://schemas.microsoft.com/office/drawing/2014/main" id="{B5595AF4-6E6A-0C65-95DC-883B893DFD7A}"/>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2" name="Oval 30">
                <a:extLst>
                  <a:ext uri="{FF2B5EF4-FFF2-40B4-BE49-F238E27FC236}">
                    <a16:creationId xmlns="" xmlns:a16="http://schemas.microsoft.com/office/drawing/2014/main" id="{27B0C41A-15F0-FCD6-9E7D-6764BC96C32C}"/>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3" name="Freeform 31">
                <a:extLst>
                  <a:ext uri="{FF2B5EF4-FFF2-40B4-BE49-F238E27FC236}">
                    <a16:creationId xmlns="" xmlns:a16="http://schemas.microsoft.com/office/drawing/2014/main" id="{98011969-5D8C-BE03-4321-90B1EB5D9A96}"/>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4" name="Freeform 32">
                <a:extLst>
                  <a:ext uri="{FF2B5EF4-FFF2-40B4-BE49-F238E27FC236}">
                    <a16:creationId xmlns="" xmlns:a16="http://schemas.microsoft.com/office/drawing/2014/main" id="{EC2E2282-98B8-D620-A10C-78347FE0C855}"/>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5" name="Rectangle 33">
                <a:extLst>
                  <a:ext uri="{FF2B5EF4-FFF2-40B4-BE49-F238E27FC236}">
                    <a16:creationId xmlns="" xmlns:a16="http://schemas.microsoft.com/office/drawing/2014/main" id="{D53A648A-124A-BD59-E4B0-F521956E52A6}"/>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6" name="Oval 34">
                <a:extLst>
                  <a:ext uri="{FF2B5EF4-FFF2-40B4-BE49-F238E27FC236}">
                    <a16:creationId xmlns="" xmlns:a16="http://schemas.microsoft.com/office/drawing/2014/main" id="{4E2096CF-F1F8-B0FD-4552-D8FEA10FFB07}"/>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7" name="Freeform 35">
                <a:extLst>
                  <a:ext uri="{FF2B5EF4-FFF2-40B4-BE49-F238E27FC236}">
                    <a16:creationId xmlns="" xmlns:a16="http://schemas.microsoft.com/office/drawing/2014/main" id="{B5F5CEE3-4EE6-B5CE-4673-A0F8B126F556}"/>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8" name="Freeform 36">
                <a:extLst>
                  <a:ext uri="{FF2B5EF4-FFF2-40B4-BE49-F238E27FC236}">
                    <a16:creationId xmlns="" xmlns:a16="http://schemas.microsoft.com/office/drawing/2014/main" id="{B47283E9-523B-FBDE-36FC-AAF41A20CC8A}"/>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9" name="Rectangle 37">
                <a:extLst>
                  <a:ext uri="{FF2B5EF4-FFF2-40B4-BE49-F238E27FC236}">
                    <a16:creationId xmlns="" xmlns:a16="http://schemas.microsoft.com/office/drawing/2014/main" id="{994AD2E7-8878-4452-813A-D93DA56E1303}"/>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0" name="Oval 38">
                <a:extLst>
                  <a:ext uri="{FF2B5EF4-FFF2-40B4-BE49-F238E27FC236}">
                    <a16:creationId xmlns="" xmlns:a16="http://schemas.microsoft.com/office/drawing/2014/main" id="{42E113EA-9AAA-F2AB-AF2C-42DEC9F5C836}"/>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1" name="Freeform 39">
                <a:extLst>
                  <a:ext uri="{FF2B5EF4-FFF2-40B4-BE49-F238E27FC236}">
                    <a16:creationId xmlns="" xmlns:a16="http://schemas.microsoft.com/office/drawing/2014/main" id="{C7AF7F70-5E90-9CA2-9FF3-41DBFC3DF4E4}"/>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2" name="Freeform 40">
                <a:extLst>
                  <a:ext uri="{FF2B5EF4-FFF2-40B4-BE49-F238E27FC236}">
                    <a16:creationId xmlns="" xmlns:a16="http://schemas.microsoft.com/office/drawing/2014/main" id="{EDB2911D-8A5B-AA4E-B7BA-4E7EDCE7EE8F}"/>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3" name="Freeform 41">
                <a:extLst>
                  <a:ext uri="{FF2B5EF4-FFF2-40B4-BE49-F238E27FC236}">
                    <a16:creationId xmlns="" xmlns:a16="http://schemas.microsoft.com/office/drawing/2014/main" id="{4D17699A-6790-423B-1831-706FFC657ACA}"/>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4" name="Freeform 42">
                <a:extLst>
                  <a:ext uri="{FF2B5EF4-FFF2-40B4-BE49-F238E27FC236}">
                    <a16:creationId xmlns="" xmlns:a16="http://schemas.microsoft.com/office/drawing/2014/main" id="{7297E518-033E-C27B-B969-9DAF5532E106}"/>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5" name="Freeform 43">
                <a:extLst>
                  <a:ext uri="{FF2B5EF4-FFF2-40B4-BE49-F238E27FC236}">
                    <a16:creationId xmlns="" xmlns:a16="http://schemas.microsoft.com/office/drawing/2014/main" id="{3E7F1959-196D-E05D-46F4-A095527ED932}"/>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6" name="Freeform 44">
                <a:extLst>
                  <a:ext uri="{FF2B5EF4-FFF2-40B4-BE49-F238E27FC236}">
                    <a16:creationId xmlns="" xmlns:a16="http://schemas.microsoft.com/office/drawing/2014/main" id="{62C5A65A-5FA2-D4A0-45E6-77E46FF8796C}"/>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7" name="Freeform 45">
                <a:extLst>
                  <a:ext uri="{FF2B5EF4-FFF2-40B4-BE49-F238E27FC236}">
                    <a16:creationId xmlns="" xmlns:a16="http://schemas.microsoft.com/office/drawing/2014/main" id="{DB842032-9A4D-F5DB-DE7F-3F1833EA800B}"/>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8" name="Freeform 46">
                <a:extLst>
                  <a:ext uri="{FF2B5EF4-FFF2-40B4-BE49-F238E27FC236}">
                    <a16:creationId xmlns="" xmlns:a16="http://schemas.microsoft.com/office/drawing/2014/main" id="{C0CB9BB4-F398-A90B-F74C-EA335418F1A5}"/>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9" name="Rectangle 47">
                <a:extLst>
                  <a:ext uri="{FF2B5EF4-FFF2-40B4-BE49-F238E27FC236}">
                    <a16:creationId xmlns="" xmlns:a16="http://schemas.microsoft.com/office/drawing/2014/main" id="{7804091C-9E5A-AC96-E334-6B7FC66E07C3}"/>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0" name="Oval 48">
                <a:extLst>
                  <a:ext uri="{FF2B5EF4-FFF2-40B4-BE49-F238E27FC236}">
                    <a16:creationId xmlns="" xmlns:a16="http://schemas.microsoft.com/office/drawing/2014/main" id="{C8D71446-5EC9-1AC0-DEED-A738B2533531}"/>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1" name="Freeform 49">
                <a:extLst>
                  <a:ext uri="{FF2B5EF4-FFF2-40B4-BE49-F238E27FC236}">
                    <a16:creationId xmlns="" xmlns:a16="http://schemas.microsoft.com/office/drawing/2014/main" id="{E04CEF40-F048-DABD-1D4A-2BF8F6267DBF}"/>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2" name="Freeform 50">
                <a:extLst>
                  <a:ext uri="{FF2B5EF4-FFF2-40B4-BE49-F238E27FC236}">
                    <a16:creationId xmlns="" xmlns:a16="http://schemas.microsoft.com/office/drawing/2014/main" id="{26F4F4B8-24C4-D0C5-A01F-BC7E4CFA47B5}"/>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3" name="Freeform 51">
                <a:extLst>
                  <a:ext uri="{FF2B5EF4-FFF2-40B4-BE49-F238E27FC236}">
                    <a16:creationId xmlns="" xmlns:a16="http://schemas.microsoft.com/office/drawing/2014/main" id="{54E87885-9B64-A6D7-2B7E-C0FBA73F0EEF}"/>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4" name="Freeform 52">
                <a:extLst>
                  <a:ext uri="{FF2B5EF4-FFF2-40B4-BE49-F238E27FC236}">
                    <a16:creationId xmlns="" xmlns:a16="http://schemas.microsoft.com/office/drawing/2014/main" id="{C6F2DA41-0941-EB1E-4AAB-93CBD4B0195F}"/>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5" name="Freeform 53">
                <a:extLst>
                  <a:ext uri="{FF2B5EF4-FFF2-40B4-BE49-F238E27FC236}">
                    <a16:creationId xmlns="" xmlns:a16="http://schemas.microsoft.com/office/drawing/2014/main" id="{1AD76FD1-6528-EF85-49E9-16779950EFDE}"/>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6" name="Freeform 54">
                <a:extLst>
                  <a:ext uri="{FF2B5EF4-FFF2-40B4-BE49-F238E27FC236}">
                    <a16:creationId xmlns="" xmlns:a16="http://schemas.microsoft.com/office/drawing/2014/main" id="{EE50C7E2-1E17-8AA4-2FAE-0645B1959964}"/>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7" name="Freeform 55">
                <a:extLst>
                  <a:ext uri="{FF2B5EF4-FFF2-40B4-BE49-F238E27FC236}">
                    <a16:creationId xmlns="" xmlns:a16="http://schemas.microsoft.com/office/drawing/2014/main" id="{A4A5262F-46F1-CA8B-4A11-E99E6996211A}"/>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8" name="Freeform 56">
                <a:extLst>
                  <a:ext uri="{FF2B5EF4-FFF2-40B4-BE49-F238E27FC236}">
                    <a16:creationId xmlns="" xmlns:a16="http://schemas.microsoft.com/office/drawing/2014/main" id="{EAB623AE-8E08-1BAF-14EA-ECBAFCED12C5}"/>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9" name="Rectangle 57">
                <a:extLst>
                  <a:ext uri="{FF2B5EF4-FFF2-40B4-BE49-F238E27FC236}">
                    <a16:creationId xmlns="" xmlns:a16="http://schemas.microsoft.com/office/drawing/2014/main" id="{F552F246-9FBC-7A88-FCE8-EF40594C5322}"/>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0" name="Oval 58">
                <a:extLst>
                  <a:ext uri="{FF2B5EF4-FFF2-40B4-BE49-F238E27FC236}">
                    <a16:creationId xmlns="" xmlns:a16="http://schemas.microsoft.com/office/drawing/2014/main" id="{7EEB1C08-BFBD-F064-B4F2-DFE85E0739C4}"/>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1" name="Freeform 59">
                <a:extLst>
                  <a:ext uri="{FF2B5EF4-FFF2-40B4-BE49-F238E27FC236}">
                    <a16:creationId xmlns="" xmlns:a16="http://schemas.microsoft.com/office/drawing/2014/main" id="{546F83B2-67B2-1B22-9600-65D4E0F7E45E}"/>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2" name="Freeform 60">
                <a:extLst>
                  <a:ext uri="{FF2B5EF4-FFF2-40B4-BE49-F238E27FC236}">
                    <a16:creationId xmlns="" xmlns:a16="http://schemas.microsoft.com/office/drawing/2014/main" id="{FAD574B9-C832-3944-AC0C-AEB9188F361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3" name="Freeform 61">
                <a:extLst>
                  <a:ext uri="{FF2B5EF4-FFF2-40B4-BE49-F238E27FC236}">
                    <a16:creationId xmlns="" xmlns:a16="http://schemas.microsoft.com/office/drawing/2014/main" id="{18E6E9E6-D75A-F392-7FC2-526F4821D012}"/>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4" name="Freeform 62">
                <a:extLst>
                  <a:ext uri="{FF2B5EF4-FFF2-40B4-BE49-F238E27FC236}">
                    <a16:creationId xmlns="" xmlns:a16="http://schemas.microsoft.com/office/drawing/2014/main" id="{ED03C84B-47E0-B76A-42E0-F890C0E5D3B1}"/>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5" name="Freeform 63">
                <a:extLst>
                  <a:ext uri="{FF2B5EF4-FFF2-40B4-BE49-F238E27FC236}">
                    <a16:creationId xmlns="" xmlns:a16="http://schemas.microsoft.com/office/drawing/2014/main" id="{0756DE45-7BD4-65F2-C00E-04CB1CEECCA4}"/>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6" name="Freeform 64">
                <a:extLst>
                  <a:ext uri="{FF2B5EF4-FFF2-40B4-BE49-F238E27FC236}">
                    <a16:creationId xmlns="" xmlns:a16="http://schemas.microsoft.com/office/drawing/2014/main" id="{6884F6B7-19E0-175F-DD11-A27A39C6BCC4}"/>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7" name="Freeform 65">
                <a:extLst>
                  <a:ext uri="{FF2B5EF4-FFF2-40B4-BE49-F238E27FC236}">
                    <a16:creationId xmlns="" xmlns:a16="http://schemas.microsoft.com/office/drawing/2014/main" id="{4B769BBF-45C0-44C2-1062-02FD4B221EAB}"/>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8" name="Freeform 66">
                <a:extLst>
                  <a:ext uri="{FF2B5EF4-FFF2-40B4-BE49-F238E27FC236}">
                    <a16:creationId xmlns="" xmlns:a16="http://schemas.microsoft.com/office/drawing/2014/main" id="{3D56B33E-2AA8-45CB-D582-42C53780ED6F}"/>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9" name="Freeform 67">
                <a:extLst>
                  <a:ext uri="{FF2B5EF4-FFF2-40B4-BE49-F238E27FC236}">
                    <a16:creationId xmlns="" xmlns:a16="http://schemas.microsoft.com/office/drawing/2014/main" id="{6B69F828-C891-91F3-5FCE-FD7FC2595B13}"/>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0" name="Freeform 68">
                <a:extLst>
                  <a:ext uri="{FF2B5EF4-FFF2-40B4-BE49-F238E27FC236}">
                    <a16:creationId xmlns="" xmlns:a16="http://schemas.microsoft.com/office/drawing/2014/main" id="{9F142536-F786-CE0A-3FB8-6B4A991DA596}"/>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1" name="Rectangle 69">
                <a:extLst>
                  <a:ext uri="{FF2B5EF4-FFF2-40B4-BE49-F238E27FC236}">
                    <a16:creationId xmlns="" xmlns:a16="http://schemas.microsoft.com/office/drawing/2014/main" id="{D2812BE3-61D2-907D-67EA-6BAAB11E4C7F}"/>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2" name="Freeform 70">
                <a:extLst>
                  <a:ext uri="{FF2B5EF4-FFF2-40B4-BE49-F238E27FC236}">
                    <a16:creationId xmlns="" xmlns:a16="http://schemas.microsoft.com/office/drawing/2014/main" id="{179AE5B1-3812-A2E0-3FE0-E13BC853DCBE}"/>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3" name="Freeform 71">
                <a:extLst>
                  <a:ext uri="{FF2B5EF4-FFF2-40B4-BE49-F238E27FC236}">
                    <a16:creationId xmlns="" xmlns:a16="http://schemas.microsoft.com/office/drawing/2014/main" id="{D72D8A17-663A-A31D-EC73-5AB47451A3BB}"/>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4" name="Freeform 72">
                <a:extLst>
                  <a:ext uri="{FF2B5EF4-FFF2-40B4-BE49-F238E27FC236}">
                    <a16:creationId xmlns="" xmlns:a16="http://schemas.microsoft.com/office/drawing/2014/main" id="{C4024EF9-2831-7D89-684D-4A8A096A6D98}"/>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5" name="Freeform 73">
                <a:extLst>
                  <a:ext uri="{FF2B5EF4-FFF2-40B4-BE49-F238E27FC236}">
                    <a16:creationId xmlns="" xmlns:a16="http://schemas.microsoft.com/office/drawing/2014/main" id="{99C8BE13-CB6D-8C61-1AB5-7CAF98401E0B}"/>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6" name="Freeform 74">
                <a:extLst>
                  <a:ext uri="{FF2B5EF4-FFF2-40B4-BE49-F238E27FC236}">
                    <a16:creationId xmlns="" xmlns:a16="http://schemas.microsoft.com/office/drawing/2014/main" id="{5F77282D-8206-CDA0-9ED8-3F8DBF54E69F}"/>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7" name="Freeform 75">
                <a:extLst>
                  <a:ext uri="{FF2B5EF4-FFF2-40B4-BE49-F238E27FC236}">
                    <a16:creationId xmlns="" xmlns:a16="http://schemas.microsoft.com/office/drawing/2014/main" id="{61DE8244-D027-FEB4-FE46-0536C67A8C2E}"/>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8" name="Freeform 76">
                <a:extLst>
                  <a:ext uri="{FF2B5EF4-FFF2-40B4-BE49-F238E27FC236}">
                    <a16:creationId xmlns="" xmlns:a16="http://schemas.microsoft.com/office/drawing/2014/main" id="{AFA8F02A-1DB6-2C30-D167-7D33B0DD20F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9" name="Freeform 77">
                <a:extLst>
                  <a:ext uri="{FF2B5EF4-FFF2-40B4-BE49-F238E27FC236}">
                    <a16:creationId xmlns="" xmlns:a16="http://schemas.microsoft.com/office/drawing/2014/main" id="{FD391460-7523-8B87-FA34-4F7A969F9D8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0" name="Freeform 78">
                <a:extLst>
                  <a:ext uri="{FF2B5EF4-FFF2-40B4-BE49-F238E27FC236}">
                    <a16:creationId xmlns="" xmlns:a16="http://schemas.microsoft.com/office/drawing/2014/main" id="{1C8A9C48-917E-1CB2-8D55-BF3CB8D93100}"/>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1" name="Freeform 79">
                <a:extLst>
                  <a:ext uri="{FF2B5EF4-FFF2-40B4-BE49-F238E27FC236}">
                    <a16:creationId xmlns="" xmlns:a16="http://schemas.microsoft.com/office/drawing/2014/main" id="{5F22BAC7-E509-6EEC-FE22-5BC42EF77AA2}"/>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2" name="Freeform 80">
                <a:extLst>
                  <a:ext uri="{FF2B5EF4-FFF2-40B4-BE49-F238E27FC236}">
                    <a16:creationId xmlns="" xmlns:a16="http://schemas.microsoft.com/office/drawing/2014/main" id="{3DD62683-A095-225D-4D0E-91BF6233CF4D}"/>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3" name="Freeform 81">
                <a:extLst>
                  <a:ext uri="{FF2B5EF4-FFF2-40B4-BE49-F238E27FC236}">
                    <a16:creationId xmlns="" xmlns:a16="http://schemas.microsoft.com/office/drawing/2014/main" id="{1FB01C86-0299-6EE4-274A-99BFF5E466F5}"/>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4" name="Freeform 82">
                <a:extLst>
                  <a:ext uri="{FF2B5EF4-FFF2-40B4-BE49-F238E27FC236}">
                    <a16:creationId xmlns="" xmlns:a16="http://schemas.microsoft.com/office/drawing/2014/main" id="{051F2336-47ED-BAC1-37B4-112734C3824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5" name="Freeform 83">
                <a:extLst>
                  <a:ext uri="{FF2B5EF4-FFF2-40B4-BE49-F238E27FC236}">
                    <a16:creationId xmlns="" xmlns:a16="http://schemas.microsoft.com/office/drawing/2014/main" id="{097CDE12-E332-E9F9-2A55-92E4822068D6}"/>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6" name="Freeform 84">
                <a:extLst>
                  <a:ext uri="{FF2B5EF4-FFF2-40B4-BE49-F238E27FC236}">
                    <a16:creationId xmlns="" xmlns:a16="http://schemas.microsoft.com/office/drawing/2014/main" id="{838715D8-7591-11DA-BDD9-34EA1BFFCB6C}"/>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7" name="Freeform 85">
                <a:extLst>
                  <a:ext uri="{FF2B5EF4-FFF2-40B4-BE49-F238E27FC236}">
                    <a16:creationId xmlns="" xmlns:a16="http://schemas.microsoft.com/office/drawing/2014/main" id="{28D66AFC-690E-5634-6B51-92402DDB27E8}"/>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8" name="Freeform 86">
                <a:extLst>
                  <a:ext uri="{FF2B5EF4-FFF2-40B4-BE49-F238E27FC236}">
                    <a16:creationId xmlns="" xmlns:a16="http://schemas.microsoft.com/office/drawing/2014/main" id="{F184D1E4-7AB1-5E5D-0ADE-E2AE746093E1}"/>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9" name="Freeform 87">
                <a:extLst>
                  <a:ext uri="{FF2B5EF4-FFF2-40B4-BE49-F238E27FC236}">
                    <a16:creationId xmlns="" xmlns:a16="http://schemas.microsoft.com/office/drawing/2014/main" id="{62700B8C-35F0-F095-0B38-BC8C508E7A98}"/>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0" name="Freeform 88">
                <a:extLst>
                  <a:ext uri="{FF2B5EF4-FFF2-40B4-BE49-F238E27FC236}">
                    <a16:creationId xmlns="" xmlns:a16="http://schemas.microsoft.com/office/drawing/2014/main" id="{DFCF0DB2-74BD-F6C0-BBB6-FA32A61F8324}"/>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1" name="Rectangle 89">
                <a:extLst>
                  <a:ext uri="{FF2B5EF4-FFF2-40B4-BE49-F238E27FC236}">
                    <a16:creationId xmlns="" xmlns:a16="http://schemas.microsoft.com/office/drawing/2014/main" id="{EC9D8F3F-FD97-E37D-7CD9-BA6887EB7B81}"/>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2" name="Freeform 90">
                <a:extLst>
                  <a:ext uri="{FF2B5EF4-FFF2-40B4-BE49-F238E27FC236}">
                    <a16:creationId xmlns="" xmlns:a16="http://schemas.microsoft.com/office/drawing/2014/main" id="{98E9BAB5-C356-49B1-8FB0-DFC3C87D2B8E}"/>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3" name="Freeform 91">
                <a:extLst>
                  <a:ext uri="{FF2B5EF4-FFF2-40B4-BE49-F238E27FC236}">
                    <a16:creationId xmlns="" xmlns:a16="http://schemas.microsoft.com/office/drawing/2014/main" id="{4FA8FA59-D8B5-38E3-14FD-D474C78E5555}"/>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4" name="Freeform 92">
                <a:extLst>
                  <a:ext uri="{FF2B5EF4-FFF2-40B4-BE49-F238E27FC236}">
                    <a16:creationId xmlns="" xmlns:a16="http://schemas.microsoft.com/office/drawing/2014/main" id="{6B43681B-BCBA-4251-E3F7-77B157099D5F}"/>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5" name="Freeform 93">
                <a:extLst>
                  <a:ext uri="{FF2B5EF4-FFF2-40B4-BE49-F238E27FC236}">
                    <a16:creationId xmlns="" xmlns:a16="http://schemas.microsoft.com/office/drawing/2014/main" id="{75389C35-A7D0-470E-FEF0-3364D059289D}"/>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6" name="Freeform 94">
                <a:extLst>
                  <a:ext uri="{FF2B5EF4-FFF2-40B4-BE49-F238E27FC236}">
                    <a16:creationId xmlns="" xmlns:a16="http://schemas.microsoft.com/office/drawing/2014/main" id="{33E04C7D-01CA-79E6-28E4-D7CCA6417290}"/>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7" name="Freeform 95">
                <a:extLst>
                  <a:ext uri="{FF2B5EF4-FFF2-40B4-BE49-F238E27FC236}">
                    <a16:creationId xmlns="" xmlns:a16="http://schemas.microsoft.com/office/drawing/2014/main" id="{1F6583F3-18A6-8CD2-28F2-86E0337BDC82}"/>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8" name="Freeform 96">
                <a:extLst>
                  <a:ext uri="{FF2B5EF4-FFF2-40B4-BE49-F238E27FC236}">
                    <a16:creationId xmlns="" xmlns:a16="http://schemas.microsoft.com/office/drawing/2014/main" id="{2E0F84E5-6DCA-1B1D-24A2-1828F10DAECA}"/>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9" name="Freeform 97">
                <a:extLst>
                  <a:ext uri="{FF2B5EF4-FFF2-40B4-BE49-F238E27FC236}">
                    <a16:creationId xmlns="" xmlns:a16="http://schemas.microsoft.com/office/drawing/2014/main" id="{667EE74E-7065-CF25-7E9A-F9D946EEB846}"/>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0" name="Freeform 98">
                <a:extLst>
                  <a:ext uri="{FF2B5EF4-FFF2-40B4-BE49-F238E27FC236}">
                    <a16:creationId xmlns="" xmlns:a16="http://schemas.microsoft.com/office/drawing/2014/main" id="{A2EE5F43-84D9-3DBE-81A1-2DE41FE18CF7}"/>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1" name="Freeform 99">
                <a:extLst>
                  <a:ext uri="{FF2B5EF4-FFF2-40B4-BE49-F238E27FC236}">
                    <a16:creationId xmlns="" xmlns:a16="http://schemas.microsoft.com/office/drawing/2014/main" id="{E8C1F8CB-E623-AF6E-3767-0237E304DB72}"/>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2" name="Freeform 100">
                <a:extLst>
                  <a:ext uri="{FF2B5EF4-FFF2-40B4-BE49-F238E27FC236}">
                    <a16:creationId xmlns="" xmlns:a16="http://schemas.microsoft.com/office/drawing/2014/main" id="{491C3C2A-B127-ECC8-A07E-63059146514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3" name="Freeform 101">
                <a:extLst>
                  <a:ext uri="{FF2B5EF4-FFF2-40B4-BE49-F238E27FC236}">
                    <a16:creationId xmlns="" xmlns:a16="http://schemas.microsoft.com/office/drawing/2014/main" id="{AACC20C4-8EE6-4FEF-635C-AED2B084255B}"/>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4" name="Freeform 102">
                <a:extLst>
                  <a:ext uri="{FF2B5EF4-FFF2-40B4-BE49-F238E27FC236}">
                    <a16:creationId xmlns="" xmlns:a16="http://schemas.microsoft.com/office/drawing/2014/main" id="{CA6F6BF3-38E8-1ACB-1B20-8CB3823AD450}"/>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5" name="Freeform 103">
                <a:extLst>
                  <a:ext uri="{FF2B5EF4-FFF2-40B4-BE49-F238E27FC236}">
                    <a16:creationId xmlns="" xmlns:a16="http://schemas.microsoft.com/office/drawing/2014/main" id="{A515A146-D995-7293-0632-5750535A0DCA}"/>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6" name="Freeform 104">
                <a:extLst>
                  <a:ext uri="{FF2B5EF4-FFF2-40B4-BE49-F238E27FC236}">
                    <a16:creationId xmlns="" xmlns:a16="http://schemas.microsoft.com/office/drawing/2014/main" id="{1684D46D-24C6-F677-7ACF-A78138429A73}"/>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7" name="Freeform 105">
                <a:extLst>
                  <a:ext uri="{FF2B5EF4-FFF2-40B4-BE49-F238E27FC236}">
                    <a16:creationId xmlns="" xmlns:a16="http://schemas.microsoft.com/office/drawing/2014/main" id="{5698634A-49E6-2A39-F085-D3E9CE2D99CF}"/>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8" name="Freeform 106">
                <a:extLst>
                  <a:ext uri="{FF2B5EF4-FFF2-40B4-BE49-F238E27FC236}">
                    <a16:creationId xmlns="" xmlns:a16="http://schemas.microsoft.com/office/drawing/2014/main" id="{DBAA0BBE-3A2C-3EBC-2E7F-11FBA17D0AAC}"/>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9" name="Freeform 107">
                <a:extLst>
                  <a:ext uri="{FF2B5EF4-FFF2-40B4-BE49-F238E27FC236}">
                    <a16:creationId xmlns="" xmlns:a16="http://schemas.microsoft.com/office/drawing/2014/main" id="{55797B53-C9F8-671D-3759-0CC23DB9C4E6}"/>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0" name="Freeform 108">
                <a:extLst>
                  <a:ext uri="{FF2B5EF4-FFF2-40B4-BE49-F238E27FC236}">
                    <a16:creationId xmlns="" xmlns:a16="http://schemas.microsoft.com/office/drawing/2014/main" id="{4EF51B00-D53D-7888-BBE1-FCEFEFB9BF81}"/>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1" name="Rectangle 109">
                <a:extLst>
                  <a:ext uri="{FF2B5EF4-FFF2-40B4-BE49-F238E27FC236}">
                    <a16:creationId xmlns="" xmlns:a16="http://schemas.microsoft.com/office/drawing/2014/main" id="{86735E6E-9990-C9AA-BC00-A3D58DC32EAF}"/>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2" name="Freeform 110">
                <a:extLst>
                  <a:ext uri="{FF2B5EF4-FFF2-40B4-BE49-F238E27FC236}">
                    <a16:creationId xmlns="" xmlns:a16="http://schemas.microsoft.com/office/drawing/2014/main" id="{C5E5865F-5864-EE7D-F09E-75453BDD6D01}"/>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3" name="Freeform 111">
                <a:extLst>
                  <a:ext uri="{FF2B5EF4-FFF2-40B4-BE49-F238E27FC236}">
                    <a16:creationId xmlns="" xmlns:a16="http://schemas.microsoft.com/office/drawing/2014/main" id="{FA9A1526-3F54-FD2C-B118-850810716428}"/>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4" name="Freeform 112">
                <a:extLst>
                  <a:ext uri="{FF2B5EF4-FFF2-40B4-BE49-F238E27FC236}">
                    <a16:creationId xmlns="" xmlns:a16="http://schemas.microsoft.com/office/drawing/2014/main" id="{71935BE7-C379-9F27-466E-891D951EBB8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5" name="Freeform 113">
                <a:extLst>
                  <a:ext uri="{FF2B5EF4-FFF2-40B4-BE49-F238E27FC236}">
                    <a16:creationId xmlns="" xmlns:a16="http://schemas.microsoft.com/office/drawing/2014/main" id="{C0B6A821-CC7D-330F-D64D-B2B412D3D12B}"/>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6" name="Freeform 114">
                <a:extLst>
                  <a:ext uri="{FF2B5EF4-FFF2-40B4-BE49-F238E27FC236}">
                    <a16:creationId xmlns="" xmlns:a16="http://schemas.microsoft.com/office/drawing/2014/main" id="{542F5A86-F74D-7A71-4174-B69B2E72D472}"/>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7" name="Freeform 115">
                <a:extLst>
                  <a:ext uri="{FF2B5EF4-FFF2-40B4-BE49-F238E27FC236}">
                    <a16:creationId xmlns="" xmlns:a16="http://schemas.microsoft.com/office/drawing/2014/main" id="{24052DC3-043E-DE4E-0ACC-34D8596DE1BA}"/>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8" name="Freeform 116">
                <a:extLst>
                  <a:ext uri="{FF2B5EF4-FFF2-40B4-BE49-F238E27FC236}">
                    <a16:creationId xmlns="" xmlns:a16="http://schemas.microsoft.com/office/drawing/2014/main" id="{2978AD51-E346-6EA6-E8F0-1BF7F8A4B0D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9" name="Freeform 117">
                <a:extLst>
                  <a:ext uri="{FF2B5EF4-FFF2-40B4-BE49-F238E27FC236}">
                    <a16:creationId xmlns="" xmlns:a16="http://schemas.microsoft.com/office/drawing/2014/main" id="{A0A716F2-3E52-EA47-A0CA-EB4ED8EF2775}"/>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0" name="Freeform 118">
                <a:extLst>
                  <a:ext uri="{FF2B5EF4-FFF2-40B4-BE49-F238E27FC236}">
                    <a16:creationId xmlns="" xmlns:a16="http://schemas.microsoft.com/office/drawing/2014/main" id="{0B94A5D4-3B3F-AD22-C9F9-53C9A1238DDD}"/>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1" name="Freeform 119">
                <a:extLst>
                  <a:ext uri="{FF2B5EF4-FFF2-40B4-BE49-F238E27FC236}">
                    <a16:creationId xmlns="" xmlns:a16="http://schemas.microsoft.com/office/drawing/2014/main" id="{9B6B79A7-3136-5A12-51F9-961BABBD2093}"/>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2" name="Freeform 120">
                <a:extLst>
                  <a:ext uri="{FF2B5EF4-FFF2-40B4-BE49-F238E27FC236}">
                    <a16:creationId xmlns="" xmlns:a16="http://schemas.microsoft.com/office/drawing/2014/main" id="{B18F1F69-D16F-8051-5F54-3EC246153DD9}"/>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3" name="Freeform 121">
                <a:extLst>
                  <a:ext uri="{FF2B5EF4-FFF2-40B4-BE49-F238E27FC236}">
                    <a16:creationId xmlns="" xmlns:a16="http://schemas.microsoft.com/office/drawing/2014/main" id="{E40FD1E8-296E-5245-A84D-0F9463F72369}"/>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4" name="Freeform 122">
                <a:extLst>
                  <a:ext uri="{FF2B5EF4-FFF2-40B4-BE49-F238E27FC236}">
                    <a16:creationId xmlns="" xmlns:a16="http://schemas.microsoft.com/office/drawing/2014/main" id="{A2931E73-D88E-A3B0-3D33-8F3754D872EF}"/>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5" name="Freeform 123">
                <a:extLst>
                  <a:ext uri="{FF2B5EF4-FFF2-40B4-BE49-F238E27FC236}">
                    <a16:creationId xmlns="" xmlns:a16="http://schemas.microsoft.com/office/drawing/2014/main" id="{BE1939FF-346A-1DA7-BA71-6129BC6D885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6" name="Freeform 124">
                <a:extLst>
                  <a:ext uri="{FF2B5EF4-FFF2-40B4-BE49-F238E27FC236}">
                    <a16:creationId xmlns="" xmlns:a16="http://schemas.microsoft.com/office/drawing/2014/main" id="{C917D6F4-C05D-2B1B-AB3A-E13542D912B2}"/>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7" name="Freeform 125">
                <a:extLst>
                  <a:ext uri="{FF2B5EF4-FFF2-40B4-BE49-F238E27FC236}">
                    <a16:creationId xmlns="" xmlns:a16="http://schemas.microsoft.com/office/drawing/2014/main" id="{904F8886-65B2-BA6E-5398-98DFE41FB0D8}"/>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8" name="Freeform 126">
                <a:extLst>
                  <a:ext uri="{FF2B5EF4-FFF2-40B4-BE49-F238E27FC236}">
                    <a16:creationId xmlns="" xmlns:a16="http://schemas.microsoft.com/office/drawing/2014/main" id="{EC17C42A-0E63-CC4D-39AC-F6B4AD19DB8C}"/>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9" name="Freeform 127">
                <a:extLst>
                  <a:ext uri="{FF2B5EF4-FFF2-40B4-BE49-F238E27FC236}">
                    <a16:creationId xmlns="" xmlns:a16="http://schemas.microsoft.com/office/drawing/2014/main" id="{F3B6B0AB-AC13-2563-35E6-A51A819CEB97}"/>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0" name="Freeform 128">
                <a:extLst>
                  <a:ext uri="{FF2B5EF4-FFF2-40B4-BE49-F238E27FC236}">
                    <a16:creationId xmlns="" xmlns:a16="http://schemas.microsoft.com/office/drawing/2014/main" id="{0F6D2B5A-DCB0-02AC-D4ED-1907F87C046B}"/>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1" name="Freeform 129">
                <a:extLst>
                  <a:ext uri="{FF2B5EF4-FFF2-40B4-BE49-F238E27FC236}">
                    <a16:creationId xmlns="" xmlns:a16="http://schemas.microsoft.com/office/drawing/2014/main" id="{97F484AC-8E6A-4D30-100D-C75F7D51BFF4}"/>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2" name="Freeform 130">
                <a:extLst>
                  <a:ext uri="{FF2B5EF4-FFF2-40B4-BE49-F238E27FC236}">
                    <a16:creationId xmlns="" xmlns:a16="http://schemas.microsoft.com/office/drawing/2014/main" id="{39A58A86-7E4D-EBF8-4019-6A0C7F9C8DE9}"/>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3" name="Freeform 131">
                <a:extLst>
                  <a:ext uri="{FF2B5EF4-FFF2-40B4-BE49-F238E27FC236}">
                    <a16:creationId xmlns="" xmlns:a16="http://schemas.microsoft.com/office/drawing/2014/main" id="{7969690B-CCFE-90BA-9A25-0E0DB300A7EE}"/>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4" name="Freeform 132">
                <a:extLst>
                  <a:ext uri="{FF2B5EF4-FFF2-40B4-BE49-F238E27FC236}">
                    <a16:creationId xmlns="" xmlns:a16="http://schemas.microsoft.com/office/drawing/2014/main" id="{BA9CE2F0-28E4-8DA3-6675-3F3C05B566D9}"/>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5" name="Freeform 133">
                <a:extLst>
                  <a:ext uri="{FF2B5EF4-FFF2-40B4-BE49-F238E27FC236}">
                    <a16:creationId xmlns="" xmlns:a16="http://schemas.microsoft.com/office/drawing/2014/main" id="{8974CBB3-9FB2-F3EF-9B95-CAC0B62F09E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6" name="Freeform 134">
                <a:extLst>
                  <a:ext uri="{FF2B5EF4-FFF2-40B4-BE49-F238E27FC236}">
                    <a16:creationId xmlns="" xmlns:a16="http://schemas.microsoft.com/office/drawing/2014/main" id="{A130B4F3-F0B7-34CC-FD9B-5751C9177197}"/>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7" name="Freeform 135">
                <a:extLst>
                  <a:ext uri="{FF2B5EF4-FFF2-40B4-BE49-F238E27FC236}">
                    <a16:creationId xmlns="" xmlns:a16="http://schemas.microsoft.com/office/drawing/2014/main" id="{06FEBB97-0303-8CC1-3C1E-FED75CA7D348}"/>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8" name="Freeform 136">
                <a:extLst>
                  <a:ext uri="{FF2B5EF4-FFF2-40B4-BE49-F238E27FC236}">
                    <a16:creationId xmlns="" xmlns:a16="http://schemas.microsoft.com/office/drawing/2014/main" id="{834FF7F4-E3B7-00A2-460A-1440E95A90C2}"/>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9" name="Freeform 137">
                <a:extLst>
                  <a:ext uri="{FF2B5EF4-FFF2-40B4-BE49-F238E27FC236}">
                    <a16:creationId xmlns="" xmlns:a16="http://schemas.microsoft.com/office/drawing/2014/main" id="{332BD20B-1334-3F8A-A7F3-307C1360DA7E}"/>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0" name="Freeform 138">
                <a:extLst>
                  <a:ext uri="{FF2B5EF4-FFF2-40B4-BE49-F238E27FC236}">
                    <a16:creationId xmlns="" xmlns:a16="http://schemas.microsoft.com/office/drawing/2014/main" id="{E0093D82-3003-E301-CF53-D6BEF3BA0AB4}"/>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1" name="Freeform 139">
                <a:extLst>
                  <a:ext uri="{FF2B5EF4-FFF2-40B4-BE49-F238E27FC236}">
                    <a16:creationId xmlns="" xmlns:a16="http://schemas.microsoft.com/office/drawing/2014/main" id="{D26E280C-8731-FFB4-DFFF-9D273F291EE6}"/>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2" name="Freeform 140">
                <a:extLst>
                  <a:ext uri="{FF2B5EF4-FFF2-40B4-BE49-F238E27FC236}">
                    <a16:creationId xmlns="" xmlns:a16="http://schemas.microsoft.com/office/drawing/2014/main" id="{0B368A01-3FDC-D3D8-8676-82B70D18ADE8}"/>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3" name="Freeform 141">
                <a:extLst>
                  <a:ext uri="{FF2B5EF4-FFF2-40B4-BE49-F238E27FC236}">
                    <a16:creationId xmlns="" xmlns:a16="http://schemas.microsoft.com/office/drawing/2014/main" id="{297AA65C-990E-A377-1EBC-144743B26298}"/>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4" name="Freeform 142">
                <a:extLst>
                  <a:ext uri="{FF2B5EF4-FFF2-40B4-BE49-F238E27FC236}">
                    <a16:creationId xmlns="" xmlns:a16="http://schemas.microsoft.com/office/drawing/2014/main" id="{5A33F383-AAC4-51E9-42E9-C4D3CB842013}"/>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5" name="Freeform 143">
                <a:extLst>
                  <a:ext uri="{FF2B5EF4-FFF2-40B4-BE49-F238E27FC236}">
                    <a16:creationId xmlns="" xmlns:a16="http://schemas.microsoft.com/office/drawing/2014/main" id="{449566F1-34E6-CFA7-C75F-D2AAD826413C}"/>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6" name="Freeform 144">
                <a:extLst>
                  <a:ext uri="{FF2B5EF4-FFF2-40B4-BE49-F238E27FC236}">
                    <a16:creationId xmlns="" xmlns:a16="http://schemas.microsoft.com/office/drawing/2014/main" id="{088716C5-EBA0-03A1-720C-ACA729DD65C3}"/>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7" name="Freeform 145">
                <a:extLst>
                  <a:ext uri="{FF2B5EF4-FFF2-40B4-BE49-F238E27FC236}">
                    <a16:creationId xmlns="" xmlns:a16="http://schemas.microsoft.com/office/drawing/2014/main" id="{53139894-4323-0D01-BC76-5080D35C40CF}"/>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8" name="Freeform 146">
                <a:extLst>
                  <a:ext uri="{FF2B5EF4-FFF2-40B4-BE49-F238E27FC236}">
                    <a16:creationId xmlns="" xmlns:a16="http://schemas.microsoft.com/office/drawing/2014/main" id="{333098E0-1661-A598-AF8C-AFE0A57BDE4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9" name="Freeform 147">
                <a:extLst>
                  <a:ext uri="{FF2B5EF4-FFF2-40B4-BE49-F238E27FC236}">
                    <a16:creationId xmlns="" xmlns:a16="http://schemas.microsoft.com/office/drawing/2014/main" id="{CB27B8F8-A059-8FC8-48EC-51C89B401B38}"/>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0" name="Freeform 148">
                <a:extLst>
                  <a:ext uri="{FF2B5EF4-FFF2-40B4-BE49-F238E27FC236}">
                    <a16:creationId xmlns="" xmlns:a16="http://schemas.microsoft.com/office/drawing/2014/main" id="{0A64AA75-7162-DF07-B6D7-65330A105CB3}"/>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1" name="Freeform 149">
                <a:extLst>
                  <a:ext uri="{FF2B5EF4-FFF2-40B4-BE49-F238E27FC236}">
                    <a16:creationId xmlns="" xmlns:a16="http://schemas.microsoft.com/office/drawing/2014/main" id="{40509AFD-B6CC-F26A-D623-D432A4692F1D}"/>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2" name="Freeform 150">
                <a:extLst>
                  <a:ext uri="{FF2B5EF4-FFF2-40B4-BE49-F238E27FC236}">
                    <a16:creationId xmlns="" xmlns:a16="http://schemas.microsoft.com/office/drawing/2014/main" id="{85780FF7-AEC8-797E-037D-0FC2A2E96E0D}"/>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3" name="Freeform 151">
                <a:extLst>
                  <a:ext uri="{FF2B5EF4-FFF2-40B4-BE49-F238E27FC236}">
                    <a16:creationId xmlns="" xmlns:a16="http://schemas.microsoft.com/office/drawing/2014/main" id="{7AE2D520-D5CA-C7B5-F749-1387DE9E6DB2}"/>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4" name="Freeform 152">
                <a:extLst>
                  <a:ext uri="{FF2B5EF4-FFF2-40B4-BE49-F238E27FC236}">
                    <a16:creationId xmlns="" xmlns:a16="http://schemas.microsoft.com/office/drawing/2014/main" id="{7159FF9C-B6AC-C106-F5C6-EEFF02E7C26E}"/>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5" name="Freeform 153">
                <a:extLst>
                  <a:ext uri="{FF2B5EF4-FFF2-40B4-BE49-F238E27FC236}">
                    <a16:creationId xmlns="" xmlns:a16="http://schemas.microsoft.com/office/drawing/2014/main" id="{4D4E8ACC-9B10-4678-A709-76648CD746FD}"/>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6" name="Freeform 154">
                <a:extLst>
                  <a:ext uri="{FF2B5EF4-FFF2-40B4-BE49-F238E27FC236}">
                    <a16:creationId xmlns="" xmlns:a16="http://schemas.microsoft.com/office/drawing/2014/main" id="{58891926-6431-BFE2-541F-30CBE64AD49C}"/>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7" name="Freeform 155">
                <a:extLst>
                  <a:ext uri="{FF2B5EF4-FFF2-40B4-BE49-F238E27FC236}">
                    <a16:creationId xmlns="" xmlns:a16="http://schemas.microsoft.com/office/drawing/2014/main" id="{A97923B9-FF45-34AC-F43F-D6AA6E0CE874}"/>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8" name="Freeform 156">
                <a:extLst>
                  <a:ext uri="{FF2B5EF4-FFF2-40B4-BE49-F238E27FC236}">
                    <a16:creationId xmlns="" xmlns:a16="http://schemas.microsoft.com/office/drawing/2014/main" id="{5C59EADB-A746-DE99-7E7B-F7BC2C84EBA3}"/>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9" name="Freeform 157">
                <a:extLst>
                  <a:ext uri="{FF2B5EF4-FFF2-40B4-BE49-F238E27FC236}">
                    <a16:creationId xmlns="" xmlns:a16="http://schemas.microsoft.com/office/drawing/2014/main" id="{E2817D38-B47D-B134-6414-F051AC735D26}"/>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0" name="Freeform 158">
                <a:extLst>
                  <a:ext uri="{FF2B5EF4-FFF2-40B4-BE49-F238E27FC236}">
                    <a16:creationId xmlns="" xmlns:a16="http://schemas.microsoft.com/office/drawing/2014/main" id="{5862EF3B-E087-B2D9-BB0A-915DFBA81E42}"/>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1" name="Freeform 159">
                <a:extLst>
                  <a:ext uri="{FF2B5EF4-FFF2-40B4-BE49-F238E27FC236}">
                    <a16:creationId xmlns="" xmlns:a16="http://schemas.microsoft.com/office/drawing/2014/main" id="{4B0175B4-CF2F-7B85-79B9-E747EB499CB9}"/>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2" name="Freeform 160">
                <a:extLst>
                  <a:ext uri="{FF2B5EF4-FFF2-40B4-BE49-F238E27FC236}">
                    <a16:creationId xmlns="" xmlns:a16="http://schemas.microsoft.com/office/drawing/2014/main" id="{58FBCB60-BFA0-6BB2-107F-F4B4BD088991}"/>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3" name="Freeform 161">
                <a:extLst>
                  <a:ext uri="{FF2B5EF4-FFF2-40B4-BE49-F238E27FC236}">
                    <a16:creationId xmlns="" xmlns:a16="http://schemas.microsoft.com/office/drawing/2014/main" id="{7D4F0EAB-0043-CF75-31AF-3EFB8F08F43B}"/>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4" name="Freeform 162">
                <a:extLst>
                  <a:ext uri="{FF2B5EF4-FFF2-40B4-BE49-F238E27FC236}">
                    <a16:creationId xmlns="" xmlns:a16="http://schemas.microsoft.com/office/drawing/2014/main" id="{7391A483-5E78-0C3C-4D12-72106E500543}"/>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5" name="Freeform 163">
                <a:extLst>
                  <a:ext uri="{FF2B5EF4-FFF2-40B4-BE49-F238E27FC236}">
                    <a16:creationId xmlns="" xmlns:a16="http://schemas.microsoft.com/office/drawing/2014/main" id="{D5D058F5-BEC5-769E-34EA-F51FE1A7E7D3}"/>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6" name="Freeform 164">
                <a:extLst>
                  <a:ext uri="{FF2B5EF4-FFF2-40B4-BE49-F238E27FC236}">
                    <a16:creationId xmlns="" xmlns:a16="http://schemas.microsoft.com/office/drawing/2014/main" id="{09E18E12-A92B-275E-37A2-711D8354DAEA}"/>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7" name="Freeform 165">
                <a:extLst>
                  <a:ext uri="{FF2B5EF4-FFF2-40B4-BE49-F238E27FC236}">
                    <a16:creationId xmlns="" xmlns:a16="http://schemas.microsoft.com/office/drawing/2014/main" id="{A3A492CB-8E40-AA7B-7677-4FF3C86CD2A3}"/>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8" name="Freeform 166">
                <a:extLst>
                  <a:ext uri="{FF2B5EF4-FFF2-40B4-BE49-F238E27FC236}">
                    <a16:creationId xmlns="" xmlns:a16="http://schemas.microsoft.com/office/drawing/2014/main" id="{BABAFE06-2D4A-0A85-E542-1B8A9CEEF4B8}"/>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9" name="Freeform 167">
                <a:extLst>
                  <a:ext uri="{FF2B5EF4-FFF2-40B4-BE49-F238E27FC236}">
                    <a16:creationId xmlns="" xmlns:a16="http://schemas.microsoft.com/office/drawing/2014/main" id="{9448A4CB-6648-3186-7332-FB6AA2D3BD76}"/>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0" name="Freeform 168">
                <a:extLst>
                  <a:ext uri="{FF2B5EF4-FFF2-40B4-BE49-F238E27FC236}">
                    <a16:creationId xmlns="" xmlns:a16="http://schemas.microsoft.com/office/drawing/2014/main" id="{0D9D4B38-6F71-8E32-92E7-80D93E9CDA3C}"/>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1" name="Freeform 169">
                <a:extLst>
                  <a:ext uri="{FF2B5EF4-FFF2-40B4-BE49-F238E27FC236}">
                    <a16:creationId xmlns="" xmlns:a16="http://schemas.microsoft.com/office/drawing/2014/main" id="{AB32CE0B-B2E5-2425-9814-2541494C8A8D}"/>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2" name="Freeform 170">
                <a:extLst>
                  <a:ext uri="{FF2B5EF4-FFF2-40B4-BE49-F238E27FC236}">
                    <a16:creationId xmlns="" xmlns:a16="http://schemas.microsoft.com/office/drawing/2014/main" id="{500AB507-4ADB-A38F-FC5E-F9072C011FDE}"/>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3" name="Freeform 171">
                <a:extLst>
                  <a:ext uri="{FF2B5EF4-FFF2-40B4-BE49-F238E27FC236}">
                    <a16:creationId xmlns="" xmlns:a16="http://schemas.microsoft.com/office/drawing/2014/main" id="{2F2D6BC1-F6CC-8656-821D-063DEE5921E3}"/>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4" name="Freeform 172">
                <a:extLst>
                  <a:ext uri="{FF2B5EF4-FFF2-40B4-BE49-F238E27FC236}">
                    <a16:creationId xmlns="" xmlns:a16="http://schemas.microsoft.com/office/drawing/2014/main" id="{17B6F366-C8AF-9CB6-6CEE-B28204FE8445}"/>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5" name="Freeform 173">
                <a:extLst>
                  <a:ext uri="{FF2B5EF4-FFF2-40B4-BE49-F238E27FC236}">
                    <a16:creationId xmlns="" xmlns:a16="http://schemas.microsoft.com/office/drawing/2014/main" id="{218758D3-08AD-87A0-0269-CCBFD04A538F}"/>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6" name="Freeform 174">
                <a:extLst>
                  <a:ext uri="{FF2B5EF4-FFF2-40B4-BE49-F238E27FC236}">
                    <a16:creationId xmlns="" xmlns:a16="http://schemas.microsoft.com/office/drawing/2014/main" id="{FD1D891B-6058-704A-2DC7-AEE4980AD953}"/>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7" name="Freeform 175">
                <a:extLst>
                  <a:ext uri="{FF2B5EF4-FFF2-40B4-BE49-F238E27FC236}">
                    <a16:creationId xmlns="" xmlns:a16="http://schemas.microsoft.com/office/drawing/2014/main" id="{DF7ED6CE-B37F-671A-78F3-572BEC9E3CEE}"/>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8" name="Freeform 176">
                <a:extLst>
                  <a:ext uri="{FF2B5EF4-FFF2-40B4-BE49-F238E27FC236}">
                    <a16:creationId xmlns="" xmlns:a16="http://schemas.microsoft.com/office/drawing/2014/main" id="{4BD2F4A5-14DF-C366-D13F-3D53BF29D9C7}"/>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9" name="Freeform 177">
                <a:extLst>
                  <a:ext uri="{FF2B5EF4-FFF2-40B4-BE49-F238E27FC236}">
                    <a16:creationId xmlns="" xmlns:a16="http://schemas.microsoft.com/office/drawing/2014/main" id="{3C267188-1A7C-C574-BD7E-0AAE3718366F}"/>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0" name="Freeform 178">
                <a:extLst>
                  <a:ext uri="{FF2B5EF4-FFF2-40B4-BE49-F238E27FC236}">
                    <a16:creationId xmlns="" xmlns:a16="http://schemas.microsoft.com/office/drawing/2014/main" id="{F4D04DC5-C62A-6187-E88A-023E546D7F4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1" name="Freeform 179">
                <a:extLst>
                  <a:ext uri="{FF2B5EF4-FFF2-40B4-BE49-F238E27FC236}">
                    <a16:creationId xmlns="" xmlns:a16="http://schemas.microsoft.com/office/drawing/2014/main" id="{81E48D7A-53AB-D8E4-28EB-4E045DC90F19}"/>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2" name="Freeform 180">
                <a:extLst>
                  <a:ext uri="{FF2B5EF4-FFF2-40B4-BE49-F238E27FC236}">
                    <a16:creationId xmlns="" xmlns:a16="http://schemas.microsoft.com/office/drawing/2014/main" id="{A2014460-BFE7-207C-ABD4-7C403EFC2AE6}"/>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3" name="Freeform 181">
                <a:extLst>
                  <a:ext uri="{FF2B5EF4-FFF2-40B4-BE49-F238E27FC236}">
                    <a16:creationId xmlns="" xmlns:a16="http://schemas.microsoft.com/office/drawing/2014/main" id="{71ACA949-677C-D902-157E-592F84F03E67}"/>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4" name="Freeform 182">
                <a:extLst>
                  <a:ext uri="{FF2B5EF4-FFF2-40B4-BE49-F238E27FC236}">
                    <a16:creationId xmlns="" xmlns:a16="http://schemas.microsoft.com/office/drawing/2014/main" id="{5FDE2C51-1FF0-CB0D-1078-25CD164FD5B1}"/>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5" name="Freeform 183">
                <a:extLst>
                  <a:ext uri="{FF2B5EF4-FFF2-40B4-BE49-F238E27FC236}">
                    <a16:creationId xmlns="" xmlns:a16="http://schemas.microsoft.com/office/drawing/2014/main" id="{36914B0D-E2EC-F9E1-1B85-3F35CCD20AA2}"/>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6" name="Freeform 184">
                <a:extLst>
                  <a:ext uri="{FF2B5EF4-FFF2-40B4-BE49-F238E27FC236}">
                    <a16:creationId xmlns="" xmlns:a16="http://schemas.microsoft.com/office/drawing/2014/main" id="{78E99D42-4D51-AD5F-7F11-019CAF1C2C42}"/>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7" name="Freeform 185">
                <a:extLst>
                  <a:ext uri="{FF2B5EF4-FFF2-40B4-BE49-F238E27FC236}">
                    <a16:creationId xmlns="" xmlns:a16="http://schemas.microsoft.com/office/drawing/2014/main" id="{63D24C11-FCA0-DB7B-02D2-B095DD74D5CA}"/>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8" name="Freeform 186">
                <a:extLst>
                  <a:ext uri="{FF2B5EF4-FFF2-40B4-BE49-F238E27FC236}">
                    <a16:creationId xmlns="" xmlns:a16="http://schemas.microsoft.com/office/drawing/2014/main" id="{EB58B2A0-01A8-5AA9-C451-BA606998CCE4}"/>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9" name="Freeform 187">
                <a:extLst>
                  <a:ext uri="{FF2B5EF4-FFF2-40B4-BE49-F238E27FC236}">
                    <a16:creationId xmlns="" xmlns:a16="http://schemas.microsoft.com/office/drawing/2014/main" id="{F06AF287-143E-0C40-07E7-377D25B38F8D}"/>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0" name="Freeform 188">
                <a:extLst>
                  <a:ext uri="{FF2B5EF4-FFF2-40B4-BE49-F238E27FC236}">
                    <a16:creationId xmlns="" xmlns:a16="http://schemas.microsoft.com/office/drawing/2014/main" id="{254708D9-1A12-2D65-F739-59488C868743}"/>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1" name="Freeform 189">
                <a:extLst>
                  <a:ext uri="{FF2B5EF4-FFF2-40B4-BE49-F238E27FC236}">
                    <a16:creationId xmlns="" xmlns:a16="http://schemas.microsoft.com/office/drawing/2014/main" id="{DBB978A5-EB41-2170-DAD8-91F9412C6456}"/>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2" name="Freeform 190">
                <a:extLst>
                  <a:ext uri="{FF2B5EF4-FFF2-40B4-BE49-F238E27FC236}">
                    <a16:creationId xmlns="" xmlns:a16="http://schemas.microsoft.com/office/drawing/2014/main" id="{C7453D72-F507-A61F-E75E-6C461D20FB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3" name="Freeform 191">
                <a:extLst>
                  <a:ext uri="{FF2B5EF4-FFF2-40B4-BE49-F238E27FC236}">
                    <a16:creationId xmlns="" xmlns:a16="http://schemas.microsoft.com/office/drawing/2014/main" id="{0C9EA07C-8C28-9269-BFB5-927B79BFA048}"/>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4" name="Freeform 192">
                <a:extLst>
                  <a:ext uri="{FF2B5EF4-FFF2-40B4-BE49-F238E27FC236}">
                    <a16:creationId xmlns="" xmlns:a16="http://schemas.microsoft.com/office/drawing/2014/main" id="{C7844F76-C1DA-CC03-841A-EC420425534F}"/>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5" name="Freeform 193">
                <a:extLst>
                  <a:ext uri="{FF2B5EF4-FFF2-40B4-BE49-F238E27FC236}">
                    <a16:creationId xmlns="" xmlns:a16="http://schemas.microsoft.com/office/drawing/2014/main" id="{00695C65-A456-F682-FEE9-CD4B9E275E8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6" name="Freeform 194">
                <a:extLst>
                  <a:ext uri="{FF2B5EF4-FFF2-40B4-BE49-F238E27FC236}">
                    <a16:creationId xmlns="" xmlns:a16="http://schemas.microsoft.com/office/drawing/2014/main" id="{BA699590-3A35-D409-3780-E092F820AB4D}"/>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7" name="Freeform 195">
                <a:extLst>
                  <a:ext uri="{FF2B5EF4-FFF2-40B4-BE49-F238E27FC236}">
                    <a16:creationId xmlns="" xmlns:a16="http://schemas.microsoft.com/office/drawing/2014/main" id="{A6308670-02B3-4093-5D49-34E13E6462B3}"/>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8" name="Freeform 196">
                <a:extLst>
                  <a:ext uri="{FF2B5EF4-FFF2-40B4-BE49-F238E27FC236}">
                    <a16:creationId xmlns="" xmlns:a16="http://schemas.microsoft.com/office/drawing/2014/main" id="{DBF7FB3C-BBB0-3EEC-B02B-186F48BD7FE4}"/>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9" name="Freeform 197">
                <a:extLst>
                  <a:ext uri="{FF2B5EF4-FFF2-40B4-BE49-F238E27FC236}">
                    <a16:creationId xmlns="" xmlns:a16="http://schemas.microsoft.com/office/drawing/2014/main" id="{B6F94D45-25F0-4B1A-761E-7D2C43BE9C52}"/>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0" name="Freeform 198">
                <a:extLst>
                  <a:ext uri="{FF2B5EF4-FFF2-40B4-BE49-F238E27FC236}">
                    <a16:creationId xmlns="" xmlns:a16="http://schemas.microsoft.com/office/drawing/2014/main" id="{57CF0CF3-ED08-6FC6-2658-99BB9E8422E3}"/>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1" name="Freeform 199">
                <a:extLst>
                  <a:ext uri="{FF2B5EF4-FFF2-40B4-BE49-F238E27FC236}">
                    <a16:creationId xmlns="" xmlns:a16="http://schemas.microsoft.com/office/drawing/2014/main" id="{C28AA308-0472-64A1-A35A-906176FE168E}"/>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2" name="Freeform 200">
                <a:extLst>
                  <a:ext uri="{FF2B5EF4-FFF2-40B4-BE49-F238E27FC236}">
                    <a16:creationId xmlns="" xmlns:a16="http://schemas.microsoft.com/office/drawing/2014/main" id="{DD05F50C-B798-0511-27C9-B0CDE24AD5D0}"/>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3" name="Freeform 201">
                <a:extLst>
                  <a:ext uri="{FF2B5EF4-FFF2-40B4-BE49-F238E27FC236}">
                    <a16:creationId xmlns="" xmlns:a16="http://schemas.microsoft.com/office/drawing/2014/main" id="{32CED4A2-FCBD-5313-9E27-42BCE6FDE3A5}"/>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4" name="Freeform 202">
                <a:extLst>
                  <a:ext uri="{FF2B5EF4-FFF2-40B4-BE49-F238E27FC236}">
                    <a16:creationId xmlns="" xmlns:a16="http://schemas.microsoft.com/office/drawing/2014/main" id="{6DEED19A-CC04-664D-AF2B-F3BD580EF572}"/>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5" name="Freeform 203">
                <a:extLst>
                  <a:ext uri="{FF2B5EF4-FFF2-40B4-BE49-F238E27FC236}">
                    <a16:creationId xmlns="" xmlns:a16="http://schemas.microsoft.com/office/drawing/2014/main" id="{4777E2A2-A7C3-4924-7735-44DB79161621}"/>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6" name="Freeform 204">
                <a:extLst>
                  <a:ext uri="{FF2B5EF4-FFF2-40B4-BE49-F238E27FC236}">
                    <a16:creationId xmlns="" xmlns:a16="http://schemas.microsoft.com/office/drawing/2014/main" id="{87ADB405-570F-4B98-389D-C447831185D3}"/>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sp>
          <p:nvSpPr>
            <p:cNvPr id="57" name="Freeform 206">
              <a:extLst>
                <a:ext uri="{FF2B5EF4-FFF2-40B4-BE49-F238E27FC236}">
                  <a16:creationId xmlns="" xmlns:a16="http://schemas.microsoft.com/office/drawing/2014/main" id="{775F7169-88DC-5936-8C6F-1089B7890D7C}"/>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8" name="Freeform 207">
              <a:extLst>
                <a:ext uri="{FF2B5EF4-FFF2-40B4-BE49-F238E27FC236}">
                  <a16:creationId xmlns="" xmlns:a16="http://schemas.microsoft.com/office/drawing/2014/main" id="{7A4340D8-D0BA-8FEA-E22E-50218F1BB70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9" name="Freeform 208">
              <a:extLst>
                <a:ext uri="{FF2B5EF4-FFF2-40B4-BE49-F238E27FC236}">
                  <a16:creationId xmlns="" xmlns:a16="http://schemas.microsoft.com/office/drawing/2014/main" id="{4C2C1252-3CFB-E8B8-1B77-5EDFA5031FAC}"/>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0" name="Freeform 209">
              <a:extLst>
                <a:ext uri="{FF2B5EF4-FFF2-40B4-BE49-F238E27FC236}">
                  <a16:creationId xmlns="" xmlns:a16="http://schemas.microsoft.com/office/drawing/2014/main" id="{51A6D96D-FE97-94CA-BD67-968F0B2483AE}"/>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1" name="Freeform 210">
              <a:extLst>
                <a:ext uri="{FF2B5EF4-FFF2-40B4-BE49-F238E27FC236}">
                  <a16:creationId xmlns="" xmlns:a16="http://schemas.microsoft.com/office/drawing/2014/main" id="{71590E99-2162-6A67-EE0B-7C2BA07A2E02}"/>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2" name="Freeform 211">
              <a:extLst>
                <a:ext uri="{FF2B5EF4-FFF2-40B4-BE49-F238E27FC236}">
                  <a16:creationId xmlns="" xmlns:a16="http://schemas.microsoft.com/office/drawing/2014/main" id="{7035478D-1291-FAD6-E1EB-4BB54E1B905B}"/>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3" name="Freeform 212">
              <a:extLst>
                <a:ext uri="{FF2B5EF4-FFF2-40B4-BE49-F238E27FC236}">
                  <a16:creationId xmlns="" xmlns:a16="http://schemas.microsoft.com/office/drawing/2014/main" id="{7F056FC5-A730-EC95-8B51-C5486F5785CE}"/>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4" name="Freeform 213">
              <a:extLst>
                <a:ext uri="{FF2B5EF4-FFF2-40B4-BE49-F238E27FC236}">
                  <a16:creationId xmlns="" xmlns:a16="http://schemas.microsoft.com/office/drawing/2014/main" id="{DDC5B6C5-AAA0-B723-162B-496A6CEE8FB4}"/>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5" name="Freeform 214">
              <a:extLst>
                <a:ext uri="{FF2B5EF4-FFF2-40B4-BE49-F238E27FC236}">
                  <a16:creationId xmlns="" xmlns:a16="http://schemas.microsoft.com/office/drawing/2014/main" id="{AF3829DC-9F82-3785-6999-AB1817B1A0F9}"/>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6" name="Freeform 215">
              <a:extLst>
                <a:ext uri="{FF2B5EF4-FFF2-40B4-BE49-F238E27FC236}">
                  <a16:creationId xmlns="" xmlns:a16="http://schemas.microsoft.com/office/drawing/2014/main" id="{19D60EB5-8EA2-68B6-C5B0-9A494805B25D}"/>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7" name="Freeform 216">
              <a:extLst>
                <a:ext uri="{FF2B5EF4-FFF2-40B4-BE49-F238E27FC236}">
                  <a16:creationId xmlns="" xmlns:a16="http://schemas.microsoft.com/office/drawing/2014/main" id="{F59F7868-0FC6-B5B1-5370-C20F04ADEF1D}"/>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8" name="Freeform 217">
              <a:extLst>
                <a:ext uri="{FF2B5EF4-FFF2-40B4-BE49-F238E27FC236}">
                  <a16:creationId xmlns="" xmlns:a16="http://schemas.microsoft.com/office/drawing/2014/main" id="{45339AE9-5791-21EF-0614-815D796D703E}"/>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9" name="Freeform 218">
              <a:extLst>
                <a:ext uri="{FF2B5EF4-FFF2-40B4-BE49-F238E27FC236}">
                  <a16:creationId xmlns="" xmlns:a16="http://schemas.microsoft.com/office/drawing/2014/main" id="{04AD873C-F14F-8059-1823-50FDA5B76DBB}"/>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0" name="Freeform 219">
              <a:extLst>
                <a:ext uri="{FF2B5EF4-FFF2-40B4-BE49-F238E27FC236}">
                  <a16:creationId xmlns="" xmlns:a16="http://schemas.microsoft.com/office/drawing/2014/main" id="{410A0620-8069-B8F7-C1DF-029FD90A00E2}"/>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1" name="Freeform 220">
              <a:extLst>
                <a:ext uri="{FF2B5EF4-FFF2-40B4-BE49-F238E27FC236}">
                  <a16:creationId xmlns="" xmlns:a16="http://schemas.microsoft.com/office/drawing/2014/main" id="{380B3881-00E4-761D-2CEF-C41E9F47CF30}"/>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2" name="Freeform 221">
              <a:extLst>
                <a:ext uri="{FF2B5EF4-FFF2-40B4-BE49-F238E27FC236}">
                  <a16:creationId xmlns="" xmlns:a16="http://schemas.microsoft.com/office/drawing/2014/main" id="{2E503F51-A064-9815-A9F0-0D60E1D39642}"/>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3" name="Freeform 222">
              <a:extLst>
                <a:ext uri="{FF2B5EF4-FFF2-40B4-BE49-F238E27FC236}">
                  <a16:creationId xmlns="" xmlns:a16="http://schemas.microsoft.com/office/drawing/2014/main" id="{58BB58DC-BAD4-EF4C-99A0-FE232C85C363}"/>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4" name="Freeform 223">
              <a:extLst>
                <a:ext uri="{FF2B5EF4-FFF2-40B4-BE49-F238E27FC236}">
                  <a16:creationId xmlns="" xmlns:a16="http://schemas.microsoft.com/office/drawing/2014/main" id="{7AB0F04C-AADF-6B14-7384-97EDEE23310E}"/>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5" name="Freeform 224">
              <a:extLst>
                <a:ext uri="{FF2B5EF4-FFF2-40B4-BE49-F238E27FC236}">
                  <a16:creationId xmlns="" xmlns:a16="http://schemas.microsoft.com/office/drawing/2014/main" id="{59647A8B-C75A-AC16-FD68-FC1A9A5649EB}"/>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6" name="Freeform 225">
              <a:extLst>
                <a:ext uri="{FF2B5EF4-FFF2-40B4-BE49-F238E27FC236}">
                  <a16:creationId xmlns="" xmlns:a16="http://schemas.microsoft.com/office/drawing/2014/main" id="{58376B12-A4EE-9720-DE13-F7560F3CA340}"/>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7" name="Freeform 226">
              <a:extLst>
                <a:ext uri="{FF2B5EF4-FFF2-40B4-BE49-F238E27FC236}">
                  <a16:creationId xmlns="" xmlns:a16="http://schemas.microsoft.com/office/drawing/2014/main" id="{74E553A7-6792-3FE4-AA30-BC40C23E3413}"/>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8" name="Freeform 227">
              <a:extLst>
                <a:ext uri="{FF2B5EF4-FFF2-40B4-BE49-F238E27FC236}">
                  <a16:creationId xmlns="" xmlns:a16="http://schemas.microsoft.com/office/drawing/2014/main" id="{D0A0D7E4-3A6E-2A8B-773D-96291117AB26}"/>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9" name="Freeform 228">
              <a:extLst>
                <a:ext uri="{FF2B5EF4-FFF2-40B4-BE49-F238E27FC236}">
                  <a16:creationId xmlns="" xmlns:a16="http://schemas.microsoft.com/office/drawing/2014/main" id="{38E765C4-98FB-2AE5-92A6-7D1CF86E41D0}"/>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0" name="Freeform 229">
              <a:extLst>
                <a:ext uri="{FF2B5EF4-FFF2-40B4-BE49-F238E27FC236}">
                  <a16:creationId xmlns="" xmlns:a16="http://schemas.microsoft.com/office/drawing/2014/main" id="{ED73D08A-3E0E-5CD4-B704-27F22BD24ABC}"/>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1" name="Freeform 230">
              <a:extLst>
                <a:ext uri="{FF2B5EF4-FFF2-40B4-BE49-F238E27FC236}">
                  <a16:creationId xmlns="" xmlns:a16="http://schemas.microsoft.com/office/drawing/2014/main" id="{0EF38274-9B18-A938-4570-7EE858628A84}"/>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2" name="Freeform 231">
              <a:extLst>
                <a:ext uri="{FF2B5EF4-FFF2-40B4-BE49-F238E27FC236}">
                  <a16:creationId xmlns="" xmlns:a16="http://schemas.microsoft.com/office/drawing/2014/main" id="{B90DE776-0054-FF73-5961-11509873791B}"/>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3" name="Freeform 232">
              <a:extLst>
                <a:ext uri="{FF2B5EF4-FFF2-40B4-BE49-F238E27FC236}">
                  <a16:creationId xmlns="" xmlns:a16="http://schemas.microsoft.com/office/drawing/2014/main" id="{D93A243F-A3A4-137D-AC81-C9B8E65EB7E3}"/>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4" name="Freeform 233">
              <a:extLst>
                <a:ext uri="{FF2B5EF4-FFF2-40B4-BE49-F238E27FC236}">
                  <a16:creationId xmlns="" xmlns:a16="http://schemas.microsoft.com/office/drawing/2014/main" id="{AB91D244-513A-C0C2-442C-43FB764C273D}"/>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5" name="Freeform 234">
              <a:extLst>
                <a:ext uri="{FF2B5EF4-FFF2-40B4-BE49-F238E27FC236}">
                  <a16:creationId xmlns="" xmlns:a16="http://schemas.microsoft.com/office/drawing/2014/main" id="{EC98E99F-51BE-E711-877E-B2DDB23EBED1}"/>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6" name="Freeform 235">
              <a:extLst>
                <a:ext uri="{FF2B5EF4-FFF2-40B4-BE49-F238E27FC236}">
                  <a16:creationId xmlns="" xmlns:a16="http://schemas.microsoft.com/office/drawing/2014/main" id="{0D05AFE4-7846-5CAD-A27F-736BE61B266C}"/>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7" name="Freeform 236">
              <a:extLst>
                <a:ext uri="{FF2B5EF4-FFF2-40B4-BE49-F238E27FC236}">
                  <a16:creationId xmlns="" xmlns:a16="http://schemas.microsoft.com/office/drawing/2014/main" id="{A4638C79-608C-72AA-BED2-699EB1A3B87B}"/>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8" name="Freeform 237">
              <a:extLst>
                <a:ext uri="{FF2B5EF4-FFF2-40B4-BE49-F238E27FC236}">
                  <a16:creationId xmlns="" xmlns:a16="http://schemas.microsoft.com/office/drawing/2014/main" id="{D8450CD1-4FA4-E00E-5027-B7D8D7D7D063}"/>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9" name="Freeform 238">
              <a:extLst>
                <a:ext uri="{FF2B5EF4-FFF2-40B4-BE49-F238E27FC236}">
                  <a16:creationId xmlns="" xmlns:a16="http://schemas.microsoft.com/office/drawing/2014/main" id="{DF1250CB-04B7-FA2F-0F94-8361A26DCA70}"/>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0" name="Freeform 239">
              <a:extLst>
                <a:ext uri="{FF2B5EF4-FFF2-40B4-BE49-F238E27FC236}">
                  <a16:creationId xmlns="" xmlns:a16="http://schemas.microsoft.com/office/drawing/2014/main" id="{0D42790B-6649-7210-BDD2-AEE84DAAC4BC}"/>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1" name="Freeform 240">
              <a:extLst>
                <a:ext uri="{FF2B5EF4-FFF2-40B4-BE49-F238E27FC236}">
                  <a16:creationId xmlns="" xmlns:a16="http://schemas.microsoft.com/office/drawing/2014/main" id="{419AA19B-B1F1-5EC9-32EA-EAEB6CC551E1}"/>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2" name="Freeform 241">
              <a:extLst>
                <a:ext uri="{FF2B5EF4-FFF2-40B4-BE49-F238E27FC236}">
                  <a16:creationId xmlns="" xmlns:a16="http://schemas.microsoft.com/office/drawing/2014/main" id="{873CE8FD-4A94-D3B3-7AE9-E9F63198CC05}"/>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3" name="Freeform 242">
              <a:extLst>
                <a:ext uri="{FF2B5EF4-FFF2-40B4-BE49-F238E27FC236}">
                  <a16:creationId xmlns="" xmlns:a16="http://schemas.microsoft.com/office/drawing/2014/main" id="{563B6509-3C22-D9FE-7E52-CCAD6CA7246C}"/>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4" name="Freeform 243">
              <a:extLst>
                <a:ext uri="{FF2B5EF4-FFF2-40B4-BE49-F238E27FC236}">
                  <a16:creationId xmlns="" xmlns:a16="http://schemas.microsoft.com/office/drawing/2014/main" id="{3202C677-9FBF-C3EB-C48D-E11876FFD849}"/>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5" name="Freeform 244">
              <a:extLst>
                <a:ext uri="{FF2B5EF4-FFF2-40B4-BE49-F238E27FC236}">
                  <a16:creationId xmlns="" xmlns:a16="http://schemas.microsoft.com/office/drawing/2014/main" id="{D444C52F-DD70-50E3-9484-B7B471E93472}"/>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6" name="Freeform 245">
              <a:extLst>
                <a:ext uri="{FF2B5EF4-FFF2-40B4-BE49-F238E27FC236}">
                  <a16:creationId xmlns="" xmlns:a16="http://schemas.microsoft.com/office/drawing/2014/main" id="{BC9077EB-71B5-E362-5CE2-98709401C63C}"/>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7" name="Freeform 246">
              <a:extLst>
                <a:ext uri="{FF2B5EF4-FFF2-40B4-BE49-F238E27FC236}">
                  <a16:creationId xmlns="" xmlns:a16="http://schemas.microsoft.com/office/drawing/2014/main" id="{ABFCFAF4-4C2F-B41B-054C-0CE9196F94FC}"/>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8" name="Freeform 247">
              <a:extLst>
                <a:ext uri="{FF2B5EF4-FFF2-40B4-BE49-F238E27FC236}">
                  <a16:creationId xmlns="" xmlns:a16="http://schemas.microsoft.com/office/drawing/2014/main" id="{BDEF46BE-837F-0884-9830-C6C83971B3F2}"/>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9" name="Freeform 248">
              <a:extLst>
                <a:ext uri="{FF2B5EF4-FFF2-40B4-BE49-F238E27FC236}">
                  <a16:creationId xmlns="" xmlns:a16="http://schemas.microsoft.com/office/drawing/2014/main" id="{9BF41B65-41FB-A957-E95B-39E9BDDBB617}"/>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0" name="Freeform 249">
              <a:extLst>
                <a:ext uri="{FF2B5EF4-FFF2-40B4-BE49-F238E27FC236}">
                  <a16:creationId xmlns="" xmlns:a16="http://schemas.microsoft.com/office/drawing/2014/main" id="{272400A4-94D9-5087-B9A8-8193B85F22C4}"/>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1" name="Freeform 250">
              <a:extLst>
                <a:ext uri="{FF2B5EF4-FFF2-40B4-BE49-F238E27FC236}">
                  <a16:creationId xmlns="" xmlns:a16="http://schemas.microsoft.com/office/drawing/2014/main" id="{16A5E2EB-01AE-F94B-D1FD-BE4F2C2519C5}"/>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2" name="Freeform 251">
              <a:extLst>
                <a:ext uri="{FF2B5EF4-FFF2-40B4-BE49-F238E27FC236}">
                  <a16:creationId xmlns="" xmlns:a16="http://schemas.microsoft.com/office/drawing/2014/main" id="{6E88A206-D2CF-BE22-F381-EA66ED5B86F1}"/>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3" name="Freeform 252">
              <a:extLst>
                <a:ext uri="{FF2B5EF4-FFF2-40B4-BE49-F238E27FC236}">
                  <a16:creationId xmlns="" xmlns:a16="http://schemas.microsoft.com/office/drawing/2014/main" id="{2BE3E752-7035-52B7-33F8-52D6EE0574E0}"/>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4" name="Freeform 253">
              <a:extLst>
                <a:ext uri="{FF2B5EF4-FFF2-40B4-BE49-F238E27FC236}">
                  <a16:creationId xmlns="" xmlns:a16="http://schemas.microsoft.com/office/drawing/2014/main" id="{E2F691F4-21DD-8C96-691B-9FEA9E1DD2C2}"/>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5" name="Freeform 254">
              <a:extLst>
                <a:ext uri="{FF2B5EF4-FFF2-40B4-BE49-F238E27FC236}">
                  <a16:creationId xmlns="" xmlns:a16="http://schemas.microsoft.com/office/drawing/2014/main" id="{1B45DCCB-1D27-CD72-3E13-36DEB353E671}"/>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6" name="Freeform 255">
              <a:extLst>
                <a:ext uri="{FF2B5EF4-FFF2-40B4-BE49-F238E27FC236}">
                  <a16:creationId xmlns="" xmlns:a16="http://schemas.microsoft.com/office/drawing/2014/main" id="{B2A96F48-1B7D-002E-9245-CBAEDC7C0E1D}"/>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7" name="Freeform 256">
              <a:extLst>
                <a:ext uri="{FF2B5EF4-FFF2-40B4-BE49-F238E27FC236}">
                  <a16:creationId xmlns="" xmlns:a16="http://schemas.microsoft.com/office/drawing/2014/main" id="{5DD57CF4-80AF-0DC0-871C-98AA40FAB80F}"/>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8" name="Freeform 257">
              <a:extLst>
                <a:ext uri="{FF2B5EF4-FFF2-40B4-BE49-F238E27FC236}">
                  <a16:creationId xmlns="" xmlns:a16="http://schemas.microsoft.com/office/drawing/2014/main" id="{AFD13746-BD11-4A35-2E4F-E733CEF74794}"/>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9" name="Freeform 258">
              <a:extLst>
                <a:ext uri="{FF2B5EF4-FFF2-40B4-BE49-F238E27FC236}">
                  <a16:creationId xmlns="" xmlns:a16="http://schemas.microsoft.com/office/drawing/2014/main" id="{AE3BD917-3B32-03A6-B715-42324147A551}"/>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0" name="Freeform 259">
              <a:extLst>
                <a:ext uri="{FF2B5EF4-FFF2-40B4-BE49-F238E27FC236}">
                  <a16:creationId xmlns="" xmlns:a16="http://schemas.microsoft.com/office/drawing/2014/main" id="{9F718165-41AD-7DE9-F203-FCA201320C02}"/>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1" name="Freeform 260">
              <a:extLst>
                <a:ext uri="{FF2B5EF4-FFF2-40B4-BE49-F238E27FC236}">
                  <a16:creationId xmlns="" xmlns:a16="http://schemas.microsoft.com/office/drawing/2014/main" id="{EB4727DA-C703-E526-6841-90761D2FA83C}"/>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2" name="Freeform 261">
              <a:extLst>
                <a:ext uri="{FF2B5EF4-FFF2-40B4-BE49-F238E27FC236}">
                  <a16:creationId xmlns="" xmlns:a16="http://schemas.microsoft.com/office/drawing/2014/main" id="{61C22F73-AE6E-879D-D318-6B292A8DDDA3}"/>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3" name="Freeform 262">
              <a:extLst>
                <a:ext uri="{FF2B5EF4-FFF2-40B4-BE49-F238E27FC236}">
                  <a16:creationId xmlns="" xmlns:a16="http://schemas.microsoft.com/office/drawing/2014/main" id="{96456EAD-67FD-4598-B431-A20E9059BCD2}"/>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4" name="Freeform 263">
              <a:extLst>
                <a:ext uri="{FF2B5EF4-FFF2-40B4-BE49-F238E27FC236}">
                  <a16:creationId xmlns="" xmlns:a16="http://schemas.microsoft.com/office/drawing/2014/main" id="{D3D2113D-5026-7CE0-538E-5DEC1704E9B0}"/>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5" name="Freeform 264">
              <a:extLst>
                <a:ext uri="{FF2B5EF4-FFF2-40B4-BE49-F238E27FC236}">
                  <a16:creationId xmlns="" xmlns:a16="http://schemas.microsoft.com/office/drawing/2014/main" id="{41D38510-6482-5661-D55A-C328A036F4F5}"/>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6" name="Freeform 265">
              <a:extLst>
                <a:ext uri="{FF2B5EF4-FFF2-40B4-BE49-F238E27FC236}">
                  <a16:creationId xmlns="" xmlns:a16="http://schemas.microsoft.com/office/drawing/2014/main" id="{40B7DE62-D427-813F-E9E0-30B81001FE0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7" name="Freeform 266">
              <a:extLst>
                <a:ext uri="{FF2B5EF4-FFF2-40B4-BE49-F238E27FC236}">
                  <a16:creationId xmlns="" xmlns:a16="http://schemas.microsoft.com/office/drawing/2014/main" id="{5E6BF8C6-7F34-729C-830E-A2673F3303BD}"/>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8" name="Freeform 267">
              <a:extLst>
                <a:ext uri="{FF2B5EF4-FFF2-40B4-BE49-F238E27FC236}">
                  <a16:creationId xmlns="" xmlns:a16="http://schemas.microsoft.com/office/drawing/2014/main" id="{E2437102-E86E-F752-3575-9B879A6F4F84}"/>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9" name="Freeform 268">
              <a:extLst>
                <a:ext uri="{FF2B5EF4-FFF2-40B4-BE49-F238E27FC236}">
                  <a16:creationId xmlns="" xmlns:a16="http://schemas.microsoft.com/office/drawing/2014/main" id="{6FE36712-BD22-BD75-EB53-162018EEB51C}"/>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0" name="Freeform 269">
              <a:extLst>
                <a:ext uri="{FF2B5EF4-FFF2-40B4-BE49-F238E27FC236}">
                  <a16:creationId xmlns="" xmlns:a16="http://schemas.microsoft.com/office/drawing/2014/main" id="{DBA5A596-F253-0A44-092A-7F3F30FF197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1" name="Freeform 270">
              <a:extLst>
                <a:ext uri="{FF2B5EF4-FFF2-40B4-BE49-F238E27FC236}">
                  <a16:creationId xmlns="" xmlns:a16="http://schemas.microsoft.com/office/drawing/2014/main" id="{878624AE-7EFC-2086-2C55-2AC5CF0E5A81}"/>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2" name="Freeform 271">
              <a:extLst>
                <a:ext uri="{FF2B5EF4-FFF2-40B4-BE49-F238E27FC236}">
                  <a16:creationId xmlns="" xmlns:a16="http://schemas.microsoft.com/office/drawing/2014/main" id="{C828379B-6F5F-4B70-6551-942873A4F4DF}"/>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3" name="Freeform 272">
              <a:extLst>
                <a:ext uri="{FF2B5EF4-FFF2-40B4-BE49-F238E27FC236}">
                  <a16:creationId xmlns="" xmlns:a16="http://schemas.microsoft.com/office/drawing/2014/main" id="{D1C0EA77-8DFC-B929-5EB8-262B4AF34E56}"/>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4" name="Freeform 273">
              <a:extLst>
                <a:ext uri="{FF2B5EF4-FFF2-40B4-BE49-F238E27FC236}">
                  <a16:creationId xmlns="" xmlns:a16="http://schemas.microsoft.com/office/drawing/2014/main" id="{DA6F0A8E-9B6B-9CEF-6093-3A20ADA61CDB}"/>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5" name="Freeform 274">
              <a:extLst>
                <a:ext uri="{FF2B5EF4-FFF2-40B4-BE49-F238E27FC236}">
                  <a16:creationId xmlns="" xmlns:a16="http://schemas.microsoft.com/office/drawing/2014/main" id="{67A9EB55-503B-12F0-47E4-0F9A8405EE52}"/>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6" name="Freeform 275">
              <a:extLst>
                <a:ext uri="{FF2B5EF4-FFF2-40B4-BE49-F238E27FC236}">
                  <a16:creationId xmlns="" xmlns:a16="http://schemas.microsoft.com/office/drawing/2014/main" id="{56EFBF92-D791-99D7-5F0A-4BB9D485A643}"/>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7" name="Freeform 276">
              <a:extLst>
                <a:ext uri="{FF2B5EF4-FFF2-40B4-BE49-F238E27FC236}">
                  <a16:creationId xmlns="" xmlns:a16="http://schemas.microsoft.com/office/drawing/2014/main" id="{74DDDB35-1BFE-0C63-D075-5A417B21C4B9}"/>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8" name="Freeform 277">
              <a:extLst>
                <a:ext uri="{FF2B5EF4-FFF2-40B4-BE49-F238E27FC236}">
                  <a16:creationId xmlns="" xmlns:a16="http://schemas.microsoft.com/office/drawing/2014/main" id="{6074C4D4-01B5-44D4-EAA5-55398974472A}"/>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9" name="Freeform 278">
              <a:extLst>
                <a:ext uri="{FF2B5EF4-FFF2-40B4-BE49-F238E27FC236}">
                  <a16:creationId xmlns="" xmlns:a16="http://schemas.microsoft.com/office/drawing/2014/main" id="{62169EAF-E3C6-6B6B-F66E-0ED0FFC1A39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0" name="Freeform 279">
              <a:extLst>
                <a:ext uri="{FF2B5EF4-FFF2-40B4-BE49-F238E27FC236}">
                  <a16:creationId xmlns="" xmlns:a16="http://schemas.microsoft.com/office/drawing/2014/main" id="{6621C9BF-C4C5-53C8-68F7-DC0DE26C5372}"/>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1" name="Freeform 280">
              <a:extLst>
                <a:ext uri="{FF2B5EF4-FFF2-40B4-BE49-F238E27FC236}">
                  <a16:creationId xmlns="" xmlns:a16="http://schemas.microsoft.com/office/drawing/2014/main" id="{B47BEB2C-1855-63E5-E429-F53D370D7E2C}"/>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2" name="Freeform 281">
              <a:extLst>
                <a:ext uri="{FF2B5EF4-FFF2-40B4-BE49-F238E27FC236}">
                  <a16:creationId xmlns="" xmlns:a16="http://schemas.microsoft.com/office/drawing/2014/main" id="{8736B44C-F361-B5EC-D8C9-6E8B04866B5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3" name="Freeform 282">
              <a:extLst>
                <a:ext uri="{FF2B5EF4-FFF2-40B4-BE49-F238E27FC236}">
                  <a16:creationId xmlns="" xmlns:a16="http://schemas.microsoft.com/office/drawing/2014/main" id="{1EE36AF6-CCE7-A6E3-863C-B5F1638DFA30}"/>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4" name="Freeform 283">
              <a:extLst>
                <a:ext uri="{FF2B5EF4-FFF2-40B4-BE49-F238E27FC236}">
                  <a16:creationId xmlns="" xmlns:a16="http://schemas.microsoft.com/office/drawing/2014/main" id="{D81002FE-6F96-997C-C1D9-2133CA09631E}"/>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5" name="Freeform 284">
              <a:extLst>
                <a:ext uri="{FF2B5EF4-FFF2-40B4-BE49-F238E27FC236}">
                  <a16:creationId xmlns="" xmlns:a16="http://schemas.microsoft.com/office/drawing/2014/main" id="{EC69AC96-641F-908E-7D97-62FCBF10DBBA}"/>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6" name="Freeform 285">
              <a:extLst>
                <a:ext uri="{FF2B5EF4-FFF2-40B4-BE49-F238E27FC236}">
                  <a16:creationId xmlns="" xmlns:a16="http://schemas.microsoft.com/office/drawing/2014/main" id="{F74FB92D-772C-F792-4509-BA38A55FB34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7" name="Freeform 286">
              <a:extLst>
                <a:ext uri="{FF2B5EF4-FFF2-40B4-BE49-F238E27FC236}">
                  <a16:creationId xmlns="" xmlns:a16="http://schemas.microsoft.com/office/drawing/2014/main" id="{B86F7E84-9678-79AC-5E7D-0472328D1772}"/>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8" name="Freeform 287">
              <a:extLst>
                <a:ext uri="{FF2B5EF4-FFF2-40B4-BE49-F238E27FC236}">
                  <a16:creationId xmlns="" xmlns:a16="http://schemas.microsoft.com/office/drawing/2014/main" id="{BE3995F8-3624-8B1A-5930-085C77975412}"/>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9" name="Freeform 288">
              <a:extLst>
                <a:ext uri="{FF2B5EF4-FFF2-40B4-BE49-F238E27FC236}">
                  <a16:creationId xmlns="" xmlns:a16="http://schemas.microsoft.com/office/drawing/2014/main" id="{BDDB9BD8-4425-6FA5-320A-15AD72DD57E1}"/>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0" name="Freeform 289">
              <a:extLst>
                <a:ext uri="{FF2B5EF4-FFF2-40B4-BE49-F238E27FC236}">
                  <a16:creationId xmlns="" xmlns:a16="http://schemas.microsoft.com/office/drawing/2014/main" id="{B364D4D8-A8CB-2AF0-A166-921C33E1E685}"/>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1" name="Freeform 290">
              <a:extLst>
                <a:ext uri="{FF2B5EF4-FFF2-40B4-BE49-F238E27FC236}">
                  <a16:creationId xmlns="" xmlns:a16="http://schemas.microsoft.com/office/drawing/2014/main" id="{37AA8197-C06C-03D7-199C-F2B3D18A8EE9}"/>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2" name="Freeform 291">
              <a:extLst>
                <a:ext uri="{FF2B5EF4-FFF2-40B4-BE49-F238E27FC236}">
                  <a16:creationId xmlns="" xmlns:a16="http://schemas.microsoft.com/office/drawing/2014/main" id="{F0B4C960-3F25-3589-19F0-958E96577C8F}"/>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3" name="Freeform 292">
              <a:extLst>
                <a:ext uri="{FF2B5EF4-FFF2-40B4-BE49-F238E27FC236}">
                  <a16:creationId xmlns="" xmlns:a16="http://schemas.microsoft.com/office/drawing/2014/main" id="{4CDAC2C4-FBA4-3B6F-585A-154BF5A5DCBA}"/>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4" name="Freeform 293">
              <a:extLst>
                <a:ext uri="{FF2B5EF4-FFF2-40B4-BE49-F238E27FC236}">
                  <a16:creationId xmlns="" xmlns:a16="http://schemas.microsoft.com/office/drawing/2014/main" id="{32644475-0692-88B3-6D37-D6FFD900B5D7}"/>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5" name="Freeform 294">
              <a:extLst>
                <a:ext uri="{FF2B5EF4-FFF2-40B4-BE49-F238E27FC236}">
                  <a16:creationId xmlns="" xmlns:a16="http://schemas.microsoft.com/office/drawing/2014/main" id="{B56D27BC-588D-F91A-DA25-715B40688648}"/>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6" name="Freeform 295">
              <a:extLst>
                <a:ext uri="{FF2B5EF4-FFF2-40B4-BE49-F238E27FC236}">
                  <a16:creationId xmlns="" xmlns:a16="http://schemas.microsoft.com/office/drawing/2014/main" id="{AE3F2493-471F-AB73-1B82-BDCE99A8F21C}"/>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7" name="Freeform 296">
              <a:extLst>
                <a:ext uri="{FF2B5EF4-FFF2-40B4-BE49-F238E27FC236}">
                  <a16:creationId xmlns="" xmlns:a16="http://schemas.microsoft.com/office/drawing/2014/main" id="{12646E47-2764-8758-4396-71488423D8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8" name="Freeform 297">
              <a:extLst>
                <a:ext uri="{FF2B5EF4-FFF2-40B4-BE49-F238E27FC236}">
                  <a16:creationId xmlns="" xmlns:a16="http://schemas.microsoft.com/office/drawing/2014/main" id="{BE8824CC-0EAA-0863-C50F-7FC91CE0A104}"/>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9" name="Freeform 298">
              <a:extLst>
                <a:ext uri="{FF2B5EF4-FFF2-40B4-BE49-F238E27FC236}">
                  <a16:creationId xmlns="" xmlns:a16="http://schemas.microsoft.com/office/drawing/2014/main" id="{9A905A73-6A25-E0BD-BA0C-D912104905B0}"/>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0" name="Freeform 299">
              <a:extLst>
                <a:ext uri="{FF2B5EF4-FFF2-40B4-BE49-F238E27FC236}">
                  <a16:creationId xmlns="" xmlns:a16="http://schemas.microsoft.com/office/drawing/2014/main" id="{7F53D79F-698C-76B6-5E84-DA5049757249}"/>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1" name="Freeform 300">
              <a:extLst>
                <a:ext uri="{FF2B5EF4-FFF2-40B4-BE49-F238E27FC236}">
                  <a16:creationId xmlns="" xmlns:a16="http://schemas.microsoft.com/office/drawing/2014/main" id="{1D59B667-94C3-6056-BFB2-2C027E866A8A}"/>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2" name="Freeform 301">
              <a:extLst>
                <a:ext uri="{FF2B5EF4-FFF2-40B4-BE49-F238E27FC236}">
                  <a16:creationId xmlns="" xmlns:a16="http://schemas.microsoft.com/office/drawing/2014/main" id="{471B597C-645E-9E00-5585-86A1CDA5D3AF}"/>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3" name="Freeform 302">
              <a:extLst>
                <a:ext uri="{FF2B5EF4-FFF2-40B4-BE49-F238E27FC236}">
                  <a16:creationId xmlns="" xmlns:a16="http://schemas.microsoft.com/office/drawing/2014/main" id="{210F9CD3-5382-D0E3-3D6F-99F293A673D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4" name="Freeform 303">
              <a:extLst>
                <a:ext uri="{FF2B5EF4-FFF2-40B4-BE49-F238E27FC236}">
                  <a16:creationId xmlns="" xmlns:a16="http://schemas.microsoft.com/office/drawing/2014/main" id="{33B558B8-EE34-0B89-5FED-BB81CCCA73CE}"/>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5" name="Freeform 304">
              <a:extLst>
                <a:ext uri="{FF2B5EF4-FFF2-40B4-BE49-F238E27FC236}">
                  <a16:creationId xmlns="" xmlns:a16="http://schemas.microsoft.com/office/drawing/2014/main" id="{3FB0934A-165B-7BCC-3E63-A57279430FA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6" name="Freeform 305">
              <a:extLst>
                <a:ext uri="{FF2B5EF4-FFF2-40B4-BE49-F238E27FC236}">
                  <a16:creationId xmlns="" xmlns:a16="http://schemas.microsoft.com/office/drawing/2014/main" id="{D50AA7F0-9E19-5D85-ADC9-F09EB87DD3F1}"/>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pic>
        <p:nvPicPr>
          <p:cNvPr id="50" name="Picture 49">
            <a:extLst>
              <a:ext uri="{FF2B5EF4-FFF2-40B4-BE49-F238E27FC236}">
                <a16:creationId xmlns="" xmlns:a16="http://schemas.microsoft.com/office/drawing/2014/main" id="{CCFF68B2-40E2-DD82-4B28-FB69EFDC46B1}"/>
              </a:ext>
            </a:extLst>
          </p:cNvPr>
          <p:cNvPicPr>
            <a:picLocks noChangeAspect="1"/>
          </p:cNvPicPr>
          <p:nvPr/>
        </p:nvPicPr>
        <p:blipFill>
          <a:blip r:embed="rId3"/>
          <a:stretch>
            <a:fillRect/>
          </a:stretch>
        </p:blipFill>
        <p:spPr>
          <a:xfrm>
            <a:off x="10127104" y="4042658"/>
            <a:ext cx="2277252" cy="1201385"/>
          </a:xfrm>
          <a:prstGeom prst="rect">
            <a:avLst/>
          </a:prstGeom>
        </p:spPr>
      </p:pic>
      <p:grpSp>
        <p:nvGrpSpPr>
          <p:cNvPr id="8" name="Group 7">
            <a:extLst>
              <a:ext uri="{FF2B5EF4-FFF2-40B4-BE49-F238E27FC236}">
                <a16:creationId xmlns="" xmlns:a16="http://schemas.microsoft.com/office/drawing/2014/main" id="{F4FA587E-B3DA-30CF-524A-B439381F40CD}"/>
              </a:ext>
            </a:extLst>
          </p:cNvPr>
          <p:cNvGrpSpPr/>
          <p:nvPr/>
        </p:nvGrpSpPr>
        <p:grpSpPr>
          <a:xfrm>
            <a:off x="7068899" y="4042658"/>
            <a:ext cx="2626213" cy="864193"/>
            <a:chOff x="2461586" y="2626643"/>
            <a:chExt cx="2378762" cy="734735"/>
          </a:xfrm>
        </p:grpSpPr>
        <p:sp>
          <p:nvSpPr>
            <p:cNvPr id="3" name="Rectangle: Rounded Corners 2">
              <a:extLst>
                <a:ext uri="{FF2B5EF4-FFF2-40B4-BE49-F238E27FC236}">
                  <a16:creationId xmlns="" xmlns:a16="http://schemas.microsoft.com/office/drawing/2014/main" id="{0F4FE9E6-B16F-D147-B3DB-D8A654D7837D}"/>
                </a:ext>
              </a:extLst>
            </p:cNvPr>
            <p:cNvSpPr/>
            <p:nvPr/>
          </p:nvSpPr>
          <p:spPr>
            <a:xfrm>
              <a:off x="2461586" y="2730978"/>
              <a:ext cx="2258510" cy="630400"/>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58" name="TextBox 357">
              <a:extLst>
                <a:ext uri="{FF2B5EF4-FFF2-40B4-BE49-F238E27FC236}">
                  <a16:creationId xmlns="" xmlns:a16="http://schemas.microsoft.com/office/drawing/2014/main" id="{B75D7383-09DF-84A6-B0AA-3F377CBC8290}"/>
                </a:ext>
              </a:extLst>
            </p:cNvPr>
            <p:cNvSpPr txBox="1"/>
            <p:nvPr/>
          </p:nvSpPr>
          <p:spPr>
            <a:xfrm>
              <a:off x="2653409" y="2626643"/>
              <a:ext cx="2186939" cy="654177"/>
            </a:xfrm>
            <a:prstGeom prst="rect">
              <a:avLst/>
            </a:prstGeom>
            <a:noFill/>
          </p:spPr>
          <p:txBody>
            <a:bodyPr wrap="square">
              <a:spAutoFit/>
            </a:bodyPr>
            <a:lstStyle/>
            <a:p>
              <a:r>
                <a:rPr lang="vi-VN" sz="4400" b="1" dirty="0" smtClean="0">
                  <a:solidFill>
                    <a:srgbClr val="00B0F0"/>
                  </a:solidFill>
                  <a:latin typeface="LNTH-LuoLuoNotangYuanTi 1" pitchFamily="2" charset="-128"/>
                  <a:ea typeface="LNTH-LuoLuoNotangYuanTi 1" pitchFamily="2" charset="-128"/>
                  <a:cs typeface="LNTH-LuoLuoNotangYuanTi 1" pitchFamily="2" charset="-128"/>
                </a:rPr>
                <a:t>Lớp: 2</a:t>
              </a:r>
              <a:r>
                <a:rPr lang="en-US" sz="4400" b="1" dirty="0">
                  <a:solidFill>
                    <a:srgbClr val="00B0F0"/>
                  </a:solidFill>
                  <a:latin typeface="LNTH-LuoLuoNotangYuanTi 1" pitchFamily="2" charset="-128"/>
                  <a:ea typeface="LNTH-LuoLuoNotangYuanTi 1" pitchFamily="2" charset="-128"/>
                  <a:cs typeface="LNTH-LuoLuoNotangYuanTi 1" pitchFamily="2" charset="-128"/>
                </a:rPr>
                <a:t>B</a:t>
              </a:r>
              <a:r>
                <a:rPr lang="vi-VN" sz="4400" b="1" dirty="0" smtClean="0">
                  <a:solidFill>
                    <a:srgbClr val="00B0F0"/>
                  </a:solidFill>
                  <a:latin typeface="LNTH-LuoLuoNotangYuanTi 1" pitchFamily="2" charset="-128"/>
                  <a:ea typeface="LNTH-LuoLuoNotangYuanTi 1" pitchFamily="2" charset="-128"/>
                  <a:cs typeface="LNTH-LuoLuoNotangYuanTi 1" pitchFamily="2" charset="-128"/>
                </a:rPr>
                <a:t> </a:t>
              </a:r>
              <a:endParaRPr lang="en-US" sz="4400" b="1" dirty="0">
                <a:solidFill>
                  <a:srgbClr val="00B0F0"/>
                </a:solidFill>
                <a:latin typeface="LNTH-LuoLuoNotangYuanTi 1" pitchFamily="2" charset="-128"/>
                <a:ea typeface="LNTH-LuoLuoNotangYuanTi 1" pitchFamily="2" charset="-128"/>
                <a:cs typeface="LNTH-LuoLuoNotangYuanTi 1" pitchFamily="2" charset="-128"/>
              </a:endParaRPr>
            </a:p>
          </p:txBody>
        </p:sp>
      </p:grpSp>
      <p:grpSp>
        <p:nvGrpSpPr>
          <p:cNvPr id="23" name="组合 1">
            <a:extLst>
              <a:ext uri="{FF2B5EF4-FFF2-40B4-BE49-F238E27FC236}">
                <a16:creationId xmlns="" xmlns:a16="http://schemas.microsoft.com/office/drawing/2014/main" id="{7DD715F7-E4FC-1CD3-AE01-AA8038437C8F}"/>
              </a:ext>
            </a:extLst>
          </p:cNvPr>
          <p:cNvGrpSpPr/>
          <p:nvPr/>
        </p:nvGrpSpPr>
        <p:grpSpPr>
          <a:xfrm rot="21395309" flipH="1">
            <a:off x="52556" y="4647157"/>
            <a:ext cx="3531709" cy="1986756"/>
            <a:chOff x="5888140" y="2073318"/>
            <a:chExt cx="6303860" cy="4532249"/>
          </a:xfrm>
        </p:grpSpPr>
        <p:pic>
          <p:nvPicPr>
            <p:cNvPr id="24" name="图片 329">
              <a:extLst>
                <a:ext uri="{FF2B5EF4-FFF2-40B4-BE49-F238E27FC236}">
                  <a16:creationId xmlns="" xmlns:a16="http://schemas.microsoft.com/office/drawing/2014/main" id="{A48A68E0-F8DB-7F5C-E7DB-CC1C371A26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8056" y="2073318"/>
              <a:ext cx="5470264" cy="4384425"/>
            </a:xfrm>
            <a:prstGeom prst="rect">
              <a:avLst/>
            </a:prstGeom>
          </p:spPr>
        </p:pic>
        <p:pic>
          <p:nvPicPr>
            <p:cNvPr id="25" name="图片 335">
              <a:extLst>
                <a:ext uri="{FF2B5EF4-FFF2-40B4-BE49-F238E27FC236}">
                  <a16:creationId xmlns="" xmlns:a16="http://schemas.microsoft.com/office/drawing/2014/main" id="{A1DD0247-E9AB-F327-487E-F35CE6BA99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8140" y="5619751"/>
              <a:ext cx="6303860" cy="985816"/>
            </a:xfrm>
            <a:prstGeom prst="rect">
              <a:avLst/>
            </a:prstGeom>
          </p:spPr>
        </p:pic>
      </p:grpSp>
      <p:pic>
        <p:nvPicPr>
          <p:cNvPr id="361" name="Picture 8">
            <a:extLst>
              <a:ext uri="{FF2B5EF4-FFF2-40B4-BE49-F238E27FC236}">
                <a16:creationId xmlns="" xmlns:a16="http://schemas.microsoft.com/office/drawing/2014/main" id="{7A946928-6914-41FB-4B82-C83E07E6A6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096188" y="-330451"/>
            <a:ext cx="2438954" cy="2743200"/>
          </a:xfrm>
          <a:prstGeom prst="rect">
            <a:avLst/>
          </a:prstGeom>
        </p:spPr>
      </p:pic>
      <p:pic>
        <p:nvPicPr>
          <p:cNvPr id="362" name="Picture 8">
            <a:extLst>
              <a:ext uri="{FF2B5EF4-FFF2-40B4-BE49-F238E27FC236}">
                <a16:creationId xmlns="" xmlns:a16="http://schemas.microsoft.com/office/drawing/2014/main" id="{AB93191B-942B-41A3-C6BF-0BBC3B7CA7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32652" y="-214960"/>
            <a:ext cx="2438954" cy="2743200"/>
          </a:xfrm>
          <a:prstGeom prst="rect">
            <a:avLst/>
          </a:prstGeom>
        </p:spPr>
      </p:pic>
      <p:pic>
        <p:nvPicPr>
          <p:cNvPr id="357" name="图片 46">
            <a:extLst>
              <a:ext uri="{FF2B5EF4-FFF2-40B4-BE49-F238E27FC236}">
                <a16:creationId xmlns="" xmlns:a16="http://schemas.microsoft.com/office/drawing/2014/main" id="{47BB8F90-903E-10E7-8B2E-B2F809BB907C}"/>
              </a:ext>
            </a:extLst>
          </p:cNvPr>
          <p:cNvPicPr>
            <a:picLocks noChangeAspect="1"/>
          </p:cNvPicPr>
          <p:nvPr/>
        </p:nvPicPr>
        <p:blipFill rotWithShape="1">
          <a:blip r:embed="rId11"/>
          <a:srcRect t="48950" b="-1"/>
          <a:stretch>
            <a:fillRect/>
          </a:stretch>
        </p:blipFill>
        <p:spPr>
          <a:xfrm>
            <a:off x="-2705493" y="-1930"/>
            <a:ext cx="14915687" cy="933840"/>
          </a:xfrm>
          <a:prstGeom prst="rect">
            <a:avLst/>
          </a:prstGeom>
          <a:effectLst/>
        </p:spPr>
      </p:pic>
      <p:sp>
        <p:nvSpPr>
          <p:cNvPr id="360" name="TextBox 359">
            <a:extLst>
              <a:ext uri="{FF2B5EF4-FFF2-40B4-BE49-F238E27FC236}">
                <a16:creationId xmlns="" xmlns:a16="http://schemas.microsoft.com/office/drawing/2014/main" id="{B2770664-9C8C-4CD8-9FE1-FE73D6A3325A}"/>
              </a:ext>
            </a:extLst>
          </p:cNvPr>
          <p:cNvSpPr txBox="1"/>
          <p:nvPr/>
        </p:nvSpPr>
        <p:spPr>
          <a:xfrm>
            <a:off x="2295370" y="1804965"/>
            <a:ext cx="7678938" cy="1446550"/>
          </a:xfrm>
          <a:prstGeom prst="rect">
            <a:avLst/>
          </a:prstGeom>
          <a:noFill/>
        </p:spPr>
        <p:txBody>
          <a:bodyPr wrap="square" rtlCol="0">
            <a:spAutoFit/>
          </a:bodyPr>
          <a:lstStyle/>
          <a:p>
            <a:pPr algn="ctr"/>
            <a:r>
              <a:rPr lang="en-US" sz="4400" b="1" dirty="0" smtClean="0">
                <a:solidFill>
                  <a:srgbClr val="002060"/>
                </a:solidFill>
                <a:latin typeface="Times New Roman" pitchFamily="18" charset="0"/>
                <a:ea typeface="LNTH-LuoLuoNotangYuanTi 1" pitchFamily="2" charset="-128"/>
                <a:cs typeface="Times New Roman" pitchFamily="18" charset="0"/>
              </a:rPr>
              <a:t>CHÀO MỪNG QUÝ THẦY CÔ ĐẾN DỰ </a:t>
            </a:r>
            <a:r>
              <a:rPr lang="en-US" sz="4400" b="1" smtClean="0">
                <a:solidFill>
                  <a:srgbClr val="002060"/>
                </a:solidFill>
                <a:latin typeface="Times New Roman" pitchFamily="18" charset="0"/>
                <a:ea typeface="LNTH-LuoLuoNotangYuanTi 1" pitchFamily="2" charset="-128"/>
                <a:cs typeface="Times New Roman" pitchFamily="18" charset="0"/>
              </a:rPr>
              <a:t>GIỜ </a:t>
            </a:r>
            <a:r>
              <a:rPr lang="en-US" sz="4400" b="1" smtClean="0">
                <a:solidFill>
                  <a:srgbClr val="002060"/>
                </a:solidFill>
                <a:latin typeface="Times New Roman" pitchFamily="18" charset="0"/>
                <a:ea typeface="LNTH-LuoLuoNotangYuanTi 1" pitchFamily="2" charset="-128"/>
                <a:cs typeface="Times New Roman" pitchFamily="18" charset="0"/>
              </a:rPr>
              <a:t>LỚP 2B</a:t>
            </a:r>
            <a:endParaRPr lang="en-US" sz="4400" b="1" dirty="0">
              <a:solidFill>
                <a:srgbClr val="002060"/>
              </a:solidFill>
              <a:latin typeface="Times New Roman" pitchFamily="18" charset="0"/>
              <a:ea typeface="LNTH-LuoLuoNotangYuanTi 1" pitchFamily="2" charset="-128"/>
              <a:cs typeface="Times New Roman" pitchFamily="18" charset="0"/>
            </a:endParaRPr>
          </a:p>
        </p:txBody>
      </p:sp>
      <p:sp>
        <p:nvSpPr>
          <p:cNvPr id="2" name="TextBox 1"/>
          <p:cNvSpPr txBox="1"/>
          <p:nvPr/>
        </p:nvSpPr>
        <p:spPr>
          <a:xfrm>
            <a:off x="964183" y="95658"/>
            <a:ext cx="9548122"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Trường</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Tiểu</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học</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Mỹ</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Phong</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2096130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50" fill="hold">
                                              <p:stCondLst>
                                                <p:cond delay="0"/>
                                              </p:stCondLst>
                                            </p:cTn>
                                            <p:tgtEl>
                                              <p:spTgt spid="361"/>
                                            </p:tgtEl>
                                            <p:attrNameLst>
                                              <p:attrName>r</p:attrName>
                                            </p:attrNameLst>
                                          </p:cBhvr>
                                        </p:animRot>
                                        <p:animRot by="-240000">
                                          <p:cBhvr>
                                            <p:cTn id="7" dur="700" fill="hold">
                                              <p:stCondLst>
                                                <p:cond delay="700"/>
                                              </p:stCondLst>
                                            </p:cTn>
                                            <p:tgtEl>
                                              <p:spTgt spid="361"/>
                                            </p:tgtEl>
                                            <p:attrNameLst>
                                              <p:attrName>r</p:attrName>
                                            </p:attrNameLst>
                                          </p:cBhvr>
                                        </p:animRot>
                                        <p:animRot by="240000">
                                          <p:cBhvr>
                                            <p:cTn id="8" dur="700" fill="hold">
                                              <p:stCondLst>
                                                <p:cond delay="1400"/>
                                              </p:stCondLst>
                                            </p:cTn>
                                            <p:tgtEl>
                                              <p:spTgt spid="361"/>
                                            </p:tgtEl>
                                            <p:attrNameLst>
                                              <p:attrName>r</p:attrName>
                                            </p:attrNameLst>
                                          </p:cBhvr>
                                        </p:animRot>
                                        <p:animRot by="-240000">
                                          <p:cBhvr>
                                            <p:cTn id="9" dur="700" fill="hold">
                                              <p:stCondLst>
                                                <p:cond delay="2100"/>
                                              </p:stCondLst>
                                            </p:cTn>
                                            <p:tgtEl>
                                              <p:spTgt spid="361"/>
                                            </p:tgtEl>
                                            <p:attrNameLst>
                                              <p:attrName>r</p:attrName>
                                            </p:attrNameLst>
                                          </p:cBhvr>
                                        </p:animRot>
                                        <p:animRot by="120000">
                                          <p:cBhvr>
                                            <p:cTn id="10" dur="700" fill="hold">
                                              <p:stCondLst>
                                                <p:cond delay="2800"/>
                                              </p:stCondLst>
                                            </p:cTn>
                                            <p:tgtEl>
                                              <p:spTgt spid="361"/>
                                            </p:tgtEl>
                                            <p:attrNameLst>
                                              <p:attrName>r</p:attrName>
                                            </p:attrNameLst>
                                          </p:cBhvr>
                                        </p:animRot>
                                      </p:childTnLst>
                                    </p:cTn>
                                  </p:par>
                                  <p:par>
                                    <p:cTn id="11" presetID="2" presetClass="entr" presetSubtype="6" fill="hold" nodeType="withEffect" p14:presetBounceEnd="76000">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14:bounceEnd="76000">
                                          <p:cBhvr additive="base">
                                            <p:cTn id="13" dur="1250" fill="hold"/>
                                            <p:tgtEl>
                                              <p:spTgt spid="50"/>
                                            </p:tgtEl>
                                            <p:attrNameLst>
                                              <p:attrName>ppt_x</p:attrName>
                                            </p:attrNameLst>
                                          </p:cBhvr>
                                          <p:tavLst>
                                            <p:tav tm="0">
                                              <p:val>
                                                <p:strVal val="1+#ppt_w/2"/>
                                              </p:val>
                                            </p:tav>
                                            <p:tav tm="100000">
                                              <p:val>
                                                <p:strVal val="#ppt_x"/>
                                              </p:val>
                                            </p:tav>
                                          </p:tavLst>
                                        </p:anim>
                                        <p:anim calcmode="lin" valueType="num" p14:bounceEnd="76000">
                                          <p:cBhvr additive="base">
                                            <p:cTn id="14" dur="1250" fill="hold"/>
                                            <p:tgtEl>
                                              <p:spTgt spid="50"/>
                                            </p:tgtEl>
                                            <p:attrNameLst>
                                              <p:attrName>ppt_y</p:attrName>
                                            </p:attrNameLst>
                                          </p:cBhvr>
                                          <p:tavLst>
                                            <p:tav tm="0">
                                              <p:val>
                                                <p:strVal val="1+#ppt_h/2"/>
                                              </p:val>
                                            </p:tav>
                                            <p:tav tm="100000">
                                              <p:val>
                                                <p:strVal val="#ppt_y"/>
                                              </p:val>
                                            </p:tav>
                                          </p:tavLst>
                                        </p:anim>
                                      </p:childTnLst>
                                    </p:cTn>
                                  </p:par>
                                  <p:par>
                                    <p:cTn id="15" presetID="63" presetClass="path" presetSubtype="0" repeatCount="indefinite" autoRev="1" fill="hold" nodeType="withEffect">
                                      <p:stCondLst>
                                        <p:cond delay="0"/>
                                      </p:stCondLst>
                                      <p:childTnLst>
                                        <p:animMotion origin="layout" path="M -3.54167E-6 -4.07407E-6 L 0.1819 -4.07407E-6 " pathEditMode="relative" rAng="0" ptsTypes="AA">
                                          <p:cBhvr>
                                            <p:cTn id="16" dur="4000" fill="hold"/>
                                            <p:tgtEl>
                                              <p:spTgt spid="357"/>
                                            </p:tgtEl>
                                            <p:attrNameLst>
                                              <p:attrName>ppt_x</p:attrName>
                                              <p:attrName>ppt_y</p:attrName>
                                            </p:attrNameLst>
                                          </p:cBhvr>
                                          <p:rCtr x="9089" y="0"/>
                                        </p:animMotion>
                                      </p:childTnLst>
                                    </p:cTn>
                                  </p:par>
                                  <p:par>
                                    <p:cTn id="17" presetID="32" presetClass="emph" presetSubtype="0" repeatCount="indefinite" fill="hold" nodeType="withEffect">
                                      <p:stCondLst>
                                        <p:cond delay="0"/>
                                      </p:stCondLst>
                                      <p:childTnLst>
                                        <p:animRot by="120000">
                                          <p:cBhvr>
                                            <p:cTn id="18" dur="350" fill="hold">
                                              <p:stCondLst>
                                                <p:cond delay="0"/>
                                              </p:stCondLst>
                                            </p:cTn>
                                            <p:tgtEl>
                                              <p:spTgt spid="362"/>
                                            </p:tgtEl>
                                            <p:attrNameLst>
                                              <p:attrName>r</p:attrName>
                                            </p:attrNameLst>
                                          </p:cBhvr>
                                        </p:animRot>
                                        <p:animRot by="-240000">
                                          <p:cBhvr>
                                            <p:cTn id="19" dur="700" fill="hold">
                                              <p:stCondLst>
                                                <p:cond delay="700"/>
                                              </p:stCondLst>
                                            </p:cTn>
                                            <p:tgtEl>
                                              <p:spTgt spid="362"/>
                                            </p:tgtEl>
                                            <p:attrNameLst>
                                              <p:attrName>r</p:attrName>
                                            </p:attrNameLst>
                                          </p:cBhvr>
                                        </p:animRot>
                                        <p:animRot by="240000">
                                          <p:cBhvr>
                                            <p:cTn id="20" dur="700" fill="hold">
                                              <p:stCondLst>
                                                <p:cond delay="1400"/>
                                              </p:stCondLst>
                                            </p:cTn>
                                            <p:tgtEl>
                                              <p:spTgt spid="362"/>
                                            </p:tgtEl>
                                            <p:attrNameLst>
                                              <p:attrName>r</p:attrName>
                                            </p:attrNameLst>
                                          </p:cBhvr>
                                        </p:animRot>
                                        <p:animRot by="-240000">
                                          <p:cBhvr>
                                            <p:cTn id="21" dur="700" fill="hold">
                                              <p:stCondLst>
                                                <p:cond delay="2100"/>
                                              </p:stCondLst>
                                            </p:cTn>
                                            <p:tgtEl>
                                              <p:spTgt spid="362"/>
                                            </p:tgtEl>
                                            <p:attrNameLst>
                                              <p:attrName>r</p:attrName>
                                            </p:attrNameLst>
                                          </p:cBhvr>
                                        </p:animRot>
                                        <p:animRot by="120000">
                                          <p:cBhvr>
                                            <p:cTn id="22" dur="700" fill="hold">
                                              <p:stCondLst>
                                                <p:cond delay="2800"/>
                                              </p:stCondLst>
                                            </p:cTn>
                                            <p:tgtEl>
                                              <p:spTgt spid="362"/>
                                            </p:tgtEl>
                                            <p:attrNameLst>
                                              <p:attrName>r</p:attrName>
                                            </p:attrNameLst>
                                          </p:cBhvr>
                                        </p:animRot>
                                      </p:childTnLst>
                                    </p:cTn>
                                  </p:par>
                                  <p:par>
                                    <p:cTn id="23" presetID="53"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2000" fill="hold"/>
                                            <p:tgtEl>
                                              <p:spTgt spid="8"/>
                                            </p:tgtEl>
                                            <p:attrNameLst>
                                              <p:attrName>ppt_w</p:attrName>
                                            </p:attrNameLst>
                                          </p:cBhvr>
                                          <p:tavLst>
                                            <p:tav tm="0">
                                              <p:val>
                                                <p:fltVal val="0"/>
                                              </p:val>
                                            </p:tav>
                                            <p:tav tm="100000">
                                              <p:val>
                                                <p:strVal val="#ppt_w"/>
                                              </p:val>
                                            </p:tav>
                                          </p:tavLst>
                                        </p:anim>
                                        <p:anim calcmode="lin" valueType="num">
                                          <p:cBhvr>
                                            <p:cTn id="26" dur="2000" fill="hold"/>
                                            <p:tgtEl>
                                              <p:spTgt spid="8"/>
                                            </p:tgtEl>
                                            <p:attrNameLst>
                                              <p:attrName>ppt_h</p:attrName>
                                            </p:attrNameLst>
                                          </p:cBhvr>
                                          <p:tavLst>
                                            <p:tav tm="0">
                                              <p:val>
                                                <p:fltVal val="0"/>
                                              </p:val>
                                            </p:tav>
                                            <p:tav tm="100000">
                                              <p:val>
                                                <p:strVal val="#ppt_h"/>
                                              </p:val>
                                            </p:tav>
                                          </p:tavLst>
                                        </p:anim>
                                        <p:animEffect transition="in" filter="fade">
                                          <p:cBhvr>
                                            <p:cTn id="27" dur="2000"/>
                                            <p:tgtEl>
                                              <p:spTgt spid="8"/>
                                            </p:tgtEl>
                                          </p:cBhvr>
                                        </p:animEffect>
                                      </p:childTnLst>
                                    </p:cTn>
                                  </p:par>
                                  <p:par>
                                    <p:cTn id="28" presetID="6" presetClass="emph" presetSubtype="0" repeatCount="2000" accel="17300" decel="82600" autoRev="1" fill="hold" nodeType="withEffect">
                                      <p:stCondLst>
                                        <p:cond delay="2000"/>
                                      </p:stCondLst>
                                      <p:childTnLst>
                                        <p:animScale>
                                          <p:cBhvr>
                                            <p:cTn id="29" dur="1500" fill="hold"/>
                                            <p:tgtEl>
                                              <p:spTgt spid="8"/>
                                            </p:tgtEl>
                                          </p:cBhvr>
                                          <p:by x="120000" y="120000"/>
                                        </p:animScale>
                                      </p:childTnLst>
                                    </p:cTn>
                                  </p:par>
                                  <p:par>
                                    <p:cTn id="30" presetID="53" presetClass="entr" presetSubtype="16" fill="hold" grpId="0" nodeType="withEffect">
                                      <p:stCondLst>
                                        <p:cond delay="0"/>
                                      </p:stCondLst>
                                      <p:childTnLst>
                                        <p:set>
                                          <p:cBhvr>
                                            <p:cTn id="31" dur="1" fill="hold">
                                              <p:stCondLst>
                                                <p:cond delay="0"/>
                                              </p:stCondLst>
                                            </p:cTn>
                                            <p:tgtEl>
                                              <p:spTgt spid="360"/>
                                            </p:tgtEl>
                                            <p:attrNameLst>
                                              <p:attrName>style.visibility</p:attrName>
                                            </p:attrNameLst>
                                          </p:cBhvr>
                                          <p:to>
                                            <p:strVal val="visible"/>
                                          </p:to>
                                        </p:set>
                                        <p:anim calcmode="lin" valueType="num">
                                          <p:cBhvr>
                                            <p:cTn id="32" dur="2000" fill="hold"/>
                                            <p:tgtEl>
                                              <p:spTgt spid="360"/>
                                            </p:tgtEl>
                                            <p:attrNameLst>
                                              <p:attrName>ppt_w</p:attrName>
                                            </p:attrNameLst>
                                          </p:cBhvr>
                                          <p:tavLst>
                                            <p:tav tm="0">
                                              <p:val>
                                                <p:fltVal val="0"/>
                                              </p:val>
                                            </p:tav>
                                            <p:tav tm="100000">
                                              <p:val>
                                                <p:strVal val="#ppt_w"/>
                                              </p:val>
                                            </p:tav>
                                          </p:tavLst>
                                        </p:anim>
                                        <p:anim calcmode="lin" valueType="num">
                                          <p:cBhvr>
                                            <p:cTn id="33" dur="2000" fill="hold"/>
                                            <p:tgtEl>
                                              <p:spTgt spid="360"/>
                                            </p:tgtEl>
                                            <p:attrNameLst>
                                              <p:attrName>ppt_h</p:attrName>
                                            </p:attrNameLst>
                                          </p:cBhvr>
                                          <p:tavLst>
                                            <p:tav tm="0">
                                              <p:val>
                                                <p:fltVal val="0"/>
                                              </p:val>
                                            </p:tav>
                                            <p:tav tm="100000">
                                              <p:val>
                                                <p:strVal val="#ppt_h"/>
                                              </p:val>
                                            </p:tav>
                                          </p:tavLst>
                                        </p:anim>
                                        <p:animEffect transition="in" filter="fade">
                                          <p:cBhvr>
                                            <p:cTn id="34" dur="2000"/>
                                            <p:tgtEl>
                                              <p:spTgt spid="360"/>
                                            </p:tgtEl>
                                          </p:cBhvr>
                                        </p:animEffect>
                                      </p:childTnLst>
                                    </p:cTn>
                                  </p:par>
                                  <p:par>
                                    <p:cTn id="35" presetID="6" presetClass="emph" presetSubtype="0" repeatCount="2000" accel="17300" decel="82600" autoRev="1" fill="hold" grpId="1" nodeType="withEffect">
                                      <p:stCondLst>
                                        <p:cond delay="2000"/>
                                      </p:stCondLst>
                                      <p:childTnLst>
                                        <p:animScale>
                                          <p:cBhvr>
                                            <p:cTn id="36" dur="1500" fill="hold"/>
                                            <p:tgtEl>
                                              <p:spTgt spid="36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0"/>
          <p:bldP spid="36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50" fill="hold">
                                              <p:stCondLst>
                                                <p:cond delay="0"/>
                                              </p:stCondLst>
                                            </p:cTn>
                                            <p:tgtEl>
                                              <p:spTgt spid="361"/>
                                            </p:tgtEl>
                                            <p:attrNameLst>
                                              <p:attrName>r</p:attrName>
                                            </p:attrNameLst>
                                          </p:cBhvr>
                                        </p:animRot>
                                        <p:animRot by="-240000">
                                          <p:cBhvr>
                                            <p:cTn id="7" dur="700" fill="hold">
                                              <p:stCondLst>
                                                <p:cond delay="700"/>
                                              </p:stCondLst>
                                            </p:cTn>
                                            <p:tgtEl>
                                              <p:spTgt spid="361"/>
                                            </p:tgtEl>
                                            <p:attrNameLst>
                                              <p:attrName>r</p:attrName>
                                            </p:attrNameLst>
                                          </p:cBhvr>
                                        </p:animRot>
                                        <p:animRot by="240000">
                                          <p:cBhvr>
                                            <p:cTn id="8" dur="700" fill="hold">
                                              <p:stCondLst>
                                                <p:cond delay="1400"/>
                                              </p:stCondLst>
                                            </p:cTn>
                                            <p:tgtEl>
                                              <p:spTgt spid="361"/>
                                            </p:tgtEl>
                                            <p:attrNameLst>
                                              <p:attrName>r</p:attrName>
                                            </p:attrNameLst>
                                          </p:cBhvr>
                                        </p:animRot>
                                        <p:animRot by="-240000">
                                          <p:cBhvr>
                                            <p:cTn id="9" dur="700" fill="hold">
                                              <p:stCondLst>
                                                <p:cond delay="2100"/>
                                              </p:stCondLst>
                                            </p:cTn>
                                            <p:tgtEl>
                                              <p:spTgt spid="361"/>
                                            </p:tgtEl>
                                            <p:attrNameLst>
                                              <p:attrName>r</p:attrName>
                                            </p:attrNameLst>
                                          </p:cBhvr>
                                        </p:animRot>
                                        <p:animRot by="120000">
                                          <p:cBhvr>
                                            <p:cTn id="10" dur="700" fill="hold">
                                              <p:stCondLst>
                                                <p:cond delay="2800"/>
                                              </p:stCondLst>
                                            </p:cTn>
                                            <p:tgtEl>
                                              <p:spTgt spid="361"/>
                                            </p:tgtEl>
                                            <p:attrNameLst>
                                              <p:attrName>r</p:attrName>
                                            </p:attrNameLst>
                                          </p:cBhvr>
                                        </p:animRot>
                                      </p:childTnLst>
                                    </p:cTn>
                                  </p:par>
                                  <p:par>
                                    <p:cTn id="11" presetID="2" presetClass="entr" presetSubtype="6"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1250" fill="hold"/>
                                            <p:tgtEl>
                                              <p:spTgt spid="50"/>
                                            </p:tgtEl>
                                            <p:attrNameLst>
                                              <p:attrName>ppt_x</p:attrName>
                                            </p:attrNameLst>
                                          </p:cBhvr>
                                          <p:tavLst>
                                            <p:tav tm="0">
                                              <p:val>
                                                <p:strVal val="1+#ppt_w/2"/>
                                              </p:val>
                                            </p:tav>
                                            <p:tav tm="100000">
                                              <p:val>
                                                <p:strVal val="#ppt_x"/>
                                              </p:val>
                                            </p:tav>
                                          </p:tavLst>
                                        </p:anim>
                                        <p:anim calcmode="lin" valueType="num">
                                          <p:cBhvr additive="base">
                                            <p:cTn id="14" dur="1250" fill="hold"/>
                                            <p:tgtEl>
                                              <p:spTgt spid="50"/>
                                            </p:tgtEl>
                                            <p:attrNameLst>
                                              <p:attrName>ppt_y</p:attrName>
                                            </p:attrNameLst>
                                          </p:cBhvr>
                                          <p:tavLst>
                                            <p:tav tm="0">
                                              <p:val>
                                                <p:strVal val="1+#ppt_h/2"/>
                                              </p:val>
                                            </p:tav>
                                            <p:tav tm="100000">
                                              <p:val>
                                                <p:strVal val="#ppt_y"/>
                                              </p:val>
                                            </p:tav>
                                          </p:tavLst>
                                        </p:anim>
                                      </p:childTnLst>
                                    </p:cTn>
                                  </p:par>
                                  <p:par>
                                    <p:cTn id="15" presetID="63" presetClass="path" presetSubtype="0" repeatCount="indefinite" autoRev="1" fill="hold" nodeType="withEffect">
                                      <p:stCondLst>
                                        <p:cond delay="0"/>
                                      </p:stCondLst>
                                      <p:childTnLst>
                                        <p:animMotion origin="layout" path="M -3.54167E-6 -4.07407E-6 L 0.1819 -4.07407E-6 " pathEditMode="relative" rAng="0" ptsTypes="AA">
                                          <p:cBhvr>
                                            <p:cTn id="16" dur="4000" fill="hold"/>
                                            <p:tgtEl>
                                              <p:spTgt spid="357"/>
                                            </p:tgtEl>
                                            <p:attrNameLst>
                                              <p:attrName>ppt_x</p:attrName>
                                              <p:attrName>ppt_y</p:attrName>
                                            </p:attrNameLst>
                                          </p:cBhvr>
                                          <p:rCtr x="9089" y="0"/>
                                        </p:animMotion>
                                      </p:childTnLst>
                                    </p:cTn>
                                  </p:par>
                                  <p:par>
                                    <p:cTn id="17" presetID="32" presetClass="emph" presetSubtype="0" repeatCount="indefinite" fill="hold" nodeType="withEffect">
                                      <p:stCondLst>
                                        <p:cond delay="0"/>
                                      </p:stCondLst>
                                      <p:childTnLst>
                                        <p:animRot by="120000">
                                          <p:cBhvr>
                                            <p:cTn id="18" dur="350" fill="hold">
                                              <p:stCondLst>
                                                <p:cond delay="0"/>
                                              </p:stCondLst>
                                            </p:cTn>
                                            <p:tgtEl>
                                              <p:spTgt spid="362"/>
                                            </p:tgtEl>
                                            <p:attrNameLst>
                                              <p:attrName>r</p:attrName>
                                            </p:attrNameLst>
                                          </p:cBhvr>
                                        </p:animRot>
                                        <p:animRot by="-240000">
                                          <p:cBhvr>
                                            <p:cTn id="19" dur="700" fill="hold">
                                              <p:stCondLst>
                                                <p:cond delay="700"/>
                                              </p:stCondLst>
                                            </p:cTn>
                                            <p:tgtEl>
                                              <p:spTgt spid="362"/>
                                            </p:tgtEl>
                                            <p:attrNameLst>
                                              <p:attrName>r</p:attrName>
                                            </p:attrNameLst>
                                          </p:cBhvr>
                                        </p:animRot>
                                        <p:animRot by="240000">
                                          <p:cBhvr>
                                            <p:cTn id="20" dur="700" fill="hold">
                                              <p:stCondLst>
                                                <p:cond delay="1400"/>
                                              </p:stCondLst>
                                            </p:cTn>
                                            <p:tgtEl>
                                              <p:spTgt spid="362"/>
                                            </p:tgtEl>
                                            <p:attrNameLst>
                                              <p:attrName>r</p:attrName>
                                            </p:attrNameLst>
                                          </p:cBhvr>
                                        </p:animRot>
                                        <p:animRot by="-240000">
                                          <p:cBhvr>
                                            <p:cTn id="21" dur="700" fill="hold">
                                              <p:stCondLst>
                                                <p:cond delay="2100"/>
                                              </p:stCondLst>
                                            </p:cTn>
                                            <p:tgtEl>
                                              <p:spTgt spid="362"/>
                                            </p:tgtEl>
                                            <p:attrNameLst>
                                              <p:attrName>r</p:attrName>
                                            </p:attrNameLst>
                                          </p:cBhvr>
                                        </p:animRot>
                                        <p:animRot by="120000">
                                          <p:cBhvr>
                                            <p:cTn id="22" dur="700" fill="hold">
                                              <p:stCondLst>
                                                <p:cond delay="2800"/>
                                              </p:stCondLst>
                                            </p:cTn>
                                            <p:tgtEl>
                                              <p:spTgt spid="362"/>
                                            </p:tgtEl>
                                            <p:attrNameLst>
                                              <p:attrName>r</p:attrName>
                                            </p:attrNameLst>
                                          </p:cBhvr>
                                        </p:animRot>
                                      </p:childTnLst>
                                    </p:cTn>
                                  </p:par>
                                  <p:par>
                                    <p:cTn id="23" presetID="53"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2000" fill="hold"/>
                                            <p:tgtEl>
                                              <p:spTgt spid="8"/>
                                            </p:tgtEl>
                                            <p:attrNameLst>
                                              <p:attrName>ppt_w</p:attrName>
                                            </p:attrNameLst>
                                          </p:cBhvr>
                                          <p:tavLst>
                                            <p:tav tm="0">
                                              <p:val>
                                                <p:fltVal val="0"/>
                                              </p:val>
                                            </p:tav>
                                            <p:tav tm="100000">
                                              <p:val>
                                                <p:strVal val="#ppt_w"/>
                                              </p:val>
                                            </p:tav>
                                          </p:tavLst>
                                        </p:anim>
                                        <p:anim calcmode="lin" valueType="num">
                                          <p:cBhvr>
                                            <p:cTn id="26" dur="2000" fill="hold"/>
                                            <p:tgtEl>
                                              <p:spTgt spid="8"/>
                                            </p:tgtEl>
                                            <p:attrNameLst>
                                              <p:attrName>ppt_h</p:attrName>
                                            </p:attrNameLst>
                                          </p:cBhvr>
                                          <p:tavLst>
                                            <p:tav tm="0">
                                              <p:val>
                                                <p:fltVal val="0"/>
                                              </p:val>
                                            </p:tav>
                                            <p:tav tm="100000">
                                              <p:val>
                                                <p:strVal val="#ppt_h"/>
                                              </p:val>
                                            </p:tav>
                                          </p:tavLst>
                                        </p:anim>
                                        <p:animEffect transition="in" filter="fade">
                                          <p:cBhvr>
                                            <p:cTn id="27" dur="2000"/>
                                            <p:tgtEl>
                                              <p:spTgt spid="8"/>
                                            </p:tgtEl>
                                          </p:cBhvr>
                                        </p:animEffect>
                                      </p:childTnLst>
                                    </p:cTn>
                                  </p:par>
                                  <p:par>
                                    <p:cTn id="28" presetID="6" presetClass="emph" presetSubtype="0" repeatCount="2000" accel="17300" decel="82600" autoRev="1" fill="hold" nodeType="withEffect">
                                      <p:stCondLst>
                                        <p:cond delay="2000"/>
                                      </p:stCondLst>
                                      <p:childTnLst>
                                        <p:animScale>
                                          <p:cBhvr>
                                            <p:cTn id="29" dur="1500" fill="hold"/>
                                            <p:tgtEl>
                                              <p:spTgt spid="8"/>
                                            </p:tgtEl>
                                          </p:cBhvr>
                                          <p:by x="120000" y="120000"/>
                                        </p:animScale>
                                      </p:childTnLst>
                                    </p:cTn>
                                  </p:par>
                                  <p:par>
                                    <p:cTn id="30" presetID="53" presetClass="entr" presetSubtype="16" fill="hold" grpId="0" nodeType="withEffect">
                                      <p:stCondLst>
                                        <p:cond delay="0"/>
                                      </p:stCondLst>
                                      <p:childTnLst>
                                        <p:set>
                                          <p:cBhvr>
                                            <p:cTn id="31" dur="1" fill="hold">
                                              <p:stCondLst>
                                                <p:cond delay="0"/>
                                              </p:stCondLst>
                                            </p:cTn>
                                            <p:tgtEl>
                                              <p:spTgt spid="360"/>
                                            </p:tgtEl>
                                            <p:attrNameLst>
                                              <p:attrName>style.visibility</p:attrName>
                                            </p:attrNameLst>
                                          </p:cBhvr>
                                          <p:to>
                                            <p:strVal val="visible"/>
                                          </p:to>
                                        </p:set>
                                        <p:anim calcmode="lin" valueType="num">
                                          <p:cBhvr>
                                            <p:cTn id="32" dur="2000" fill="hold"/>
                                            <p:tgtEl>
                                              <p:spTgt spid="360"/>
                                            </p:tgtEl>
                                            <p:attrNameLst>
                                              <p:attrName>ppt_w</p:attrName>
                                            </p:attrNameLst>
                                          </p:cBhvr>
                                          <p:tavLst>
                                            <p:tav tm="0">
                                              <p:val>
                                                <p:fltVal val="0"/>
                                              </p:val>
                                            </p:tav>
                                            <p:tav tm="100000">
                                              <p:val>
                                                <p:strVal val="#ppt_w"/>
                                              </p:val>
                                            </p:tav>
                                          </p:tavLst>
                                        </p:anim>
                                        <p:anim calcmode="lin" valueType="num">
                                          <p:cBhvr>
                                            <p:cTn id="33" dur="2000" fill="hold"/>
                                            <p:tgtEl>
                                              <p:spTgt spid="360"/>
                                            </p:tgtEl>
                                            <p:attrNameLst>
                                              <p:attrName>ppt_h</p:attrName>
                                            </p:attrNameLst>
                                          </p:cBhvr>
                                          <p:tavLst>
                                            <p:tav tm="0">
                                              <p:val>
                                                <p:fltVal val="0"/>
                                              </p:val>
                                            </p:tav>
                                            <p:tav tm="100000">
                                              <p:val>
                                                <p:strVal val="#ppt_h"/>
                                              </p:val>
                                            </p:tav>
                                          </p:tavLst>
                                        </p:anim>
                                        <p:animEffect transition="in" filter="fade">
                                          <p:cBhvr>
                                            <p:cTn id="34" dur="2000"/>
                                            <p:tgtEl>
                                              <p:spTgt spid="360"/>
                                            </p:tgtEl>
                                          </p:cBhvr>
                                        </p:animEffect>
                                      </p:childTnLst>
                                    </p:cTn>
                                  </p:par>
                                  <p:par>
                                    <p:cTn id="35" presetID="6" presetClass="emph" presetSubtype="0" repeatCount="2000" accel="17300" decel="82600" autoRev="1" fill="hold" grpId="1" nodeType="withEffect">
                                      <p:stCondLst>
                                        <p:cond delay="2000"/>
                                      </p:stCondLst>
                                      <p:childTnLst>
                                        <p:animScale>
                                          <p:cBhvr>
                                            <p:cTn id="36" dur="1500" fill="hold"/>
                                            <p:tgtEl>
                                              <p:spTgt spid="36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0"/>
          <p:bldP spid="360" grpId="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5"/>
          <p:cNvSpPr/>
          <p:nvPr/>
        </p:nvSpPr>
        <p:spPr>
          <a:xfrm>
            <a:off x="748146" y="609600"/>
            <a:ext cx="10848109" cy="53478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ây 1"/>
          <p:cNvSpPr/>
          <p:nvPr/>
        </p:nvSpPr>
        <p:spPr>
          <a:xfrm>
            <a:off x="360219" y="207818"/>
            <a:ext cx="11236036" cy="6525491"/>
          </a:xfrm>
          <a:prstGeom prst="cloud">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3200" b="1" u="sng" dirty="0" smtClean="0">
              <a:effectLst>
                <a:outerShdw blurRad="38100" dist="38100" dir="2700000" algn="tl">
                  <a:srgbClr val="000000">
                    <a:alpha val="43137"/>
                  </a:srgbClr>
                </a:outerShdw>
              </a:effectLst>
            </a:endParaRPr>
          </a:p>
          <a:p>
            <a:pPr algn="ctr"/>
            <a:endParaRPr lang="vi-VN" sz="3200" b="1" u="sng" dirty="0" smtClean="0">
              <a:effectLst>
                <a:outerShdw blurRad="38100" dist="38100" dir="2700000" algn="tl">
                  <a:srgbClr val="000000">
                    <a:alpha val="43137"/>
                  </a:srgbClr>
                </a:outerShdw>
              </a:effectLst>
            </a:endParaRPr>
          </a:p>
        </p:txBody>
      </p:sp>
      <p:sp>
        <p:nvSpPr>
          <p:cNvPr id="12" name="Rectangle 9"/>
          <p:cNvSpPr/>
          <p:nvPr/>
        </p:nvSpPr>
        <p:spPr>
          <a:xfrm>
            <a:off x="2092734" y="2541976"/>
            <a:ext cx="8158932" cy="1077218"/>
          </a:xfrm>
          <a:prstGeom prst="rect">
            <a:avLst/>
          </a:prstGeom>
        </p:spPr>
        <p:txBody>
          <a:bodyPr wrap="square">
            <a:spAutoFit/>
          </a:bodyPr>
          <a:lstStyle/>
          <a:p>
            <a:pPr defTabSz="457200">
              <a:spcAft>
                <a:spcPts val="1200"/>
              </a:spcAft>
            </a:pPr>
            <a:r>
              <a:rPr lang="vi-VN" sz="3200" dirty="0">
                <a:solidFill>
                  <a:prstClr val="black"/>
                </a:solidFill>
                <a:latin typeface="Times New Roman" pitchFamily="18" charset="0"/>
                <a:cs typeface="Times New Roman" pitchFamily="18" charset="0"/>
              </a:rPr>
              <a:t>Cậu la cà khắp nơi, chẳng nghĩ đến mẹ ở nhà mỏi mắt chờ mong.</a:t>
            </a:r>
          </a:p>
        </p:txBody>
      </p:sp>
      <p:sp>
        <p:nvSpPr>
          <p:cNvPr id="13" name="Rectangle 6"/>
          <p:cNvSpPr/>
          <p:nvPr/>
        </p:nvSpPr>
        <p:spPr>
          <a:xfrm>
            <a:off x="2092734" y="3844635"/>
            <a:ext cx="7620568" cy="1077218"/>
          </a:xfrm>
          <a:prstGeom prst="rect">
            <a:avLst/>
          </a:prstGeom>
        </p:spPr>
        <p:txBody>
          <a:bodyPr wrap="square">
            <a:spAutoFit/>
          </a:bodyPr>
          <a:lstStyle/>
          <a:p>
            <a:pPr defTabSz="457200"/>
            <a:r>
              <a:rPr lang="vi-VN" sz="3200" dirty="0">
                <a:solidFill>
                  <a:prstClr val="black"/>
                </a:solidFill>
                <a:latin typeface="Times New Roman" pitchFamily="18" charset="0"/>
                <a:cs typeface="Times New Roman" pitchFamily="18" charset="0"/>
              </a:rPr>
              <a:t>Lá một mặt xanh bóng</a:t>
            </a:r>
            <a:r>
              <a:rPr lang="en-US" sz="3200" dirty="0">
                <a:solidFill>
                  <a:prstClr val="black"/>
                </a:solidFill>
                <a:latin typeface="Times New Roman" pitchFamily="18" charset="0"/>
                <a:cs typeface="Times New Roman" pitchFamily="18" charset="0"/>
              </a:rPr>
              <a:t>,</a:t>
            </a:r>
            <a:r>
              <a:rPr lang="vi-VN" sz="3200" dirty="0">
                <a:solidFill>
                  <a:prstClr val="black"/>
                </a:solidFill>
                <a:latin typeface="Times New Roman" pitchFamily="18" charset="0"/>
                <a:cs typeface="Times New Roman" pitchFamily="18" charset="0"/>
              </a:rPr>
              <a:t> mặt kia đỏ hoe như mắt mẹ khóc chờ con.</a:t>
            </a:r>
            <a:endParaRPr lang="en-US" sz="3200" dirty="0">
              <a:solidFill>
                <a:prstClr val="black"/>
              </a:solidFill>
              <a:latin typeface="Calibri" panose="020F0502020204030204"/>
            </a:endParaRPr>
          </a:p>
        </p:txBody>
      </p:sp>
      <p:sp>
        <p:nvSpPr>
          <p:cNvPr id="3" name="Hình Chữ nhật Góc tròn 2"/>
          <p:cNvSpPr/>
          <p:nvPr/>
        </p:nvSpPr>
        <p:spPr>
          <a:xfrm>
            <a:off x="3713018" y="1419759"/>
            <a:ext cx="4918364" cy="9836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u="sng" dirty="0" smtClean="0">
                <a:solidFill>
                  <a:schemeClr val="tx1"/>
                </a:solidFill>
                <a:latin typeface="+mj-lt"/>
              </a:rPr>
              <a:t>LUYỆN ĐỌC CÂU DÀI:</a:t>
            </a:r>
            <a:endParaRPr lang="en-US" sz="3200" b="1" u="sng" dirty="0">
              <a:solidFill>
                <a:schemeClr val="tx1"/>
              </a:solidFill>
              <a:latin typeface="+mj-lt"/>
            </a:endParaRPr>
          </a:p>
        </p:txBody>
      </p:sp>
      <p:cxnSp>
        <p:nvCxnSpPr>
          <p:cNvPr id="14" name="Straight Connector 11"/>
          <p:cNvCxnSpPr/>
          <p:nvPr/>
        </p:nvCxnSpPr>
        <p:spPr>
          <a:xfrm flipH="1">
            <a:off x="5296001" y="2590048"/>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1"/>
          <p:cNvCxnSpPr/>
          <p:nvPr/>
        </p:nvCxnSpPr>
        <p:spPr>
          <a:xfrm flipH="1">
            <a:off x="9557198" y="2590048"/>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1"/>
          <p:cNvCxnSpPr/>
          <p:nvPr/>
        </p:nvCxnSpPr>
        <p:spPr>
          <a:xfrm flipH="1">
            <a:off x="5374053" y="3076090"/>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1"/>
          <p:cNvCxnSpPr/>
          <p:nvPr/>
        </p:nvCxnSpPr>
        <p:spPr>
          <a:xfrm flipH="1">
            <a:off x="5450595" y="3084320"/>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1"/>
          <p:cNvCxnSpPr/>
          <p:nvPr/>
        </p:nvCxnSpPr>
        <p:spPr>
          <a:xfrm flipH="1">
            <a:off x="5978237" y="3897838"/>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1"/>
          <p:cNvCxnSpPr/>
          <p:nvPr/>
        </p:nvCxnSpPr>
        <p:spPr>
          <a:xfrm flipH="1">
            <a:off x="8475278" y="3897838"/>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1"/>
          <p:cNvCxnSpPr/>
          <p:nvPr/>
        </p:nvCxnSpPr>
        <p:spPr>
          <a:xfrm flipH="1">
            <a:off x="5822133" y="4363764"/>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11"/>
          <p:cNvCxnSpPr/>
          <p:nvPr/>
        </p:nvCxnSpPr>
        <p:spPr>
          <a:xfrm flipH="1">
            <a:off x="5884820" y="4377619"/>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77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a:stretch>
        </a:blip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4091" y="4039474"/>
            <a:ext cx="1907399" cy="1907399"/>
          </a:xfrm>
          <a:prstGeom prst="ellipse">
            <a:avLst/>
          </a:prstGeom>
          <a:noFill/>
          <a:ln w="12700">
            <a:solidFill>
              <a:schemeClr val="tx1"/>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1524" y="126243"/>
            <a:ext cx="1869201" cy="1869201"/>
          </a:xfrm>
          <a:prstGeom prst="ellipse">
            <a:avLst/>
          </a:prstGeom>
          <a:ln w="12700">
            <a:solidFill>
              <a:schemeClr val="tx1"/>
            </a:solidFill>
            <a:prstDash val="sysDash"/>
          </a:ln>
        </p:spPr>
      </p:pic>
      <p:pic>
        <p:nvPicPr>
          <p:cNvPr id="4"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6197" y="1930152"/>
            <a:ext cx="1907399" cy="1921374"/>
          </a:xfrm>
          <a:prstGeom prst="ellipse">
            <a:avLst/>
          </a:prstGeom>
          <a:ln w="12700">
            <a:solidFill>
              <a:schemeClr val="tx1"/>
            </a:solidFill>
            <a:prstDash val="sysDash"/>
          </a:ln>
        </p:spPr>
      </p:pic>
      <p:pic>
        <p:nvPicPr>
          <p:cNvPr id="5" name="Picture 3" descr="E:\0000000我图PPT\00001PNG素材\儿童卡通\112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828" y="2542587"/>
            <a:ext cx="3133795" cy="470856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p:nvPr/>
        </p:nvSpPr>
        <p:spPr>
          <a:xfrm>
            <a:off x="640200" y="281526"/>
            <a:ext cx="2440092" cy="255454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200"/>
            <a:r>
              <a:rPr lang="vi-VN" sz="8000" b="1" spc="5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Chú </a:t>
            </a:r>
          </a:p>
          <a:p>
            <a:pPr algn="ctr" defTabSz="457200"/>
            <a:r>
              <a:rPr lang="vi-VN" sz="8000" b="1" spc="5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thích</a:t>
            </a:r>
            <a:endParaRPr lang="en-US" sz="8000" b="1" spc="5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7" name="Rectangle 7"/>
          <p:cNvSpPr/>
          <p:nvPr/>
        </p:nvSpPr>
        <p:spPr>
          <a:xfrm>
            <a:off x="7746261" y="405019"/>
            <a:ext cx="3494653" cy="954107"/>
          </a:xfrm>
          <a:prstGeom prst="rect">
            <a:avLst/>
          </a:prstGeom>
        </p:spPr>
        <p:txBody>
          <a:bodyPr wrap="square">
            <a:spAutoFit/>
          </a:bodyPr>
          <a:lstStyle/>
          <a:p>
            <a:pPr defTabSz="457200"/>
            <a:r>
              <a:rPr lang="vi-VN" sz="2800" b="1" i="1" dirty="0">
                <a:solidFill>
                  <a:srgbClr val="FF0000"/>
                </a:solidFill>
                <a:latin typeface="Times New Roman" pitchFamily="18" charset="0"/>
                <a:cs typeface="Times New Roman" pitchFamily="18" charset="0"/>
              </a:rPr>
              <a:t>Vùng vằng</a:t>
            </a:r>
            <a:r>
              <a:rPr lang="vi-VN" sz="2800" b="1" dirty="0">
                <a:solidFill>
                  <a:srgbClr val="FF0000"/>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rPr>
              <a:t>tỏ ý giận dỗi, cáu kỉnh</a:t>
            </a:r>
          </a:p>
        </p:txBody>
      </p:sp>
      <p:sp>
        <p:nvSpPr>
          <p:cNvPr id="8" name="Rectangle 9"/>
          <p:cNvSpPr/>
          <p:nvPr/>
        </p:nvSpPr>
        <p:spPr>
          <a:xfrm>
            <a:off x="4573856" y="2446432"/>
            <a:ext cx="2562810" cy="954107"/>
          </a:xfrm>
          <a:prstGeom prst="rect">
            <a:avLst/>
          </a:prstGeom>
        </p:spPr>
        <p:txBody>
          <a:bodyPr wrap="square">
            <a:spAutoFit/>
          </a:bodyPr>
          <a:lstStyle/>
          <a:p>
            <a:pPr algn="ctr" defTabSz="457200"/>
            <a:r>
              <a:rPr lang="vi-VN" sz="2800" b="1" i="1" dirty="0">
                <a:solidFill>
                  <a:srgbClr val="FF0000"/>
                </a:solidFill>
                <a:latin typeface="Times New Roman" pitchFamily="18" charset="0"/>
                <a:cs typeface="Times New Roman" pitchFamily="18" charset="0"/>
              </a:rPr>
              <a:t>Trổ ra</a:t>
            </a:r>
            <a:r>
              <a:rPr lang="vi-VN" sz="2800" b="1" dirty="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a:p>
            <a:pPr algn="ctr" defTabSz="457200"/>
            <a:r>
              <a:rPr lang="vi-VN" sz="2800" dirty="0">
                <a:solidFill>
                  <a:prstClr val="black"/>
                </a:solidFill>
                <a:latin typeface="Times New Roman" pitchFamily="18" charset="0"/>
                <a:cs typeface="Times New Roman" pitchFamily="18" charset="0"/>
              </a:rPr>
              <a:t>nhô ra, mọc ra</a:t>
            </a:r>
          </a:p>
        </p:txBody>
      </p:sp>
      <p:sp>
        <p:nvSpPr>
          <p:cNvPr id="9" name="Rectangle 10"/>
          <p:cNvSpPr/>
          <p:nvPr/>
        </p:nvSpPr>
        <p:spPr>
          <a:xfrm>
            <a:off x="8430002" y="4701330"/>
            <a:ext cx="3569175" cy="954107"/>
          </a:xfrm>
          <a:prstGeom prst="rect">
            <a:avLst/>
          </a:prstGeom>
        </p:spPr>
        <p:txBody>
          <a:bodyPr wrap="square">
            <a:spAutoFit/>
          </a:bodyPr>
          <a:lstStyle/>
          <a:p>
            <a:pPr defTabSz="457200"/>
            <a:r>
              <a:rPr lang="vi-VN" sz="2800" b="1" i="1" dirty="0">
                <a:solidFill>
                  <a:srgbClr val="FF0000"/>
                </a:solidFill>
                <a:latin typeface="Times New Roman" pitchFamily="18" charset="0"/>
                <a:cs typeface="Times New Roman" pitchFamily="18" charset="0"/>
              </a:rPr>
              <a:t>Xòa cành</a:t>
            </a:r>
            <a:r>
              <a:rPr lang="vi-VN" sz="2800" b="1" dirty="0">
                <a:solidFill>
                  <a:srgbClr val="FF0000"/>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rPr>
              <a:t>xòe rộng cành để bao bọc</a:t>
            </a:r>
          </a:p>
        </p:txBody>
      </p:sp>
      <p:sp>
        <p:nvSpPr>
          <p:cNvPr id="10" name="Freeform 2"/>
          <p:cNvSpPr/>
          <p:nvPr/>
        </p:nvSpPr>
        <p:spPr>
          <a:xfrm>
            <a:off x="6542790" y="5838892"/>
            <a:ext cx="346507" cy="1043431"/>
          </a:xfrm>
          <a:custGeom>
            <a:avLst/>
            <a:gdLst>
              <a:gd name="connsiteX0" fmla="*/ 290001 w 312304"/>
              <a:gd name="connsiteY0" fmla="*/ 724829 h 724829"/>
              <a:gd name="connsiteX1" fmla="*/ 69 w 312304"/>
              <a:gd name="connsiteY1" fmla="*/ 479503 h 724829"/>
              <a:gd name="connsiteX2" fmla="*/ 312304 w 312304"/>
              <a:gd name="connsiteY2" fmla="*/ 0 h 724829"/>
            </a:gdLst>
            <a:ahLst/>
            <a:cxnLst>
              <a:cxn ang="0">
                <a:pos x="connsiteX0" y="connsiteY0"/>
              </a:cxn>
              <a:cxn ang="0">
                <a:pos x="connsiteX1" y="connsiteY1"/>
              </a:cxn>
              <a:cxn ang="0">
                <a:pos x="connsiteX2" y="connsiteY2"/>
              </a:cxn>
            </a:cxnLst>
            <a:rect l="l" t="t" r="r" b="b"/>
            <a:pathLst>
              <a:path w="312304" h="724829">
                <a:moveTo>
                  <a:pt x="290001" y="724829"/>
                </a:moveTo>
                <a:cubicBezTo>
                  <a:pt x="143176" y="662568"/>
                  <a:pt x="-3648" y="600308"/>
                  <a:pt x="69" y="479503"/>
                </a:cubicBezTo>
                <a:cubicBezTo>
                  <a:pt x="3786" y="358698"/>
                  <a:pt x="158045" y="179349"/>
                  <a:pt x="312304" y="0"/>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latin typeface="Calibri" panose="020F0502020204030204"/>
            </a:endParaRPr>
          </a:p>
        </p:txBody>
      </p:sp>
      <p:sp>
        <p:nvSpPr>
          <p:cNvPr id="11" name="Freeform 3"/>
          <p:cNvSpPr/>
          <p:nvPr/>
        </p:nvSpPr>
        <p:spPr>
          <a:xfrm>
            <a:off x="7767405" y="3896010"/>
            <a:ext cx="312921" cy="250350"/>
          </a:xfrm>
          <a:custGeom>
            <a:avLst/>
            <a:gdLst>
              <a:gd name="connsiteX0" fmla="*/ 0 w 356839"/>
              <a:gd name="connsiteY0" fmla="*/ 122664 h 122664"/>
              <a:gd name="connsiteX1" fmla="*/ 278780 w 356839"/>
              <a:gd name="connsiteY1" fmla="*/ 89210 h 122664"/>
              <a:gd name="connsiteX2" fmla="*/ 356839 w 356839"/>
              <a:gd name="connsiteY2" fmla="*/ 0 h 122664"/>
            </a:gdLst>
            <a:ahLst/>
            <a:cxnLst>
              <a:cxn ang="0">
                <a:pos x="connsiteX0" y="connsiteY0"/>
              </a:cxn>
              <a:cxn ang="0">
                <a:pos x="connsiteX1" y="connsiteY1"/>
              </a:cxn>
              <a:cxn ang="0">
                <a:pos x="connsiteX2" y="connsiteY2"/>
              </a:cxn>
            </a:cxnLst>
            <a:rect l="l" t="t" r="r" b="b"/>
            <a:pathLst>
              <a:path w="356839" h="122664">
                <a:moveTo>
                  <a:pt x="0" y="122664"/>
                </a:moveTo>
                <a:cubicBezTo>
                  <a:pt x="109653" y="116159"/>
                  <a:pt x="219307" y="109654"/>
                  <a:pt x="278780" y="89210"/>
                </a:cubicBezTo>
                <a:cubicBezTo>
                  <a:pt x="338253" y="68766"/>
                  <a:pt x="347546" y="34383"/>
                  <a:pt x="356839" y="0"/>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latin typeface="Calibri" panose="020F0502020204030204"/>
            </a:endParaRPr>
          </a:p>
        </p:txBody>
      </p:sp>
      <p:sp>
        <p:nvSpPr>
          <p:cNvPr id="12" name="Freeform 16"/>
          <p:cNvSpPr/>
          <p:nvPr/>
        </p:nvSpPr>
        <p:spPr>
          <a:xfrm rot="11163567">
            <a:off x="7108479" y="1863275"/>
            <a:ext cx="292277" cy="305543"/>
          </a:xfrm>
          <a:custGeom>
            <a:avLst/>
            <a:gdLst>
              <a:gd name="connsiteX0" fmla="*/ 304800 w 304800"/>
              <a:gd name="connsiteY0" fmla="*/ 279400 h 279400"/>
              <a:gd name="connsiteX1" fmla="*/ 215900 w 304800"/>
              <a:gd name="connsiteY1" fmla="*/ 88900 h 279400"/>
              <a:gd name="connsiteX2" fmla="*/ 0 w 304800"/>
              <a:gd name="connsiteY2" fmla="*/ 0 h 279400"/>
            </a:gdLst>
            <a:ahLst/>
            <a:cxnLst>
              <a:cxn ang="0">
                <a:pos x="connsiteX0" y="connsiteY0"/>
              </a:cxn>
              <a:cxn ang="0">
                <a:pos x="connsiteX1" y="connsiteY1"/>
              </a:cxn>
              <a:cxn ang="0">
                <a:pos x="connsiteX2" y="connsiteY2"/>
              </a:cxn>
            </a:cxnLst>
            <a:rect l="l" t="t" r="r" b="b"/>
            <a:pathLst>
              <a:path w="304800" h="279400">
                <a:moveTo>
                  <a:pt x="304800" y="279400"/>
                </a:moveTo>
                <a:cubicBezTo>
                  <a:pt x="285750" y="207433"/>
                  <a:pt x="266700" y="135467"/>
                  <a:pt x="215900" y="88900"/>
                </a:cubicBezTo>
                <a:cubicBezTo>
                  <a:pt x="165100" y="42333"/>
                  <a:pt x="82550" y="21166"/>
                  <a:pt x="0" y="0"/>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latin typeface="Calibri" panose="020F0502020204030204"/>
            </a:endParaRPr>
          </a:p>
        </p:txBody>
      </p:sp>
    </p:spTree>
    <p:extLst>
      <p:ext uri="{BB962C8B-B14F-4D97-AF65-F5344CB8AC3E}">
        <p14:creationId xmlns:p14="http://schemas.microsoft.com/office/powerpoint/2010/main" val="277459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righ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par>
                          <p:cTn id="42" fill="hold">
                            <p:stCondLst>
                              <p:cond delay="500"/>
                            </p:stCondLst>
                            <p:childTnLst>
                              <p:par>
                                <p:cTn id="43" presetID="42"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par>
                          <p:cTn id="58" fill="hold">
                            <p:stCondLst>
                              <p:cond delay="5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7"/>
          <p:cNvCxnSpPr/>
          <p:nvPr/>
        </p:nvCxnSpPr>
        <p:spPr>
          <a:xfrm>
            <a:off x="372324" y="1257301"/>
            <a:ext cx="0" cy="57129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9"/>
          <p:cNvCxnSpPr/>
          <p:nvPr/>
        </p:nvCxnSpPr>
        <p:spPr>
          <a:xfrm>
            <a:off x="372324" y="1996274"/>
            <a:ext cx="0" cy="160418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11"/>
          <p:cNvCxnSpPr/>
          <p:nvPr/>
        </p:nvCxnSpPr>
        <p:spPr>
          <a:xfrm>
            <a:off x="372324" y="3733804"/>
            <a:ext cx="0" cy="182879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8"/>
          <p:cNvSpPr/>
          <p:nvPr/>
        </p:nvSpPr>
        <p:spPr>
          <a:xfrm>
            <a:off x="4013540" y="133170"/>
            <a:ext cx="4164923" cy="707886"/>
          </a:xfrm>
          <a:prstGeom prst="rect">
            <a:avLst/>
          </a:prstGeom>
        </p:spPr>
        <p:txBody>
          <a:bodyPr wrap="none">
            <a:spAutoFit/>
          </a:bodyPr>
          <a:lstStyle/>
          <a:p>
            <a:pPr defTabSz="457200"/>
            <a:r>
              <a:rPr lang="en-US" sz="4000" b="1" dirty="0" err="1">
                <a:solidFill>
                  <a:srgbClr val="FF0000"/>
                </a:solidFill>
                <a:latin typeface="Times New Roman" pitchFamily="18" charset="0"/>
                <a:cs typeface="Times New Roman" pitchFamily="18" charset="0"/>
              </a:rPr>
              <a:t>Sự</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tích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cây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vú</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sữa</a:t>
            </a:r>
            <a:endParaRPr lang="vi-VN" sz="4000" b="1" dirty="0">
              <a:solidFill>
                <a:srgbClr val="FF0000"/>
              </a:solidFill>
              <a:latin typeface="Times New Roman" pitchFamily="18" charset="0"/>
              <a:cs typeface="Times New Roman" pitchFamily="18" charset="0"/>
            </a:endParaRPr>
          </a:p>
        </p:txBody>
      </p:sp>
      <p:sp>
        <p:nvSpPr>
          <p:cNvPr id="6" name="Rectangle 10"/>
          <p:cNvSpPr/>
          <p:nvPr/>
        </p:nvSpPr>
        <p:spPr>
          <a:xfrm>
            <a:off x="372325" y="1107105"/>
            <a:ext cx="11483927" cy="4893647"/>
          </a:xfrm>
          <a:prstGeom prst="rect">
            <a:avLst/>
          </a:prstGeom>
        </p:spPr>
        <p:txBody>
          <a:bodyPr wrap="square">
            <a:spAutoFit/>
          </a:bodyPr>
          <a:lstStyle/>
          <a:p>
            <a:pPr defTabSz="457200"/>
            <a:r>
              <a:rPr lang="vi-VN" sz="2400" dirty="0">
                <a:solidFill>
                  <a:prstClr val="black"/>
                </a:solidFill>
                <a:latin typeface="Times New Roman" pitchFamily="18" charset="0"/>
                <a:cs typeface="Times New Roman" pitchFamily="18" charset="0"/>
              </a:rPr>
              <a:t>    1. Ngày xưa, có một cậu bé ham chơi. Một lần, bị mẹ mắng, cậu vùng vằng bỏ đi. Cậu la cà khắp nơi, chẳng nghĩ đến mẹ ở nhà mỏi mắt chờ mong.</a:t>
            </a:r>
          </a:p>
          <a:p>
            <a:pPr defTabSz="457200"/>
            <a:r>
              <a:rPr lang="vi-VN" sz="2400" dirty="0">
                <a:solidFill>
                  <a:prstClr val="black"/>
                </a:solidFill>
                <a:latin typeface="Times New Roman" pitchFamily="18" charset="0"/>
                <a:cs typeface="Times New Roman" pitchFamily="18" charset="0"/>
              </a:rPr>
              <a:t>     2. Một hôm, vừa đi vừa rét, cậu mới tìm đường về nhà. </a:t>
            </a:r>
          </a:p>
          <a:p>
            <a:pPr defTabSz="457200"/>
            <a:r>
              <a:rPr lang="vi-VN" sz="2400" dirty="0">
                <a:solidFill>
                  <a:prstClr val="black"/>
                </a:solidFill>
                <a:latin typeface="Times New Roman" pitchFamily="18" charset="0"/>
                <a:cs typeface="Times New Roman" pitchFamily="18" charset="0"/>
              </a:rPr>
              <a:t>     Ở nhà, cảnh vật vẫn như xưa, nhưng không thấy mẹ đâu. Cậu khản tiếng gọi mẹ, rồi ôm lấy một cây xanh trong vườn mà khóc. Cây xanh bỗng run rẩy. Từ các cành lá, những đài hoa bé tí trổ ra, nở trắng như mây. Hoa tàn, quả xuất hiện, lớn nhanh, da căng mịn, Xanh óng ánh, rồi chín. Một quả rơi vào lòng cậu.</a:t>
            </a:r>
          </a:p>
          <a:p>
            <a:pPr defTabSz="457200"/>
            <a:r>
              <a:rPr lang="vi-VN" sz="2400" dirty="0">
                <a:solidFill>
                  <a:prstClr val="black"/>
                </a:solidFill>
                <a:latin typeface="Times New Roman" pitchFamily="18" charset="0"/>
                <a:cs typeface="Times New Roman" pitchFamily="18" charset="0"/>
              </a:rPr>
              <a:t>      3. Môi cậu vừa chạm vào, một dòng sữa trắng trào ra, ngọt như sữa mẹ.</a:t>
            </a:r>
          </a:p>
          <a:p>
            <a:pPr defTabSz="457200"/>
            <a:r>
              <a:rPr lang="vi-VN" sz="2400" dirty="0">
                <a:solidFill>
                  <a:prstClr val="black"/>
                </a:solidFill>
                <a:latin typeface="Times New Roman" pitchFamily="18" charset="0"/>
                <a:cs typeface="Times New Roman" pitchFamily="18" charset="0"/>
              </a:rPr>
              <a:t>      Cậu nhìn lên tán lá. Lá một mặt xanh bóng</a:t>
            </a:r>
            <a:r>
              <a:rPr lang="en-US" sz="2400" dirty="0">
                <a:solidFill>
                  <a:prstClr val="black"/>
                </a:solidFill>
                <a:latin typeface="Times New Roman" pitchFamily="18" charset="0"/>
                <a:cs typeface="Times New Roman" pitchFamily="18" charset="0"/>
              </a:rPr>
              <a:t>,</a:t>
            </a:r>
            <a:r>
              <a:rPr lang="vi-VN" sz="2400" dirty="0">
                <a:solidFill>
                  <a:prstClr val="black"/>
                </a:solidFill>
                <a:latin typeface="Times New Roman" pitchFamily="18" charset="0"/>
                <a:cs typeface="Times New Roman" pitchFamily="18" charset="0"/>
              </a:rPr>
              <a:t> mặt kia đỏ hoe như mắt mẹ khóc chờ con. Cậu bé oà khóc. Cây xoà cành ôm cậu, như tay mẹ âu yếm vỗ về.</a:t>
            </a:r>
          </a:p>
          <a:p>
            <a:pPr defTabSz="457200"/>
            <a:r>
              <a:rPr lang="vi-VN" sz="2400" dirty="0">
                <a:solidFill>
                  <a:prstClr val="black"/>
                </a:solidFill>
                <a:latin typeface="Times New Roman" pitchFamily="18" charset="0"/>
                <a:cs typeface="Times New Roman" pitchFamily="18" charset="0"/>
              </a:rPr>
              <a:t>      Trái cây thơm ngon ở vườn nhà cậu bé, ai cũng thích. Họ đem hạt gieo trồng khắp nơi và gọi đó là cây vú sữa.</a:t>
            </a:r>
          </a:p>
          <a:p>
            <a:pPr algn="r" defTabSz="457200"/>
            <a:r>
              <a:rPr lang="vi-VN" sz="2400" i="1" dirty="0">
                <a:solidFill>
                  <a:prstClr val="black"/>
                </a:solidFill>
                <a:latin typeface="Times New Roman" pitchFamily="18" charset="0"/>
                <a:cs typeface="Times New Roman" pitchFamily="18" charset="0"/>
              </a:rPr>
              <a:t>Theo Ngọc Châu</a:t>
            </a:r>
            <a:endParaRPr lang="vi-VN" sz="2400" dirty="0">
              <a:solidFill>
                <a:prstClr val="black"/>
              </a:solidFill>
              <a:latin typeface="Times New Roman" pitchFamily="18" charset="0"/>
              <a:cs typeface="Times New Roman" pitchFamily="18" charset="0"/>
            </a:endParaRPr>
          </a:p>
        </p:txBody>
      </p:sp>
      <p:sp>
        <p:nvSpPr>
          <p:cNvPr id="7" name="Flowchart: Terminator 12"/>
          <p:cNvSpPr/>
          <p:nvPr/>
        </p:nvSpPr>
        <p:spPr>
          <a:xfrm>
            <a:off x="4108964" y="5429251"/>
            <a:ext cx="4788180" cy="1295399"/>
          </a:xfrm>
          <a:prstGeom prst="flowChartTerminator">
            <a:avLst/>
          </a:prstGeom>
          <a:solidFill>
            <a:schemeClr val="accent1">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prstClr val="white"/>
                </a:solidFill>
                <a:latin typeface="Times New Roman" panose="02020603050405020304" pitchFamily="18" charset="0"/>
                <a:cs typeface="Times New Roman" panose="02020603050405020304" pitchFamily="18" charset="0"/>
              </a:rPr>
              <a:t>BÀI ĐỌC CHIA LÀM MẤY ĐOẠN</a:t>
            </a:r>
          </a:p>
        </p:txBody>
      </p:sp>
      <p:sp>
        <p:nvSpPr>
          <p:cNvPr id="8" name="Oval 20"/>
          <p:cNvSpPr/>
          <p:nvPr/>
        </p:nvSpPr>
        <p:spPr>
          <a:xfrm>
            <a:off x="577544" y="1041276"/>
            <a:ext cx="438407"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vi-VN" sz="3200" b="1" dirty="0">
                <a:solidFill>
                  <a:prstClr val="white"/>
                </a:solidFill>
                <a:latin typeface="Times New Roman" pitchFamily="18" charset="0"/>
                <a:cs typeface="Times New Roman" pitchFamily="18" charset="0"/>
              </a:rPr>
              <a:t>1</a:t>
            </a:r>
          </a:p>
        </p:txBody>
      </p:sp>
      <p:sp>
        <p:nvSpPr>
          <p:cNvPr id="9" name="Oval 21"/>
          <p:cNvSpPr/>
          <p:nvPr/>
        </p:nvSpPr>
        <p:spPr>
          <a:xfrm>
            <a:off x="586554" y="1833833"/>
            <a:ext cx="429397"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vi-VN" sz="3200" b="1" dirty="0">
                <a:solidFill>
                  <a:prstClr val="white"/>
                </a:solidFill>
                <a:latin typeface="Times New Roman" pitchFamily="18" charset="0"/>
                <a:cs typeface="Times New Roman" pitchFamily="18" charset="0"/>
              </a:rPr>
              <a:t>2</a:t>
            </a:r>
          </a:p>
        </p:txBody>
      </p:sp>
      <p:sp>
        <p:nvSpPr>
          <p:cNvPr id="10" name="Oval 22"/>
          <p:cNvSpPr/>
          <p:nvPr/>
        </p:nvSpPr>
        <p:spPr>
          <a:xfrm>
            <a:off x="639793" y="3701268"/>
            <a:ext cx="429397"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prstClr val="white"/>
                </a:solidFill>
                <a:latin typeface="Times New Roman" pitchFamily="18" charset="0"/>
                <a:cs typeface="Times New Roman" pitchFamily="18" charset="0"/>
              </a:rPr>
              <a:t>3</a:t>
            </a:r>
            <a:endParaRPr lang="vi-VN" sz="3200" b="1" dirty="0">
              <a:solidFill>
                <a:prstClr val="white"/>
              </a:solidFill>
              <a:latin typeface="Times New Roman" pitchFamily="18" charset="0"/>
              <a:cs typeface="Times New Roman" pitchFamily="18" charset="0"/>
            </a:endParaRPr>
          </a:p>
        </p:txBody>
      </p:sp>
      <p:sp>
        <p:nvSpPr>
          <p:cNvPr id="11" name="Flowchart: Terminator 23"/>
          <p:cNvSpPr/>
          <p:nvPr/>
        </p:nvSpPr>
        <p:spPr>
          <a:xfrm>
            <a:off x="179282" y="15932"/>
            <a:ext cx="3307662" cy="871100"/>
          </a:xfrm>
          <a:prstGeom prst="flowChartTerminator">
            <a:avLst/>
          </a:prstGeom>
          <a:solidFill>
            <a:schemeClr val="accent2">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prstClr val="white"/>
                </a:solidFill>
                <a:latin typeface="Times New Roman" panose="02020603050405020304" pitchFamily="18" charset="0"/>
                <a:cs typeface="Times New Roman" panose="02020603050405020304" pitchFamily="18" charset="0"/>
              </a:rPr>
              <a:t>ĐỌC ĐOẠN</a:t>
            </a:r>
          </a:p>
        </p:txBody>
      </p:sp>
    </p:spTree>
    <p:extLst>
      <p:ext uri="{BB962C8B-B14F-4D97-AF65-F5344CB8AC3E}">
        <p14:creationId xmlns:p14="http://schemas.microsoft.com/office/powerpoint/2010/main" val="347714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1" nodeType="clickEffect">
                                  <p:stCondLst>
                                    <p:cond delay="0"/>
                                  </p:stCondLst>
                                  <p:childTnLst>
                                    <p:animEffect transition="out" filter="randombar(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up)">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up)">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7" grpId="1"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a:off x="4013540" y="133170"/>
            <a:ext cx="4164923" cy="707886"/>
          </a:xfrm>
          <a:prstGeom prst="rect">
            <a:avLst/>
          </a:prstGeom>
        </p:spPr>
        <p:txBody>
          <a:bodyPr wrap="none">
            <a:spAutoFit/>
          </a:bodyPr>
          <a:lstStyle/>
          <a:p>
            <a:pPr defTabSz="457200"/>
            <a:r>
              <a:rPr lang="en-US" sz="4000" b="1" dirty="0" err="1">
                <a:solidFill>
                  <a:srgbClr val="FF0000"/>
                </a:solidFill>
                <a:latin typeface="Times New Roman" pitchFamily="18" charset="0"/>
                <a:cs typeface="Times New Roman" pitchFamily="18" charset="0"/>
              </a:rPr>
              <a:t>Sự</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tích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cây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vú</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sữa</a:t>
            </a:r>
            <a:endParaRPr lang="vi-VN" sz="4000" b="1" dirty="0">
              <a:solidFill>
                <a:srgbClr val="FF0000"/>
              </a:solidFill>
              <a:latin typeface="Times New Roman" pitchFamily="18" charset="0"/>
              <a:cs typeface="Times New Roman" pitchFamily="18" charset="0"/>
            </a:endParaRPr>
          </a:p>
        </p:txBody>
      </p:sp>
      <p:sp>
        <p:nvSpPr>
          <p:cNvPr id="3" name="Rectangle 7"/>
          <p:cNvSpPr/>
          <p:nvPr/>
        </p:nvSpPr>
        <p:spPr>
          <a:xfrm>
            <a:off x="372325" y="1107105"/>
            <a:ext cx="11483927" cy="5493812"/>
          </a:xfrm>
          <a:prstGeom prst="rect">
            <a:avLst/>
          </a:prstGeom>
        </p:spPr>
        <p:txBody>
          <a:bodyPr wrap="square">
            <a:spAutoFit/>
          </a:bodyPr>
          <a:lstStyle/>
          <a:p>
            <a:pPr defTabSz="457200"/>
            <a:r>
              <a:rPr lang="vi-VN" sz="2700" dirty="0" smtClean="0">
                <a:solidFill>
                  <a:prstClr val="black"/>
                </a:solidFill>
                <a:latin typeface="Times New Roman" pitchFamily="18" charset="0"/>
                <a:cs typeface="Times New Roman" pitchFamily="18" charset="0"/>
              </a:rPr>
              <a:t>    1. </a:t>
            </a:r>
            <a:r>
              <a:rPr lang="vi-VN" sz="2700" dirty="0" err="1" smtClean="0">
                <a:solidFill>
                  <a:prstClr val="black"/>
                </a:solidFill>
                <a:latin typeface="Times New Roman" pitchFamily="18" charset="0"/>
                <a:cs typeface="Times New Roman" pitchFamily="18" charset="0"/>
              </a:rPr>
              <a:t>Ngày</a:t>
            </a:r>
            <a:r>
              <a:rPr lang="vi-VN" sz="2700" dirty="0" smtClean="0">
                <a:solidFill>
                  <a:prstClr val="black"/>
                </a:solidFill>
                <a:latin typeface="Times New Roman" pitchFamily="18" charset="0"/>
                <a:cs typeface="Times New Roman" pitchFamily="18" charset="0"/>
              </a:rPr>
              <a:t> xưa, </a:t>
            </a:r>
            <a:r>
              <a:rPr lang="vi-VN" sz="2700" dirty="0" err="1" smtClean="0">
                <a:solidFill>
                  <a:prstClr val="black"/>
                </a:solidFill>
                <a:latin typeface="Times New Roman" pitchFamily="18" charset="0"/>
                <a:cs typeface="Times New Roman" pitchFamily="18" charset="0"/>
              </a:rPr>
              <a:t>có</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một</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cậu</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bé</a:t>
            </a:r>
            <a:r>
              <a:rPr lang="vi-VN" sz="2700" dirty="0" smtClean="0">
                <a:solidFill>
                  <a:prstClr val="black"/>
                </a:solidFill>
                <a:latin typeface="Times New Roman" pitchFamily="18" charset="0"/>
                <a:cs typeface="Times New Roman" pitchFamily="18" charset="0"/>
              </a:rPr>
              <a:t> ham chơi. </a:t>
            </a:r>
            <a:r>
              <a:rPr lang="vi-VN" sz="2700" dirty="0" err="1" smtClean="0">
                <a:solidFill>
                  <a:prstClr val="black"/>
                </a:solidFill>
                <a:latin typeface="Times New Roman" pitchFamily="18" charset="0"/>
                <a:cs typeface="Times New Roman" pitchFamily="18" charset="0"/>
              </a:rPr>
              <a:t>Một</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lần</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bị</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mẹ</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mắng</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cậu</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vùng</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vằng</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bỏ</a:t>
            </a:r>
            <a:r>
              <a:rPr lang="vi-VN" sz="2700" dirty="0" smtClean="0">
                <a:solidFill>
                  <a:prstClr val="black"/>
                </a:solidFill>
                <a:latin typeface="Times New Roman" pitchFamily="18" charset="0"/>
                <a:cs typeface="Times New Roman" pitchFamily="18" charset="0"/>
              </a:rPr>
              <a:t> đi. </a:t>
            </a:r>
            <a:r>
              <a:rPr lang="vi-VN" sz="2700" dirty="0" err="1" smtClean="0">
                <a:solidFill>
                  <a:prstClr val="black"/>
                </a:solidFill>
                <a:latin typeface="Times New Roman" pitchFamily="18" charset="0"/>
                <a:cs typeface="Times New Roman" pitchFamily="18" charset="0"/>
              </a:rPr>
              <a:t>Cậu</a:t>
            </a:r>
            <a:r>
              <a:rPr lang="vi-VN" sz="2700" dirty="0" smtClean="0">
                <a:solidFill>
                  <a:prstClr val="black"/>
                </a:solidFill>
                <a:latin typeface="Times New Roman" pitchFamily="18" charset="0"/>
                <a:cs typeface="Times New Roman" pitchFamily="18" charset="0"/>
              </a:rPr>
              <a:t> la </a:t>
            </a:r>
            <a:r>
              <a:rPr lang="vi-VN" sz="2700" dirty="0" err="1" smtClean="0">
                <a:solidFill>
                  <a:prstClr val="black"/>
                </a:solidFill>
                <a:latin typeface="Times New Roman" pitchFamily="18" charset="0"/>
                <a:cs typeface="Times New Roman" pitchFamily="18" charset="0"/>
              </a:rPr>
              <a:t>cà</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khắp</a:t>
            </a:r>
            <a:r>
              <a:rPr lang="vi-VN" sz="2700" dirty="0" smtClean="0">
                <a:solidFill>
                  <a:prstClr val="black"/>
                </a:solidFill>
                <a:latin typeface="Times New Roman" pitchFamily="18" charset="0"/>
                <a:cs typeface="Times New Roman" pitchFamily="18" charset="0"/>
              </a:rPr>
              <a:t> nơi, </a:t>
            </a:r>
            <a:r>
              <a:rPr lang="vi-VN" sz="2700" dirty="0" err="1" smtClean="0">
                <a:solidFill>
                  <a:prstClr val="black"/>
                </a:solidFill>
                <a:latin typeface="Times New Roman" pitchFamily="18" charset="0"/>
                <a:cs typeface="Times New Roman" pitchFamily="18" charset="0"/>
              </a:rPr>
              <a:t>chẳng</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nghĩ</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đến</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mẹ</a:t>
            </a:r>
            <a:r>
              <a:rPr lang="vi-VN" sz="2700" dirty="0" smtClean="0">
                <a:solidFill>
                  <a:prstClr val="black"/>
                </a:solidFill>
                <a:latin typeface="Times New Roman" pitchFamily="18" charset="0"/>
                <a:cs typeface="Times New Roman" pitchFamily="18" charset="0"/>
              </a:rPr>
              <a:t> ở </a:t>
            </a:r>
            <a:r>
              <a:rPr lang="vi-VN" sz="2700" dirty="0" err="1" smtClean="0">
                <a:solidFill>
                  <a:prstClr val="black"/>
                </a:solidFill>
                <a:latin typeface="Times New Roman" pitchFamily="18" charset="0"/>
                <a:cs typeface="Times New Roman" pitchFamily="18" charset="0"/>
              </a:rPr>
              <a:t>nhà</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mỏi</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mắt</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chờ</a:t>
            </a:r>
            <a:r>
              <a:rPr lang="vi-VN" sz="2700" dirty="0" smtClean="0">
                <a:solidFill>
                  <a:prstClr val="black"/>
                </a:solidFill>
                <a:latin typeface="Times New Roman" pitchFamily="18" charset="0"/>
                <a:cs typeface="Times New Roman" pitchFamily="18" charset="0"/>
              </a:rPr>
              <a:t> mong.</a:t>
            </a:r>
          </a:p>
          <a:p>
            <a:pPr defTabSz="457200"/>
            <a:r>
              <a:rPr lang="vi-VN" sz="2700" dirty="0" smtClean="0">
                <a:solidFill>
                  <a:prstClr val="black"/>
                </a:solidFill>
                <a:latin typeface="Times New Roman" pitchFamily="18" charset="0"/>
                <a:cs typeface="Times New Roman" pitchFamily="18" charset="0"/>
              </a:rPr>
              <a:t>     2. </a:t>
            </a:r>
            <a:r>
              <a:rPr lang="vi-VN" sz="2700" dirty="0" err="1" smtClean="0">
                <a:solidFill>
                  <a:prstClr val="black"/>
                </a:solidFill>
                <a:latin typeface="Times New Roman" pitchFamily="18" charset="0"/>
                <a:cs typeface="Times New Roman" pitchFamily="18" charset="0"/>
              </a:rPr>
              <a:t>Một</a:t>
            </a:r>
            <a:r>
              <a:rPr lang="vi-VN" sz="2700" dirty="0" smtClean="0">
                <a:solidFill>
                  <a:prstClr val="black"/>
                </a:solidFill>
                <a:latin typeface="Times New Roman" pitchFamily="18" charset="0"/>
                <a:cs typeface="Times New Roman" pitchFamily="18" charset="0"/>
              </a:rPr>
              <a:t> hôm, </a:t>
            </a:r>
            <a:r>
              <a:rPr lang="vi-VN" sz="2700" dirty="0" err="1" smtClean="0">
                <a:solidFill>
                  <a:prstClr val="black"/>
                </a:solidFill>
                <a:latin typeface="Times New Roman" pitchFamily="18" charset="0"/>
                <a:cs typeface="Times New Roman" pitchFamily="18" charset="0"/>
              </a:rPr>
              <a:t>vừa</a:t>
            </a:r>
            <a:r>
              <a:rPr lang="vi-VN" sz="2700" dirty="0" smtClean="0">
                <a:solidFill>
                  <a:prstClr val="black"/>
                </a:solidFill>
                <a:latin typeface="Times New Roman" pitchFamily="18" charset="0"/>
                <a:cs typeface="Times New Roman" pitchFamily="18" charset="0"/>
              </a:rPr>
              <a:t> đi </a:t>
            </a:r>
            <a:r>
              <a:rPr lang="vi-VN" sz="2700" dirty="0" err="1" smtClean="0">
                <a:solidFill>
                  <a:prstClr val="black"/>
                </a:solidFill>
                <a:latin typeface="Times New Roman" pitchFamily="18" charset="0"/>
                <a:cs typeface="Times New Roman" pitchFamily="18" charset="0"/>
              </a:rPr>
              <a:t>vừa</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rét</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cậu</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mới</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tìm</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đường</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về</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nhà</a:t>
            </a:r>
            <a:r>
              <a:rPr lang="vi-VN" sz="2700" dirty="0" smtClean="0">
                <a:solidFill>
                  <a:prstClr val="black"/>
                </a:solidFill>
                <a:latin typeface="Times New Roman" pitchFamily="18" charset="0"/>
                <a:cs typeface="Times New Roman" pitchFamily="18" charset="0"/>
              </a:rPr>
              <a:t>. </a:t>
            </a:r>
          </a:p>
          <a:p>
            <a:pPr defTabSz="457200"/>
            <a:r>
              <a:rPr lang="vi-VN" sz="2700" dirty="0" smtClean="0">
                <a:solidFill>
                  <a:prstClr val="black"/>
                </a:solidFill>
                <a:latin typeface="Times New Roman" pitchFamily="18" charset="0"/>
                <a:cs typeface="Times New Roman" pitchFamily="18" charset="0"/>
              </a:rPr>
              <a:t>     Ở </a:t>
            </a:r>
            <a:r>
              <a:rPr lang="vi-VN" sz="2700" dirty="0" err="1" smtClean="0">
                <a:solidFill>
                  <a:prstClr val="black"/>
                </a:solidFill>
                <a:latin typeface="Times New Roman" pitchFamily="18" charset="0"/>
                <a:cs typeface="Times New Roman" pitchFamily="18" charset="0"/>
              </a:rPr>
              <a:t>nhà</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cảnh</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vật</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vẫn</a:t>
            </a:r>
            <a:r>
              <a:rPr lang="vi-VN" sz="2700" dirty="0" smtClean="0">
                <a:solidFill>
                  <a:prstClr val="black"/>
                </a:solidFill>
                <a:latin typeface="Times New Roman" pitchFamily="18" charset="0"/>
                <a:cs typeface="Times New Roman" pitchFamily="18" charset="0"/>
              </a:rPr>
              <a:t> như xưa, nhưng không </a:t>
            </a:r>
            <a:r>
              <a:rPr lang="vi-VN" sz="2700" dirty="0" err="1" smtClean="0">
                <a:solidFill>
                  <a:prstClr val="black"/>
                </a:solidFill>
                <a:latin typeface="Times New Roman" pitchFamily="18" charset="0"/>
                <a:cs typeface="Times New Roman" pitchFamily="18" charset="0"/>
              </a:rPr>
              <a:t>thấy</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mẹ</a:t>
            </a:r>
            <a:r>
              <a:rPr lang="vi-VN" sz="2700" dirty="0" smtClean="0">
                <a:solidFill>
                  <a:prstClr val="black"/>
                </a:solidFill>
                <a:latin typeface="Times New Roman" pitchFamily="18" charset="0"/>
                <a:cs typeface="Times New Roman" pitchFamily="18" charset="0"/>
              </a:rPr>
              <a:t> đâu. </a:t>
            </a:r>
            <a:r>
              <a:rPr lang="vi-VN" sz="2700" dirty="0" err="1" smtClean="0">
                <a:solidFill>
                  <a:prstClr val="black"/>
                </a:solidFill>
                <a:latin typeface="Times New Roman" pitchFamily="18" charset="0"/>
                <a:cs typeface="Times New Roman" pitchFamily="18" charset="0"/>
              </a:rPr>
              <a:t>Cậu</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khản</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tiếng</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gọi</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mẹ</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rồi</a:t>
            </a:r>
            <a:r>
              <a:rPr lang="vi-VN" sz="2700" dirty="0" smtClean="0">
                <a:solidFill>
                  <a:prstClr val="black"/>
                </a:solidFill>
                <a:latin typeface="Times New Roman" pitchFamily="18" charset="0"/>
                <a:cs typeface="Times New Roman" pitchFamily="18" charset="0"/>
              </a:rPr>
              <a:t> ôm </a:t>
            </a:r>
            <a:r>
              <a:rPr lang="vi-VN" sz="2700" dirty="0" err="1" smtClean="0">
                <a:solidFill>
                  <a:prstClr val="black"/>
                </a:solidFill>
                <a:latin typeface="Times New Roman" pitchFamily="18" charset="0"/>
                <a:cs typeface="Times New Roman" pitchFamily="18" charset="0"/>
              </a:rPr>
              <a:t>lấy</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một</a:t>
            </a:r>
            <a:r>
              <a:rPr lang="vi-VN" sz="2700" dirty="0" smtClean="0">
                <a:solidFill>
                  <a:prstClr val="black"/>
                </a:solidFill>
                <a:latin typeface="Times New Roman" pitchFamily="18" charset="0"/>
                <a:cs typeface="Times New Roman" pitchFamily="18" charset="0"/>
              </a:rPr>
              <a:t> cây xanh trong </a:t>
            </a:r>
            <a:r>
              <a:rPr lang="vi-VN" sz="2700" dirty="0" err="1" smtClean="0">
                <a:solidFill>
                  <a:prstClr val="black"/>
                </a:solidFill>
                <a:latin typeface="Times New Roman" pitchFamily="18" charset="0"/>
                <a:cs typeface="Times New Roman" pitchFamily="18" charset="0"/>
              </a:rPr>
              <a:t>vườn</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mà</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khóc</a:t>
            </a:r>
            <a:r>
              <a:rPr lang="vi-VN" sz="2700" dirty="0" smtClean="0">
                <a:solidFill>
                  <a:prstClr val="black"/>
                </a:solidFill>
                <a:latin typeface="Times New Roman" pitchFamily="18" charset="0"/>
                <a:cs typeface="Times New Roman" pitchFamily="18" charset="0"/>
              </a:rPr>
              <a:t>. Cây xanh </a:t>
            </a:r>
            <a:r>
              <a:rPr lang="vi-VN" sz="2700" dirty="0" err="1" smtClean="0">
                <a:solidFill>
                  <a:prstClr val="black"/>
                </a:solidFill>
                <a:latin typeface="Times New Roman" pitchFamily="18" charset="0"/>
                <a:cs typeface="Times New Roman" pitchFamily="18" charset="0"/>
              </a:rPr>
              <a:t>bỗng</a:t>
            </a:r>
            <a:r>
              <a:rPr lang="vi-VN" sz="2700" dirty="0" smtClean="0">
                <a:solidFill>
                  <a:prstClr val="black"/>
                </a:solidFill>
                <a:latin typeface="Times New Roman" pitchFamily="18" charset="0"/>
                <a:cs typeface="Times New Roman" pitchFamily="18" charset="0"/>
              </a:rPr>
              <a:t> run </a:t>
            </a:r>
            <a:r>
              <a:rPr lang="vi-VN" sz="2700" dirty="0" err="1" smtClean="0">
                <a:solidFill>
                  <a:prstClr val="black"/>
                </a:solidFill>
                <a:latin typeface="Times New Roman" pitchFamily="18" charset="0"/>
                <a:cs typeface="Times New Roman" pitchFamily="18" charset="0"/>
              </a:rPr>
              <a:t>rẩy</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Từ</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các</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cành</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lá</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những</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đài</a:t>
            </a:r>
            <a:r>
              <a:rPr lang="vi-VN" sz="2700" dirty="0" smtClean="0">
                <a:solidFill>
                  <a:prstClr val="black"/>
                </a:solidFill>
                <a:latin typeface="Times New Roman" pitchFamily="18" charset="0"/>
                <a:cs typeface="Times New Roman" pitchFamily="18" charset="0"/>
              </a:rPr>
              <a:t> hoa </a:t>
            </a:r>
            <a:r>
              <a:rPr lang="vi-VN" sz="2700" dirty="0" err="1" smtClean="0">
                <a:solidFill>
                  <a:prstClr val="black"/>
                </a:solidFill>
                <a:latin typeface="Times New Roman" pitchFamily="18" charset="0"/>
                <a:cs typeface="Times New Roman" pitchFamily="18" charset="0"/>
              </a:rPr>
              <a:t>bé</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tí</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trổ</a:t>
            </a:r>
            <a:r>
              <a:rPr lang="vi-VN" sz="2700" dirty="0" smtClean="0">
                <a:solidFill>
                  <a:prstClr val="black"/>
                </a:solidFill>
                <a:latin typeface="Times New Roman" pitchFamily="18" charset="0"/>
                <a:cs typeface="Times New Roman" pitchFamily="18" charset="0"/>
              </a:rPr>
              <a:t> ra, </a:t>
            </a:r>
            <a:r>
              <a:rPr lang="vi-VN" sz="2700" dirty="0" err="1" smtClean="0">
                <a:solidFill>
                  <a:prstClr val="black"/>
                </a:solidFill>
                <a:latin typeface="Times New Roman" pitchFamily="18" charset="0"/>
                <a:cs typeface="Times New Roman" pitchFamily="18" charset="0"/>
              </a:rPr>
              <a:t>nở</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trắng</a:t>
            </a:r>
            <a:r>
              <a:rPr lang="vi-VN" sz="2700" dirty="0" smtClean="0">
                <a:solidFill>
                  <a:prstClr val="black"/>
                </a:solidFill>
                <a:latin typeface="Times New Roman" pitchFamily="18" charset="0"/>
                <a:cs typeface="Times New Roman" pitchFamily="18" charset="0"/>
              </a:rPr>
              <a:t> như mây. Hoa </a:t>
            </a:r>
            <a:r>
              <a:rPr lang="vi-VN" sz="2700" dirty="0" err="1" smtClean="0">
                <a:solidFill>
                  <a:prstClr val="black"/>
                </a:solidFill>
                <a:latin typeface="Times New Roman" pitchFamily="18" charset="0"/>
                <a:cs typeface="Times New Roman" pitchFamily="18" charset="0"/>
              </a:rPr>
              <a:t>tàn</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quả</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xuất</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hiện</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lớn</a:t>
            </a:r>
            <a:r>
              <a:rPr lang="vi-VN" sz="2700" dirty="0" smtClean="0">
                <a:solidFill>
                  <a:prstClr val="black"/>
                </a:solidFill>
                <a:latin typeface="Times New Roman" pitchFamily="18" charset="0"/>
                <a:cs typeface="Times New Roman" pitchFamily="18" charset="0"/>
              </a:rPr>
              <a:t> nhanh, da căng </a:t>
            </a:r>
            <a:r>
              <a:rPr lang="vi-VN" sz="2700" dirty="0" err="1" smtClean="0">
                <a:solidFill>
                  <a:prstClr val="black"/>
                </a:solidFill>
                <a:latin typeface="Times New Roman" pitchFamily="18" charset="0"/>
                <a:cs typeface="Times New Roman" pitchFamily="18" charset="0"/>
              </a:rPr>
              <a:t>mịn</a:t>
            </a:r>
            <a:r>
              <a:rPr lang="vi-VN" sz="2700" dirty="0" smtClean="0">
                <a:solidFill>
                  <a:prstClr val="black"/>
                </a:solidFill>
                <a:latin typeface="Times New Roman" pitchFamily="18" charset="0"/>
                <a:cs typeface="Times New Roman" pitchFamily="18" charset="0"/>
              </a:rPr>
              <a:t>, Xanh </a:t>
            </a:r>
            <a:r>
              <a:rPr lang="vi-VN" sz="2700" dirty="0" err="1" smtClean="0">
                <a:solidFill>
                  <a:prstClr val="black"/>
                </a:solidFill>
                <a:latin typeface="Times New Roman" pitchFamily="18" charset="0"/>
                <a:cs typeface="Times New Roman" pitchFamily="18" charset="0"/>
              </a:rPr>
              <a:t>óng</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ánh</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rồi</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chín</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Một</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quả</a:t>
            </a:r>
            <a:r>
              <a:rPr lang="vi-VN" sz="2700" dirty="0" smtClean="0">
                <a:solidFill>
                  <a:prstClr val="black"/>
                </a:solidFill>
                <a:latin typeface="Times New Roman" pitchFamily="18" charset="0"/>
                <a:cs typeface="Times New Roman" pitchFamily="18" charset="0"/>
              </a:rPr>
              <a:t> rơi </a:t>
            </a:r>
            <a:r>
              <a:rPr lang="vi-VN" sz="2700" dirty="0" err="1" smtClean="0">
                <a:solidFill>
                  <a:prstClr val="black"/>
                </a:solidFill>
                <a:latin typeface="Times New Roman" pitchFamily="18" charset="0"/>
                <a:cs typeface="Times New Roman" pitchFamily="18" charset="0"/>
              </a:rPr>
              <a:t>vào</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lòng</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cậu</a:t>
            </a:r>
            <a:r>
              <a:rPr lang="vi-VN" sz="2700" dirty="0" smtClean="0">
                <a:solidFill>
                  <a:prstClr val="black"/>
                </a:solidFill>
                <a:latin typeface="Times New Roman" pitchFamily="18" charset="0"/>
                <a:cs typeface="Times New Roman" pitchFamily="18" charset="0"/>
              </a:rPr>
              <a:t>.</a:t>
            </a:r>
          </a:p>
          <a:p>
            <a:pPr defTabSz="457200"/>
            <a:r>
              <a:rPr lang="vi-VN" sz="2700" dirty="0" smtClean="0">
                <a:solidFill>
                  <a:prstClr val="black"/>
                </a:solidFill>
                <a:latin typeface="Times New Roman" pitchFamily="18" charset="0"/>
                <a:cs typeface="Times New Roman" pitchFamily="18" charset="0"/>
              </a:rPr>
              <a:t>      3. Môi </a:t>
            </a:r>
            <a:r>
              <a:rPr lang="vi-VN" sz="2700" dirty="0" err="1" smtClean="0">
                <a:solidFill>
                  <a:prstClr val="black"/>
                </a:solidFill>
                <a:latin typeface="Times New Roman" pitchFamily="18" charset="0"/>
                <a:cs typeface="Times New Roman" pitchFamily="18" charset="0"/>
              </a:rPr>
              <a:t>cậu</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vừa</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chạm</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vào</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một</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dòng</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sữa</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trắng</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trào</a:t>
            </a:r>
            <a:r>
              <a:rPr lang="vi-VN" sz="2700" dirty="0" smtClean="0">
                <a:solidFill>
                  <a:prstClr val="black"/>
                </a:solidFill>
                <a:latin typeface="Times New Roman" pitchFamily="18" charset="0"/>
                <a:cs typeface="Times New Roman" pitchFamily="18" charset="0"/>
              </a:rPr>
              <a:t> ra, </a:t>
            </a:r>
            <a:r>
              <a:rPr lang="vi-VN" sz="2700" dirty="0" err="1" smtClean="0">
                <a:solidFill>
                  <a:prstClr val="black"/>
                </a:solidFill>
                <a:latin typeface="Times New Roman" pitchFamily="18" charset="0"/>
                <a:cs typeface="Times New Roman" pitchFamily="18" charset="0"/>
              </a:rPr>
              <a:t>ngọt</a:t>
            </a:r>
            <a:r>
              <a:rPr lang="vi-VN" sz="2700" dirty="0" smtClean="0">
                <a:solidFill>
                  <a:prstClr val="black"/>
                </a:solidFill>
                <a:latin typeface="Times New Roman" pitchFamily="18" charset="0"/>
                <a:cs typeface="Times New Roman" pitchFamily="18" charset="0"/>
              </a:rPr>
              <a:t> như </a:t>
            </a:r>
            <a:r>
              <a:rPr lang="vi-VN" sz="2700" dirty="0" err="1" smtClean="0">
                <a:solidFill>
                  <a:prstClr val="black"/>
                </a:solidFill>
                <a:latin typeface="Times New Roman" pitchFamily="18" charset="0"/>
                <a:cs typeface="Times New Roman" pitchFamily="18" charset="0"/>
              </a:rPr>
              <a:t>sữa</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mẹ</a:t>
            </a:r>
            <a:r>
              <a:rPr lang="vi-VN" sz="2700" dirty="0" smtClean="0">
                <a:solidFill>
                  <a:prstClr val="black"/>
                </a:solidFill>
                <a:latin typeface="Times New Roman" pitchFamily="18" charset="0"/>
                <a:cs typeface="Times New Roman" pitchFamily="18" charset="0"/>
              </a:rPr>
              <a:t>.</a:t>
            </a:r>
          </a:p>
          <a:p>
            <a:pPr defTabSz="457200"/>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Cậu</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nhìn</a:t>
            </a:r>
            <a:r>
              <a:rPr lang="vi-VN" sz="2700" dirty="0" smtClean="0">
                <a:solidFill>
                  <a:prstClr val="black"/>
                </a:solidFill>
                <a:latin typeface="Times New Roman" pitchFamily="18" charset="0"/>
                <a:cs typeface="Times New Roman" pitchFamily="18" charset="0"/>
              </a:rPr>
              <a:t> lên </a:t>
            </a:r>
            <a:r>
              <a:rPr lang="vi-VN" sz="2700" dirty="0" err="1" smtClean="0">
                <a:solidFill>
                  <a:prstClr val="black"/>
                </a:solidFill>
                <a:latin typeface="Times New Roman" pitchFamily="18" charset="0"/>
                <a:cs typeface="Times New Roman" pitchFamily="18" charset="0"/>
              </a:rPr>
              <a:t>tán</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lá</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Lá</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một</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mặt</a:t>
            </a:r>
            <a:r>
              <a:rPr lang="vi-VN" sz="2700" dirty="0" smtClean="0">
                <a:solidFill>
                  <a:prstClr val="black"/>
                </a:solidFill>
                <a:latin typeface="Times New Roman" pitchFamily="18" charset="0"/>
                <a:cs typeface="Times New Roman" pitchFamily="18" charset="0"/>
              </a:rPr>
              <a:t> xanh </a:t>
            </a:r>
            <a:r>
              <a:rPr lang="vi-VN" sz="2700" dirty="0" err="1" smtClean="0">
                <a:solidFill>
                  <a:prstClr val="black"/>
                </a:solidFill>
                <a:latin typeface="Times New Roman" pitchFamily="18" charset="0"/>
                <a:cs typeface="Times New Roman" pitchFamily="18" charset="0"/>
              </a:rPr>
              <a:t>bóng</a:t>
            </a:r>
            <a:r>
              <a:rPr lang="en-US" sz="2700" dirty="0" smtClean="0">
                <a:solidFill>
                  <a:prstClr val="black"/>
                </a:solidFill>
                <a:latin typeface="Times New Roman" pitchFamily="18" charset="0"/>
                <a:cs typeface="Times New Roman" pitchFamily="18" charset="0"/>
              </a:rPr>
              <a:t>,</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mặt</a:t>
            </a:r>
            <a:r>
              <a:rPr lang="vi-VN" sz="2700" dirty="0" smtClean="0">
                <a:solidFill>
                  <a:prstClr val="black"/>
                </a:solidFill>
                <a:latin typeface="Times New Roman" pitchFamily="18" charset="0"/>
                <a:cs typeface="Times New Roman" pitchFamily="18" charset="0"/>
              </a:rPr>
              <a:t> kia </a:t>
            </a:r>
            <a:r>
              <a:rPr lang="vi-VN" sz="2700" dirty="0" err="1" smtClean="0">
                <a:solidFill>
                  <a:prstClr val="black"/>
                </a:solidFill>
                <a:latin typeface="Times New Roman" pitchFamily="18" charset="0"/>
                <a:cs typeface="Times New Roman" pitchFamily="18" charset="0"/>
              </a:rPr>
              <a:t>đỏ</a:t>
            </a:r>
            <a:r>
              <a:rPr lang="vi-VN" sz="2700" dirty="0" smtClean="0">
                <a:solidFill>
                  <a:prstClr val="black"/>
                </a:solidFill>
                <a:latin typeface="Times New Roman" pitchFamily="18" charset="0"/>
                <a:cs typeface="Times New Roman" pitchFamily="18" charset="0"/>
              </a:rPr>
              <a:t> hoe như </a:t>
            </a:r>
            <a:r>
              <a:rPr lang="vi-VN" sz="2700" dirty="0" err="1" smtClean="0">
                <a:solidFill>
                  <a:prstClr val="black"/>
                </a:solidFill>
                <a:latin typeface="Times New Roman" pitchFamily="18" charset="0"/>
                <a:cs typeface="Times New Roman" pitchFamily="18" charset="0"/>
              </a:rPr>
              <a:t>mắt</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mẹ</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khóc</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chờ</a:t>
            </a:r>
            <a:r>
              <a:rPr lang="vi-VN" sz="2700" dirty="0" smtClean="0">
                <a:solidFill>
                  <a:prstClr val="black"/>
                </a:solidFill>
                <a:latin typeface="Times New Roman" pitchFamily="18" charset="0"/>
                <a:cs typeface="Times New Roman" pitchFamily="18" charset="0"/>
              </a:rPr>
              <a:t> con. </a:t>
            </a:r>
            <a:r>
              <a:rPr lang="vi-VN" sz="2700" dirty="0" err="1" smtClean="0">
                <a:solidFill>
                  <a:prstClr val="black"/>
                </a:solidFill>
                <a:latin typeface="Times New Roman" pitchFamily="18" charset="0"/>
                <a:cs typeface="Times New Roman" pitchFamily="18" charset="0"/>
              </a:rPr>
              <a:t>Cậu</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bé</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oà</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khóc</a:t>
            </a:r>
            <a:r>
              <a:rPr lang="vi-VN" sz="2700" dirty="0" smtClean="0">
                <a:solidFill>
                  <a:prstClr val="black"/>
                </a:solidFill>
                <a:latin typeface="Times New Roman" pitchFamily="18" charset="0"/>
                <a:cs typeface="Times New Roman" pitchFamily="18" charset="0"/>
              </a:rPr>
              <a:t>. Cây </a:t>
            </a:r>
            <a:r>
              <a:rPr lang="vi-VN" sz="2700" dirty="0" err="1" smtClean="0">
                <a:solidFill>
                  <a:prstClr val="black"/>
                </a:solidFill>
                <a:latin typeface="Times New Roman" pitchFamily="18" charset="0"/>
                <a:cs typeface="Times New Roman" pitchFamily="18" charset="0"/>
              </a:rPr>
              <a:t>xoà</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cành</a:t>
            </a:r>
            <a:r>
              <a:rPr lang="vi-VN" sz="2700" dirty="0" smtClean="0">
                <a:solidFill>
                  <a:prstClr val="black"/>
                </a:solidFill>
                <a:latin typeface="Times New Roman" pitchFamily="18" charset="0"/>
                <a:cs typeface="Times New Roman" pitchFamily="18" charset="0"/>
              </a:rPr>
              <a:t> ôm </a:t>
            </a:r>
            <a:r>
              <a:rPr lang="vi-VN" sz="2700" dirty="0" err="1" smtClean="0">
                <a:solidFill>
                  <a:prstClr val="black"/>
                </a:solidFill>
                <a:latin typeface="Times New Roman" pitchFamily="18" charset="0"/>
                <a:cs typeface="Times New Roman" pitchFamily="18" charset="0"/>
              </a:rPr>
              <a:t>cậu</a:t>
            </a:r>
            <a:r>
              <a:rPr lang="vi-VN" sz="2700" dirty="0" smtClean="0">
                <a:solidFill>
                  <a:prstClr val="black"/>
                </a:solidFill>
                <a:latin typeface="Times New Roman" pitchFamily="18" charset="0"/>
                <a:cs typeface="Times New Roman" pitchFamily="18" charset="0"/>
              </a:rPr>
              <a:t>, như tay </a:t>
            </a:r>
            <a:r>
              <a:rPr lang="vi-VN" sz="2700" dirty="0" err="1" smtClean="0">
                <a:solidFill>
                  <a:prstClr val="black"/>
                </a:solidFill>
                <a:latin typeface="Times New Roman" pitchFamily="18" charset="0"/>
                <a:cs typeface="Times New Roman" pitchFamily="18" charset="0"/>
              </a:rPr>
              <a:t>mẹ</a:t>
            </a:r>
            <a:r>
              <a:rPr lang="vi-VN" sz="2700" dirty="0" smtClean="0">
                <a:solidFill>
                  <a:prstClr val="black"/>
                </a:solidFill>
                <a:latin typeface="Times New Roman" pitchFamily="18" charset="0"/>
                <a:cs typeface="Times New Roman" pitchFamily="18" charset="0"/>
              </a:rPr>
              <a:t> âu </a:t>
            </a:r>
            <a:r>
              <a:rPr lang="vi-VN" sz="2700" dirty="0" err="1" smtClean="0">
                <a:solidFill>
                  <a:prstClr val="black"/>
                </a:solidFill>
                <a:latin typeface="Times New Roman" pitchFamily="18" charset="0"/>
                <a:cs typeface="Times New Roman" pitchFamily="18" charset="0"/>
              </a:rPr>
              <a:t>yếm</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vỗ</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về</a:t>
            </a:r>
            <a:r>
              <a:rPr lang="vi-VN" sz="2700" dirty="0" smtClean="0">
                <a:solidFill>
                  <a:prstClr val="black"/>
                </a:solidFill>
                <a:latin typeface="Times New Roman" pitchFamily="18" charset="0"/>
                <a:cs typeface="Times New Roman" pitchFamily="18" charset="0"/>
              </a:rPr>
              <a:t>.</a:t>
            </a:r>
          </a:p>
          <a:p>
            <a:pPr defTabSz="457200"/>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Trái</a:t>
            </a:r>
            <a:r>
              <a:rPr lang="vi-VN" sz="2700" dirty="0" smtClean="0">
                <a:solidFill>
                  <a:prstClr val="black"/>
                </a:solidFill>
                <a:latin typeface="Times New Roman" pitchFamily="18" charset="0"/>
                <a:cs typeface="Times New Roman" pitchFamily="18" charset="0"/>
              </a:rPr>
              <a:t> cây thơm ngon ở </a:t>
            </a:r>
            <a:r>
              <a:rPr lang="vi-VN" sz="2700" dirty="0" err="1" smtClean="0">
                <a:solidFill>
                  <a:prstClr val="black"/>
                </a:solidFill>
                <a:latin typeface="Times New Roman" pitchFamily="18" charset="0"/>
                <a:cs typeface="Times New Roman" pitchFamily="18" charset="0"/>
              </a:rPr>
              <a:t>vườn</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nhà</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cậu</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bé</a:t>
            </a:r>
            <a:r>
              <a:rPr lang="vi-VN" sz="2700" dirty="0" smtClean="0">
                <a:solidFill>
                  <a:prstClr val="black"/>
                </a:solidFill>
                <a:latin typeface="Times New Roman" pitchFamily="18" charset="0"/>
                <a:cs typeface="Times New Roman" pitchFamily="18" charset="0"/>
              </a:rPr>
              <a:t>, ai </a:t>
            </a:r>
            <a:r>
              <a:rPr lang="vi-VN" sz="2700" dirty="0" err="1" smtClean="0">
                <a:solidFill>
                  <a:prstClr val="black"/>
                </a:solidFill>
                <a:latin typeface="Times New Roman" pitchFamily="18" charset="0"/>
                <a:cs typeface="Times New Roman" pitchFamily="18" charset="0"/>
              </a:rPr>
              <a:t>cũng</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thích</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Họ</a:t>
            </a:r>
            <a:r>
              <a:rPr lang="vi-VN" sz="2700" dirty="0" smtClean="0">
                <a:solidFill>
                  <a:prstClr val="black"/>
                </a:solidFill>
                <a:latin typeface="Times New Roman" pitchFamily="18" charset="0"/>
                <a:cs typeface="Times New Roman" pitchFamily="18" charset="0"/>
              </a:rPr>
              <a:t> đem </a:t>
            </a:r>
            <a:r>
              <a:rPr lang="vi-VN" sz="2700" dirty="0" err="1" smtClean="0">
                <a:solidFill>
                  <a:prstClr val="black"/>
                </a:solidFill>
                <a:latin typeface="Times New Roman" pitchFamily="18" charset="0"/>
                <a:cs typeface="Times New Roman" pitchFamily="18" charset="0"/>
              </a:rPr>
              <a:t>hạt</a:t>
            </a:r>
            <a:r>
              <a:rPr lang="vi-VN" sz="2700" dirty="0" smtClean="0">
                <a:solidFill>
                  <a:prstClr val="black"/>
                </a:solidFill>
                <a:latin typeface="Times New Roman" pitchFamily="18" charset="0"/>
                <a:cs typeface="Times New Roman" pitchFamily="18" charset="0"/>
              </a:rPr>
              <a:t> gieo </a:t>
            </a:r>
            <a:r>
              <a:rPr lang="vi-VN" sz="2700" dirty="0" err="1" smtClean="0">
                <a:solidFill>
                  <a:prstClr val="black"/>
                </a:solidFill>
                <a:latin typeface="Times New Roman" pitchFamily="18" charset="0"/>
                <a:cs typeface="Times New Roman" pitchFamily="18" charset="0"/>
              </a:rPr>
              <a:t>trồng</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khắp</a:t>
            </a:r>
            <a:r>
              <a:rPr lang="vi-VN" sz="2700" dirty="0" smtClean="0">
                <a:solidFill>
                  <a:prstClr val="black"/>
                </a:solidFill>
                <a:latin typeface="Times New Roman" pitchFamily="18" charset="0"/>
                <a:cs typeface="Times New Roman" pitchFamily="18" charset="0"/>
              </a:rPr>
              <a:t> nơi </a:t>
            </a:r>
            <a:r>
              <a:rPr lang="vi-VN" sz="2700" dirty="0" err="1" smtClean="0">
                <a:solidFill>
                  <a:prstClr val="black"/>
                </a:solidFill>
                <a:latin typeface="Times New Roman" pitchFamily="18" charset="0"/>
                <a:cs typeface="Times New Roman" pitchFamily="18" charset="0"/>
              </a:rPr>
              <a:t>và</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gọi</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đó</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là</a:t>
            </a:r>
            <a:r>
              <a:rPr lang="vi-VN" sz="2700" dirty="0" smtClean="0">
                <a:solidFill>
                  <a:prstClr val="black"/>
                </a:solidFill>
                <a:latin typeface="Times New Roman" pitchFamily="18" charset="0"/>
                <a:cs typeface="Times New Roman" pitchFamily="18" charset="0"/>
              </a:rPr>
              <a:t> cây </a:t>
            </a:r>
            <a:r>
              <a:rPr lang="vi-VN" sz="2700" dirty="0" err="1" smtClean="0">
                <a:solidFill>
                  <a:prstClr val="black"/>
                </a:solidFill>
                <a:latin typeface="Times New Roman" pitchFamily="18" charset="0"/>
                <a:cs typeface="Times New Roman" pitchFamily="18" charset="0"/>
              </a:rPr>
              <a:t>vú</a:t>
            </a:r>
            <a:r>
              <a:rPr lang="vi-VN" sz="2700" dirty="0" smtClean="0">
                <a:solidFill>
                  <a:prstClr val="black"/>
                </a:solidFill>
                <a:latin typeface="Times New Roman" pitchFamily="18" charset="0"/>
                <a:cs typeface="Times New Roman" pitchFamily="18" charset="0"/>
              </a:rPr>
              <a:t> </a:t>
            </a:r>
            <a:r>
              <a:rPr lang="vi-VN" sz="2700" dirty="0" err="1" smtClean="0">
                <a:solidFill>
                  <a:prstClr val="black"/>
                </a:solidFill>
                <a:latin typeface="Times New Roman" pitchFamily="18" charset="0"/>
                <a:cs typeface="Times New Roman" pitchFamily="18" charset="0"/>
              </a:rPr>
              <a:t>sữa</a:t>
            </a:r>
            <a:r>
              <a:rPr lang="vi-VN" sz="2700" dirty="0" smtClean="0">
                <a:solidFill>
                  <a:prstClr val="black"/>
                </a:solidFill>
                <a:latin typeface="Times New Roman" pitchFamily="18" charset="0"/>
                <a:cs typeface="Times New Roman" pitchFamily="18" charset="0"/>
              </a:rPr>
              <a:t>.</a:t>
            </a:r>
          </a:p>
          <a:p>
            <a:pPr algn="r" defTabSz="457200"/>
            <a:r>
              <a:rPr lang="vi-VN" sz="2700" i="1" dirty="0" smtClean="0">
                <a:solidFill>
                  <a:prstClr val="black"/>
                </a:solidFill>
                <a:latin typeface="Times New Roman" pitchFamily="18" charset="0"/>
                <a:cs typeface="Times New Roman" pitchFamily="18" charset="0"/>
              </a:rPr>
              <a:t>Theo </a:t>
            </a:r>
            <a:r>
              <a:rPr lang="vi-VN" sz="2700" i="1" dirty="0" err="1" smtClean="0">
                <a:solidFill>
                  <a:prstClr val="black"/>
                </a:solidFill>
                <a:latin typeface="Times New Roman" pitchFamily="18" charset="0"/>
                <a:cs typeface="Times New Roman" pitchFamily="18" charset="0"/>
              </a:rPr>
              <a:t>Ngọc</a:t>
            </a:r>
            <a:r>
              <a:rPr lang="vi-VN" sz="2700" i="1" dirty="0" smtClean="0">
                <a:solidFill>
                  <a:prstClr val="black"/>
                </a:solidFill>
                <a:latin typeface="Times New Roman" pitchFamily="18" charset="0"/>
                <a:cs typeface="Times New Roman" pitchFamily="18" charset="0"/>
              </a:rPr>
              <a:t> Châu</a:t>
            </a:r>
            <a:endParaRPr lang="vi-VN" sz="2700" dirty="0">
              <a:solidFill>
                <a:prstClr val="black"/>
              </a:solidFill>
              <a:latin typeface="Times New Roman" pitchFamily="18" charset="0"/>
              <a:cs typeface="Times New Roman" pitchFamily="18" charset="0"/>
            </a:endParaRPr>
          </a:p>
        </p:txBody>
      </p:sp>
      <p:sp>
        <p:nvSpPr>
          <p:cNvPr id="4" name="Flowchart: Terminator 8"/>
          <p:cNvSpPr/>
          <p:nvPr/>
        </p:nvSpPr>
        <p:spPr>
          <a:xfrm>
            <a:off x="179282" y="15932"/>
            <a:ext cx="3307662" cy="871100"/>
          </a:xfrm>
          <a:prstGeom prst="flowChartTerminator">
            <a:avLst/>
          </a:prstGeom>
          <a:solidFill>
            <a:schemeClr val="accent2">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800" b="1" dirty="0">
                <a:solidFill>
                  <a:prstClr val="white"/>
                </a:solidFill>
                <a:latin typeface="Times New Roman" panose="02020603050405020304" pitchFamily="18" charset="0"/>
                <a:cs typeface="Times New Roman" panose="02020603050405020304" pitchFamily="18" charset="0"/>
              </a:rPr>
              <a:t>ĐỌC TOÀN BÀI</a:t>
            </a:r>
          </a:p>
        </p:txBody>
      </p:sp>
    </p:spTree>
    <p:extLst>
      <p:ext uri="{BB962C8B-B14F-4D97-AF65-F5344CB8AC3E}">
        <p14:creationId xmlns:p14="http://schemas.microsoft.com/office/powerpoint/2010/main" val="69100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 name="Picture 314" descr="A picture containing diagram&#10;&#10;Description automatically generated">
            <a:extLst>
              <a:ext uri="{FF2B5EF4-FFF2-40B4-BE49-F238E27FC236}">
                <a16:creationId xmlns="" xmlns:a16="http://schemas.microsoft.com/office/drawing/2014/main" id="{110D1980-439D-6C25-8825-A1D04BE87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3991" y="1072979"/>
            <a:ext cx="8049099" cy="5145636"/>
          </a:xfrm>
          <a:prstGeom prst="rect">
            <a:avLst/>
          </a:prstGeom>
        </p:spPr>
      </p:pic>
      <p:grpSp>
        <p:nvGrpSpPr>
          <p:cNvPr id="13" name="Group 4">
            <a:extLst>
              <a:ext uri="{FF2B5EF4-FFF2-40B4-BE49-F238E27FC236}">
                <a16:creationId xmlns="" xmlns:a16="http://schemas.microsoft.com/office/drawing/2014/main" id="{F33A6D12-16E7-C509-5BE3-A2A4F94DB3F6}"/>
              </a:ext>
            </a:extLst>
          </p:cNvPr>
          <p:cNvGrpSpPr>
            <a:grpSpLocks noChangeAspect="1"/>
          </p:cNvGrpSpPr>
          <p:nvPr/>
        </p:nvGrpSpPr>
        <p:grpSpPr bwMode="auto">
          <a:xfrm>
            <a:off x="-193088" y="5515199"/>
            <a:ext cx="12831097" cy="1340263"/>
            <a:chOff x="0" y="1761"/>
            <a:chExt cx="7678" cy="802"/>
          </a:xfrm>
        </p:grpSpPr>
        <p:grpSp>
          <p:nvGrpSpPr>
            <p:cNvPr id="14" name="Group 205">
              <a:extLst>
                <a:ext uri="{FF2B5EF4-FFF2-40B4-BE49-F238E27FC236}">
                  <a16:creationId xmlns="" xmlns:a16="http://schemas.microsoft.com/office/drawing/2014/main" id="{B0332EE3-4C79-44A4-39F5-74C2455AF524}"/>
                </a:ext>
              </a:extLst>
            </p:cNvPr>
            <p:cNvGrpSpPr>
              <a:grpSpLocks/>
            </p:cNvGrpSpPr>
            <p:nvPr/>
          </p:nvGrpSpPr>
          <p:grpSpPr bwMode="auto">
            <a:xfrm>
              <a:off x="0" y="1761"/>
              <a:ext cx="7678" cy="802"/>
              <a:chOff x="0" y="1761"/>
              <a:chExt cx="7678" cy="802"/>
            </a:xfrm>
          </p:grpSpPr>
          <p:sp>
            <p:nvSpPr>
              <p:cNvPr id="115" name="Freeform 5">
                <a:extLst>
                  <a:ext uri="{FF2B5EF4-FFF2-40B4-BE49-F238E27FC236}">
                    <a16:creationId xmlns="" xmlns:a16="http://schemas.microsoft.com/office/drawing/2014/main" id="{FBBB3B37-67D3-3921-5ABD-EBC90C3D886A}"/>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6" name="Freeform 6">
                <a:extLst>
                  <a:ext uri="{FF2B5EF4-FFF2-40B4-BE49-F238E27FC236}">
                    <a16:creationId xmlns="" xmlns:a16="http://schemas.microsoft.com/office/drawing/2014/main" id="{86114C47-9BB5-AF58-3EE1-286FBDB3587A}"/>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7" name="Rectangle 7">
                <a:extLst>
                  <a:ext uri="{FF2B5EF4-FFF2-40B4-BE49-F238E27FC236}">
                    <a16:creationId xmlns="" xmlns:a16="http://schemas.microsoft.com/office/drawing/2014/main" id="{AD39EE25-93F8-37B8-25D1-1A7FDDBE3678}"/>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8" name="Freeform 8">
                <a:extLst>
                  <a:ext uri="{FF2B5EF4-FFF2-40B4-BE49-F238E27FC236}">
                    <a16:creationId xmlns="" xmlns:a16="http://schemas.microsoft.com/office/drawing/2014/main" id="{A1251EB2-62E7-E3B3-83E3-39E91B55C528}"/>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9" name="Freeform 9">
                <a:extLst>
                  <a:ext uri="{FF2B5EF4-FFF2-40B4-BE49-F238E27FC236}">
                    <a16:creationId xmlns="" xmlns:a16="http://schemas.microsoft.com/office/drawing/2014/main" id="{B7FD1792-3369-5AC4-C9A1-20C1A88663A6}"/>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0" name="Freeform 10">
                <a:extLst>
                  <a:ext uri="{FF2B5EF4-FFF2-40B4-BE49-F238E27FC236}">
                    <a16:creationId xmlns="" xmlns:a16="http://schemas.microsoft.com/office/drawing/2014/main" id="{F2B47D04-E3CB-DF8F-E79C-BD447FECFE1C}"/>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1" name="Rectangle 11">
                <a:extLst>
                  <a:ext uri="{FF2B5EF4-FFF2-40B4-BE49-F238E27FC236}">
                    <a16:creationId xmlns="" xmlns:a16="http://schemas.microsoft.com/office/drawing/2014/main" id="{B4F21667-42B0-D369-8A99-19DB2E74DF54}"/>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2" name="Freeform 12">
                <a:extLst>
                  <a:ext uri="{FF2B5EF4-FFF2-40B4-BE49-F238E27FC236}">
                    <a16:creationId xmlns="" xmlns:a16="http://schemas.microsoft.com/office/drawing/2014/main" id="{03C67C41-3BAE-F392-D2C7-1791BEF5E91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3" name="Freeform 13">
                <a:extLst>
                  <a:ext uri="{FF2B5EF4-FFF2-40B4-BE49-F238E27FC236}">
                    <a16:creationId xmlns="" xmlns:a16="http://schemas.microsoft.com/office/drawing/2014/main" id="{4952BB90-766F-2D6A-C7F0-48675FB0963A}"/>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4" name="Freeform 14">
                <a:extLst>
                  <a:ext uri="{FF2B5EF4-FFF2-40B4-BE49-F238E27FC236}">
                    <a16:creationId xmlns="" xmlns:a16="http://schemas.microsoft.com/office/drawing/2014/main" id="{2FF5BAC0-01EC-8585-54C4-5C3B4ECD50AB}"/>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5" name="Rectangle 15">
                <a:extLst>
                  <a:ext uri="{FF2B5EF4-FFF2-40B4-BE49-F238E27FC236}">
                    <a16:creationId xmlns="" xmlns:a16="http://schemas.microsoft.com/office/drawing/2014/main" id="{FDDF8373-021B-C810-6A6A-37DB97B40BA0}"/>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6" name="Freeform 16">
                <a:extLst>
                  <a:ext uri="{FF2B5EF4-FFF2-40B4-BE49-F238E27FC236}">
                    <a16:creationId xmlns="" xmlns:a16="http://schemas.microsoft.com/office/drawing/2014/main" id="{1C9A4554-6760-1D1E-D00B-F23751AD2EFA}"/>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7" name="Freeform 17">
                <a:extLst>
                  <a:ext uri="{FF2B5EF4-FFF2-40B4-BE49-F238E27FC236}">
                    <a16:creationId xmlns="" xmlns:a16="http://schemas.microsoft.com/office/drawing/2014/main" id="{E7562CE3-94AF-AEA4-D325-F6329D2A83BE}"/>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8" name="Freeform 18">
                <a:extLst>
                  <a:ext uri="{FF2B5EF4-FFF2-40B4-BE49-F238E27FC236}">
                    <a16:creationId xmlns="" xmlns:a16="http://schemas.microsoft.com/office/drawing/2014/main" id="{1120197B-56AD-9CDD-C0C1-7EB8E2525E9B}"/>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9" name="Rectangle 19">
                <a:extLst>
                  <a:ext uri="{FF2B5EF4-FFF2-40B4-BE49-F238E27FC236}">
                    <a16:creationId xmlns="" xmlns:a16="http://schemas.microsoft.com/office/drawing/2014/main" id="{7D2C4F90-CD93-AEF7-BC99-973DEE83A968}"/>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0" name="Freeform 20">
                <a:extLst>
                  <a:ext uri="{FF2B5EF4-FFF2-40B4-BE49-F238E27FC236}">
                    <a16:creationId xmlns="" xmlns:a16="http://schemas.microsoft.com/office/drawing/2014/main" id="{AD7BBD99-8CD4-DE33-EA56-2802945B106B}"/>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1" name="Freeform 21">
                <a:extLst>
                  <a:ext uri="{FF2B5EF4-FFF2-40B4-BE49-F238E27FC236}">
                    <a16:creationId xmlns="" xmlns:a16="http://schemas.microsoft.com/office/drawing/2014/main" id="{3FDFD539-8668-9C45-F663-DFFFD85FD0E1}"/>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2" name="Freeform 22">
                <a:extLst>
                  <a:ext uri="{FF2B5EF4-FFF2-40B4-BE49-F238E27FC236}">
                    <a16:creationId xmlns="" xmlns:a16="http://schemas.microsoft.com/office/drawing/2014/main" id="{57182299-27F4-08A5-8D3D-69EB6DB2F281}"/>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3" name="Rectangle 23">
                <a:extLst>
                  <a:ext uri="{FF2B5EF4-FFF2-40B4-BE49-F238E27FC236}">
                    <a16:creationId xmlns="" xmlns:a16="http://schemas.microsoft.com/office/drawing/2014/main" id="{E58874F6-00A8-7EBD-393D-1EE34D59D207}"/>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4" name="Freeform 24">
                <a:extLst>
                  <a:ext uri="{FF2B5EF4-FFF2-40B4-BE49-F238E27FC236}">
                    <a16:creationId xmlns="" xmlns:a16="http://schemas.microsoft.com/office/drawing/2014/main" id="{48AB92E8-6BA1-E865-525B-BAB2B6239AAB}"/>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5" name="Rectangle 25">
                <a:extLst>
                  <a:ext uri="{FF2B5EF4-FFF2-40B4-BE49-F238E27FC236}">
                    <a16:creationId xmlns="" xmlns:a16="http://schemas.microsoft.com/office/drawing/2014/main" id="{13863E29-7019-DE4A-580F-A1EEA5607201}"/>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6" name="Oval 26">
                <a:extLst>
                  <a:ext uri="{FF2B5EF4-FFF2-40B4-BE49-F238E27FC236}">
                    <a16:creationId xmlns="" xmlns:a16="http://schemas.microsoft.com/office/drawing/2014/main" id="{0298B111-0A6B-E22D-A7B2-2793EF6E818C}"/>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7" name="Freeform 27">
                <a:extLst>
                  <a:ext uri="{FF2B5EF4-FFF2-40B4-BE49-F238E27FC236}">
                    <a16:creationId xmlns="" xmlns:a16="http://schemas.microsoft.com/office/drawing/2014/main" id="{FE944F50-1984-E1CF-6D87-9490FF1B75FA}"/>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8" name="Freeform 28">
                <a:extLst>
                  <a:ext uri="{FF2B5EF4-FFF2-40B4-BE49-F238E27FC236}">
                    <a16:creationId xmlns="" xmlns:a16="http://schemas.microsoft.com/office/drawing/2014/main" id="{7E81588B-14B8-7BD5-A018-92CEC0761E2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9" name="Rectangle 29">
                <a:extLst>
                  <a:ext uri="{FF2B5EF4-FFF2-40B4-BE49-F238E27FC236}">
                    <a16:creationId xmlns="" xmlns:a16="http://schemas.microsoft.com/office/drawing/2014/main" id="{1E01E03D-3825-DD71-1585-C15418D6AC1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0" name="Oval 30">
                <a:extLst>
                  <a:ext uri="{FF2B5EF4-FFF2-40B4-BE49-F238E27FC236}">
                    <a16:creationId xmlns="" xmlns:a16="http://schemas.microsoft.com/office/drawing/2014/main" id="{761BA2E6-7439-36D9-AA93-EEC1AEFC8FE0}"/>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1" name="Freeform 31">
                <a:extLst>
                  <a:ext uri="{FF2B5EF4-FFF2-40B4-BE49-F238E27FC236}">
                    <a16:creationId xmlns="" xmlns:a16="http://schemas.microsoft.com/office/drawing/2014/main" id="{3AC8E6A1-98D7-31B2-F09B-6A7621322ACD}"/>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2" name="Freeform 32">
                <a:extLst>
                  <a:ext uri="{FF2B5EF4-FFF2-40B4-BE49-F238E27FC236}">
                    <a16:creationId xmlns="" xmlns:a16="http://schemas.microsoft.com/office/drawing/2014/main" id="{37B30B9F-6CB1-44A3-5A8A-984AB000780F}"/>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3" name="Rectangle 33">
                <a:extLst>
                  <a:ext uri="{FF2B5EF4-FFF2-40B4-BE49-F238E27FC236}">
                    <a16:creationId xmlns="" xmlns:a16="http://schemas.microsoft.com/office/drawing/2014/main" id="{6FBE2538-E93E-BEC9-B6EE-51922A417633}"/>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4" name="Oval 34">
                <a:extLst>
                  <a:ext uri="{FF2B5EF4-FFF2-40B4-BE49-F238E27FC236}">
                    <a16:creationId xmlns="" xmlns:a16="http://schemas.microsoft.com/office/drawing/2014/main" id="{1B229359-FD86-5A85-49C5-C44E7F5AEE44}"/>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5" name="Freeform 35">
                <a:extLst>
                  <a:ext uri="{FF2B5EF4-FFF2-40B4-BE49-F238E27FC236}">
                    <a16:creationId xmlns="" xmlns:a16="http://schemas.microsoft.com/office/drawing/2014/main" id="{C1BA761B-3155-E9A9-19CF-8785035B842D}"/>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6" name="Freeform 36">
                <a:extLst>
                  <a:ext uri="{FF2B5EF4-FFF2-40B4-BE49-F238E27FC236}">
                    <a16:creationId xmlns="" xmlns:a16="http://schemas.microsoft.com/office/drawing/2014/main" id="{694BEFA1-6EBF-220D-A9BE-26DA73F64726}"/>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7" name="Rectangle 37">
                <a:extLst>
                  <a:ext uri="{FF2B5EF4-FFF2-40B4-BE49-F238E27FC236}">
                    <a16:creationId xmlns="" xmlns:a16="http://schemas.microsoft.com/office/drawing/2014/main" id="{F3CF1A68-BF53-3383-0F69-B661A1281EBE}"/>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8" name="Oval 38">
                <a:extLst>
                  <a:ext uri="{FF2B5EF4-FFF2-40B4-BE49-F238E27FC236}">
                    <a16:creationId xmlns="" xmlns:a16="http://schemas.microsoft.com/office/drawing/2014/main" id="{5DBF3669-C150-8750-ADBE-4D6E60DC44DC}"/>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9" name="Freeform 39">
                <a:extLst>
                  <a:ext uri="{FF2B5EF4-FFF2-40B4-BE49-F238E27FC236}">
                    <a16:creationId xmlns="" xmlns:a16="http://schemas.microsoft.com/office/drawing/2014/main" id="{85CAD5DA-8B9D-ADC7-DE80-D883831FB0DE}"/>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0" name="Freeform 40">
                <a:extLst>
                  <a:ext uri="{FF2B5EF4-FFF2-40B4-BE49-F238E27FC236}">
                    <a16:creationId xmlns="" xmlns:a16="http://schemas.microsoft.com/office/drawing/2014/main" id="{1D8723D1-57EE-8234-C456-C4AADE47AD30}"/>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1" name="Freeform 41">
                <a:extLst>
                  <a:ext uri="{FF2B5EF4-FFF2-40B4-BE49-F238E27FC236}">
                    <a16:creationId xmlns="" xmlns:a16="http://schemas.microsoft.com/office/drawing/2014/main" id="{8A3E0E9B-CDE4-F18E-61FE-4C1EDE3EABC6}"/>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2" name="Freeform 42">
                <a:extLst>
                  <a:ext uri="{FF2B5EF4-FFF2-40B4-BE49-F238E27FC236}">
                    <a16:creationId xmlns="" xmlns:a16="http://schemas.microsoft.com/office/drawing/2014/main" id="{EFA77297-A1B0-731B-160C-B63298569AE3}"/>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3" name="Freeform 43">
                <a:extLst>
                  <a:ext uri="{FF2B5EF4-FFF2-40B4-BE49-F238E27FC236}">
                    <a16:creationId xmlns="" xmlns:a16="http://schemas.microsoft.com/office/drawing/2014/main" id="{B2790466-C22C-A048-7548-522191A3CAA3}"/>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4" name="Freeform 44">
                <a:extLst>
                  <a:ext uri="{FF2B5EF4-FFF2-40B4-BE49-F238E27FC236}">
                    <a16:creationId xmlns="" xmlns:a16="http://schemas.microsoft.com/office/drawing/2014/main" id="{65B96A75-1A55-6C0A-AE43-C9A6267D320E}"/>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5" name="Freeform 45">
                <a:extLst>
                  <a:ext uri="{FF2B5EF4-FFF2-40B4-BE49-F238E27FC236}">
                    <a16:creationId xmlns="" xmlns:a16="http://schemas.microsoft.com/office/drawing/2014/main" id="{935AE139-984A-A684-0012-489DF1DCC427}"/>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6" name="Freeform 46">
                <a:extLst>
                  <a:ext uri="{FF2B5EF4-FFF2-40B4-BE49-F238E27FC236}">
                    <a16:creationId xmlns="" xmlns:a16="http://schemas.microsoft.com/office/drawing/2014/main" id="{0C1D12D2-56B8-A988-F5D4-E1EF1F09F1CE}"/>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7" name="Rectangle 47">
                <a:extLst>
                  <a:ext uri="{FF2B5EF4-FFF2-40B4-BE49-F238E27FC236}">
                    <a16:creationId xmlns="" xmlns:a16="http://schemas.microsoft.com/office/drawing/2014/main" id="{323D4F44-3A73-1E0B-E5AA-5C8FFF823AA3}"/>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8" name="Oval 48">
                <a:extLst>
                  <a:ext uri="{FF2B5EF4-FFF2-40B4-BE49-F238E27FC236}">
                    <a16:creationId xmlns="" xmlns:a16="http://schemas.microsoft.com/office/drawing/2014/main" id="{8ABABC2A-A314-1F97-EE91-BB68FB3F8146}"/>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9" name="Freeform 49">
                <a:extLst>
                  <a:ext uri="{FF2B5EF4-FFF2-40B4-BE49-F238E27FC236}">
                    <a16:creationId xmlns="" xmlns:a16="http://schemas.microsoft.com/office/drawing/2014/main" id="{FE80FE5F-56DF-2457-C50D-FB5AEC47907F}"/>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0" name="Freeform 50">
                <a:extLst>
                  <a:ext uri="{FF2B5EF4-FFF2-40B4-BE49-F238E27FC236}">
                    <a16:creationId xmlns="" xmlns:a16="http://schemas.microsoft.com/office/drawing/2014/main" id="{75FA0D7D-44D0-E08B-EF3E-FCA49BB6D86F}"/>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1" name="Freeform 51">
                <a:extLst>
                  <a:ext uri="{FF2B5EF4-FFF2-40B4-BE49-F238E27FC236}">
                    <a16:creationId xmlns="" xmlns:a16="http://schemas.microsoft.com/office/drawing/2014/main" id="{2B59F85F-B820-2A2C-57AF-D49971FF448A}"/>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2" name="Freeform 52">
                <a:extLst>
                  <a:ext uri="{FF2B5EF4-FFF2-40B4-BE49-F238E27FC236}">
                    <a16:creationId xmlns="" xmlns:a16="http://schemas.microsoft.com/office/drawing/2014/main" id="{C5743504-CE52-83E2-A385-A601B4B2304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3" name="Freeform 53">
                <a:extLst>
                  <a:ext uri="{FF2B5EF4-FFF2-40B4-BE49-F238E27FC236}">
                    <a16:creationId xmlns="" xmlns:a16="http://schemas.microsoft.com/office/drawing/2014/main" id="{13568CF5-5D11-B675-8558-DB778FD6AB6E}"/>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4" name="Freeform 54">
                <a:extLst>
                  <a:ext uri="{FF2B5EF4-FFF2-40B4-BE49-F238E27FC236}">
                    <a16:creationId xmlns="" xmlns:a16="http://schemas.microsoft.com/office/drawing/2014/main" id="{9345FDDE-96DA-79C1-EBE4-34665AEABD24}"/>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5" name="Freeform 55">
                <a:extLst>
                  <a:ext uri="{FF2B5EF4-FFF2-40B4-BE49-F238E27FC236}">
                    <a16:creationId xmlns="" xmlns:a16="http://schemas.microsoft.com/office/drawing/2014/main" id="{A5DCFF6B-0F7C-3596-BA7C-D3106EBF37CC}"/>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6" name="Freeform 56">
                <a:extLst>
                  <a:ext uri="{FF2B5EF4-FFF2-40B4-BE49-F238E27FC236}">
                    <a16:creationId xmlns="" xmlns:a16="http://schemas.microsoft.com/office/drawing/2014/main" id="{9A354DD7-439E-B195-233A-F4200279476F}"/>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7" name="Rectangle 57">
                <a:extLst>
                  <a:ext uri="{FF2B5EF4-FFF2-40B4-BE49-F238E27FC236}">
                    <a16:creationId xmlns="" xmlns:a16="http://schemas.microsoft.com/office/drawing/2014/main" id="{747EC572-8440-EE5F-7BE9-65BC3DF89DA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8" name="Oval 58">
                <a:extLst>
                  <a:ext uri="{FF2B5EF4-FFF2-40B4-BE49-F238E27FC236}">
                    <a16:creationId xmlns="" xmlns:a16="http://schemas.microsoft.com/office/drawing/2014/main" id="{0289C73B-9FE1-5DB2-271D-389899DE71D3}"/>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9" name="Freeform 59">
                <a:extLst>
                  <a:ext uri="{FF2B5EF4-FFF2-40B4-BE49-F238E27FC236}">
                    <a16:creationId xmlns="" xmlns:a16="http://schemas.microsoft.com/office/drawing/2014/main" id="{3D1C5C73-4C46-6A52-C3DE-A6B2EA7442E6}"/>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0" name="Freeform 60">
                <a:extLst>
                  <a:ext uri="{FF2B5EF4-FFF2-40B4-BE49-F238E27FC236}">
                    <a16:creationId xmlns="" xmlns:a16="http://schemas.microsoft.com/office/drawing/2014/main" id="{83E002B7-09EE-104D-F2EF-F58C3685D73E}"/>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1" name="Freeform 61">
                <a:extLst>
                  <a:ext uri="{FF2B5EF4-FFF2-40B4-BE49-F238E27FC236}">
                    <a16:creationId xmlns="" xmlns:a16="http://schemas.microsoft.com/office/drawing/2014/main" id="{210D3752-8C95-C5C7-877B-4BB064DA2251}"/>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2" name="Freeform 62">
                <a:extLst>
                  <a:ext uri="{FF2B5EF4-FFF2-40B4-BE49-F238E27FC236}">
                    <a16:creationId xmlns="" xmlns:a16="http://schemas.microsoft.com/office/drawing/2014/main" id="{BA7237EA-C221-8624-FFA3-A9D7A2D68AB7}"/>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3" name="Freeform 63">
                <a:extLst>
                  <a:ext uri="{FF2B5EF4-FFF2-40B4-BE49-F238E27FC236}">
                    <a16:creationId xmlns="" xmlns:a16="http://schemas.microsoft.com/office/drawing/2014/main" id="{FFC62632-665A-BB10-BD9B-989218C048BC}"/>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4" name="Freeform 64">
                <a:extLst>
                  <a:ext uri="{FF2B5EF4-FFF2-40B4-BE49-F238E27FC236}">
                    <a16:creationId xmlns="" xmlns:a16="http://schemas.microsoft.com/office/drawing/2014/main" id="{D94C9425-6E6B-772B-6F1F-C6E66672AA10}"/>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5" name="Freeform 65">
                <a:extLst>
                  <a:ext uri="{FF2B5EF4-FFF2-40B4-BE49-F238E27FC236}">
                    <a16:creationId xmlns="" xmlns:a16="http://schemas.microsoft.com/office/drawing/2014/main" id="{295BD4E7-2C21-E86A-D27E-FC5DCF48BE07}"/>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6" name="Freeform 66">
                <a:extLst>
                  <a:ext uri="{FF2B5EF4-FFF2-40B4-BE49-F238E27FC236}">
                    <a16:creationId xmlns="" xmlns:a16="http://schemas.microsoft.com/office/drawing/2014/main" id="{1C8E5325-1A71-EF12-B57E-D994B0286652}"/>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7" name="Freeform 67">
                <a:extLst>
                  <a:ext uri="{FF2B5EF4-FFF2-40B4-BE49-F238E27FC236}">
                    <a16:creationId xmlns="" xmlns:a16="http://schemas.microsoft.com/office/drawing/2014/main" id="{8BA66D4A-D6A6-9B59-908E-EB8DD43DE9F7}"/>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8" name="Freeform 68">
                <a:extLst>
                  <a:ext uri="{FF2B5EF4-FFF2-40B4-BE49-F238E27FC236}">
                    <a16:creationId xmlns="" xmlns:a16="http://schemas.microsoft.com/office/drawing/2014/main" id="{D5ED4CB3-79F7-D3EC-9ED5-DF66AD73DC08}"/>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9" name="Rectangle 69">
                <a:extLst>
                  <a:ext uri="{FF2B5EF4-FFF2-40B4-BE49-F238E27FC236}">
                    <a16:creationId xmlns="" xmlns:a16="http://schemas.microsoft.com/office/drawing/2014/main" id="{CF3C1B31-99B7-48C9-B70E-C23F237DCFEF}"/>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0" name="Freeform 70">
                <a:extLst>
                  <a:ext uri="{FF2B5EF4-FFF2-40B4-BE49-F238E27FC236}">
                    <a16:creationId xmlns="" xmlns:a16="http://schemas.microsoft.com/office/drawing/2014/main" id="{25C6DC66-435B-C60D-9DB9-1C2F5F413086}"/>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1" name="Freeform 71">
                <a:extLst>
                  <a:ext uri="{FF2B5EF4-FFF2-40B4-BE49-F238E27FC236}">
                    <a16:creationId xmlns="" xmlns:a16="http://schemas.microsoft.com/office/drawing/2014/main" id="{42240F68-39F0-107D-9830-BEAAEEF24275}"/>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2" name="Freeform 72">
                <a:extLst>
                  <a:ext uri="{FF2B5EF4-FFF2-40B4-BE49-F238E27FC236}">
                    <a16:creationId xmlns="" xmlns:a16="http://schemas.microsoft.com/office/drawing/2014/main" id="{F6DDCFAF-62F5-2914-9517-BE8E97EF2634}"/>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3" name="Freeform 73">
                <a:extLst>
                  <a:ext uri="{FF2B5EF4-FFF2-40B4-BE49-F238E27FC236}">
                    <a16:creationId xmlns="" xmlns:a16="http://schemas.microsoft.com/office/drawing/2014/main" id="{7AFEBBAB-5B29-D0DD-CA36-E57869359071}"/>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4" name="Freeform 74">
                <a:extLst>
                  <a:ext uri="{FF2B5EF4-FFF2-40B4-BE49-F238E27FC236}">
                    <a16:creationId xmlns="" xmlns:a16="http://schemas.microsoft.com/office/drawing/2014/main" id="{196717EA-EC0D-454F-E96E-B84BAE363848}"/>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5" name="Freeform 75">
                <a:extLst>
                  <a:ext uri="{FF2B5EF4-FFF2-40B4-BE49-F238E27FC236}">
                    <a16:creationId xmlns="" xmlns:a16="http://schemas.microsoft.com/office/drawing/2014/main" id="{668548D6-AB05-84BE-C731-B4CDB50512C7}"/>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6" name="Freeform 76">
                <a:extLst>
                  <a:ext uri="{FF2B5EF4-FFF2-40B4-BE49-F238E27FC236}">
                    <a16:creationId xmlns="" xmlns:a16="http://schemas.microsoft.com/office/drawing/2014/main" id="{6B1A4AD1-455E-25F6-FB9E-36E42A3BCA9D}"/>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7" name="Freeform 77">
                <a:extLst>
                  <a:ext uri="{FF2B5EF4-FFF2-40B4-BE49-F238E27FC236}">
                    <a16:creationId xmlns="" xmlns:a16="http://schemas.microsoft.com/office/drawing/2014/main" id="{2C7813DF-10C8-F5F6-4762-D4755CD94CB5}"/>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8" name="Freeform 78">
                <a:extLst>
                  <a:ext uri="{FF2B5EF4-FFF2-40B4-BE49-F238E27FC236}">
                    <a16:creationId xmlns="" xmlns:a16="http://schemas.microsoft.com/office/drawing/2014/main" id="{070702EF-526B-5189-56ED-D82B4F6927E8}"/>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9" name="Freeform 79">
                <a:extLst>
                  <a:ext uri="{FF2B5EF4-FFF2-40B4-BE49-F238E27FC236}">
                    <a16:creationId xmlns="" xmlns:a16="http://schemas.microsoft.com/office/drawing/2014/main" id="{6B561A93-9AD7-E709-5B61-EA716B1FE69B}"/>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0" name="Freeform 80">
                <a:extLst>
                  <a:ext uri="{FF2B5EF4-FFF2-40B4-BE49-F238E27FC236}">
                    <a16:creationId xmlns="" xmlns:a16="http://schemas.microsoft.com/office/drawing/2014/main" id="{C5118EEB-5CCD-94EC-8380-8C840A785577}"/>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1" name="Freeform 81">
                <a:extLst>
                  <a:ext uri="{FF2B5EF4-FFF2-40B4-BE49-F238E27FC236}">
                    <a16:creationId xmlns="" xmlns:a16="http://schemas.microsoft.com/office/drawing/2014/main" id="{9CDDBA9C-8BCE-A0CF-AA9D-8DAC6CE16540}"/>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2" name="Freeform 82">
                <a:extLst>
                  <a:ext uri="{FF2B5EF4-FFF2-40B4-BE49-F238E27FC236}">
                    <a16:creationId xmlns="" xmlns:a16="http://schemas.microsoft.com/office/drawing/2014/main" id="{C1454D47-3171-F8F9-F507-768E19BCAE00}"/>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3" name="Freeform 83">
                <a:extLst>
                  <a:ext uri="{FF2B5EF4-FFF2-40B4-BE49-F238E27FC236}">
                    <a16:creationId xmlns="" xmlns:a16="http://schemas.microsoft.com/office/drawing/2014/main" id="{0AB2E75B-5656-413A-81FD-ED6094C3E41E}"/>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4" name="Freeform 84">
                <a:extLst>
                  <a:ext uri="{FF2B5EF4-FFF2-40B4-BE49-F238E27FC236}">
                    <a16:creationId xmlns="" xmlns:a16="http://schemas.microsoft.com/office/drawing/2014/main" id="{87451C1E-23B7-ECD3-1C5F-06A2301561B5}"/>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5" name="Freeform 85">
                <a:extLst>
                  <a:ext uri="{FF2B5EF4-FFF2-40B4-BE49-F238E27FC236}">
                    <a16:creationId xmlns="" xmlns:a16="http://schemas.microsoft.com/office/drawing/2014/main" id="{ACE49A33-4C9D-1805-F302-FE38FB348C1E}"/>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6" name="Freeform 86">
                <a:extLst>
                  <a:ext uri="{FF2B5EF4-FFF2-40B4-BE49-F238E27FC236}">
                    <a16:creationId xmlns="" xmlns:a16="http://schemas.microsoft.com/office/drawing/2014/main" id="{53F519C1-34AC-3726-DCE0-F029D58A2B0C}"/>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7" name="Freeform 87">
                <a:extLst>
                  <a:ext uri="{FF2B5EF4-FFF2-40B4-BE49-F238E27FC236}">
                    <a16:creationId xmlns="" xmlns:a16="http://schemas.microsoft.com/office/drawing/2014/main" id="{54C09257-81E9-24AE-68C1-11EF558897FE}"/>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8" name="Freeform 88">
                <a:extLst>
                  <a:ext uri="{FF2B5EF4-FFF2-40B4-BE49-F238E27FC236}">
                    <a16:creationId xmlns="" xmlns:a16="http://schemas.microsoft.com/office/drawing/2014/main" id="{FE4C3764-DDE2-FEC9-2B2D-9642433252B8}"/>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9" name="Rectangle 89">
                <a:extLst>
                  <a:ext uri="{FF2B5EF4-FFF2-40B4-BE49-F238E27FC236}">
                    <a16:creationId xmlns="" xmlns:a16="http://schemas.microsoft.com/office/drawing/2014/main" id="{5B43D413-BC38-6FEF-2C44-067554394485}"/>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0" name="Freeform 90">
                <a:extLst>
                  <a:ext uri="{FF2B5EF4-FFF2-40B4-BE49-F238E27FC236}">
                    <a16:creationId xmlns="" xmlns:a16="http://schemas.microsoft.com/office/drawing/2014/main" id="{55FCB9FB-EE3D-44D9-6AEC-68E5B67B2F56}"/>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1" name="Freeform 91">
                <a:extLst>
                  <a:ext uri="{FF2B5EF4-FFF2-40B4-BE49-F238E27FC236}">
                    <a16:creationId xmlns="" xmlns:a16="http://schemas.microsoft.com/office/drawing/2014/main" id="{B8942C6B-C41C-6662-D424-236428781DC2}"/>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2" name="Freeform 92">
                <a:extLst>
                  <a:ext uri="{FF2B5EF4-FFF2-40B4-BE49-F238E27FC236}">
                    <a16:creationId xmlns="" xmlns:a16="http://schemas.microsoft.com/office/drawing/2014/main" id="{700268C9-6465-9A44-5D3E-79114A22F012}"/>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3" name="Freeform 93">
                <a:extLst>
                  <a:ext uri="{FF2B5EF4-FFF2-40B4-BE49-F238E27FC236}">
                    <a16:creationId xmlns="" xmlns:a16="http://schemas.microsoft.com/office/drawing/2014/main" id="{3FB6152D-94B1-266E-513A-63A4834405A6}"/>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4" name="Freeform 94">
                <a:extLst>
                  <a:ext uri="{FF2B5EF4-FFF2-40B4-BE49-F238E27FC236}">
                    <a16:creationId xmlns="" xmlns:a16="http://schemas.microsoft.com/office/drawing/2014/main" id="{841C2740-9802-FD04-FF31-30C0DBC95D47}"/>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5" name="Freeform 95">
                <a:extLst>
                  <a:ext uri="{FF2B5EF4-FFF2-40B4-BE49-F238E27FC236}">
                    <a16:creationId xmlns="" xmlns:a16="http://schemas.microsoft.com/office/drawing/2014/main" id="{195CC433-70A9-FCD9-556C-ED5BCF8E5D2F}"/>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6" name="Freeform 96">
                <a:extLst>
                  <a:ext uri="{FF2B5EF4-FFF2-40B4-BE49-F238E27FC236}">
                    <a16:creationId xmlns="" xmlns:a16="http://schemas.microsoft.com/office/drawing/2014/main" id="{900E72AE-C35A-96DC-0051-2057633CB2C5}"/>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7" name="Freeform 97">
                <a:extLst>
                  <a:ext uri="{FF2B5EF4-FFF2-40B4-BE49-F238E27FC236}">
                    <a16:creationId xmlns="" xmlns:a16="http://schemas.microsoft.com/office/drawing/2014/main" id="{203947C0-7213-623D-9C36-DA0F8E441A3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8" name="Freeform 98">
                <a:extLst>
                  <a:ext uri="{FF2B5EF4-FFF2-40B4-BE49-F238E27FC236}">
                    <a16:creationId xmlns="" xmlns:a16="http://schemas.microsoft.com/office/drawing/2014/main" id="{BC8B90EF-0B56-3F8A-9938-31B71FE247AE}"/>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9" name="Freeform 99">
                <a:extLst>
                  <a:ext uri="{FF2B5EF4-FFF2-40B4-BE49-F238E27FC236}">
                    <a16:creationId xmlns="" xmlns:a16="http://schemas.microsoft.com/office/drawing/2014/main" id="{386400F4-F4AC-BF68-F0E4-1BAFF98E2B34}"/>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0" name="Freeform 100">
                <a:extLst>
                  <a:ext uri="{FF2B5EF4-FFF2-40B4-BE49-F238E27FC236}">
                    <a16:creationId xmlns="" xmlns:a16="http://schemas.microsoft.com/office/drawing/2014/main" id="{ABFAC0C7-1DF1-9EED-037C-CE56CF64CD58}"/>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1" name="Freeform 101">
                <a:extLst>
                  <a:ext uri="{FF2B5EF4-FFF2-40B4-BE49-F238E27FC236}">
                    <a16:creationId xmlns="" xmlns:a16="http://schemas.microsoft.com/office/drawing/2014/main" id="{40C85CAD-BFFF-60ED-C4C7-D2DEE2A92D9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2" name="Freeform 102">
                <a:extLst>
                  <a:ext uri="{FF2B5EF4-FFF2-40B4-BE49-F238E27FC236}">
                    <a16:creationId xmlns="" xmlns:a16="http://schemas.microsoft.com/office/drawing/2014/main" id="{3B5FAF3A-D17C-8D88-D61D-DE974E66ACD8}"/>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3" name="Freeform 103">
                <a:extLst>
                  <a:ext uri="{FF2B5EF4-FFF2-40B4-BE49-F238E27FC236}">
                    <a16:creationId xmlns="" xmlns:a16="http://schemas.microsoft.com/office/drawing/2014/main" id="{C3DA9AD8-A99B-5C15-34DD-A48641E598AA}"/>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4" name="Freeform 104">
                <a:extLst>
                  <a:ext uri="{FF2B5EF4-FFF2-40B4-BE49-F238E27FC236}">
                    <a16:creationId xmlns="" xmlns:a16="http://schemas.microsoft.com/office/drawing/2014/main" id="{A92B4062-B9ED-979F-E8BB-A6ABCF8C274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5" name="Freeform 105">
                <a:extLst>
                  <a:ext uri="{FF2B5EF4-FFF2-40B4-BE49-F238E27FC236}">
                    <a16:creationId xmlns="" xmlns:a16="http://schemas.microsoft.com/office/drawing/2014/main" id="{E78DD209-8E3E-8A7F-3B44-6CE03FF502F7}"/>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6" name="Freeform 106">
                <a:extLst>
                  <a:ext uri="{FF2B5EF4-FFF2-40B4-BE49-F238E27FC236}">
                    <a16:creationId xmlns="" xmlns:a16="http://schemas.microsoft.com/office/drawing/2014/main" id="{82D13719-A99D-0D00-E240-EB881EC36866}"/>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7" name="Freeform 107">
                <a:extLst>
                  <a:ext uri="{FF2B5EF4-FFF2-40B4-BE49-F238E27FC236}">
                    <a16:creationId xmlns="" xmlns:a16="http://schemas.microsoft.com/office/drawing/2014/main" id="{63022376-B35A-A5B1-A291-DFE535585C68}"/>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8" name="Freeform 108">
                <a:extLst>
                  <a:ext uri="{FF2B5EF4-FFF2-40B4-BE49-F238E27FC236}">
                    <a16:creationId xmlns="" xmlns:a16="http://schemas.microsoft.com/office/drawing/2014/main" id="{38BA75A2-0783-9851-5E9E-BE790E5DD821}"/>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9" name="Rectangle 109">
                <a:extLst>
                  <a:ext uri="{FF2B5EF4-FFF2-40B4-BE49-F238E27FC236}">
                    <a16:creationId xmlns="" xmlns:a16="http://schemas.microsoft.com/office/drawing/2014/main" id="{E8C53BC8-D2C3-4370-6097-33DD2307AA0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0" name="Freeform 110">
                <a:extLst>
                  <a:ext uri="{FF2B5EF4-FFF2-40B4-BE49-F238E27FC236}">
                    <a16:creationId xmlns="" xmlns:a16="http://schemas.microsoft.com/office/drawing/2014/main" id="{7AD4FB91-FDA3-1BF3-A702-F9AD4EEAD71C}"/>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1" name="Freeform 111">
                <a:extLst>
                  <a:ext uri="{FF2B5EF4-FFF2-40B4-BE49-F238E27FC236}">
                    <a16:creationId xmlns="" xmlns:a16="http://schemas.microsoft.com/office/drawing/2014/main" id="{464DA464-7EB8-FCA1-D832-4134B1F9D231}"/>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2" name="Freeform 112">
                <a:extLst>
                  <a:ext uri="{FF2B5EF4-FFF2-40B4-BE49-F238E27FC236}">
                    <a16:creationId xmlns="" xmlns:a16="http://schemas.microsoft.com/office/drawing/2014/main" id="{98E092ED-4866-E565-95AC-E88709F1DF39}"/>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3" name="Freeform 113">
                <a:extLst>
                  <a:ext uri="{FF2B5EF4-FFF2-40B4-BE49-F238E27FC236}">
                    <a16:creationId xmlns="" xmlns:a16="http://schemas.microsoft.com/office/drawing/2014/main" id="{B9B2D652-DDB3-376A-2E9C-2D67F127B276}"/>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4" name="Freeform 114">
                <a:extLst>
                  <a:ext uri="{FF2B5EF4-FFF2-40B4-BE49-F238E27FC236}">
                    <a16:creationId xmlns="" xmlns:a16="http://schemas.microsoft.com/office/drawing/2014/main" id="{D9B81A98-3121-2DB1-2E70-36B3624EB046}"/>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5" name="Freeform 115">
                <a:extLst>
                  <a:ext uri="{FF2B5EF4-FFF2-40B4-BE49-F238E27FC236}">
                    <a16:creationId xmlns="" xmlns:a16="http://schemas.microsoft.com/office/drawing/2014/main" id="{5F3D6704-8BE0-0564-E8A8-7679BEF1573A}"/>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6" name="Freeform 116">
                <a:extLst>
                  <a:ext uri="{FF2B5EF4-FFF2-40B4-BE49-F238E27FC236}">
                    <a16:creationId xmlns="" xmlns:a16="http://schemas.microsoft.com/office/drawing/2014/main" id="{C0742CCB-C4E7-4488-331E-7CEF3322FEB0}"/>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7" name="Freeform 117">
                <a:extLst>
                  <a:ext uri="{FF2B5EF4-FFF2-40B4-BE49-F238E27FC236}">
                    <a16:creationId xmlns="" xmlns:a16="http://schemas.microsoft.com/office/drawing/2014/main" id="{3BE371AA-6B04-94FA-062A-22AF35FC225D}"/>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8" name="Freeform 118">
                <a:extLst>
                  <a:ext uri="{FF2B5EF4-FFF2-40B4-BE49-F238E27FC236}">
                    <a16:creationId xmlns="" xmlns:a16="http://schemas.microsoft.com/office/drawing/2014/main" id="{0550444C-E99E-E4D4-35C1-E1E8782E04DA}"/>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9" name="Freeform 119">
                <a:extLst>
                  <a:ext uri="{FF2B5EF4-FFF2-40B4-BE49-F238E27FC236}">
                    <a16:creationId xmlns="" xmlns:a16="http://schemas.microsoft.com/office/drawing/2014/main" id="{61B48983-4551-49CD-3B7A-7836B4BA8470}"/>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0" name="Freeform 120">
                <a:extLst>
                  <a:ext uri="{FF2B5EF4-FFF2-40B4-BE49-F238E27FC236}">
                    <a16:creationId xmlns="" xmlns:a16="http://schemas.microsoft.com/office/drawing/2014/main" id="{280E0914-6DAF-33D3-9ECF-9CC7DEC7F759}"/>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1" name="Freeform 121">
                <a:extLst>
                  <a:ext uri="{FF2B5EF4-FFF2-40B4-BE49-F238E27FC236}">
                    <a16:creationId xmlns="" xmlns:a16="http://schemas.microsoft.com/office/drawing/2014/main" id="{A66108E2-4349-F52B-0AD3-0E1B70A3DE8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2" name="Freeform 122">
                <a:extLst>
                  <a:ext uri="{FF2B5EF4-FFF2-40B4-BE49-F238E27FC236}">
                    <a16:creationId xmlns="" xmlns:a16="http://schemas.microsoft.com/office/drawing/2014/main" id="{2371DBE3-6597-AE53-33D8-91BB84D71D6F}"/>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3" name="Freeform 123">
                <a:extLst>
                  <a:ext uri="{FF2B5EF4-FFF2-40B4-BE49-F238E27FC236}">
                    <a16:creationId xmlns="" xmlns:a16="http://schemas.microsoft.com/office/drawing/2014/main" id="{72982F24-5044-6854-622E-C4E3E798DC7E}"/>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4" name="Freeform 124">
                <a:extLst>
                  <a:ext uri="{FF2B5EF4-FFF2-40B4-BE49-F238E27FC236}">
                    <a16:creationId xmlns="" xmlns:a16="http://schemas.microsoft.com/office/drawing/2014/main" id="{0D03E544-EABD-E8D5-09CA-F19BB060BB96}"/>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5" name="Freeform 125">
                <a:extLst>
                  <a:ext uri="{FF2B5EF4-FFF2-40B4-BE49-F238E27FC236}">
                    <a16:creationId xmlns="" xmlns:a16="http://schemas.microsoft.com/office/drawing/2014/main" id="{866CFB01-73AE-FB7B-A3EC-1D61409FCAAA}"/>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6" name="Freeform 126">
                <a:extLst>
                  <a:ext uri="{FF2B5EF4-FFF2-40B4-BE49-F238E27FC236}">
                    <a16:creationId xmlns="" xmlns:a16="http://schemas.microsoft.com/office/drawing/2014/main" id="{E752CF8D-A727-EFA5-D07B-066A0CDF68DE}"/>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7" name="Freeform 127">
                <a:extLst>
                  <a:ext uri="{FF2B5EF4-FFF2-40B4-BE49-F238E27FC236}">
                    <a16:creationId xmlns="" xmlns:a16="http://schemas.microsoft.com/office/drawing/2014/main" id="{5579E0F0-DA72-0E13-960F-6C407EBD2ABD}"/>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8" name="Freeform 128">
                <a:extLst>
                  <a:ext uri="{FF2B5EF4-FFF2-40B4-BE49-F238E27FC236}">
                    <a16:creationId xmlns="" xmlns:a16="http://schemas.microsoft.com/office/drawing/2014/main" id="{C58082E2-F696-C599-37B9-D3DC6202CA74}"/>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9" name="Freeform 129">
                <a:extLst>
                  <a:ext uri="{FF2B5EF4-FFF2-40B4-BE49-F238E27FC236}">
                    <a16:creationId xmlns="" xmlns:a16="http://schemas.microsoft.com/office/drawing/2014/main" id="{D0F52CA2-1843-497A-C449-678264229D21}"/>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0" name="Freeform 130">
                <a:extLst>
                  <a:ext uri="{FF2B5EF4-FFF2-40B4-BE49-F238E27FC236}">
                    <a16:creationId xmlns="" xmlns:a16="http://schemas.microsoft.com/office/drawing/2014/main" id="{5F66EF24-3B14-2177-F685-0C3437147969}"/>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1" name="Freeform 131">
                <a:extLst>
                  <a:ext uri="{FF2B5EF4-FFF2-40B4-BE49-F238E27FC236}">
                    <a16:creationId xmlns="" xmlns:a16="http://schemas.microsoft.com/office/drawing/2014/main" id="{77E476B6-D9E3-A7AC-8F84-26B3C9B6D9AF}"/>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2" name="Freeform 132">
                <a:extLst>
                  <a:ext uri="{FF2B5EF4-FFF2-40B4-BE49-F238E27FC236}">
                    <a16:creationId xmlns="" xmlns:a16="http://schemas.microsoft.com/office/drawing/2014/main" id="{B8E5C4CD-E772-6D6F-6B99-F69A73352505}"/>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3" name="Freeform 133">
                <a:extLst>
                  <a:ext uri="{FF2B5EF4-FFF2-40B4-BE49-F238E27FC236}">
                    <a16:creationId xmlns="" xmlns:a16="http://schemas.microsoft.com/office/drawing/2014/main" id="{819A1F8E-7417-B1BF-FE34-5735C6BF0CAE}"/>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4" name="Freeform 134">
                <a:extLst>
                  <a:ext uri="{FF2B5EF4-FFF2-40B4-BE49-F238E27FC236}">
                    <a16:creationId xmlns="" xmlns:a16="http://schemas.microsoft.com/office/drawing/2014/main" id="{C484F0B2-1571-BD0A-2150-0DA2343CD6D1}"/>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5" name="Freeform 135">
                <a:extLst>
                  <a:ext uri="{FF2B5EF4-FFF2-40B4-BE49-F238E27FC236}">
                    <a16:creationId xmlns="" xmlns:a16="http://schemas.microsoft.com/office/drawing/2014/main" id="{F989F19F-9241-D3A7-5A46-80471AD4376B}"/>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6" name="Freeform 136">
                <a:extLst>
                  <a:ext uri="{FF2B5EF4-FFF2-40B4-BE49-F238E27FC236}">
                    <a16:creationId xmlns="" xmlns:a16="http://schemas.microsoft.com/office/drawing/2014/main" id="{EEB5534A-C98C-F7BF-0084-B776ED142EF1}"/>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7" name="Freeform 137">
                <a:extLst>
                  <a:ext uri="{FF2B5EF4-FFF2-40B4-BE49-F238E27FC236}">
                    <a16:creationId xmlns="" xmlns:a16="http://schemas.microsoft.com/office/drawing/2014/main" id="{78969A78-0584-3228-23BA-E0CAB8AA6CF6}"/>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8" name="Freeform 138">
                <a:extLst>
                  <a:ext uri="{FF2B5EF4-FFF2-40B4-BE49-F238E27FC236}">
                    <a16:creationId xmlns="" xmlns:a16="http://schemas.microsoft.com/office/drawing/2014/main" id="{88031C3A-8E5F-AEC6-DEDC-B4805D881761}"/>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9" name="Freeform 139">
                <a:extLst>
                  <a:ext uri="{FF2B5EF4-FFF2-40B4-BE49-F238E27FC236}">
                    <a16:creationId xmlns="" xmlns:a16="http://schemas.microsoft.com/office/drawing/2014/main" id="{5BF60428-9CC7-5D38-F97A-8423BEDA59ED}"/>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0" name="Freeform 140">
                <a:extLst>
                  <a:ext uri="{FF2B5EF4-FFF2-40B4-BE49-F238E27FC236}">
                    <a16:creationId xmlns="" xmlns:a16="http://schemas.microsoft.com/office/drawing/2014/main" id="{7FDD67E3-4B23-6ACD-D834-2464B49525D3}"/>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1" name="Freeform 141">
                <a:extLst>
                  <a:ext uri="{FF2B5EF4-FFF2-40B4-BE49-F238E27FC236}">
                    <a16:creationId xmlns="" xmlns:a16="http://schemas.microsoft.com/office/drawing/2014/main" id="{EA8424E1-926C-C138-4533-9A04AEA2154E}"/>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2" name="Freeform 142">
                <a:extLst>
                  <a:ext uri="{FF2B5EF4-FFF2-40B4-BE49-F238E27FC236}">
                    <a16:creationId xmlns="" xmlns:a16="http://schemas.microsoft.com/office/drawing/2014/main" id="{0A98148C-52EA-D34F-587C-69DEDF283B68}"/>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3" name="Freeform 143">
                <a:extLst>
                  <a:ext uri="{FF2B5EF4-FFF2-40B4-BE49-F238E27FC236}">
                    <a16:creationId xmlns="" xmlns:a16="http://schemas.microsoft.com/office/drawing/2014/main" id="{A3907CBC-6415-2B4B-07D3-35CA0ACFA878}"/>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4" name="Freeform 144">
                <a:extLst>
                  <a:ext uri="{FF2B5EF4-FFF2-40B4-BE49-F238E27FC236}">
                    <a16:creationId xmlns="" xmlns:a16="http://schemas.microsoft.com/office/drawing/2014/main" id="{7EF41803-F91B-CBF7-3C88-8E166A1C9562}"/>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5" name="Freeform 145">
                <a:extLst>
                  <a:ext uri="{FF2B5EF4-FFF2-40B4-BE49-F238E27FC236}">
                    <a16:creationId xmlns="" xmlns:a16="http://schemas.microsoft.com/office/drawing/2014/main" id="{8166112B-6D83-06E4-8224-6BEF2D437D19}"/>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6" name="Freeform 146">
                <a:extLst>
                  <a:ext uri="{FF2B5EF4-FFF2-40B4-BE49-F238E27FC236}">
                    <a16:creationId xmlns="" xmlns:a16="http://schemas.microsoft.com/office/drawing/2014/main" id="{A47EEBAD-6490-4F15-AC32-09828FDDFF07}"/>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7" name="Freeform 147">
                <a:extLst>
                  <a:ext uri="{FF2B5EF4-FFF2-40B4-BE49-F238E27FC236}">
                    <a16:creationId xmlns="" xmlns:a16="http://schemas.microsoft.com/office/drawing/2014/main" id="{1EA59E8C-0EFE-A975-848A-3F86E82C8F2F}"/>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8" name="Freeform 148">
                <a:extLst>
                  <a:ext uri="{FF2B5EF4-FFF2-40B4-BE49-F238E27FC236}">
                    <a16:creationId xmlns="" xmlns:a16="http://schemas.microsoft.com/office/drawing/2014/main" id="{E4C78A89-8FBF-0FBB-2B1C-0771F75E586C}"/>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9" name="Freeform 149">
                <a:extLst>
                  <a:ext uri="{FF2B5EF4-FFF2-40B4-BE49-F238E27FC236}">
                    <a16:creationId xmlns="" xmlns:a16="http://schemas.microsoft.com/office/drawing/2014/main" id="{68C5559C-D8AE-90C3-5676-903ED5A9DF6E}"/>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0" name="Freeform 150">
                <a:extLst>
                  <a:ext uri="{FF2B5EF4-FFF2-40B4-BE49-F238E27FC236}">
                    <a16:creationId xmlns="" xmlns:a16="http://schemas.microsoft.com/office/drawing/2014/main" id="{596BAD2C-461F-C50E-F14E-C245ACA5C097}"/>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1" name="Freeform 151">
                <a:extLst>
                  <a:ext uri="{FF2B5EF4-FFF2-40B4-BE49-F238E27FC236}">
                    <a16:creationId xmlns="" xmlns:a16="http://schemas.microsoft.com/office/drawing/2014/main" id="{BE0BE269-0161-BD78-12F4-D6D811DB3B24}"/>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2" name="Freeform 152">
                <a:extLst>
                  <a:ext uri="{FF2B5EF4-FFF2-40B4-BE49-F238E27FC236}">
                    <a16:creationId xmlns="" xmlns:a16="http://schemas.microsoft.com/office/drawing/2014/main" id="{BE44DF2A-C997-10A5-775E-B29A0974BB4D}"/>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3" name="Freeform 153">
                <a:extLst>
                  <a:ext uri="{FF2B5EF4-FFF2-40B4-BE49-F238E27FC236}">
                    <a16:creationId xmlns="" xmlns:a16="http://schemas.microsoft.com/office/drawing/2014/main" id="{EBDA0DCE-2FB3-CF1B-6681-E9DEB6438399}"/>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4" name="Freeform 154">
                <a:extLst>
                  <a:ext uri="{FF2B5EF4-FFF2-40B4-BE49-F238E27FC236}">
                    <a16:creationId xmlns="" xmlns:a16="http://schemas.microsoft.com/office/drawing/2014/main" id="{1E4C67DD-6FFA-F5E9-7FE8-04840D1CA5A7}"/>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5" name="Freeform 155">
                <a:extLst>
                  <a:ext uri="{FF2B5EF4-FFF2-40B4-BE49-F238E27FC236}">
                    <a16:creationId xmlns="" xmlns:a16="http://schemas.microsoft.com/office/drawing/2014/main" id="{4863A3A3-6654-FE77-368A-46E5E66CB59A}"/>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6" name="Freeform 156">
                <a:extLst>
                  <a:ext uri="{FF2B5EF4-FFF2-40B4-BE49-F238E27FC236}">
                    <a16:creationId xmlns="" xmlns:a16="http://schemas.microsoft.com/office/drawing/2014/main" id="{3CFCE2F2-696C-C68A-5CEB-734A11DC24F9}"/>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7" name="Freeform 157">
                <a:extLst>
                  <a:ext uri="{FF2B5EF4-FFF2-40B4-BE49-F238E27FC236}">
                    <a16:creationId xmlns="" xmlns:a16="http://schemas.microsoft.com/office/drawing/2014/main" id="{CA4A649E-FB2C-0B1E-8E17-D8CB75BD7241}"/>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8" name="Freeform 158">
                <a:extLst>
                  <a:ext uri="{FF2B5EF4-FFF2-40B4-BE49-F238E27FC236}">
                    <a16:creationId xmlns="" xmlns:a16="http://schemas.microsoft.com/office/drawing/2014/main" id="{31EB14DB-0529-3430-3375-5883E2112587}"/>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9" name="Freeform 159">
                <a:extLst>
                  <a:ext uri="{FF2B5EF4-FFF2-40B4-BE49-F238E27FC236}">
                    <a16:creationId xmlns="" xmlns:a16="http://schemas.microsoft.com/office/drawing/2014/main" id="{D41CF7AB-FE61-196E-49B7-6B1DC6232B19}"/>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0" name="Freeform 160">
                <a:extLst>
                  <a:ext uri="{FF2B5EF4-FFF2-40B4-BE49-F238E27FC236}">
                    <a16:creationId xmlns="" xmlns:a16="http://schemas.microsoft.com/office/drawing/2014/main" id="{27265A17-51BE-05E8-E668-1012BDE269FD}"/>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1" name="Freeform 161">
                <a:extLst>
                  <a:ext uri="{FF2B5EF4-FFF2-40B4-BE49-F238E27FC236}">
                    <a16:creationId xmlns="" xmlns:a16="http://schemas.microsoft.com/office/drawing/2014/main" id="{9209A5DA-1AC1-9E09-726B-9BB27B79D743}"/>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2" name="Freeform 162">
                <a:extLst>
                  <a:ext uri="{FF2B5EF4-FFF2-40B4-BE49-F238E27FC236}">
                    <a16:creationId xmlns="" xmlns:a16="http://schemas.microsoft.com/office/drawing/2014/main" id="{B6C38825-C921-B815-065D-182015B4D658}"/>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3" name="Freeform 163">
                <a:extLst>
                  <a:ext uri="{FF2B5EF4-FFF2-40B4-BE49-F238E27FC236}">
                    <a16:creationId xmlns="" xmlns:a16="http://schemas.microsoft.com/office/drawing/2014/main" id="{D6C1D783-69AC-8B96-6C2A-8B8A55A7C8C2}"/>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4" name="Freeform 164">
                <a:extLst>
                  <a:ext uri="{FF2B5EF4-FFF2-40B4-BE49-F238E27FC236}">
                    <a16:creationId xmlns="" xmlns:a16="http://schemas.microsoft.com/office/drawing/2014/main" id="{18DF4007-1937-0C66-48DF-86FDD9D5FFDA}"/>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5" name="Freeform 165">
                <a:extLst>
                  <a:ext uri="{FF2B5EF4-FFF2-40B4-BE49-F238E27FC236}">
                    <a16:creationId xmlns="" xmlns:a16="http://schemas.microsoft.com/office/drawing/2014/main" id="{6E2979F4-0171-2255-C9AD-B0C74A559F74}"/>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6" name="Freeform 166">
                <a:extLst>
                  <a:ext uri="{FF2B5EF4-FFF2-40B4-BE49-F238E27FC236}">
                    <a16:creationId xmlns="" xmlns:a16="http://schemas.microsoft.com/office/drawing/2014/main" id="{1B626A07-11F1-886D-C8BF-0905DD5E37F6}"/>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7" name="Freeform 167">
                <a:extLst>
                  <a:ext uri="{FF2B5EF4-FFF2-40B4-BE49-F238E27FC236}">
                    <a16:creationId xmlns="" xmlns:a16="http://schemas.microsoft.com/office/drawing/2014/main" id="{17803EAB-53BC-2BC6-3E9F-EA7953D4A586}"/>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8" name="Freeform 168">
                <a:extLst>
                  <a:ext uri="{FF2B5EF4-FFF2-40B4-BE49-F238E27FC236}">
                    <a16:creationId xmlns="" xmlns:a16="http://schemas.microsoft.com/office/drawing/2014/main" id="{85C35308-D556-C0FA-9FAD-77DF7F1FC561}"/>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9" name="Freeform 169">
                <a:extLst>
                  <a:ext uri="{FF2B5EF4-FFF2-40B4-BE49-F238E27FC236}">
                    <a16:creationId xmlns="" xmlns:a16="http://schemas.microsoft.com/office/drawing/2014/main" id="{1229078D-0B7F-3355-6090-CD64E87BF9FB}"/>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0" name="Freeform 170">
                <a:extLst>
                  <a:ext uri="{FF2B5EF4-FFF2-40B4-BE49-F238E27FC236}">
                    <a16:creationId xmlns="" xmlns:a16="http://schemas.microsoft.com/office/drawing/2014/main" id="{0074CC92-8124-8E73-0BF8-515CC6C0C2ED}"/>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1" name="Freeform 171">
                <a:extLst>
                  <a:ext uri="{FF2B5EF4-FFF2-40B4-BE49-F238E27FC236}">
                    <a16:creationId xmlns="" xmlns:a16="http://schemas.microsoft.com/office/drawing/2014/main" id="{2003409F-60D7-8CCD-A036-2D35DF8A7965}"/>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2" name="Freeform 172">
                <a:extLst>
                  <a:ext uri="{FF2B5EF4-FFF2-40B4-BE49-F238E27FC236}">
                    <a16:creationId xmlns="" xmlns:a16="http://schemas.microsoft.com/office/drawing/2014/main" id="{BFAFAE27-C703-4F09-F0CF-B4E31C12BBA5}"/>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3" name="Freeform 173">
                <a:extLst>
                  <a:ext uri="{FF2B5EF4-FFF2-40B4-BE49-F238E27FC236}">
                    <a16:creationId xmlns="" xmlns:a16="http://schemas.microsoft.com/office/drawing/2014/main" id="{7D37BD43-662D-FC07-4853-F45A017406AF}"/>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4" name="Freeform 174">
                <a:extLst>
                  <a:ext uri="{FF2B5EF4-FFF2-40B4-BE49-F238E27FC236}">
                    <a16:creationId xmlns="" xmlns:a16="http://schemas.microsoft.com/office/drawing/2014/main" id="{C38B2C78-3F86-50A3-6E0E-9A25FEDFF71A}"/>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5" name="Freeform 175">
                <a:extLst>
                  <a:ext uri="{FF2B5EF4-FFF2-40B4-BE49-F238E27FC236}">
                    <a16:creationId xmlns="" xmlns:a16="http://schemas.microsoft.com/office/drawing/2014/main" id="{CA127E41-C254-88CC-7788-E626C48D9E50}"/>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6" name="Freeform 176">
                <a:extLst>
                  <a:ext uri="{FF2B5EF4-FFF2-40B4-BE49-F238E27FC236}">
                    <a16:creationId xmlns="" xmlns:a16="http://schemas.microsoft.com/office/drawing/2014/main" id="{F7621299-844E-5C86-F7EA-4953E6CEF77D}"/>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7" name="Freeform 177">
                <a:extLst>
                  <a:ext uri="{FF2B5EF4-FFF2-40B4-BE49-F238E27FC236}">
                    <a16:creationId xmlns="" xmlns:a16="http://schemas.microsoft.com/office/drawing/2014/main" id="{3EF380FC-C052-C6DF-DA97-056E723F24F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8" name="Freeform 178">
                <a:extLst>
                  <a:ext uri="{FF2B5EF4-FFF2-40B4-BE49-F238E27FC236}">
                    <a16:creationId xmlns="" xmlns:a16="http://schemas.microsoft.com/office/drawing/2014/main" id="{61332C6D-E26E-3E4C-1BBF-B4AC6224CFC4}"/>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9" name="Freeform 179">
                <a:extLst>
                  <a:ext uri="{FF2B5EF4-FFF2-40B4-BE49-F238E27FC236}">
                    <a16:creationId xmlns="" xmlns:a16="http://schemas.microsoft.com/office/drawing/2014/main" id="{4D8657D5-F72C-461E-3B3F-A1B4A253CF31}"/>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0" name="Freeform 180">
                <a:extLst>
                  <a:ext uri="{FF2B5EF4-FFF2-40B4-BE49-F238E27FC236}">
                    <a16:creationId xmlns="" xmlns:a16="http://schemas.microsoft.com/office/drawing/2014/main" id="{4EF13F31-B8C7-86AF-B87F-85DA6D38D05B}"/>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1" name="Freeform 181">
                <a:extLst>
                  <a:ext uri="{FF2B5EF4-FFF2-40B4-BE49-F238E27FC236}">
                    <a16:creationId xmlns="" xmlns:a16="http://schemas.microsoft.com/office/drawing/2014/main" id="{2899F6E3-C231-2AA1-1879-5F6A08E9BC6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2" name="Freeform 182">
                <a:extLst>
                  <a:ext uri="{FF2B5EF4-FFF2-40B4-BE49-F238E27FC236}">
                    <a16:creationId xmlns="" xmlns:a16="http://schemas.microsoft.com/office/drawing/2014/main" id="{36747FAD-1D12-3E17-7B23-0BC10148A319}"/>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3" name="Freeform 183">
                <a:extLst>
                  <a:ext uri="{FF2B5EF4-FFF2-40B4-BE49-F238E27FC236}">
                    <a16:creationId xmlns="" xmlns:a16="http://schemas.microsoft.com/office/drawing/2014/main" id="{4E78630B-4DCF-1414-FD15-2E3C0B4F2A4E}"/>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4" name="Freeform 184">
                <a:extLst>
                  <a:ext uri="{FF2B5EF4-FFF2-40B4-BE49-F238E27FC236}">
                    <a16:creationId xmlns="" xmlns:a16="http://schemas.microsoft.com/office/drawing/2014/main" id="{333CAD16-CD95-E826-F8CB-5C26567FDD06}"/>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5" name="Freeform 185">
                <a:extLst>
                  <a:ext uri="{FF2B5EF4-FFF2-40B4-BE49-F238E27FC236}">
                    <a16:creationId xmlns="" xmlns:a16="http://schemas.microsoft.com/office/drawing/2014/main" id="{29188850-F55D-5F03-92C3-3D379546C46D}"/>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6" name="Freeform 186">
                <a:extLst>
                  <a:ext uri="{FF2B5EF4-FFF2-40B4-BE49-F238E27FC236}">
                    <a16:creationId xmlns="" xmlns:a16="http://schemas.microsoft.com/office/drawing/2014/main" id="{8A017F0A-06F5-7EFE-0A24-39972AF2DB20}"/>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7" name="Freeform 187">
                <a:extLst>
                  <a:ext uri="{FF2B5EF4-FFF2-40B4-BE49-F238E27FC236}">
                    <a16:creationId xmlns="" xmlns:a16="http://schemas.microsoft.com/office/drawing/2014/main" id="{4B007C7B-ADE3-8CB0-1369-16AC29429CCC}"/>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8" name="Freeform 188">
                <a:extLst>
                  <a:ext uri="{FF2B5EF4-FFF2-40B4-BE49-F238E27FC236}">
                    <a16:creationId xmlns="" xmlns:a16="http://schemas.microsoft.com/office/drawing/2014/main" id="{10F90450-2464-D677-ABF7-C1AC6F680544}"/>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9" name="Freeform 189">
                <a:extLst>
                  <a:ext uri="{FF2B5EF4-FFF2-40B4-BE49-F238E27FC236}">
                    <a16:creationId xmlns="" xmlns:a16="http://schemas.microsoft.com/office/drawing/2014/main" id="{3ED06902-AE4F-5DF7-4B3E-EC13053B5E3B}"/>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0" name="Freeform 190">
                <a:extLst>
                  <a:ext uri="{FF2B5EF4-FFF2-40B4-BE49-F238E27FC236}">
                    <a16:creationId xmlns="" xmlns:a16="http://schemas.microsoft.com/office/drawing/2014/main" id="{D93CB847-71EF-E67A-61EB-C0895525ABFD}"/>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1" name="Freeform 191">
                <a:extLst>
                  <a:ext uri="{FF2B5EF4-FFF2-40B4-BE49-F238E27FC236}">
                    <a16:creationId xmlns="" xmlns:a16="http://schemas.microsoft.com/office/drawing/2014/main" id="{74B2C806-3AC7-F186-3951-652BC63E53AC}"/>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2" name="Freeform 192">
                <a:extLst>
                  <a:ext uri="{FF2B5EF4-FFF2-40B4-BE49-F238E27FC236}">
                    <a16:creationId xmlns="" xmlns:a16="http://schemas.microsoft.com/office/drawing/2014/main" id="{AA4F2ED5-D975-8578-C476-508CF920D849}"/>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3" name="Freeform 193">
                <a:extLst>
                  <a:ext uri="{FF2B5EF4-FFF2-40B4-BE49-F238E27FC236}">
                    <a16:creationId xmlns="" xmlns:a16="http://schemas.microsoft.com/office/drawing/2014/main" id="{17157872-8EF8-6CC5-FE2C-D2C88E683DA1}"/>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4" name="Freeform 194">
                <a:extLst>
                  <a:ext uri="{FF2B5EF4-FFF2-40B4-BE49-F238E27FC236}">
                    <a16:creationId xmlns="" xmlns:a16="http://schemas.microsoft.com/office/drawing/2014/main" id="{6AAB6A9F-5C64-36B9-E44C-09B321D9AA8B}"/>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5" name="Freeform 195">
                <a:extLst>
                  <a:ext uri="{FF2B5EF4-FFF2-40B4-BE49-F238E27FC236}">
                    <a16:creationId xmlns="" xmlns:a16="http://schemas.microsoft.com/office/drawing/2014/main" id="{22B5E7F1-ADD4-A6B4-F4B2-89D076DE8BBE}"/>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6" name="Freeform 196">
                <a:extLst>
                  <a:ext uri="{FF2B5EF4-FFF2-40B4-BE49-F238E27FC236}">
                    <a16:creationId xmlns="" xmlns:a16="http://schemas.microsoft.com/office/drawing/2014/main" id="{CB66FB25-110C-5544-BEFD-CB9AD2D3010A}"/>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7" name="Freeform 197">
                <a:extLst>
                  <a:ext uri="{FF2B5EF4-FFF2-40B4-BE49-F238E27FC236}">
                    <a16:creationId xmlns="" xmlns:a16="http://schemas.microsoft.com/office/drawing/2014/main" id="{9CEE9C6D-A05A-4A24-2448-89A6FA9C741D}"/>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8" name="Freeform 198">
                <a:extLst>
                  <a:ext uri="{FF2B5EF4-FFF2-40B4-BE49-F238E27FC236}">
                    <a16:creationId xmlns="" xmlns:a16="http://schemas.microsoft.com/office/drawing/2014/main" id="{54EB393F-54B3-BA0D-7D12-0EC19BFFB730}"/>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9" name="Freeform 199">
                <a:extLst>
                  <a:ext uri="{FF2B5EF4-FFF2-40B4-BE49-F238E27FC236}">
                    <a16:creationId xmlns="" xmlns:a16="http://schemas.microsoft.com/office/drawing/2014/main" id="{6E97E102-A690-D50A-C5A8-B1E687508A0A}"/>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0" name="Freeform 200">
                <a:extLst>
                  <a:ext uri="{FF2B5EF4-FFF2-40B4-BE49-F238E27FC236}">
                    <a16:creationId xmlns="" xmlns:a16="http://schemas.microsoft.com/office/drawing/2014/main" id="{88600BB1-3FA7-CE85-44B8-FE48EB59F75E}"/>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1" name="Freeform 201">
                <a:extLst>
                  <a:ext uri="{FF2B5EF4-FFF2-40B4-BE49-F238E27FC236}">
                    <a16:creationId xmlns="" xmlns:a16="http://schemas.microsoft.com/office/drawing/2014/main" id="{19B99332-152A-7441-635B-17239102A8A9}"/>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2" name="Freeform 202">
                <a:extLst>
                  <a:ext uri="{FF2B5EF4-FFF2-40B4-BE49-F238E27FC236}">
                    <a16:creationId xmlns="" xmlns:a16="http://schemas.microsoft.com/office/drawing/2014/main" id="{98BE5BEA-9580-8240-94D0-F8EA6F9E7646}"/>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3" name="Freeform 203">
                <a:extLst>
                  <a:ext uri="{FF2B5EF4-FFF2-40B4-BE49-F238E27FC236}">
                    <a16:creationId xmlns="" xmlns:a16="http://schemas.microsoft.com/office/drawing/2014/main" id="{FE1CCA61-E0D2-77F1-9916-DAC82FDE35E4}"/>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4" name="Freeform 204">
                <a:extLst>
                  <a:ext uri="{FF2B5EF4-FFF2-40B4-BE49-F238E27FC236}">
                    <a16:creationId xmlns="" xmlns:a16="http://schemas.microsoft.com/office/drawing/2014/main" id="{8FAED053-13FB-2D50-C3BA-25CB630E5CC8}"/>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sp>
          <p:nvSpPr>
            <p:cNvPr id="15" name="Freeform 206">
              <a:extLst>
                <a:ext uri="{FF2B5EF4-FFF2-40B4-BE49-F238E27FC236}">
                  <a16:creationId xmlns="" xmlns:a16="http://schemas.microsoft.com/office/drawing/2014/main" id="{58768740-52C1-085C-78C0-DA181C12391C}"/>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 name="Freeform 207">
              <a:extLst>
                <a:ext uri="{FF2B5EF4-FFF2-40B4-BE49-F238E27FC236}">
                  <a16:creationId xmlns="" xmlns:a16="http://schemas.microsoft.com/office/drawing/2014/main" id="{2318D0E1-E40A-C72B-573E-A918D905BCCF}"/>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 name="Freeform 208">
              <a:extLst>
                <a:ext uri="{FF2B5EF4-FFF2-40B4-BE49-F238E27FC236}">
                  <a16:creationId xmlns="" xmlns:a16="http://schemas.microsoft.com/office/drawing/2014/main" id="{139935C8-2C9E-8809-DBF2-EC696B2DEFE7}"/>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 name="Freeform 209">
              <a:extLst>
                <a:ext uri="{FF2B5EF4-FFF2-40B4-BE49-F238E27FC236}">
                  <a16:creationId xmlns="" xmlns:a16="http://schemas.microsoft.com/office/drawing/2014/main" id="{9187C880-1E21-B95E-555B-72124C3CBB03}"/>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 name="Freeform 210">
              <a:extLst>
                <a:ext uri="{FF2B5EF4-FFF2-40B4-BE49-F238E27FC236}">
                  <a16:creationId xmlns="" xmlns:a16="http://schemas.microsoft.com/office/drawing/2014/main" id="{75B62047-22C6-12A0-630A-FAF13BDCF32D}"/>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 name="Freeform 211">
              <a:extLst>
                <a:ext uri="{FF2B5EF4-FFF2-40B4-BE49-F238E27FC236}">
                  <a16:creationId xmlns="" xmlns:a16="http://schemas.microsoft.com/office/drawing/2014/main" id="{057D7A94-F52D-85E5-EDEC-5B6A12891F7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 name="Freeform 212">
              <a:extLst>
                <a:ext uri="{FF2B5EF4-FFF2-40B4-BE49-F238E27FC236}">
                  <a16:creationId xmlns="" xmlns:a16="http://schemas.microsoft.com/office/drawing/2014/main" id="{29046992-B20B-1809-5259-D14B7154A4A6}"/>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 name="Freeform 213">
              <a:extLst>
                <a:ext uri="{FF2B5EF4-FFF2-40B4-BE49-F238E27FC236}">
                  <a16:creationId xmlns="" xmlns:a16="http://schemas.microsoft.com/office/drawing/2014/main" id="{C3C62608-716B-BF48-7D93-CB8D36A1B732}"/>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 name="Freeform 214">
              <a:extLst>
                <a:ext uri="{FF2B5EF4-FFF2-40B4-BE49-F238E27FC236}">
                  <a16:creationId xmlns="" xmlns:a16="http://schemas.microsoft.com/office/drawing/2014/main" id="{6C27F3E2-75D5-9F3C-3A2F-60AE83154D3B}"/>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 name="Freeform 215">
              <a:extLst>
                <a:ext uri="{FF2B5EF4-FFF2-40B4-BE49-F238E27FC236}">
                  <a16:creationId xmlns="" xmlns:a16="http://schemas.microsoft.com/office/drawing/2014/main" id="{D6BF77CE-7FDE-17C4-4832-BC490E1C82DC}"/>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 name="Freeform 216">
              <a:extLst>
                <a:ext uri="{FF2B5EF4-FFF2-40B4-BE49-F238E27FC236}">
                  <a16:creationId xmlns="" xmlns:a16="http://schemas.microsoft.com/office/drawing/2014/main" id="{C88ABECD-EB0F-1988-0172-555B7A4B4A4D}"/>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 name="Freeform 217">
              <a:extLst>
                <a:ext uri="{FF2B5EF4-FFF2-40B4-BE49-F238E27FC236}">
                  <a16:creationId xmlns="" xmlns:a16="http://schemas.microsoft.com/office/drawing/2014/main" id="{2619AA78-37F4-E2EE-1DB9-96B786733C1B}"/>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 name="Freeform 218">
              <a:extLst>
                <a:ext uri="{FF2B5EF4-FFF2-40B4-BE49-F238E27FC236}">
                  <a16:creationId xmlns="" xmlns:a16="http://schemas.microsoft.com/office/drawing/2014/main" id="{E76B7830-D6FC-4E43-69D0-7852B31B7C11}"/>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 name="Freeform 219">
              <a:extLst>
                <a:ext uri="{FF2B5EF4-FFF2-40B4-BE49-F238E27FC236}">
                  <a16:creationId xmlns="" xmlns:a16="http://schemas.microsoft.com/office/drawing/2014/main" id="{1E73341F-2B08-7B60-EB79-608569981A8F}"/>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 name="Freeform 220">
              <a:extLst>
                <a:ext uri="{FF2B5EF4-FFF2-40B4-BE49-F238E27FC236}">
                  <a16:creationId xmlns="" xmlns:a16="http://schemas.microsoft.com/office/drawing/2014/main" id="{55DCF88B-3C8F-2A8B-53C3-2E53FD2FF3CE}"/>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 name="Freeform 221">
              <a:extLst>
                <a:ext uri="{FF2B5EF4-FFF2-40B4-BE49-F238E27FC236}">
                  <a16:creationId xmlns="" xmlns:a16="http://schemas.microsoft.com/office/drawing/2014/main" id="{DEE4B1F6-1532-27E1-BA20-B3B8B881EE10}"/>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 name="Freeform 222">
              <a:extLst>
                <a:ext uri="{FF2B5EF4-FFF2-40B4-BE49-F238E27FC236}">
                  <a16:creationId xmlns="" xmlns:a16="http://schemas.microsoft.com/office/drawing/2014/main" id="{0E919B5A-D0DA-2703-D503-1B19F8D8FF9E}"/>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 name="Freeform 223">
              <a:extLst>
                <a:ext uri="{FF2B5EF4-FFF2-40B4-BE49-F238E27FC236}">
                  <a16:creationId xmlns="" xmlns:a16="http://schemas.microsoft.com/office/drawing/2014/main" id="{1AA5226F-5438-E779-4AE9-571B82A30A92}"/>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 name="Freeform 224">
              <a:extLst>
                <a:ext uri="{FF2B5EF4-FFF2-40B4-BE49-F238E27FC236}">
                  <a16:creationId xmlns="" xmlns:a16="http://schemas.microsoft.com/office/drawing/2014/main" id="{93285772-C2B4-19DB-9B74-99C1B0E6F401}"/>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 name="Freeform 225">
              <a:extLst>
                <a:ext uri="{FF2B5EF4-FFF2-40B4-BE49-F238E27FC236}">
                  <a16:creationId xmlns="" xmlns:a16="http://schemas.microsoft.com/office/drawing/2014/main" id="{F9D2F5DE-8849-1900-007C-814D68FF5B79}"/>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 name="Freeform 226">
              <a:extLst>
                <a:ext uri="{FF2B5EF4-FFF2-40B4-BE49-F238E27FC236}">
                  <a16:creationId xmlns="" xmlns:a16="http://schemas.microsoft.com/office/drawing/2014/main" id="{21B562FF-EBBE-4B86-812A-E17226522D5C}"/>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 name="Freeform 227">
              <a:extLst>
                <a:ext uri="{FF2B5EF4-FFF2-40B4-BE49-F238E27FC236}">
                  <a16:creationId xmlns="" xmlns:a16="http://schemas.microsoft.com/office/drawing/2014/main" id="{5EC8D9E3-F528-D530-0B71-3ECC2C3517E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 name="Freeform 228">
              <a:extLst>
                <a:ext uri="{FF2B5EF4-FFF2-40B4-BE49-F238E27FC236}">
                  <a16:creationId xmlns="" xmlns:a16="http://schemas.microsoft.com/office/drawing/2014/main" id="{F1D788AC-1308-087E-4FA5-0C1334E59CA2}"/>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 name="Freeform 229">
              <a:extLst>
                <a:ext uri="{FF2B5EF4-FFF2-40B4-BE49-F238E27FC236}">
                  <a16:creationId xmlns="" xmlns:a16="http://schemas.microsoft.com/office/drawing/2014/main" id="{90E6036A-DFD4-93FE-A7FF-9244BC127298}"/>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 name="Freeform 230">
              <a:extLst>
                <a:ext uri="{FF2B5EF4-FFF2-40B4-BE49-F238E27FC236}">
                  <a16:creationId xmlns="" xmlns:a16="http://schemas.microsoft.com/office/drawing/2014/main" id="{538767CF-2E3A-8ADC-B47D-D4E2A2D7F195}"/>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 name="Freeform 231">
              <a:extLst>
                <a:ext uri="{FF2B5EF4-FFF2-40B4-BE49-F238E27FC236}">
                  <a16:creationId xmlns="" xmlns:a16="http://schemas.microsoft.com/office/drawing/2014/main" id="{23B11973-93D2-3E20-D0E4-ABC60307B84E}"/>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 name="Freeform 232">
              <a:extLst>
                <a:ext uri="{FF2B5EF4-FFF2-40B4-BE49-F238E27FC236}">
                  <a16:creationId xmlns="" xmlns:a16="http://schemas.microsoft.com/office/drawing/2014/main" id="{1A30FD74-C061-AF4E-F54C-EAF1456356E4}"/>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 name="Freeform 233">
              <a:extLst>
                <a:ext uri="{FF2B5EF4-FFF2-40B4-BE49-F238E27FC236}">
                  <a16:creationId xmlns="" xmlns:a16="http://schemas.microsoft.com/office/drawing/2014/main" id="{890EC86A-E13C-328E-09D6-1A870932D4E7}"/>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 name="Freeform 234">
              <a:extLst>
                <a:ext uri="{FF2B5EF4-FFF2-40B4-BE49-F238E27FC236}">
                  <a16:creationId xmlns="" xmlns:a16="http://schemas.microsoft.com/office/drawing/2014/main" id="{6BC47F3C-3D1F-7F38-854B-882298844E96}"/>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 name="Freeform 235">
              <a:extLst>
                <a:ext uri="{FF2B5EF4-FFF2-40B4-BE49-F238E27FC236}">
                  <a16:creationId xmlns="" xmlns:a16="http://schemas.microsoft.com/office/drawing/2014/main" id="{9620DCEF-93C4-3F8F-B21B-4DFAD3532CDB}"/>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 name="Freeform 236">
              <a:extLst>
                <a:ext uri="{FF2B5EF4-FFF2-40B4-BE49-F238E27FC236}">
                  <a16:creationId xmlns="" xmlns:a16="http://schemas.microsoft.com/office/drawing/2014/main" id="{A34A7542-FEDB-9829-35E3-59D51825581B}"/>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 name="Freeform 237">
              <a:extLst>
                <a:ext uri="{FF2B5EF4-FFF2-40B4-BE49-F238E27FC236}">
                  <a16:creationId xmlns="" xmlns:a16="http://schemas.microsoft.com/office/drawing/2014/main" id="{3ABA49A5-3309-3BFC-8877-C9EE48E4BF1E}"/>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 name="Freeform 238">
              <a:extLst>
                <a:ext uri="{FF2B5EF4-FFF2-40B4-BE49-F238E27FC236}">
                  <a16:creationId xmlns="" xmlns:a16="http://schemas.microsoft.com/office/drawing/2014/main" id="{F3AF79D0-1253-B02F-0BB9-D8E84EC3EE41}"/>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 name="Freeform 239">
              <a:extLst>
                <a:ext uri="{FF2B5EF4-FFF2-40B4-BE49-F238E27FC236}">
                  <a16:creationId xmlns="" xmlns:a16="http://schemas.microsoft.com/office/drawing/2014/main" id="{6AE2D579-2B93-26D4-1391-E142055B83FE}"/>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 name="Freeform 240">
              <a:extLst>
                <a:ext uri="{FF2B5EF4-FFF2-40B4-BE49-F238E27FC236}">
                  <a16:creationId xmlns="" xmlns:a16="http://schemas.microsoft.com/office/drawing/2014/main" id="{E5FA3C6F-AADB-4091-65A0-D956112FC29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 name="Freeform 241">
              <a:extLst>
                <a:ext uri="{FF2B5EF4-FFF2-40B4-BE49-F238E27FC236}">
                  <a16:creationId xmlns="" xmlns:a16="http://schemas.microsoft.com/office/drawing/2014/main" id="{BDCA8D29-F15E-FE4C-F8CC-4BDD0D4A9AAE}"/>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 name="Freeform 242">
              <a:extLst>
                <a:ext uri="{FF2B5EF4-FFF2-40B4-BE49-F238E27FC236}">
                  <a16:creationId xmlns="" xmlns:a16="http://schemas.microsoft.com/office/drawing/2014/main" id="{A1BC1C7A-234A-E1D4-08C5-95D5CCAA7694}"/>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2" name="Freeform 243">
              <a:extLst>
                <a:ext uri="{FF2B5EF4-FFF2-40B4-BE49-F238E27FC236}">
                  <a16:creationId xmlns="" xmlns:a16="http://schemas.microsoft.com/office/drawing/2014/main" id="{0F4D5971-5E02-B3CF-3E4B-4E18C306E658}"/>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3" name="Freeform 244">
              <a:extLst>
                <a:ext uri="{FF2B5EF4-FFF2-40B4-BE49-F238E27FC236}">
                  <a16:creationId xmlns="" xmlns:a16="http://schemas.microsoft.com/office/drawing/2014/main" id="{3A57FF9C-58AB-0D3D-46BB-A151028A67C9}"/>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4" name="Freeform 245">
              <a:extLst>
                <a:ext uri="{FF2B5EF4-FFF2-40B4-BE49-F238E27FC236}">
                  <a16:creationId xmlns="" xmlns:a16="http://schemas.microsoft.com/office/drawing/2014/main" id="{E690D0C5-5FF6-DC1E-72E1-73B61C9CA781}"/>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5" name="Freeform 246">
              <a:extLst>
                <a:ext uri="{FF2B5EF4-FFF2-40B4-BE49-F238E27FC236}">
                  <a16:creationId xmlns="" xmlns:a16="http://schemas.microsoft.com/office/drawing/2014/main" id="{3334C98B-FE95-6778-4F0C-0E6FA1C3AC80}"/>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6" name="Freeform 247">
              <a:extLst>
                <a:ext uri="{FF2B5EF4-FFF2-40B4-BE49-F238E27FC236}">
                  <a16:creationId xmlns="" xmlns:a16="http://schemas.microsoft.com/office/drawing/2014/main" id="{A012DE83-9B0F-8026-C923-FD6AE971B50A}"/>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7" name="Freeform 248">
              <a:extLst>
                <a:ext uri="{FF2B5EF4-FFF2-40B4-BE49-F238E27FC236}">
                  <a16:creationId xmlns="" xmlns:a16="http://schemas.microsoft.com/office/drawing/2014/main" id="{C3761D04-E63F-AA30-6F79-CA193DF7E676}"/>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8" name="Freeform 249">
              <a:extLst>
                <a:ext uri="{FF2B5EF4-FFF2-40B4-BE49-F238E27FC236}">
                  <a16:creationId xmlns="" xmlns:a16="http://schemas.microsoft.com/office/drawing/2014/main" id="{E592FB41-F9EC-5669-71B2-EFBE7F8B937E}"/>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9" name="Freeform 250">
              <a:extLst>
                <a:ext uri="{FF2B5EF4-FFF2-40B4-BE49-F238E27FC236}">
                  <a16:creationId xmlns="" xmlns:a16="http://schemas.microsoft.com/office/drawing/2014/main" id="{CC54384F-10A8-6261-2EF1-84B293ADDE13}"/>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0" name="Freeform 251">
              <a:extLst>
                <a:ext uri="{FF2B5EF4-FFF2-40B4-BE49-F238E27FC236}">
                  <a16:creationId xmlns="" xmlns:a16="http://schemas.microsoft.com/office/drawing/2014/main" id="{B8ED55E7-B32A-30BE-5C8E-E275BB12BF9E}"/>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1" name="Freeform 252">
              <a:extLst>
                <a:ext uri="{FF2B5EF4-FFF2-40B4-BE49-F238E27FC236}">
                  <a16:creationId xmlns="" xmlns:a16="http://schemas.microsoft.com/office/drawing/2014/main" id="{E7F34C7C-9567-4251-A74E-D02EF16F9A43}"/>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2" name="Freeform 253">
              <a:extLst>
                <a:ext uri="{FF2B5EF4-FFF2-40B4-BE49-F238E27FC236}">
                  <a16:creationId xmlns="" xmlns:a16="http://schemas.microsoft.com/office/drawing/2014/main" id="{C0A806AE-D955-28EA-4967-1680AE4AB71F}"/>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3" name="Freeform 254">
              <a:extLst>
                <a:ext uri="{FF2B5EF4-FFF2-40B4-BE49-F238E27FC236}">
                  <a16:creationId xmlns="" xmlns:a16="http://schemas.microsoft.com/office/drawing/2014/main" id="{54DA04C2-31C0-E6EB-7150-DBA754CB6A2E}"/>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4" name="Freeform 255">
              <a:extLst>
                <a:ext uri="{FF2B5EF4-FFF2-40B4-BE49-F238E27FC236}">
                  <a16:creationId xmlns="" xmlns:a16="http://schemas.microsoft.com/office/drawing/2014/main" id="{E4FEE303-96A6-6A6D-4111-EB7BF157717F}"/>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5" name="Freeform 256">
              <a:extLst>
                <a:ext uri="{FF2B5EF4-FFF2-40B4-BE49-F238E27FC236}">
                  <a16:creationId xmlns="" xmlns:a16="http://schemas.microsoft.com/office/drawing/2014/main" id="{48A67910-D7BD-0770-17A9-CE13D92A0708}"/>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6" name="Freeform 257">
              <a:extLst>
                <a:ext uri="{FF2B5EF4-FFF2-40B4-BE49-F238E27FC236}">
                  <a16:creationId xmlns="" xmlns:a16="http://schemas.microsoft.com/office/drawing/2014/main" id="{1AD817F4-9E1F-78D3-2C67-C12E20FC0866}"/>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7" name="Freeform 258">
              <a:extLst>
                <a:ext uri="{FF2B5EF4-FFF2-40B4-BE49-F238E27FC236}">
                  <a16:creationId xmlns="" xmlns:a16="http://schemas.microsoft.com/office/drawing/2014/main" id="{11E17F6A-3253-C7CE-299D-135EB31C31E1}"/>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8" name="Freeform 259">
              <a:extLst>
                <a:ext uri="{FF2B5EF4-FFF2-40B4-BE49-F238E27FC236}">
                  <a16:creationId xmlns="" xmlns:a16="http://schemas.microsoft.com/office/drawing/2014/main" id="{3D55C85F-2927-1890-3565-13C679B9BAB7}"/>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9" name="Freeform 260">
              <a:extLst>
                <a:ext uri="{FF2B5EF4-FFF2-40B4-BE49-F238E27FC236}">
                  <a16:creationId xmlns="" xmlns:a16="http://schemas.microsoft.com/office/drawing/2014/main" id="{1199AE74-9FDC-AD25-DF63-E1743F41C0B1}"/>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0" name="Freeform 261">
              <a:extLst>
                <a:ext uri="{FF2B5EF4-FFF2-40B4-BE49-F238E27FC236}">
                  <a16:creationId xmlns="" xmlns:a16="http://schemas.microsoft.com/office/drawing/2014/main" id="{61F68F34-F0BA-5BA1-3175-155521DAA89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1" name="Freeform 262">
              <a:extLst>
                <a:ext uri="{FF2B5EF4-FFF2-40B4-BE49-F238E27FC236}">
                  <a16:creationId xmlns="" xmlns:a16="http://schemas.microsoft.com/office/drawing/2014/main" id="{205F867B-7E63-578E-0C7A-4457344D4F2E}"/>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2" name="Freeform 263">
              <a:extLst>
                <a:ext uri="{FF2B5EF4-FFF2-40B4-BE49-F238E27FC236}">
                  <a16:creationId xmlns="" xmlns:a16="http://schemas.microsoft.com/office/drawing/2014/main" id="{84AC2F61-8626-04EC-4989-200E748464A6}"/>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3" name="Freeform 264">
              <a:extLst>
                <a:ext uri="{FF2B5EF4-FFF2-40B4-BE49-F238E27FC236}">
                  <a16:creationId xmlns="" xmlns:a16="http://schemas.microsoft.com/office/drawing/2014/main" id="{C5FDE0F0-7A6A-DFB6-8711-685BB053F7A3}"/>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4" name="Freeform 265">
              <a:extLst>
                <a:ext uri="{FF2B5EF4-FFF2-40B4-BE49-F238E27FC236}">
                  <a16:creationId xmlns="" xmlns:a16="http://schemas.microsoft.com/office/drawing/2014/main" id="{FEE290D4-FA0E-6393-C4B9-FD8D71194FDB}"/>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5" name="Freeform 266">
              <a:extLst>
                <a:ext uri="{FF2B5EF4-FFF2-40B4-BE49-F238E27FC236}">
                  <a16:creationId xmlns="" xmlns:a16="http://schemas.microsoft.com/office/drawing/2014/main" id="{CCB30812-817E-CC5D-A854-00C8A1D26950}"/>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6" name="Freeform 267">
              <a:extLst>
                <a:ext uri="{FF2B5EF4-FFF2-40B4-BE49-F238E27FC236}">
                  <a16:creationId xmlns="" xmlns:a16="http://schemas.microsoft.com/office/drawing/2014/main" id="{2C8E0D60-0D88-4CC2-AA5F-C241798D159A}"/>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7" name="Freeform 268">
              <a:extLst>
                <a:ext uri="{FF2B5EF4-FFF2-40B4-BE49-F238E27FC236}">
                  <a16:creationId xmlns="" xmlns:a16="http://schemas.microsoft.com/office/drawing/2014/main" id="{C4AE2DE9-1A79-A61F-1DFC-04320586D004}"/>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8" name="Freeform 269">
              <a:extLst>
                <a:ext uri="{FF2B5EF4-FFF2-40B4-BE49-F238E27FC236}">
                  <a16:creationId xmlns="" xmlns:a16="http://schemas.microsoft.com/office/drawing/2014/main" id="{142168EC-E21C-F414-BF58-0379F69A1C39}"/>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9" name="Freeform 270">
              <a:extLst>
                <a:ext uri="{FF2B5EF4-FFF2-40B4-BE49-F238E27FC236}">
                  <a16:creationId xmlns="" xmlns:a16="http://schemas.microsoft.com/office/drawing/2014/main" id="{FFF9627D-CC3C-199D-06FF-4217CD7F322F}"/>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0" name="Freeform 271">
              <a:extLst>
                <a:ext uri="{FF2B5EF4-FFF2-40B4-BE49-F238E27FC236}">
                  <a16:creationId xmlns="" xmlns:a16="http://schemas.microsoft.com/office/drawing/2014/main" id="{989EB9F6-3EA2-53E6-B02A-A85893DD8533}"/>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1" name="Freeform 272">
              <a:extLst>
                <a:ext uri="{FF2B5EF4-FFF2-40B4-BE49-F238E27FC236}">
                  <a16:creationId xmlns="" xmlns:a16="http://schemas.microsoft.com/office/drawing/2014/main" id="{273FAAF9-34F4-CA3E-DE6C-33D307A1A5B1}"/>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2" name="Freeform 273">
              <a:extLst>
                <a:ext uri="{FF2B5EF4-FFF2-40B4-BE49-F238E27FC236}">
                  <a16:creationId xmlns="" xmlns:a16="http://schemas.microsoft.com/office/drawing/2014/main" id="{3EEC148F-16BA-E6DE-D78B-05862CF8E864}"/>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3" name="Freeform 274">
              <a:extLst>
                <a:ext uri="{FF2B5EF4-FFF2-40B4-BE49-F238E27FC236}">
                  <a16:creationId xmlns="" xmlns:a16="http://schemas.microsoft.com/office/drawing/2014/main" id="{42551DF2-ABCF-A50F-41E0-AD906824CE27}"/>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4" name="Freeform 275">
              <a:extLst>
                <a:ext uri="{FF2B5EF4-FFF2-40B4-BE49-F238E27FC236}">
                  <a16:creationId xmlns="" xmlns:a16="http://schemas.microsoft.com/office/drawing/2014/main" id="{CF747D8A-68D7-8D7D-F760-45373DFEEAC9}"/>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5" name="Freeform 276">
              <a:extLst>
                <a:ext uri="{FF2B5EF4-FFF2-40B4-BE49-F238E27FC236}">
                  <a16:creationId xmlns="" xmlns:a16="http://schemas.microsoft.com/office/drawing/2014/main" id="{09EF40F7-8965-DDCA-6427-B9598BC69E84}"/>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6" name="Freeform 277">
              <a:extLst>
                <a:ext uri="{FF2B5EF4-FFF2-40B4-BE49-F238E27FC236}">
                  <a16:creationId xmlns="" xmlns:a16="http://schemas.microsoft.com/office/drawing/2014/main" id="{79F28EC5-4007-09A3-008C-59E3C7241177}"/>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7" name="Freeform 278">
              <a:extLst>
                <a:ext uri="{FF2B5EF4-FFF2-40B4-BE49-F238E27FC236}">
                  <a16:creationId xmlns="" xmlns:a16="http://schemas.microsoft.com/office/drawing/2014/main" id="{1CCDD4EE-4860-9CBB-79D0-7CAB6F54DAE8}"/>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8" name="Freeform 279">
              <a:extLst>
                <a:ext uri="{FF2B5EF4-FFF2-40B4-BE49-F238E27FC236}">
                  <a16:creationId xmlns="" xmlns:a16="http://schemas.microsoft.com/office/drawing/2014/main" id="{DFD88CEC-75F0-5123-54AB-BE7F44A1B98C}"/>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9" name="Freeform 280">
              <a:extLst>
                <a:ext uri="{FF2B5EF4-FFF2-40B4-BE49-F238E27FC236}">
                  <a16:creationId xmlns="" xmlns:a16="http://schemas.microsoft.com/office/drawing/2014/main" id="{DFC83F7C-7237-3EF4-311C-39214806DA0D}"/>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0" name="Freeform 281">
              <a:extLst>
                <a:ext uri="{FF2B5EF4-FFF2-40B4-BE49-F238E27FC236}">
                  <a16:creationId xmlns="" xmlns:a16="http://schemas.microsoft.com/office/drawing/2014/main" id="{55E87F61-6ACE-8F86-A5C5-EBD3F3499061}"/>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1" name="Freeform 282">
              <a:extLst>
                <a:ext uri="{FF2B5EF4-FFF2-40B4-BE49-F238E27FC236}">
                  <a16:creationId xmlns="" xmlns:a16="http://schemas.microsoft.com/office/drawing/2014/main" id="{8D168AF3-6B36-9AC6-7957-A12A8356881D}"/>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2" name="Freeform 283">
              <a:extLst>
                <a:ext uri="{FF2B5EF4-FFF2-40B4-BE49-F238E27FC236}">
                  <a16:creationId xmlns="" xmlns:a16="http://schemas.microsoft.com/office/drawing/2014/main" id="{83B2AC09-F990-5CDC-3A26-4B008F9D35C8}"/>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3" name="Freeform 284">
              <a:extLst>
                <a:ext uri="{FF2B5EF4-FFF2-40B4-BE49-F238E27FC236}">
                  <a16:creationId xmlns="" xmlns:a16="http://schemas.microsoft.com/office/drawing/2014/main" id="{0CCF28C6-1C6C-76F4-7183-9C51179A2053}"/>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4" name="Freeform 285">
              <a:extLst>
                <a:ext uri="{FF2B5EF4-FFF2-40B4-BE49-F238E27FC236}">
                  <a16:creationId xmlns="" xmlns:a16="http://schemas.microsoft.com/office/drawing/2014/main" id="{F23BA06D-E280-02AF-5E37-B288B59F85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5" name="Freeform 286">
              <a:extLst>
                <a:ext uri="{FF2B5EF4-FFF2-40B4-BE49-F238E27FC236}">
                  <a16:creationId xmlns="" xmlns:a16="http://schemas.microsoft.com/office/drawing/2014/main" id="{2E4476BB-0C25-F1B8-1807-D6E87CAD4DB5}"/>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6" name="Freeform 287">
              <a:extLst>
                <a:ext uri="{FF2B5EF4-FFF2-40B4-BE49-F238E27FC236}">
                  <a16:creationId xmlns="" xmlns:a16="http://schemas.microsoft.com/office/drawing/2014/main" id="{4FA85441-4EE9-A090-E763-28DB918381F2}"/>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7" name="Freeform 288">
              <a:extLst>
                <a:ext uri="{FF2B5EF4-FFF2-40B4-BE49-F238E27FC236}">
                  <a16:creationId xmlns="" xmlns:a16="http://schemas.microsoft.com/office/drawing/2014/main" id="{05E84329-72BB-0500-FDE5-3E3A71D206D0}"/>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8" name="Freeform 289">
              <a:extLst>
                <a:ext uri="{FF2B5EF4-FFF2-40B4-BE49-F238E27FC236}">
                  <a16:creationId xmlns="" xmlns:a16="http://schemas.microsoft.com/office/drawing/2014/main" id="{E913023C-D1A3-334F-6AEC-060CAEC74252}"/>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9" name="Freeform 290">
              <a:extLst>
                <a:ext uri="{FF2B5EF4-FFF2-40B4-BE49-F238E27FC236}">
                  <a16:creationId xmlns="" xmlns:a16="http://schemas.microsoft.com/office/drawing/2014/main" id="{3F0B4F57-856C-1AC1-F6E3-D6D3622EE0DA}"/>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0" name="Freeform 291">
              <a:extLst>
                <a:ext uri="{FF2B5EF4-FFF2-40B4-BE49-F238E27FC236}">
                  <a16:creationId xmlns="" xmlns:a16="http://schemas.microsoft.com/office/drawing/2014/main" id="{51BC53F7-AAEB-9516-CC41-8B553792459C}"/>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1" name="Freeform 292">
              <a:extLst>
                <a:ext uri="{FF2B5EF4-FFF2-40B4-BE49-F238E27FC236}">
                  <a16:creationId xmlns="" xmlns:a16="http://schemas.microsoft.com/office/drawing/2014/main" id="{E3AEDC4C-B044-441D-B304-027E7D3B3884}"/>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2" name="Freeform 293">
              <a:extLst>
                <a:ext uri="{FF2B5EF4-FFF2-40B4-BE49-F238E27FC236}">
                  <a16:creationId xmlns="" xmlns:a16="http://schemas.microsoft.com/office/drawing/2014/main" id="{560DC3AD-907B-C4D8-9393-C91F482F14AD}"/>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3" name="Freeform 294">
              <a:extLst>
                <a:ext uri="{FF2B5EF4-FFF2-40B4-BE49-F238E27FC236}">
                  <a16:creationId xmlns="" xmlns:a16="http://schemas.microsoft.com/office/drawing/2014/main" id="{82C16D9D-45A2-3A79-302E-A209677476E5}"/>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4" name="Freeform 295">
              <a:extLst>
                <a:ext uri="{FF2B5EF4-FFF2-40B4-BE49-F238E27FC236}">
                  <a16:creationId xmlns="" xmlns:a16="http://schemas.microsoft.com/office/drawing/2014/main" id="{A06E57D1-517D-A825-073F-D44109B11A04}"/>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5" name="Freeform 296">
              <a:extLst>
                <a:ext uri="{FF2B5EF4-FFF2-40B4-BE49-F238E27FC236}">
                  <a16:creationId xmlns="" xmlns:a16="http://schemas.microsoft.com/office/drawing/2014/main" id="{CBA33FE6-C6B7-7B3D-5909-01143F8A2221}"/>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6" name="Freeform 297">
              <a:extLst>
                <a:ext uri="{FF2B5EF4-FFF2-40B4-BE49-F238E27FC236}">
                  <a16:creationId xmlns="" xmlns:a16="http://schemas.microsoft.com/office/drawing/2014/main" id="{6E8204D0-D761-4036-17C2-C11C8A6241F0}"/>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7" name="Freeform 298">
              <a:extLst>
                <a:ext uri="{FF2B5EF4-FFF2-40B4-BE49-F238E27FC236}">
                  <a16:creationId xmlns="" xmlns:a16="http://schemas.microsoft.com/office/drawing/2014/main" id="{87ADBBA6-3D9A-15CE-CFE5-750E05450019}"/>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8" name="Freeform 299">
              <a:extLst>
                <a:ext uri="{FF2B5EF4-FFF2-40B4-BE49-F238E27FC236}">
                  <a16:creationId xmlns="" xmlns:a16="http://schemas.microsoft.com/office/drawing/2014/main" id="{94D09AFE-4492-4F6E-BF5D-DBDEE8F707C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9" name="Freeform 300">
              <a:extLst>
                <a:ext uri="{FF2B5EF4-FFF2-40B4-BE49-F238E27FC236}">
                  <a16:creationId xmlns="" xmlns:a16="http://schemas.microsoft.com/office/drawing/2014/main" id="{E9D4C831-EBD4-4EDE-255C-57F46A9977C6}"/>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0" name="Freeform 301">
              <a:extLst>
                <a:ext uri="{FF2B5EF4-FFF2-40B4-BE49-F238E27FC236}">
                  <a16:creationId xmlns="" xmlns:a16="http://schemas.microsoft.com/office/drawing/2014/main" id="{76A87317-F5F4-BE96-D93D-D19C6002F85E}"/>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1" name="Freeform 302">
              <a:extLst>
                <a:ext uri="{FF2B5EF4-FFF2-40B4-BE49-F238E27FC236}">
                  <a16:creationId xmlns="" xmlns:a16="http://schemas.microsoft.com/office/drawing/2014/main" id="{4D1D48F5-E3EE-2923-4779-F376E0800868}"/>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2" name="Freeform 303">
              <a:extLst>
                <a:ext uri="{FF2B5EF4-FFF2-40B4-BE49-F238E27FC236}">
                  <a16:creationId xmlns="" xmlns:a16="http://schemas.microsoft.com/office/drawing/2014/main" id="{3A20BE01-AABA-3BC7-7475-B67611FDD017}"/>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3" name="Freeform 304">
              <a:extLst>
                <a:ext uri="{FF2B5EF4-FFF2-40B4-BE49-F238E27FC236}">
                  <a16:creationId xmlns="" xmlns:a16="http://schemas.microsoft.com/office/drawing/2014/main" id="{81B530AE-A436-F177-2E7F-018CAD16D5B6}"/>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4" name="Freeform 305">
              <a:extLst>
                <a:ext uri="{FF2B5EF4-FFF2-40B4-BE49-F238E27FC236}">
                  <a16:creationId xmlns="" xmlns:a16="http://schemas.microsoft.com/office/drawing/2014/main" id="{67BB51A9-07EF-60E9-1BEF-7C897C4AD5C5}"/>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sp>
        <p:nvSpPr>
          <p:cNvPr id="318" name="Rectangle 317">
            <a:extLst>
              <a:ext uri="{FF2B5EF4-FFF2-40B4-BE49-F238E27FC236}">
                <a16:creationId xmlns="" xmlns:a16="http://schemas.microsoft.com/office/drawing/2014/main" id="{7F5797F3-986B-D861-7669-C56A6734CADF}"/>
              </a:ext>
            </a:extLst>
          </p:cNvPr>
          <p:cNvSpPr/>
          <p:nvPr/>
        </p:nvSpPr>
        <p:spPr>
          <a:xfrm>
            <a:off x="4314595" y="2591848"/>
            <a:ext cx="3843647" cy="1107996"/>
          </a:xfrm>
          <a:prstGeom prst="rect">
            <a:avLst/>
          </a:prstGeom>
        </p:spPr>
        <p:txBody>
          <a:bodyPr wrap="square">
            <a:spAutoFit/>
          </a:bodyPr>
          <a:lstStyle/>
          <a:p>
            <a:pPr algn="ctr"/>
            <a:r>
              <a:rPr lang="vi-VN" sz="6600" b="1" dirty="0" smtClean="0">
                <a:solidFill>
                  <a:srgbClr val="0070C0"/>
                </a:solidFill>
                <a:latin typeface="LNTH-LuoLuoNotangYuanTi 1" panose="020B0604020202020204" charset="-128"/>
                <a:ea typeface="LNTH-LuoLuoNotangYuanTi 1" panose="020B0604020202020204" charset="-128"/>
                <a:cs typeface="LNTH-LuoLuoNotangYuanTi 1" panose="020B0604020202020204" charset="-128"/>
              </a:rPr>
              <a:t>ĐỌC HIỂU</a:t>
            </a:r>
            <a:endParaRPr lang="en-US" sz="6600" b="1" dirty="0">
              <a:solidFill>
                <a:srgbClr val="0070C0"/>
              </a:solidFill>
              <a:latin typeface="LNTH-LuoLuoNotangYuanTi 1" panose="020B0604020202020204" charset="-128"/>
              <a:ea typeface="LNTH-LuoLuoNotangYuanTi 1" panose="020B0604020202020204" charset="-128"/>
              <a:cs typeface="LNTH-LuoLuoNotangYuanTi 1" panose="020B0604020202020204" charset="-128"/>
            </a:endParaRPr>
          </a:p>
        </p:txBody>
      </p:sp>
      <p:pic>
        <p:nvPicPr>
          <p:cNvPr id="317" name="图片 46">
            <a:extLst>
              <a:ext uri="{FF2B5EF4-FFF2-40B4-BE49-F238E27FC236}">
                <a16:creationId xmlns="" xmlns:a16="http://schemas.microsoft.com/office/drawing/2014/main" id="{28888CEE-F4A2-95A1-A26F-B9BA53968F53}"/>
              </a:ext>
            </a:extLst>
          </p:cNvPr>
          <p:cNvPicPr>
            <a:picLocks noChangeAspect="1"/>
          </p:cNvPicPr>
          <p:nvPr/>
        </p:nvPicPr>
        <p:blipFill rotWithShape="1">
          <a:blip r:embed="rId4"/>
          <a:srcRect t="48950" b="-1"/>
          <a:stretch>
            <a:fillRect/>
          </a:stretch>
        </p:blipFill>
        <p:spPr>
          <a:xfrm>
            <a:off x="-2705493" y="-1930"/>
            <a:ext cx="14915687" cy="933840"/>
          </a:xfrm>
          <a:prstGeom prst="rect">
            <a:avLst/>
          </a:prstGeom>
          <a:effectLst/>
        </p:spPr>
      </p:pic>
    </p:spTree>
    <p:extLst>
      <p:ext uri="{BB962C8B-B14F-4D97-AF65-F5344CB8AC3E}">
        <p14:creationId xmlns:p14="http://schemas.microsoft.com/office/powerpoint/2010/main" val="56412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utoRev="1" fill="hold" nodeType="withEffect">
                                  <p:stCondLst>
                                    <p:cond delay="0"/>
                                  </p:stCondLst>
                                  <p:childTnLst>
                                    <p:animMotion origin="layout" path="M -3.54167E-6 -4.07407E-6 L 0.1819 -4.07407E-6 " pathEditMode="relative" rAng="0" ptsTypes="AA">
                                      <p:cBhvr>
                                        <p:cTn id="6" dur="4000" fill="hold"/>
                                        <p:tgtEl>
                                          <p:spTgt spid="317"/>
                                        </p:tgtEl>
                                        <p:attrNameLst>
                                          <p:attrName>ppt_x</p:attrName>
                                          <p:attrName>ppt_y</p:attrName>
                                        </p:attrNameLst>
                                      </p:cBhvr>
                                      <p:rCtr x="9089" y="0"/>
                                    </p:animMotion>
                                  </p:childTnLst>
                                </p:cTn>
                              </p:par>
                              <p:par>
                                <p:cTn id="7" presetID="53" presetClass="entr" presetSubtype="16" fill="hold" grpId="0" nodeType="withEffect">
                                  <p:stCondLst>
                                    <p:cond delay="0"/>
                                  </p:stCondLst>
                                  <p:childTnLst>
                                    <p:set>
                                      <p:cBhvr>
                                        <p:cTn id="8" dur="1" fill="hold">
                                          <p:stCondLst>
                                            <p:cond delay="0"/>
                                          </p:stCondLst>
                                        </p:cTn>
                                        <p:tgtEl>
                                          <p:spTgt spid="318"/>
                                        </p:tgtEl>
                                        <p:attrNameLst>
                                          <p:attrName>style.visibility</p:attrName>
                                        </p:attrNameLst>
                                      </p:cBhvr>
                                      <p:to>
                                        <p:strVal val="visible"/>
                                      </p:to>
                                    </p:set>
                                    <p:anim calcmode="lin" valueType="num">
                                      <p:cBhvr>
                                        <p:cTn id="9" dur="2000" fill="hold"/>
                                        <p:tgtEl>
                                          <p:spTgt spid="318"/>
                                        </p:tgtEl>
                                        <p:attrNameLst>
                                          <p:attrName>ppt_w</p:attrName>
                                        </p:attrNameLst>
                                      </p:cBhvr>
                                      <p:tavLst>
                                        <p:tav tm="0">
                                          <p:val>
                                            <p:fltVal val="0"/>
                                          </p:val>
                                        </p:tav>
                                        <p:tav tm="100000">
                                          <p:val>
                                            <p:strVal val="#ppt_w"/>
                                          </p:val>
                                        </p:tav>
                                      </p:tavLst>
                                    </p:anim>
                                    <p:anim calcmode="lin" valueType="num">
                                      <p:cBhvr>
                                        <p:cTn id="10" dur="2000" fill="hold"/>
                                        <p:tgtEl>
                                          <p:spTgt spid="318"/>
                                        </p:tgtEl>
                                        <p:attrNameLst>
                                          <p:attrName>ppt_h</p:attrName>
                                        </p:attrNameLst>
                                      </p:cBhvr>
                                      <p:tavLst>
                                        <p:tav tm="0">
                                          <p:val>
                                            <p:fltVal val="0"/>
                                          </p:val>
                                        </p:tav>
                                        <p:tav tm="100000">
                                          <p:val>
                                            <p:strVal val="#ppt_h"/>
                                          </p:val>
                                        </p:tav>
                                      </p:tavLst>
                                    </p:anim>
                                    <p:animEffect transition="in" filter="fade">
                                      <p:cBhvr>
                                        <p:cTn id="11" dur="2000"/>
                                        <p:tgtEl>
                                          <p:spTgt spid="318"/>
                                        </p:tgtEl>
                                      </p:cBhvr>
                                    </p:animEffect>
                                  </p:childTnLst>
                                </p:cTn>
                              </p:par>
                              <p:par>
                                <p:cTn id="12" presetID="6" presetClass="emph" presetSubtype="0" repeatCount="2000" accel="17300" decel="82600" autoRev="1" fill="hold" grpId="1" nodeType="withEffect">
                                  <p:stCondLst>
                                    <p:cond delay="2000"/>
                                  </p:stCondLst>
                                  <p:childTnLst>
                                    <p:animScale>
                                      <p:cBhvr>
                                        <p:cTn id="13" dur="1500" fill="hold"/>
                                        <p:tgtEl>
                                          <p:spTgt spid="31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p:bldP spid="31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p:cNvPicPr>
            <a:picLocks noChangeAspect="1"/>
          </p:cNvPicPr>
          <p:nvPr/>
        </p:nvPicPr>
        <p:blipFill>
          <a:blip r:embed="rId2"/>
          <a:stretch>
            <a:fillRect/>
          </a:stretch>
        </p:blipFill>
        <p:spPr>
          <a:xfrm>
            <a:off x="0" y="0"/>
            <a:ext cx="12192000" cy="6858000"/>
          </a:xfrm>
          <a:prstGeom prst="rect">
            <a:avLst/>
          </a:prstGeom>
        </p:spPr>
      </p:pic>
      <p:sp>
        <p:nvSpPr>
          <p:cNvPr id="2" name="Tiêu đề 1"/>
          <p:cNvSpPr>
            <a:spLocks noGrp="1"/>
          </p:cNvSpPr>
          <p:nvPr>
            <p:ph type="title"/>
          </p:nvPr>
        </p:nvSpPr>
        <p:spPr>
          <a:xfrm>
            <a:off x="1070264" y="2457450"/>
            <a:ext cx="10051472" cy="1311419"/>
          </a:xfrm>
        </p:spPr>
        <p:txBody>
          <a:bodyPr>
            <a:noAutofit/>
          </a:bodyPr>
          <a:lstStyle/>
          <a:p>
            <a:r>
              <a:rPr lang="vi-VN" sz="3600" dirty="0" smtClean="0"/>
              <a:t>1. </a:t>
            </a:r>
            <a:r>
              <a:rPr lang="vi-VN" sz="3600" dirty="0" err="1" smtClean="0"/>
              <a:t>Vì</a:t>
            </a:r>
            <a:r>
              <a:rPr lang="vi-VN" sz="3600" dirty="0" smtClean="0"/>
              <a:t> sao </a:t>
            </a:r>
            <a:r>
              <a:rPr lang="vi-VN" sz="3600" dirty="0" err="1" smtClean="0"/>
              <a:t>cậu</a:t>
            </a:r>
            <a:r>
              <a:rPr lang="vi-VN" sz="3600" dirty="0" smtClean="0"/>
              <a:t> </a:t>
            </a:r>
            <a:r>
              <a:rPr lang="vi-VN" sz="3600" dirty="0" err="1" smtClean="0"/>
              <a:t>bé</a:t>
            </a:r>
            <a:r>
              <a:rPr lang="vi-VN" sz="3600" dirty="0" smtClean="0"/>
              <a:t> </a:t>
            </a:r>
            <a:r>
              <a:rPr lang="vi-VN" sz="3600" dirty="0" err="1" smtClean="0"/>
              <a:t>bỏ</a:t>
            </a:r>
            <a:r>
              <a:rPr lang="vi-VN" sz="3600" dirty="0" smtClean="0"/>
              <a:t> </a:t>
            </a:r>
            <a:r>
              <a:rPr lang="vi-VN" sz="3600" dirty="0" err="1" smtClean="0"/>
              <a:t>nhà</a:t>
            </a:r>
            <a:r>
              <a:rPr lang="vi-VN" sz="3600" dirty="0" smtClean="0"/>
              <a:t> ra đi?</a:t>
            </a:r>
            <a:br>
              <a:rPr lang="vi-VN" sz="3600" dirty="0" smtClean="0"/>
            </a:br>
            <a:r>
              <a:rPr lang="vi-VN" sz="3600" dirty="0" smtClean="0"/>
              <a:t>2. Khi quay </a:t>
            </a:r>
            <a:r>
              <a:rPr lang="vi-VN" sz="3600" dirty="0" err="1" smtClean="0"/>
              <a:t>về</a:t>
            </a:r>
            <a:r>
              <a:rPr lang="vi-VN" sz="3600" dirty="0" smtClean="0"/>
              <a:t> </a:t>
            </a:r>
            <a:r>
              <a:rPr lang="vi-VN" sz="3600" dirty="0" err="1" smtClean="0"/>
              <a:t>nhà</a:t>
            </a:r>
            <a:r>
              <a:rPr lang="vi-VN" sz="3600" dirty="0" smtClean="0"/>
              <a:t>, không </a:t>
            </a:r>
            <a:r>
              <a:rPr lang="vi-VN" sz="3600" dirty="0" err="1" smtClean="0"/>
              <a:t>thấy</a:t>
            </a:r>
            <a:r>
              <a:rPr lang="vi-VN" sz="3600" dirty="0" smtClean="0"/>
              <a:t> </a:t>
            </a:r>
            <a:r>
              <a:rPr lang="vi-VN" sz="3600" dirty="0" err="1" smtClean="0"/>
              <a:t>mẹ</a:t>
            </a:r>
            <a:r>
              <a:rPr lang="vi-VN" sz="3600" dirty="0" smtClean="0"/>
              <a:t>, </a:t>
            </a:r>
            <a:r>
              <a:rPr lang="vi-VN" sz="3600" dirty="0" err="1" smtClean="0"/>
              <a:t>cậu</a:t>
            </a:r>
            <a:r>
              <a:rPr lang="vi-VN" sz="3600" dirty="0" smtClean="0"/>
              <a:t> </a:t>
            </a:r>
            <a:r>
              <a:rPr lang="vi-VN" sz="3600" dirty="0" err="1" smtClean="0"/>
              <a:t>bé</a:t>
            </a:r>
            <a:r>
              <a:rPr lang="vi-VN" sz="3600" dirty="0" smtClean="0"/>
              <a:t> </a:t>
            </a:r>
            <a:r>
              <a:rPr lang="vi-VN" sz="3600" dirty="0" err="1" smtClean="0"/>
              <a:t>làm</a:t>
            </a:r>
            <a:r>
              <a:rPr lang="vi-VN" sz="3600" dirty="0" smtClean="0"/>
              <a:t> </a:t>
            </a:r>
            <a:r>
              <a:rPr lang="vi-VN" sz="3600" dirty="0" err="1" smtClean="0"/>
              <a:t>gì</a:t>
            </a:r>
            <a:r>
              <a:rPr lang="vi-VN" sz="3600" dirty="0" smtClean="0"/>
              <a:t>?</a:t>
            </a:r>
            <a:br>
              <a:rPr lang="vi-VN" sz="3600" dirty="0" smtClean="0"/>
            </a:br>
            <a:r>
              <a:rPr lang="vi-VN" sz="3600" dirty="0" smtClean="0"/>
              <a:t>3. Khi </a:t>
            </a:r>
            <a:r>
              <a:rPr lang="vi-VN" sz="3600" dirty="0" err="1" smtClean="0"/>
              <a:t>cậu</a:t>
            </a:r>
            <a:r>
              <a:rPr lang="vi-VN" sz="3600" dirty="0" smtClean="0"/>
              <a:t> </a:t>
            </a:r>
            <a:r>
              <a:rPr lang="vi-VN" sz="3600" dirty="0" err="1" smtClean="0"/>
              <a:t>bé</a:t>
            </a:r>
            <a:r>
              <a:rPr lang="vi-VN" sz="3600" dirty="0" smtClean="0"/>
              <a:t> ôm cây xanh </a:t>
            </a:r>
            <a:r>
              <a:rPr lang="vi-VN" sz="3600" dirty="0" err="1" smtClean="0"/>
              <a:t>mà</a:t>
            </a:r>
            <a:r>
              <a:rPr lang="vi-VN" sz="3600" dirty="0" smtClean="0"/>
              <a:t> </a:t>
            </a:r>
            <a:r>
              <a:rPr lang="vi-VN" sz="3600" dirty="0" err="1" smtClean="0"/>
              <a:t>khóc</a:t>
            </a:r>
            <a:r>
              <a:rPr lang="vi-VN" sz="3600" dirty="0" smtClean="0"/>
              <a:t>, </a:t>
            </a:r>
            <a:r>
              <a:rPr lang="vi-VN" sz="3600" dirty="0" err="1" smtClean="0"/>
              <a:t>điều</a:t>
            </a:r>
            <a:r>
              <a:rPr lang="vi-VN" sz="3600" dirty="0" smtClean="0"/>
              <a:t> </a:t>
            </a:r>
            <a:r>
              <a:rPr lang="vi-VN" sz="3600" dirty="0" err="1" smtClean="0"/>
              <a:t>kỳ</a:t>
            </a:r>
            <a:r>
              <a:rPr lang="vi-VN" sz="3600" dirty="0"/>
              <a:t> </a:t>
            </a:r>
            <a:r>
              <a:rPr lang="vi-VN" sz="3600" dirty="0" err="1" smtClean="0"/>
              <a:t>lạ</a:t>
            </a:r>
            <a:r>
              <a:rPr lang="vi-VN" sz="3600" dirty="0" smtClean="0"/>
              <a:t> </a:t>
            </a:r>
            <a:r>
              <a:rPr lang="vi-VN" sz="3600" dirty="0" err="1" smtClean="0"/>
              <a:t>gì</a:t>
            </a:r>
            <a:r>
              <a:rPr lang="vi-VN" sz="3600" dirty="0" smtClean="0"/>
              <a:t> </a:t>
            </a:r>
            <a:r>
              <a:rPr lang="vi-VN" sz="3600" dirty="0" err="1" smtClean="0"/>
              <a:t>đã</a:t>
            </a:r>
            <a:r>
              <a:rPr lang="vi-VN" sz="3600" dirty="0" smtClean="0"/>
              <a:t> </a:t>
            </a:r>
            <a:r>
              <a:rPr lang="vi-VN" sz="3600" dirty="0" err="1" smtClean="0"/>
              <a:t>xảy</a:t>
            </a:r>
            <a:r>
              <a:rPr lang="vi-VN" sz="3600" dirty="0" smtClean="0"/>
              <a:t> ra?</a:t>
            </a:r>
            <a:br>
              <a:rPr lang="vi-VN" sz="3600" dirty="0" smtClean="0"/>
            </a:br>
            <a:r>
              <a:rPr lang="vi-VN" sz="3600" dirty="0" smtClean="0"/>
              <a:t>4. </a:t>
            </a:r>
            <a:r>
              <a:rPr lang="vi-VN" sz="3600" dirty="0" err="1" smtClean="0"/>
              <a:t>Những</a:t>
            </a:r>
            <a:r>
              <a:rPr lang="vi-VN" sz="3600" dirty="0" smtClean="0"/>
              <a:t> </a:t>
            </a:r>
            <a:r>
              <a:rPr lang="vi-VN" sz="3600" dirty="0" err="1" smtClean="0"/>
              <a:t>hình</a:t>
            </a:r>
            <a:r>
              <a:rPr lang="vi-VN" sz="3600" dirty="0" smtClean="0"/>
              <a:t> </a:t>
            </a:r>
            <a:r>
              <a:rPr lang="vi-VN" sz="3600" dirty="0" err="1" smtClean="0"/>
              <a:t>ảnh</a:t>
            </a:r>
            <a:r>
              <a:rPr lang="vi-VN" sz="3600" dirty="0" smtClean="0"/>
              <a:t> </a:t>
            </a:r>
            <a:r>
              <a:rPr lang="vi-VN" sz="3600" dirty="0" err="1" smtClean="0"/>
              <a:t>nào</a:t>
            </a:r>
            <a:r>
              <a:rPr lang="vi-VN" sz="3600" dirty="0" smtClean="0"/>
              <a:t> </a:t>
            </a:r>
            <a:r>
              <a:rPr lang="vi-VN" sz="3600" dirty="0" err="1" smtClean="0"/>
              <a:t>của</a:t>
            </a:r>
            <a:r>
              <a:rPr lang="vi-VN" sz="3600" dirty="0" smtClean="0"/>
              <a:t> cây </a:t>
            </a:r>
            <a:r>
              <a:rPr lang="vi-VN" sz="3600" dirty="0" err="1" smtClean="0"/>
              <a:t>vú</a:t>
            </a:r>
            <a:r>
              <a:rPr lang="vi-VN" sz="3600" dirty="0" smtClean="0"/>
              <a:t> </a:t>
            </a:r>
            <a:r>
              <a:rPr lang="vi-VN" sz="3600" dirty="0" err="1" smtClean="0"/>
              <a:t>sữa</a:t>
            </a:r>
            <a:r>
              <a:rPr lang="vi-VN" sz="3600" dirty="0" smtClean="0"/>
              <a:t> </a:t>
            </a:r>
            <a:r>
              <a:rPr lang="vi-VN" sz="3600" dirty="0" err="1" smtClean="0"/>
              <a:t>gợi</a:t>
            </a:r>
            <a:r>
              <a:rPr lang="vi-VN" sz="3600" dirty="0" smtClean="0"/>
              <a:t> cho </a:t>
            </a:r>
            <a:r>
              <a:rPr lang="vi-VN" sz="3600" dirty="0" err="1" smtClean="0"/>
              <a:t>cậu</a:t>
            </a:r>
            <a:r>
              <a:rPr lang="vi-VN" sz="3600" dirty="0" smtClean="0"/>
              <a:t> </a:t>
            </a:r>
            <a:r>
              <a:rPr lang="vi-VN" sz="3600" dirty="0" err="1" smtClean="0"/>
              <a:t>bé</a:t>
            </a:r>
            <a:r>
              <a:rPr lang="vi-VN" sz="3600" dirty="0" smtClean="0"/>
              <a:t> </a:t>
            </a:r>
            <a:r>
              <a:rPr lang="vi-VN" sz="3600" dirty="0" err="1" smtClean="0"/>
              <a:t>nhớ</a:t>
            </a:r>
            <a:r>
              <a:rPr lang="vi-VN" sz="3600" dirty="0" smtClean="0"/>
              <a:t> </a:t>
            </a:r>
            <a:r>
              <a:rPr lang="vi-VN" sz="3600" dirty="0" err="1" smtClean="0"/>
              <a:t>đến</a:t>
            </a:r>
            <a:r>
              <a:rPr lang="vi-VN" sz="3600" dirty="0" smtClean="0"/>
              <a:t> </a:t>
            </a:r>
            <a:r>
              <a:rPr lang="vi-VN" sz="3600" dirty="0" err="1" smtClean="0"/>
              <a:t>mẹ</a:t>
            </a:r>
            <a:r>
              <a:rPr lang="vi-VN" sz="3600" dirty="0" smtClean="0"/>
              <a:t>?</a:t>
            </a:r>
            <a:endParaRPr lang="en-US" sz="3600" dirty="0"/>
          </a:p>
        </p:txBody>
      </p:sp>
    </p:spTree>
    <p:extLst>
      <p:ext uri="{BB962C8B-B14F-4D97-AF65-F5344CB8AC3E}">
        <p14:creationId xmlns:p14="http://schemas.microsoft.com/office/powerpoint/2010/main" val="1184169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676590" y="122184"/>
            <a:ext cx="5985613" cy="646331"/>
          </a:xfrm>
          <a:prstGeom prst="rect">
            <a:avLst/>
          </a:prstGeom>
        </p:spPr>
        <p:txBody>
          <a:bodyPr wrap="none">
            <a:spAutoFit/>
          </a:bodyPr>
          <a:lstStyle/>
          <a:p>
            <a:pPr defTabSz="457200"/>
            <a:r>
              <a:rPr lang="en-US" sz="3600" b="1" dirty="0">
                <a:solidFill>
                  <a:srgbClr val="0000FF"/>
                </a:solidFill>
                <a:latin typeface="Times New Roman" pitchFamily="18" charset="0"/>
                <a:cs typeface="Times New Roman" pitchFamily="18" charset="0"/>
              </a:rPr>
              <a:t>1. </a:t>
            </a:r>
            <a:r>
              <a:rPr lang="vi-VN" sz="3600" b="1" dirty="0">
                <a:solidFill>
                  <a:srgbClr val="0000FF"/>
                </a:solidFill>
                <a:latin typeface="Times New Roman" pitchFamily="18" charset="0"/>
                <a:cs typeface="Times New Roman" pitchFamily="18" charset="0"/>
              </a:rPr>
              <a:t>Vì sao cậu bé bỏ nhà ra đi?</a:t>
            </a:r>
          </a:p>
        </p:txBody>
      </p:sp>
      <p:sp>
        <p:nvSpPr>
          <p:cNvPr id="3" name="Rectangle 3"/>
          <p:cNvSpPr/>
          <p:nvPr/>
        </p:nvSpPr>
        <p:spPr>
          <a:xfrm>
            <a:off x="768423" y="1207289"/>
            <a:ext cx="6366647" cy="1077218"/>
          </a:xfrm>
          <a:prstGeom prst="rect">
            <a:avLst/>
          </a:prstGeom>
        </p:spPr>
        <p:txBody>
          <a:bodyPr wrap="square">
            <a:spAutoFit/>
          </a:bodyPr>
          <a:lstStyle/>
          <a:p>
            <a:pPr defTabSz="457200"/>
            <a:r>
              <a:rPr lang="en-US" sz="3200" dirty="0" err="1">
                <a:solidFill>
                  <a:prstClr val="black"/>
                </a:solidFill>
                <a:latin typeface="Times New Roman" pitchFamily="18" charset="0"/>
                <a:cs typeface="Times New Roman" pitchFamily="18" charset="0"/>
              </a:rPr>
              <a:t>Cậu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bỏ</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vì</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cậu</a:t>
            </a:r>
            <a:r>
              <a:rPr lang="en-US" sz="3200" dirty="0">
                <a:solidFill>
                  <a:prstClr val="black"/>
                </a:solidFill>
                <a:latin typeface="Times New Roman" pitchFamily="18" charset="0"/>
                <a:cs typeface="Times New Roman" pitchFamily="18" charset="0"/>
              </a:rPr>
              <a:t> ham </a:t>
            </a:r>
            <a:r>
              <a:rPr lang="en-US" sz="3200" dirty="0" err="1">
                <a:solidFill>
                  <a:prstClr val="black"/>
                </a:solidFill>
                <a:latin typeface="Times New Roman" pitchFamily="18" charset="0"/>
                <a:cs typeface="Times New Roman" pitchFamily="18" charset="0"/>
              </a:rPr>
              <a:t>chơi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bị</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mẹ</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mắng</a:t>
            </a:r>
            <a:r>
              <a:rPr lang="en-US" sz="3200" dirty="0">
                <a:solidFill>
                  <a:prstClr val="black"/>
                </a:solidFill>
                <a:latin typeface="Times New Roman" pitchFamily="18" charset="0"/>
                <a:cs typeface="Times New Roman" pitchFamily="18" charset="0"/>
              </a:rPr>
              <a:t>.</a:t>
            </a:r>
            <a:endParaRPr lang="vi-VN" sz="3200" dirty="0">
              <a:solidFill>
                <a:prstClr val="black"/>
              </a:solidFill>
              <a:latin typeface="Times New Roman" pitchFamily="18" charset="0"/>
              <a:cs typeface="Times New Roman" pitchFamily="18" charset="0"/>
            </a:endParaRPr>
          </a:p>
        </p:txBody>
      </p:sp>
      <p:sp>
        <p:nvSpPr>
          <p:cNvPr id="4" name="Rectangle 4"/>
          <p:cNvSpPr/>
          <p:nvPr/>
        </p:nvSpPr>
        <p:spPr>
          <a:xfrm>
            <a:off x="676590" y="2891415"/>
            <a:ext cx="10868505" cy="646331"/>
          </a:xfrm>
          <a:prstGeom prst="rect">
            <a:avLst/>
          </a:prstGeom>
        </p:spPr>
        <p:txBody>
          <a:bodyPr wrap="square">
            <a:spAutoFit/>
          </a:bodyPr>
          <a:lstStyle/>
          <a:p>
            <a:pPr defTabSz="457200"/>
            <a:r>
              <a:rPr lang="en-US" sz="3600" b="1" dirty="0">
                <a:solidFill>
                  <a:srgbClr val="0000FF"/>
                </a:solidFill>
                <a:latin typeface="Times New Roman" pitchFamily="18" charset="0"/>
                <a:cs typeface="Times New Roman" pitchFamily="18" charset="0"/>
              </a:rPr>
              <a:t>2. </a:t>
            </a:r>
            <a:r>
              <a:rPr lang="vi-VN" sz="3600" b="1" dirty="0">
                <a:solidFill>
                  <a:srgbClr val="0000FF"/>
                </a:solidFill>
                <a:latin typeface="Times New Roman" pitchFamily="18" charset="0"/>
                <a:cs typeface="Times New Roman" pitchFamily="18" charset="0"/>
              </a:rPr>
              <a:t>Khi quay về nhà, không thấy mẹ, cậu bé làm gì?</a:t>
            </a:r>
          </a:p>
        </p:txBody>
      </p:sp>
      <p:sp>
        <p:nvSpPr>
          <p:cNvPr id="5" name="Rectangle 5"/>
          <p:cNvSpPr/>
          <p:nvPr/>
        </p:nvSpPr>
        <p:spPr>
          <a:xfrm>
            <a:off x="676589" y="4064955"/>
            <a:ext cx="6458480" cy="1569660"/>
          </a:xfrm>
          <a:prstGeom prst="rect">
            <a:avLst/>
          </a:prstGeom>
        </p:spPr>
        <p:txBody>
          <a:bodyPr wrap="square">
            <a:spAutoFit/>
          </a:bodyPr>
          <a:lstStyle/>
          <a:p>
            <a:pPr defTabSz="457200"/>
            <a:r>
              <a:rPr lang="en-US" sz="3200" dirty="0" err="1">
                <a:solidFill>
                  <a:prstClr val="black"/>
                </a:solidFill>
                <a:latin typeface="Times New Roman" pitchFamily="18" charset="0"/>
                <a:cs typeface="Times New Roman" pitchFamily="18" charset="0"/>
              </a:rPr>
              <a:t>Khi</a:t>
            </a:r>
            <a:r>
              <a:rPr lang="en-US" sz="3200" dirty="0">
                <a:solidFill>
                  <a:prstClr val="black"/>
                </a:solidFill>
                <a:latin typeface="Times New Roman" pitchFamily="18" charset="0"/>
                <a:cs typeface="Times New Roman" pitchFamily="18" charset="0"/>
              </a:rPr>
              <a:t> quay </a:t>
            </a:r>
            <a:r>
              <a:rPr lang="en-US" sz="3200" dirty="0" err="1">
                <a:solidFill>
                  <a:prstClr val="black"/>
                </a:solidFill>
                <a:latin typeface="Times New Roman" pitchFamily="18" charset="0"/>
                <a:cs typeface="Times New Roman" pitchFamily="18" charset="0"/>
              </a:rPr>
              <a:t>về</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không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thấy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mẹ</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cậu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khản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tiếng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gọi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mẹ</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rồi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ôm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lấy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một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cây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xanh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trong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vườn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khóc</a:t>
            </a:r>
            <a:r>
              <a:rPr lang="en-US" sz="3200" dirty="0">
                <a:solidFill>
                  <a:prstClr val="black"/>
                </a:solidFill>
                <a:latin typeface="Times New Roman" pitchFamily="18" charset="0"/>
                <a:cs typeface="Times New Roman" pitchFamily="18" charset="0"/>
              </a:rPr>
              <a:t>.</a:t>
            </a:r>
            <a:endParaRPr lang="vi-VN" sz="3200" dirty="0">
              <a:solidFill>
                <a:prstClr val="black"/>
              </a:solidFill>
              <a:latin typeface="Times New Roman" pitchFamily="18" charset="0"/>
              <a:cs typeface="Times New Roman" pitchFamily="18" charset="0"/>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8370" y="60706"/>
            <a:ext cx="3981349" cy="3244062"/>
          </a:xfrm>
          <a:prstGeom prst="rect">
            <a:avLst/>
          </a:prstGeom>
        </p:spPr>
      </p:pic>
      <p:pic>
        <p:nvPicPr>
          <p:cNvPr id="7" name="Picture 8"/>
          <p:cNvPicPr>
            <a:picLocks noChangeAspect="1"/>
          </p:cNvPicPr>
          <p:nvPr/>
        </p:nvPicPr>
        <p:blipFill>
          <a:blip r:embed="rId3"/>
          <a:stretch>
            <a:fillRect/>
          </a:stretch>
        </p:blipFill>
        <p:spPr>
          <a:xfrm>
            <a:off x="7135070" y="3674342"/>
            <a:ext cx="4791869" cy="3183658"/>
          </a:xfrm>
          <a:prstGeom prst="roundRect">
            <a:avLst/>
          </a:prstGeom>
        </p:spPr>
      </p:pic>
    </p:spTree>
    <p:extLst>
      <p:ext uri="{BB962C8B-B14F-4D97-AF65-F5344CB8AC3E}">
        <p14:creationId xmlns:p14="http://schemas.microsoft.com/office/powerpoint/2010/main" val="318527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262128" y="190284"/>
            <a:ext cx="10882916" cy="1200329"/>
          </a:xfrm>
          <a:prstGeom prst="rect">
            <a:avLst/>
          </a:prstGeom>
        </p:spPr>
        <p:txBody>
          <a:bodyPr wrap="square">
            <a:spAutoFit/>
          </a:bodyPr>
          <a:lstStyle/>
          <a:p>
            <a:pPr defTabSz="457200"/>
            <a:r>
              <a:rPr lang="en-US" sz="3600" b="1" dirty="0">
                <a:solidFill>
                  <a:srgbClr val="0000FF"/>
                </a:solidFill>
                <a:latin typeface="Times New Roman" pitchFamily="18" charset="0"/>
                <a:cs typeface="Times New Roman" pitchFamily="18" charset="0"/>
              </a:rPr>
              <a:t>3. </a:t>
            </a:r>
            <a:r>
              <a:rPr lang="vi-VN" sz="3600" b="1" dirty="0">
                <a:solidFill>
                  <a:srgbClr val="0000FF"/>
                </a:solidFill>
                <a:latin typeface="Times New Roman" pitchFamily="18" charset="0"/>
                <a:cs typeface="Times New Roman" pitchFamily="18" charset="0"/>
              </a:rPr>
              <a:t>Khi cậu bé ôm cây xanh mà khóc, điều kì lạ gì đã xảy ra?</a:t>
            </a:r>
          </a:p>
        </p:txBody>
      </p:sp>
      <p:sp>
        <p:nvSpPr>
          <p:cNvPr id="3" name="Rectangle 3"/>
          <p:cNvSpPr/>
          <p:nvPr/>
        </p:nvSpPr>
        <p:spPr>
          <a:xfrm>
            <a:off x="560105" y="1390613"/>
            <a:ext cx="4400515" cy="4524315"/>
          </a:xfrm>
          <a:prstGeom prst="rect">
            <a:avLst/>
          </a:prstGeom>
        </p:spPr>
        <p:txBody>
          <a:bodyPr wrap="square">
            <a:spAutoFit/>
          </a:bodyPr>
          <a:lstStyle/>
          <a:p>
            <a:pPr defTabSz="457200">
              <a:spcBef>
                <a:spcPts val="600"/>
              </a:spcBef>
            </a:pPr>
            <a:r>
              <a:rPr lang="en-US" sz="3200" dirty="0" err="1">
                <a:solidFill>
                  <a:prstClr val="black"/>
                </a:solidFill>
                <a:latin typeface="Times New Roman" pitchFamily="18" charset="0"/>
                <a:cs typeface="Times New Roman" pitchFamily="18" charset="0"/>
              </a:rPr>
              <a:t>Khi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cậu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ôm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cây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xanh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khóc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điều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kì</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lạ</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từ</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cành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lá</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những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đài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hoa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tí</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trổ</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nở</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trắng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như</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mây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Hoa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toàn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quả</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xuât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hiện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lớn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nhanh</a:t>
            </a:r>
            <a:r>
              <a:rPr lang="en-US" sz="3200" dirty="0">
                <a:solidFill>
                  <a:prstClr val="black"/>
                </a:solidFill>
                <a:latin typeface="Times New Roman" pitchFamily="18" charset="0"/>
                <a:cs typeface="Times New Roman" pitchFamily="18" charset="0"/>
              </a:rPr>
              <a:t>, da </a:t>
            </a:r>
            <a:r>
              <a:rPr lang="en-US" sz="3200" dirty="0" err="1">
                <a:solidFill>
                  <a:prstClr val="black"/>
                </a:solidFill>
                <a:latin typeface="Times New Roman" pitchFamily="18" charset="0"/>
                <a:cs typeface="Times New Roman" pitchFamily="18" charset="0"/>
              </a:rPr>
              <a:t>căng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mịn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xanh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óng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ánh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rồi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chín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Một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quả</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lòng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cậu</a:t>
            </a:r>
            <a:r>
              <a:rPr lang="en-US" sz="3200" dirty="0">
                <a:solidFill>
                  <a:prstClr val="black"/>
                </a:solidFill>
                <a:latin typeface="Times New Roman" pitchFamily="18" charset="0"/>
                <a:cs typeface="Times New Roman" pitchFamily="18" charset="0"/>
              </a:rPr>
              <a:t>.</a:t>
            </a:r>
            <a:endParaRPr lang="vi-VN" sz="3200" dirty="0">
              <a:solidFill>
                <a:prstClr val="black"/>
              </a:solidFill>
              <a:latin typeface="Times New Roman" pitchFamily="18" charset="0"/>
              <a:cs typeface="Times New Roman" pitchFamily="18" charset="0"/>
            </a:endParaRPr>
          </a:p>
        </p:txBody>
      </p:sp>
      <p:pic>
        <p:nvPicPr>
          <p:cNvPr id="4" name="Picture 6"/>
          <p:cNvPicPr>
            <a:picLocks noChangeAspect="1"/>
          </p:cNvPicPr>
          <p:nvPr/>
        </p:nvPicPr>
        <p:blipFill rotWithShape="1">
          <a:blip r:embed="rId2"/>
          <a:srcRect l="1712" t="5193" r="8713" b="1526"/>
          <a:stretch/>
        </p:blipFill>
        <p:spPr>
          <a:xfrm>
            <a:off x="5703586" y="1192434"/>
            <a:ext cx="2990850" cy="2330019"/>
          </a:xfrm>
          <a:prstGeom prst="roundRect">
            <a:avLst/>
          </a:prstGeom>
        </p:spPr>
      </p:pic>
      <p:pic>
        <p:nvPicPr>
          <p:cNvPr id="5" name="Picture 7"/>
          <p:cNvPicPr>
            <a:picLocks noChangeAspect="1"/>
          </p:cNvPicPr>
          <p:nvPr/>
        </p:nvPicPr>
        <p:blipFill rotWithShape="1">
          <a:blip r:embed="rId3"/>
          <a:srcRect t="5957" r="10741"/>
          <a:stretch/>
        </p:blipFill>
        <p:spPr>
          <a:xfrm>
            <a:off x="8850564" y="1192434"/>
            <a:ext cx="2980281" cy="2349069"/>
          </a:xfrm>
          <a:prstGeom prst="roundRect">
            <a:avLst/>
          </a:prstGeom>
        </p:spPr>
      </p:pic>
      <p:pic>
        <p:nvPicPr>
          <p:cNvPr id="6" name="Picture 8"/>
          <p:cNvPicPr>
            <a:picLocks noChangeAspect="1"/>
          </p:cNvPicPr>
          <p:nvPr/>
        </p:nvPicPr>
        <p:blipFill rotWithShape="1">
          <a:blip r:embed="rId4"/>
          <a:srcRect l="6109" t="3395" r="15083"/>
          <a:stretch/>
        </p:blipFill>
        <p:spPr>
          <a:xfrm>
            <a:off x="5907338" y="3752850"/>
            <a:ext cx="5886450" cy="3105150"/>
          </a:xfrm>
          <a:prstGeom prst="roundRect">
            <a:avLst/>
          </a:prstGeom>
        </p:spPr>
      </p:pic>
    </p:spTree>
    <p:extLst>
      <p:ext uri="{BB962C8B-B14F-4D97-AF65-F5344CB8AC3E}">
        <p14:creationId xmlns:p14="http://schemas.microsoft.com/office/powerpoint/2010/main" val="84077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outHorizontal)">
                                      <p:cBhvr>
                                        <p:cTn id="14" dur="500"/>
                                        <p:tgtEl>
                                          <p:spTgt spid="3"/>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828" y="264355"/>
            <a:ext cx="9503732" cy="1200329"/>
          </a:xfrm>
          <a:prstGeom prst="rect">
            <a:avLst/>
          </a:prstGeom>
        </p:spPr>
        <p:txBody>
          <a:bodyPr wrap="square">
            <a:spAutoFit/>
          </a:bodyPr>
          <a:lstStyle/>
          <a:p>
            <a:pPr defTabSz="457200"/>
            <a:r>
              <a:rPr lang="en-US" sz="3600" b="1" dirty="0">
                <a:solidFill>
                  <a:srgbClr val="0000FF"/>
                </a:solidFill>
                <a:latin typeface="Times New Roman" pitchFamily="18" charset="0"/>
                <a:cs typeface="Times New Roman" pitchFamily="18" charset="0"/>
              </a:rPr>
              <a:t>4. </a:t>
            </a:r>
            <a:r>
              <a:rPr lang="vi-VN" sz="3600" b="1" dirty="0">
                <a:solidFill>
                  <a:srgbClr val="0000FF"/>
                </a:solidFill>
                <a:latin typeface="Times New Roman" pitchFamily="18" charset="0"/>
                <a:cs typeface="Times New Roman" pitchFamily="18" charset="0"/>
              </a:rPr>
              <a:t>Những hình ảnh nào của cây vú sữa gợi cho cậu bé nhớ đến mẹ.</a:t>
            </a:r>
          </a:p>
        </p:txBody>
      </p:sp>
      <p:sp>
        <p:nvSpPr>
          <p:cNvPr id="3" name="Rectangle 2"/>
          <p:cNvSpPr/>
          <p:nvPr/>
        </p:nvSpPr>
        <p:spPr>
          <a:xfrm>
            <a:off x="537560" y="1618695"/>
            <a:ext cx="11072791" cy="1723549"/>
          </a:xfrm>
          <a:prstGeom prst="rect">
            <a:avLst/>
          </a:prstGeom>
        </p:spPr>
        <p:txBody>
          <a:bodyPr wrap="square">
            <a:spAutoFit/>
          </a:bodyPr>
          <a:lstStyle/>
          <a:p>
            <a:pPr defTabSz="457200">
              <a:spcAft>
                <a:spcPts val="600"/>
              </a:spcAft>
            </a:pPr>
            <a:r>
              <a:rPr lang="en-US" sz="3200" dirty="0" err="1">
                <a:solidFill>
                  <a:prstClr val="black"/>
                </a:solidFill>
                <a:latin typeface="Times New Roman" pitchFamily="18" charset="0"/>
                <a:cs typeface="Times New Roman" pitchFamily="18" charset="0"/>
              </a:rPr>
              <a:t>Những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hình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cây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vú</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sữa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gợi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cậu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nhớ</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đến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mẹ</a:t>
            </a:r>
            <a:r>
              <a:rPr lang="en-US" sz="3200" dirty="0">
                <a:solidFill>
                  <a:prstClr val="black"/>
                </a:solidFill>
                <a:latin typeface="Times New Roman" pitchFamily="18" charset="0"/>
                <a:cs typeface="Times New Roman" pitchFamily="18" charset="0"/>
              </a:rPr>
              <a:t>: </a:t>
            </a:r>
          </a:p>
          <a:p>
            <a:pPr marL="342900" indent="-342900" defTabSz="457200">
              <a:spcAft>
                <a:spcPts val="600"/>
              </a:spcAft>
              <a:buFont typeface="Arial" pitchFamily="34" charset="0"/>
              <a:buChar char="•"/>
            </a:pP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một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dòng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sữa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quả</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trắng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trào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ngọt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thơm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như</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sữa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mẹ</a:t>
            </a:r>
            <a:r>
              <a:rPr lang="en-US" sz="3200" dirty="0">
                <a:solidFill>
                  <a:prstClr val="black"/>
                </a:solidFill>
                <a:latin typeface="Times New Roman" pitchFamily="18" charset="0"/>
                <a:cs typeface="Times New Roman" pitchFamily="18" charset="0"/>
              </a:rPr>
              <a:t>.’’</a:t>
            </a:r>
            <a:endParaRPr lang="vi-VN" sz="3200" dirty="0">
              <a:solidFill>
                <a:prstClr val="black"/>
              </a:solidFill>
              <a:latin typeface="Times New Roman" pitchFamily="18" charset="0"/>
              <a:cs typeface="Times New Roman" pitchFamily="18" charset="0"/>
            </a:endParaRPr>
          </a:p>
          <a:p>
            <a:pPr marL="342900" indent="-342900" defTabSz="457200">
              <a:spcAft>
                <a:spcPts val="600"/>
              </a:spcAft>
              <a:buFont typeface="Arial" pitchFamily="34" charset="0"/>
              <a:buChar char="•"/>
            </a:pPr>
            <a:r>
              <a:rPr lang="vi-VN" sz="3200" dirty="0">
                <a:solidFill>
                  <a:prstClr val="black"/>
                </a:solidFill>
                <a:latin typeface="Times New Roman" pitchFamily="18" charset="0"/>
                <a:cs typeface="Times New Roman" pitchFamily="18" charset="0"/>
              </a:rPr>
              <a:t>	“Cây xòa cành ôm cậu, như tay mẹ âu yếm vỗ về’’</a:t>
            </a:r>
          </a:p>
        </p:txBody>
      </p:sp>
      <p:pic>
        <p:nvPicPr>
          <p:cNvPr id="4" name="Picture 3"/>
          <p:cNvPicPr>
            <a:picLocks noChangeAspect="1"/>
          </p:cNvPicPr>
          <p:nvPr/>
        </p:nvPicPr>
        <p:blipFill rotWithShape="1">
          <a:blip r:embed="rId2"/>
          <a:srcRect t="-299" r="17185" b="-1"/>
          <a:stretch/>
        </p:blipFill>
        <p:spPr>
          <a:xfrm>
            <a:off x="999011" y="3496255"/>
            <a:ext cx="4952851" cy="3372545"/>
          </a:xfrm>
          <a:prstGeom prst="roundRect">
            <a:avLst/>
          </a:prstGeom>
        </p:spPr>
      </p:pic>
      <p:pic>
        <p:nvPicPr>
          <p:cNvPr id="5" name="Picture 4"/>
          <p:cNvPicPr>
            <a:picLocks noChangeAspect="1"/>
          </p:cNvPicPr>
          <p:nvPr/>
        </p:nvPicPr>
        <p:blipFill rotWithShape="1">
          <a:blip r:embed="rId3"/>
          <a:srcRect l="-429" t="945" r="17418" b="3429"/>
          <a:stretch/>
        </p:blipFill>
        <p:spPr>
          <a:xfrm>
            <a:off x="6512246" y="3556100"/>
            <a:ext cx="5098104" cy="3301900"/>
          </a:xfrm>
          <a:prstGeom prst="roundRect">
            <a:avLst/>
          </a:prstGeom>
        </p:spPr>
      </p:pic>
    </p:spTree>
    <p:extLst>
      <p:ext uri="{BB962C8B-B14F-4D97-AF65-F5344CB8AC3E}">
        <p14:creationId xmlns:p14="http://schemas.microsoft.com/office/powerpoint/2010/main" val="102560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 name="Picture 314" descr="A picture containing diagram&#10;&#10;Description automatically generated">
            <a:extLst>
              <a:ext uri="{FF2B5EF4-FFF2-40B4-BE49-F238E27FC236}">
                <a16:creationId xmlns="" xmlns:a16="http://schemas.microsoft.com/office/drawing/2014/main" id="{110D1980-439D-6C25-8825-A1D04BE87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979" y="768866"/>
            <a:ext cx="8049099" cy="5145636"/>
          </a:xfrm>
          <a:prstGeom prst="rect">
            <a:avLst/>
          </a:prstGeom>
        </p:spPr>
      </p:pic>
      <p:grpSp>
        <p:nvGrpSpPr>
          <p:cNvPr id="13" name="Group 4">
            <a:extLst>
              <a:ext uri="{FF2B5EF4-FFF2-40B4-BE49-F238E27FC236}">
                <a16:creationId xmlns="" xmlns:a16="http://schemas.microsoft.com/office/drawing/2014/main" id="{F33A6D12-16E7-C509-5BE3-A2A4F94DB3F6}"/>
              </a:ext>
            </a:extLst>
          </p:cNvPr>
          <p:cNvGrpSpPr>
            <a:grpSpLocks noChangeAspect="1"/>
          </p:cNvGrpSpPr>
          <p:nvPr/>
        </p:nvGrpSpPr>
        <p:grpSpPr bwMode="auto">
          <a:xfrm>
            <a:off x="-193088" y="5515199"/>
            <a:ext cx="12831097" cy="1340263"/>
            <a:chOff x="0" y="1761"/>
            <a:chExt cx="7678" cy="802"/>
          </a:xfrm>
        </p:grpSpPr>
        <p:grpSp>
          <p:nvGrpSpPr>
            <p:cNvPr id="14" name="Group 205">
              <a:extLst>
                <a:ext uri="{FF2B5EF4-FFF2-40B4-BE49-F238E27FC236}">
                  <a16:creationId xmlns="" xmlns:a16="http://schemas.microsoft.com/office/drawing/2014/main" id="{B0332EE3-4C79-44A4-39F5-74C2455AF524}"/>
                </a:ext>
              </a:extLst>
            </p:cNvPr>
            <p:cNvGrpSpPr>
              <a:grpSpLocks/>
            </p:cNvGrpSpPr>
            <p:nvPr/>
          </p:nvGrpSpPr>
          <p:grpSpPr bwMode="auto">
            <a:xfrm>
              <a:off x="0" y="1761"/>
              <a:ext cx="7678" cy="802"/>
              <a:chOff x="0" y="1761"/>
              <a:chExt cx="7678" cy="802"/>
            </a:xfrm>
          </p:grpSpPr>
          <p:sp>
            <p:nvSpPr>
              <p:cNvPr id="115" name="Freeform 5">
                <a:extLst>
                  <a:ext uri="{FF2B5EF4-FFF2-40B4-BE49-F238E27FC236}">
                    <a16:creationId xmlns="" xmlns:a16="http://schemas.microsoft.com/office/drawing/2014/main" id="{FBBB3B37-67D3-3921-5ABD-EBC90C3D886A}"/>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6" name="Freeform 6">
                <a:extLst>
                  <a:ext uri="{FF2B5EF4-FFF2-40B4-BE49-F238E27FC236}">
                    <a16:creationId xmlns="" xmlns:a16="http://schemas.microsoft.com/office/drawing/2014/main" id="{86114C47-9BB5-AF58-3EE1-286FBDB3587A}"/>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7" name="Rectangle 7">
                <a:extLst>
                  <a:ext uri="{FF2B5EF4-FFF2-40B4-BE49-F238E27FC236}">
                    <a16:creationId xmlns="" xmlns:a16="http://schemas.microsoft.com/office/drawing/2014/main" id="{AD39EE25-93F8-37B8-25D1-1A7FDDBE3678}"/>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8" name="Freeform 8">
                <a:extLst>
                  <a:ext uri="{FF2B5EF4-FFF2-40B4-BE49-F238E27FC236}">
                    <a16:creationId xmlns="" xmlns:a16="http://schemas.microsoft.com/office/drawing/2014/main" id="{A1251EB2-62E7-E3B3-83E3-39E91B55C528}"/>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9" name="Freeform 9">
                <a:extLst>
                  <a:ext uri="{FF2B5EF4-FFF2-40B4-BE49-F238E27FC236}">
                    <a16:creationId xmlns="" xmlns:a16="http://schemas.microsoft.com/office/drawing/2014/main" id="{B7FD1792-3369-5AC4-C9A1-20C1A88663A6}"/>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0" name="Freeform 10">
                <a:extLst>
                  <a:ext uri="{FF2B5EF4-FFF2-40B4-BE49-F238E27FC236}">
                    <a16:creationId xmlns="" xmlns:a16="http://schemas.microsoft.com/office/drawing/2014/main" id="{F2B47D04-E3CB-DF8F-E79C-BD447FECFE1C}"/>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1" name="Rectangle 11">
                <a:extLst>
                  <a:ext uri="{FF2B5EF4-FFF2-40B4-BE49-F238E27FC236}">
                    <a16:creationId xmlns="" xmlns:a16="http://schemas.microsoft.com/office/drawing/2014/main" id="{B4F21667-42B0-D369-8A99-19DB2E74DF54}"/>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2" name="Freeform 12">
                <a:extLst>
                  <a:ext uri="{FF2B5EF4-FFF2-40B4-BE49-F238E27FC236}">
                    <a16:creationId xmlns="" xmlns:a16="http://schemas.microsoft.com/office/drawing/2014/main" id="{03C67C41-3BAE-F392-D2C7-1791BEF5E91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3" name="Freeform 13">
                <a:extLst>
                  <a:ext uri="{FF2B5EF4-FFF2-40B4-BE49-F238E27FC236}">
                    <a16:creationId xmlns="" xmlns:a16="http://schemas.microsoft.com/office/drawing/2014/main" id="{4952BB90-766F-2D6A-C7F0-48675FB0963A}"/>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4" name="Freeform 14">
                <a:extLst>
                  <a:ext uri="{FF2B5EF4-FFF2-40B4-BE49-F238E27FC236}">
                    <a16:creationId xmlns="" xmlns:a16="http://schemas.microsoft.com/office/drawing/2014/main" id="{2FF5BAC0-01EC-8585-54C4-5C3B4ECD50AB}"/>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5" name="Rectangle 15">
                <a:extLst>
                  <a:ext uri="{FF2B5EF4-FFF2-40B4-BE49-F238E27FC236}">
                    <a16:creationId xmlns="" xmlns:a16="http://schemas.microsoft.com/office/drawing/2014/main" id="{FDDF8373-021B-C810-6A6A-37DB97B40BA0}"/>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6" name="Freeform 16">
                <a:extLst>
                  <a:ext uri="{FF2B5EF4-FFF2-40B4-BE49-F238E27FC236}">
                    <a16:creationId xmlns="" xmlns:a16="http://schemas.microsoft.com/office/drawing/2014/main" id="{1C9A4554-6760-1D1E-D00B-F23751AD2EFA}"/>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7" name="Freeform 17">
                <a:extLst>
                  <a:ext uri="{FF2B5EF4-FFF2-40B4-BE49-F238E27FC236}">
                    <a16:creationId xmlns="" xmlns:a16="http://schemas.microsoft.com/office/drawing/2014/main" id="{E7562CE3-94AF-AEA4-D325-F6329D2A83BE}"/>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8" name="Freeform 18">
                <a:extLst>
                  <a:ext uri="{FF2B5EF4-FFF2-40B4-BE49-F238E27FC236}">
                    <a16:creationId xmlns="" xmlns:a16="http://schemas.microsoft.com/office/drawing/2014/main" id="{1120197B-56AD-9CDD-C0C1-7EB8E2525E9B}"/>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9" name="Rectangle 19">
                <a:extLst>
                  <a:ext uri="{FF2B5EF4-FFF2-40B4-BE49-F238E27FC236}">
                    <a16:creationId xmlns="" xmlns:a16="http://schemas.microsoft.com/office/drawing/2014/main" id="{7D2C4F90-CD93-AEF7-BC99-973DEE83A968}"/>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0" name="Freeform 20">
                <a:extLst>
                  <a:ext uri="{FF2B5EF4-FFF2-40B4-BE49-F238E27FC236}">
                    <a16:creationId xmlns="" xmlns:a16="http://schemas.microsoft.com/office/drawing/2014/main" id="{AD7BBD99-8CD4-DE33-EA56-2802945B106B}"/>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1" name="Freeform 21">
                <a:extLst>
                  <a:ext uri="{FF2B5EF4-FFF2-40B4-BE49-F238E27FC236}">
                    <a16:creationId xmlns="" xmlns:a16="http://schemas.microsoft.com/office/drawing/2014/main" id="{3FDFD539-8668-9C45-F663-DFFFD85FD0E1}"/>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2" name="Freeform 22">
                <a:extLst>
                  <a:ext uri="{FF2B5EF4-FFF2-40B4-BE49-F238E27FC236}">
                    <a16:creationId xmlns="" xmlns:a16="http://schemas.microsoft.com/office/drawing/2014/main" id="{57182299-27F4-08A5-8D3D-69EB6DB2F281}"/>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3" name="Rectangle 23">
                <a:extLst>
                  <a:ext uri="{FF2B5EF4-FFF2-40B4-BE49-F238E27FC236}">
                    <a16:creationId xmlns="" xmlns:a16="http://schemas.microsoft.com/office/drawing/2014/main" id="{E58874F6-00A8-7EBD-393D-1EE34D59D207}"/>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4" name="Freeform 24">
                <a:extLst>
                  <a:ext uri="{FF2B5EF4-FFF2-40B4-BE49-F238E27FC236}">
                    <a16:creationId xmlns="" xmlns:a16="http://schemas.microsoft.com/office/drawing/2014/main" id="{48AB92E8-6BA1-E865-525B-BAB2B6239AAB}"/>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5" name="Rectangle 25">
                <a:extLst>
                  <a:ext uri="{FF2B5EF4-FFF2-40B4-BE49-F238E27FC236}">
                    <a16:creationId xmlns="" xmlns:a16="http://schemas.microsoft.com/office/drawing/2014/main" id="{13863E29-7019-DE4A-580F-A1EEA5607201}"/>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6" name="Oval 26">
                <a:extLst>
                  <a:ext uri="{FF2B5EF4-FFF2-40B4-BE49-F238E27FC236}">
                    <a16:creationId xmlns="" xmlns:a16="http://schemas.microsoft.com/office/drawing/2014/main" id="{0298B111-0A6B-E22D-A7B2-2793EF6E818C}"/>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7" name="Freeform 27">
                <a:extLst>
                  <a:ext uri="{FF2B5EF4-FFF2-40B4-BE49-F238E27FC236}">
                    <a16:creationId xmlns="" xmlns:a16="http://schemas.microsoft.com/office/drawing/2014/main" id="{FE944F50-1984-E1CF-6D87-9490FF1B75FA}"/>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8" name="Freeform 28">
                <a:extLst>
                  <a:ext uri="{FF2B5EF4-FFF2-40B4-BE49-F238E27FC236}">
                    <a16:creationId xmlns="" xmlns:a16="http://schemas.microsoft.com/office/drawing/2014/main" id="{7E81588B-14B8-7BD5-A018-92CEC0761E2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9" name="Rectangle 29">
                <a:extLst>
                  <a:ext uri="{FF2B5EF4-FFF2-40B4-BE49-F238E27FC236}">
                    <a16:creationId xmlns="" xmlns:a16="http://schemas.microsoft.com/office/drawing/2014/main" id="{1E01E03D-3825-DD71-1585-C15418D6AC1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0" name="Oval 30">
                <a:extLst>
                  <a:ext uri="{FF2B5EF4-FFF2-40B4-BE49-F238E27FC236}">
                    <a16:creationId xmlns="" xmlns:a16="http://schemas.microsoft.com/office/drawing/2014/main" id="{761BA2E6-7439-36D9-AA93-EEC1AEFC8FE0}"/>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1" name="Freeform 31">
                <a:extLst>
                  <a:ext uri="{FF2B5EF4-FFF2-40B4-BE49-F238E27FC236}">
                    <a16:creationId xmlns="" xmlns:a16="http://schemas.microsoft.com/office/drawing/2014/main" id="{3AC8E6A1-98D7-31B2-F09B-6A7621322ACD}"/>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2" name="Freeform 32">
                <a:extLst>
                  <a:ext uri="{FF2B5EF4-FFF2-40B4-BE49-F238E27FC236}">
                    <a16:creationId xmlns="" xmlns:a16="http://schemas.microsoft.com/office/drawing/2014/main" id="{37B30B9F-6CB1-44A3-5A8A-984AB000780F}"/>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3" name="Rectangle 33">
                <a:extLst>
                  <a:ext uri="{FF2B5EF4-FFF2-40B4-BE49-F238E27FC236}">
                    <a16:creationId xmlns="" xmlns:a16="http://schemas.microsoft.com/office/drawing/2014/main" id="{6FBE2538-E93E-BEC9-B6EE-51922A417633}"/>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4" name="Oval 34">
                <a:extLst>
                  <a:ext uri="{FF2B5EF4-FFF2-40B4-BE49-F238E27FC236}">
                    <a16:creationId xmlns="" xmlns:a16="http://schemas.microsoft.com/office/drawing/2014/main" id="{1B229359-FD86-5A85-49C5-C44E7F5AEE44}"/>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5" name="Freeform 35">
                <a:extLst>
                  <a:ext uri="{FF2B5EF4-FFF2-40B4-BE49-F238E27FC236}">
                    <a16:creationId xmlns="" xmlns:a16="http://schemas.microsoft.com/office/drawing/2014/main" id="{C1BA761B-3155-E9A9-19CF-8785035B842D}"/>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6" name="Freeform 36">
                <a:extLst>
                  <a:ext uri="{FF2B5EF4-FFF2-40B4-BE49-F238E27FC236}">
                    <a16:creationId xmlns="" xmlns:a16="http://schemas.microsoft.com/office/drawing/2014/main" id="{694BEFA1-6EBF-220D-A9BE-26DA73F64726}"/>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7" name="Rectangle 37">
                <a:extLst>
                  <a:ext uri="{FF2B5EF4-FFF2-40B4-BE49-F238E27FC236}">
                    <a16:creationId xmlns="" xmlns:a16="http://schemas.microsoft.com/office/drawing/2014/main" id="{F3CF1A68-BF53-3383-0F69-B661A1281EBE}"/>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8" name="Oval 38">
                <a:extLst>
                  <a:ext uri="{FF2B5EF4-FFF2-40B4-BE49-F238E27FC236}">
                    <a16:creationId xmlns="" xmlns:a16="http://schemas.microsoft.com/office/drawing/2014/main" id="{5DBF3669-C150-8750-ADBE-4D6E60DC44DC}"/>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9" name="Freeform 39">
                <a:extLst>
                  <a:ext uri="{FF2B5EF4-FFF2-40B4-BE49-F238E27FC236}">
                    <a16:creationId xmlns="" xmlns:a16="http://schemas.microsoft.com/office/drawing/2014/main" id="{85CAD5DA-8B9D-ADC7-DE80-D883831FB0DE}"/>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0" name="Freeform 40">
                <a:extLst>
                  <a:ext uri="{FF2B5EF4-FFF2-40B4-BE49-F238E27FC236}">
                    <a16:creationId xmlns="" xmlns:a16="http://schemas.microsoft.com/office/drawing/2014/main" id="{1D8723D1-57EE-8234-C456-C4AADE47AD30}"/>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1" name="Freeform 41">
                <a:extLst>
                  <a:ext uri="{FF2B5EF4-FFF2-40B4-BE49-F238E27FC236}">
                    <a16:creationId xmlns="" xmlns:a16="http://schemas.microsoft.com/office/drawing/2014/main" id="{8A3E0E9B-CDE4-F18E-61FE-4C1EDE3EABC6}"/>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2" name="Freeform 42">
                <a:extLst>
                  <a:ext uri="{FF2B5EF4-FFF2-40B4-BE49-F238E27FC236}">
                    <a16:creationId xmlns="" xmlns:a16="http://schemas.microsoft.com/office/drawing/2014/main" id="{EFA77297-A1B0-731B-160C-B63298569AE3}"/>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3" name="Freeform 43">
                <a:extLst>
                  <a:ext uri="{FF2B5EF4-FFF2-40B4-BE49-F238E27FC236}">
                    <a16:creationId xmlns="" xmlns:a16="http://schemas.microsoft.com/office/drawing/2014/main" id="{B2790466-C22C-A048-7548-522191A3CAA3}"/>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4" name="Freeform 44">
                <a:extLst>
                  <a:ext uri="{FF2B5EF4-FFF2-40B4-BE49-F238E27FC236}">
                    <a16:creationId xmlns="" xmlns:a16="http://schemas.microsoft.com/office/drawing/2014/main" id="{65B96A75-1A55-6C0A-AE43-C9A6267D320E}"/>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5" name="Freeform 45">
                <a:extLst>
                  <a:ext uri="{FF2B5EF4-FFF2-40B4-BE49-F238E27FC236}">
                    <a16:creationId xmlns="" xmlns:a16="http://schemas.microsoft.com/office/drawing/2014/main" id="{935AE139-984A-A684-0012-489DF1DCC427}"/>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6" name="Freeform 46">
                <a:extLst>
                  <a:ext uri="{FF2B5EF4-FFF2-40B4-BE49-F238E27FC236}">
                    <a16:creationId xmlns="" xmlns:a16="http://schemas.microsoft.com/office/drawing/2014/main" id="{0C1D12D2-56B8-A988-F5D4-E1EF1F09F1CE}"/>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7" name="Rectangle 47">
                <a:extLst>
                  <a:ext uri="{FF2B5EF4-FFF2-40B4-BE49-F238E27FC236}">
                    <a16:creationId xmlns="" xmlns:a16="http://schemas.microsoft.com/office/drawing/2014/main" id="{323D4F44-3A73-1E0B-E5AA-5C8FFF823AA3}"/>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8" name="Oval 48">
                <a:extLst>
                  <a:ext uri="{FF2B5EF4-FFF2-40B4-BE49-F238E27FC236}">
                    <a16:creationId xmlns="" xmlns:a16="http://schemas.microsoft.com/office/drawing/2014/main" id="{8ABABC2A-A314-1F97-EE91-BB68FB3F8146}"/>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9" name="Freeform 49">
                <a:extLst>
                  <a:ext uri="{FF2B5EF4-FFF2-40B4-BE49-F238E27FC236}">
                    <a16:creationId xmlns="" xmlns:a16="http://schemas.microsoft.com/office/drawing/2014/main" id="{FE80FE5F-56DF-2457-C50D-FB5AEC47907F}"/>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0" name="Freeform 50">
                <a:extLst>
                  <a:ext uri="{FF2B5EF4-FFF2-40B4-BE49-F238E27FC236}">
                    <a16:creationId xmlns="" xmlns:a16="http://schemas.microsoft.com/office/drawing/2014/main" id="{75FA0D7D-44D0-E08B-EF3E-FCA49BB6D86F}"/>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1" name="Freeform 51">
                <a:extLst>
                  <a:ext uri="{FF2B5EF4-FFF2-40B4-BE49-F238E27FC236}">
                    <a16:creationId xmlns="" xmlns:a16="http://schemas.microsoft.com/office/drawing/2014/main" id="{2B59F85F-B820-2A2C-57AF-D49971FF448A}"/>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2" name="Freeform 52">
                <a:extLst>
                  <a:ext uri="{FF2B5EF4-FFF2-40B4-BE49-F238E27FC236}">
                    <a16:creationId xmlns="" xmlns:a16="http://schemas.microsoft.com/office/drawing/2014/main" id="{C5743504-CE52-83E2-A385-A601B4B2304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3" name="Freeform 53">
                <a:extLst>
                  <a:ext uri="{FF2B5EF4-FFF2-40B4-BE49-F238E27FC236}">
                    <a16:creationId xmlns="" xmlns:a16="http://schemas.microsoft.com/office/drawing/2014/main" id="{13568CF5-5D11-B675-8558-DB778FD6AB6E}"/>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4" name="Freeform 54">
                <a:extLst>
                  <a:ext uri="{FF2B5EF4-FFF2-40B4-BE49-F238E27FC236}">
                    <a16:creationId xmlns="" xmlns:a16="http://schemas.microsoft.com/office/drawing/2014/main" id="{9345FDDE-96DA-79C1-EBE4-34665AEABD24}"/>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5" name="Freeform 55">
                <a:extLst>
                  <a:ext uri="{FF2B5EF4-FFF2-40B4-BE49-F238E27FC236}">
                    <a16:creationId xmlns="" xmlns:a16="http://schemas.microsoft.com/office/drawing/2014/main" id="{A5DCFF6B-0F7C-3596-BA7C-D3106EBF37CC}"/>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6" name="Freeform 56">
                <a:extLst>
                  <a:ext uri="{FF2B5EF4-FFF2-40B4-BE49-F238E27FC236}">
                    <a16:creationId xmlns="" xmlns:a16="http://schemas.microsoft.com/office/drawing/2014/main" id="{9A354DD7-439E-B195-233A-F4200279476F}"/>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7" name="Rectangle 57">
                <a:extLst>
                  <a:ext uri="{FF2B5EF4-FFF2-40B4-BE49-F238E27FC236}">
                    <a16:creationId xmlns="" xmlns:a16="http://schemas.microsoft.com/office/drawing/2014/main" id="{747EC572-8440-EE5F-7BE9-65BC3DF89DA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8" name="Oval 58">
                <a:extLst>
                  <a:ext uri="{FF2B5EF4-FFF2-40B4-BE49-F238E27FC236}">
                    <a16:creationId xmlns="" xmlns:a16="http://schemas.microsoft.com/office/drawing/2014/main" id="{0289C73B-9FE1-5DB2-271D-389899DE71D3}"/>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9" name="Freeform 59">
                <a:extLst>
                  <a:ext uri="{FF2B5EF4-FFF2-40B4-BE49-F238E27FC236}">
                    <a16:creationId xmlns="" xmlns:a16="http://schemas.microsoft.com/office/drawing/2014/main" id="{3D1C5C73-4C46-6A52-C3DE-A6B2EA7442E6}"/>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0" name="Freeform 60">
                <a:extLst>
                  <a:ext uri="{FF2B5EF4-FFF2-40B4-BE49-F238E27FC236}">
                    <a16:creationId xmlns="" xmlns:a16="http://schemas.microsoft.com/office/drawing/2014/main" id="{83E002B7-09EE-104D-F2EF-F58C3685D73E}"/>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1" name="Freeform 61">
                <a:extLst>
                  <a:ext uri="{FF2B5EF4-FFF2-40B4-BE49-F238E27FC236}">
                    <a16:creationId xmlns="" xmlns:a16="http://schemas.microsoft.com/office/drawing/2014/main" id="{210D3752-8C95-C5C7-877B-4BB064DA2251}"/>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2" name="Freeform 62">
                <a:extLst>
                  <a:ext uri="{FF2B5EF4-FFF2-40B4-BE49-F238E27FC236}">
                    <a16:creationId xmlns="" xmlns:a16="http://schemas.microsoft.com/office/drawing/2014/main" id="{BA7237EA-C221-8624-FFA3-A9D7A2D68AB7}"/>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3" name="Freeform 63">
                <a:extLst>
                  <a:ext uri="{FF2B5EF4-FFF2-40B4-BE49-F238E27FC236}">
                    <a16:creationId xmlns="" xmlns:a16="http://schemas.microsoft.com/office/drawing/2014/main" id="{FFC62632-665A-BB10-BD9B-989218C048BC}"/>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4" name="Freeform 64">
                <a:extLst>
                  <a:ext uri="{FF2B5EF4-FFF2-40B4-BE49-F238E27FC236}">
                    <a16:creationId xmlns="" xmlns:a16="http://schemas.microsoft.com/office/drawing/2014/main" id="{D94C9425-6E6B-772B-6F1F-C6E66672AA10}"/>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5" name="Freeform 65">
                <a:extLst>
                  <a:ext uri="{FF2B5EF4-FFF2-40B4-BE49-F238E27FC236}">
                    <a16:creationId xmlns="" xmlns:a16="http://schemas.microsoft.com/office/drawing/2014/main" id="{295BD4E7-2C21-E86A-D27E-FC5DCF48BE07}"/>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6" name="Freeform 66">
                <a:extLst>
                  <a:ext uri="{FF2B5EF4-FFF2-40B4-BE49-F238E27FC236}">
                    <a16:creationId xmlns="" xmlns:a16="http://schemas.microsoft.com/office/drawing/2014/main" id="{1C8E5325-1A71-EF12-B57E-D994B0286652}"/>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7" name="Freeform 67">
                <a:extLst>
                  <a:ext uri="{FF2B5EF4-FFF2-40B4-BE49-F238E27FC236}">
                    <a16:creationId xmlns="" xmlns:a16="http://schemas.microsoft.com/office/drawing/2014/main" id="{8BA66D4A-D6A6-9B59-908E-EB8DD43DE9F7}"/>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8" name="Freeform 68">
                <a:extLst>
                  <a:ext uri="{FF2B5EF4-FFF2-40B4-BE49-F238E27FC236}">
                    <a16:creationId xmlns="" xmlns:a16="http://schemas.microsoft.com/office/drawing/2014/main" id="{D5ED4CB3-79F7-D3EC-9ED5-DF66AD73DC08}"/>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9" name="Rectangle 69">
                <a:extLst>
                  <a:ext uri="{FF2B5EF4-FFF2-40B4-BE49-F238E27FC236}">
                    <a16:creationId xmlns="" xmlns:a16="http://schemas.microsoft.com/office/drawing/2014/main" id="{CF3C1B31-99B7-48C9-B70E-C23F237DCFEF}"/>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0" name="Freeform 70">
                <a:extLst>
                  <a:ext uri="{FF2B5EF4-FFF2-40B4-BE49-F238E27FC236}">
                    <a16:creationId xmlns="" xmlns:a16="http://schemas.microsoft.com/office/drawing/2014/main" id="{25C6DC66-435B-C60D-9DB9-1C2F5F413086}"/>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1" name="Freeform 71">
                <a:extLst>
                  <a:ext uri="{FF2B5EF4-FFF2-40B4-BE49-F238E27FC236}">
                    <a16:creationId xmlns="" xmlns:a16="http://schemas.microsoft.com/office/drawing/2014/main" id="{42240F68-39F0-107D-9830-BEAAEEF24275}"/>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2" name="Freeform 72">
                <a:extLst>
                  <a:ext uri="{FF2B5EF4-FFF2-40B4-BE49-F238E27FC236}">
                    <a16:creationId xmlns="" xmlns:a16="http://schemas.microsoft.com/office/drawing/2014/main" id="{F6DDCFAF-62F5-2914-9517-BE8E97EF2634}"/>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3" name="Freeform 73">
                <a:extLst>
                  <a:ext uri="{FF2B5EF4-FFF2-40B4-BE49-F238E27FC236}">
                    <a16:creationId xmlns="" xmlns:a16="http://schemas.microsoft.com/office/drawing/2014/main" id="{7AFEBBAB-5B29-D0DD-CA36-E57869359071}"/>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4" name="Freeform 74">
                <a:extLst>
                  <a:ext uri="{FF2B5EF4-FFF2-40B4-BE49-F238E27FC236}">
                    <a16:creationId xmlns="" xmlns:a16="http://schemas.microsoft.com/office/drawing/2014/main" id="{196717EA-EC0D-454F-E96E-B84BAE363848}"/>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5" name="Freeform 75">
                <a:extLst>
                  <a:ext uri="{FF2B5EF4-FFF2-40B4-BE49-F238E27FC236}">
                    <a16:creationId xmlns="" xmlns:a16="http://schemas.microsoft.com/office/drawing/2014/main" id="{668548D6-AB05-84BE-C731-B4CDB50512C7}"/>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6" name="Freeform 76">
                <a:extLst>
                  <a:ext uri="{FF2B5EF4-FFF2-40B4-BE49-F238E27FC236}">
                    <a16:creationId xmlns="" xmlns:a16="http://schemas.microsoft.com/office/drawing/2014/main" id="{6B1A4AD1-455E-25F6-FB9E-36E42A3BCA9D}"/>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7" name="Freeform 77">
                <a:extLst>
                  <a:ext uri="{FF2B5EF4-FFF2-40B4-BE49-F238E27FC236}">
                    <a16:creationId xmlns="" xmlns:a16="http://schemas.microsoft.com/office/drawing/2014/main" id="{2C7813DF-10C8-F5F6-4762-D4755CD94CB5}"/>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8" name="Freeform 78">
                <a:extLst>
                  <a:ext uri="{FF2B5EF4-FFF2-40B4-BE49-F238E27FC236}">
                    <a16:creationId xmlns="" xmlns:a16="http://schemas.microsoft.com/office/drawing/2014/main" id="{070702EF-526B-5189-56ED-D82B4F6927E8}"/>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9" name="Freeform 79">
                <a:extLst>
                  <a:ext uri="{FF2B5EF4-FFF2-40B4-BE49-F238E27FC236}">
                    <a16:creationId xmlns="" xmlns:a16="http://schemas.microsoft.com/office/drawing/2014/main" id="{6B561A93-9AD7-E709-5B61-EA716B1FE69B}"/>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0" name="Freeform 80">
                <a:extLst>
                  <a:ext uri="{FF2B5EF4-FFF2-40B4-BE49-F238E27FC236}">
                    <a16:creationId xmlns="" xmlns:a16="http://schemas.microsoft.com/office/drawing/2014/main" id="{C5118EEB-5CCD-94EC-8380-8C840A785577}"/>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1" name="Freeform 81">
                <a:extLst>
                  <a:ext uri="{FF2B5EF4-FFF2-40B4-BE49-F238E27FC236}">
                    <a16:creationId xmlns="" xmlns:a16="http://schemas.microsoft.com/office/drawing/2014/main" id="{9CDDBA9C-8BCE-A0CF-AA9D-8DAC6CE16540}"/>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2" name="Freeform 82">
                <a:extLst>
                  <a:ext uri="{FF2B5EF4-FFF2-40B4-BE49-F238E27FC236}">
                    <a16:creationId xmlns="" xmlns:a16="http://schemas.microsoft.com/office/drawing/2014/main" id="{C1454D47-3171-F8F9-F507-768E19BCAE00}"/>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3" name="Freeform 83">
                <a:extLst>
                  <a:ext uri="{FF2B5EF4-FFF2-40B4-BE49-F238E27FC236}">
                    <a16:creationId xmlns="" xmlns:a16="http://schemas.microsoft.com/office/drawing/2014/main" id="{0AB2E75B-5656-413A-81FD-ED6094C3E41E}"/>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4" name="Freeform 84">
                <a:extLst>
                  <a:ext uri="{FF2B5EF4-FFF2-40B4-BE49-F238E27FC236}">
                    <a16:creationId xmlns="" xmlns:a16="http://schemas.microsoft.com/office/drawing/2014/main" id="{87451C1E-23B7-ECD3-1C5F-06A2301561B5}"/>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5" name="Freeform 85">
                <a:extLst>
                  <a:ext uri="{FF2B5EF4-FFF2-40B4-BE49-F238E27FC236}">
                    <a16:creationId xmlns="" xmlns:a16="http://schemas.microsoft.com/office/drawing/2014/main" id="{ACE49A33-4C9D-1805-F302-FE38FB348C1E}"/>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6" name="Freeform 86">
                <a:extLst>
                  <a:ext uri="{FF2B5EF4-FFF2-40B4-BE49-F238E27FC236}">
                    <a16:creationId xmlns="" xmlns:a16="http://schemas.microsoft.com/office/drawing/2014/main" id="{53F519C1-34AC-3726-DCE0-F029D58A2B0C}"/>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7" name="Freeform 87">
                <a:extLst>
                  <a:ext uri="{FF2B5EF4-FFF2-40B4-BE49-F238E27FC236}">
                    <a16:creationId xmlns="" xmlns:a16="http://schemas.microsoft.com/office/drawing/2014/main" id="{54C09257-81E9-24AE-68C1-11EF558897FE}"/>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8" name="Freeform 88">
                <a:extLst>
                  <a:ext uri="{FF2B5EF4-FFF2-40B4-BE49-F238E27FC236}">
                    <a16:creationId xmlns="" xmlns:a16="http://schemas.microsoft.com/office/drawing/2014/main" id="{FE4C3764-DDE2-FEC9-2B2D-9642433252B8}"/>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9" name="Rectangle 89">
                <a:extLst>
                  <a:ext uri="{FF2B5EF4-FFF2-40B4-BE49-F238E27FC236}">
                    <a16:creationId xmlns="" xmlns:a16="http://schemas.microsoft.com/office/drawing/2014/main" id="{5B43D413-BC38-6FEF-2C44-067554394485}"/>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0" name="Freeform 90">
                <a:extLst>
                  <a:ext uri="{FF2B5EF4-FFF2-40B4-BE49-F238E27FC236}">
                    <a16:creationId xmlns="" xmlns:a16="http://schemas.microsoft.com/office/drawing/2014/main" id="{55FCB9FB-EE3D-44D9-6AEC-68E5B67B2F56}"/>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1" name="Freeform 91">
                <a:extLst>
                  <a:ext uri="{FF2B5EF4-FFF2-40B4-BE49-F238E27FC236}">
                    <a16:creationId xmlns="" xmlns:a16="http://schemas.microsoft.com/office/drawing/2014/main" id="{B8942C6B-C41C-6662-D424-236428781DC2}"/>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2" name="Freeform 92">
                <a:extLst>
                  <a:ext uri="{FF2B5EF4-FFF2-40B4-BE49-F238E27FC236}">
                    <a16:creationId xmlns="" xmlns:a16="http://schemas.microsoft.com/office/drawing/2014/main" id="{700268C9-6465-9A44-5D3E-79114A22F012}"/>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3" name="Freeform 93">
                <a:extLst>
                  <a:ext uri="{FF2B5EF4-FFF2-40B4-BE49-F238E27FC236}">
                    <a16:creationId xmlns="" xmlns:a16="http://schemas.microsoft.com/office/drawing/2014/main" id="{3FB6152D-94B1-266E-513A-63A4834405A6}"/>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4" name="Freeform 94">
                <a:extLst>
                  <a:ext uri="{FF2B5EF4-FFF2-40B4-BE49-F238E27FC236}">
                    <a16:creationId xmlns="" xmlns:a16="http://schemas.microsoft.com/office/drawing/2014/main" id="{841C2740-9802-FD04-FF31-30C0DBC95D47}"/>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5" name="Freeform 95">
                <a:extLst>
                  <a:ext uri="{FF2B5EF4-FFF2-40B4-BE49-F238E27FC236}">
                    <a16:creationId xmlns="" xmlns:a16="http://schemas.microsoft.com/office/drawing/2014/main" id="{195CC433-70A9-FCD9-556C-ED5BCF8E5D2F}"/>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6" name="Freeform 96">
                <a:extLst>
                  <a:ext uri="{FF2B5EF4-FFF2-40B4-BE49-F238E27FC236}">
                    <a16:creationId xmlns="" xmlns:a16="http://schemas.microsoft.com/office/drawing/2014/main" id="{900E72AE-C35A-96DC-0051-2057633CB2C5}"/>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7" name="Freeform 97">
                <a:extLst>
                  <a:ext uri="{FF2B5EF4-FFF2-40B4-BE49-F238E27FC236}">
                    <a16:creationId xmlns="" xmlns:a16="http://schemas.microsoft.com/office/drawing/2014/main" id="{203947C0-7213-623D-9C36-DA0F8E441A3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8" name="Freeform 98">
                <a:extLst>
                  <a:ext uri="{FF2B5EF4-FFF2-40B4-BE49-F238E27FC236}">
                    <a16:creationId xmlns="" xmlns:a16="http://schemas.microsoft.com/office/drawing/2014/main" id="{BC8B90EF-0B56-3F8A-9938-31B71FE247AE}"/>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9" name="Freeform 99">
                <a:extLst>
                  <a:ext uri="{FF2B5EF4-FFF2-40B4-BE49-F238E27FC236}">
                    <a16:creationId xmlns="" xmlns:a16="http://schemas.microsoft.com/office/drawing/2014/main" id="{386400F4-F4AC-BF68-F0E4-1BAFF98E2B34}"/>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0" name="Freeform 100">
                <a:extLst>
                  <a:ext uri="{FF2B5EF4-FFF2-40B4-BE49-F238E27FC236}">
                    <a16:creationId xmlns="" xmlns:a16="http://schemas.microsoft.com/office/drawing/2014/main" id="{ABFAC0C7-1DF1-9EED-037C-CE56CF64CD58}"/>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1" name="Freeform 101">
                <a:extLst>
                  <a:ext uri="{FF2B5EF4-FFF2-40B4-BE49-F238E27FC236}">
                    <a16:creationId xmlns="" xmlns:a16="http://schemas.microsoft.com/office/drawing/2014/main" id="{40C85CAD-BFFF-60ED-C4C7-D2DEE2A92D9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2" name="Freeform 102">
                <a:extLst>
                  <a:ext uri="{FF2B5EF4-FFF2-40B4-BE49-F238E27FC236}">
                    <a16:creationId xmlns="" xmlns:a16="http://schemas.microsoft.com/office/drawing/2014/main" id="{3B5FAF3A-D17C-8D88-D61D-DE974E66ACD8}"/>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3" name="Freeform 103">
                <a:extLst>
                  <a:ext uri="{FF2B5EF4-FFF2-40B4-BE49-F238E27FC236}">
                    <a16:creationId xmlns="" xmlns:a16="http://schemas.microsoft.com/office/drawing/2014/main" id="{C3DA9AD8-A99B-5C15-34DD-A48641E598AA}"/>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4" name="Freeform 104">
                <a:extLst>
                  <a:ext uri="{FF2B5EF4-FFF2-40B4-BE49-F238E27FC236}">
                    <a16:creationId xmlns="" xmlns:a16="http://schemas.microsoft.com/office/drawing/2014/main" id="{A92B4062-B9ED-979F-E8BB-A6ABCF8C274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5" name="Freeform 105">
                <a:extLst>
                  <a:ext uri="{FF2B5EF4-FFF2-40B4-BE49-F238E27FC236}">
                    <a16:creationId xmlns="" xmlns:a16="http://schemas.microsoft.com/office/drawing/2014/main" id="{E78DD209-8E3E-8A7F-3B44-6CE03FF502F7}"/>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6" name="Freeform 106">
                <a:extLst>
                  <a:ext uri="{FF2B5EF4-FFF2-40B4-BE49-F238E27FC236}">
                    <a16:creationId xmlns="" xmlns:a16="http://schemas.microsoft.com/office/drawing/2014/main" id="{82D13719-A99D-0D00-E240-EB881EC36866}"/>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7" name="Freeform 107">
                <a:extLst>
                  <a:ext uri="{FF2B5EF4-FFF2-40B4-BE49-F238E27FC236}">
                    <a16:creationId xmlns="" xmlns:a16="http://schemas.microsoft.com/office/drawing/2014/main" id="{63022376-B35A-A5B1-A291-DFE535585C68}"/>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8" name="Freeform 108">
                <a:extLst>
                  <a:ext uri="{FF2B5EF4-FFF2-40B4-BE49-F238E27FC236}">
                    <a16:creationId xmlns="" xmlns:a16="http://schemas.microsoft.com/office/drawing/2014/main" id="{38BA75A2-0783-9851-5E9E-BE790E5DD821}"/>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9" name="Rectangle 109">
                <a:extLst>
                  <a:ext uri="{FF2B5EF4-FFF2-40B4-BE49-F238E27FC236}">
                    <a16:creationId xmlns="" xmlns:a16="http://schemas.microsoft.com/office/drawing/2014/main" id="{E8C53BC8-D2C3-4370-6097-33DD2307AA0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0" name="Freeform 110">
                <a:extLst>
                  <a:ext uri="{FF2B5EF4-FFF2-40B4-BE49-F238E27FC236}">
                    <a16:creationId xmlns="" xmlns:a16="http://schemas.microsoft.com/office/drawing/2014/main" id="{7AD4FB91-FDA3-1BF3-A702-F9AD4EEAD71C}"/>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1" name="Freeform 111">
                <a:extLst>
                  <a:ext uri="{FF2B5EF4-FFF2-40B4-BE49-F238E27FC236}">
                    <a16:creationId xmlns="" xmlns:a16="http://schemas.microsoft.com/office/drawing/2014/main" id="{464DA464-7EB8-FCA1-D832-4134B1F9D231}"/>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2" name="Freeform 112">
                <a:extLst>
                  <a:ext uri="{FF2B5EF4-FFF2-40B4-BE49-F238E27FC236}">
                    <a16:creationId xmlns="" xmlns:a16="http://schemas.microsoft.com/office/drawing/2014/main" id="{98E092ED-4866-E565-95AC-E88709F1DF39}"/>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3" name="Freeform 113">
                <a:extLst>
                  <a:ext uri="{FF2B5EF4-FFF2-40B4-BE49-F238E27FC236}">
                    <a16:creationId xmlns="" xmlns:a16="http://schemas.microsoft.com/office/drawing/2014/main" id="{B9B2D652-DDB3-376A-2E9C-2D67F127B276}"/>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4" name="Freeform 114">
                <a:extLst>
                  <a:ext uri="{FF2B5EF4-FFF2-40B4-BE49-F238E27FC236}">
                    <a16:creationId xmlns="" xmlns:a16="http://schemas.microsoft.com/office/drawing/2014/main" id="{D9B81A98-3121-2DB1-2E70-36B3624EB046}"/>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5" name="Freeform 115">
                <a:extLst>
                  <a:ext uri="{FF2B5EF4-FFF2-40B4-BE49-F238E27FC236}">
                    <a16:creationId xmlns="" xmlns:a16="http://schemas.microsoft.com/office/drawing/2014/main" id="{5F3D6704-8BE0-0564-E8A8-7679BEF1573A}"/>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6" name="Freeform 116">
                <a:extLst>
                  <a:ext uri="{FF2B5EF4-FFF2-40B4-BE49-F238E27FC236}">
                    <a16:creationId xmlns="" xmlns:a16="http://schemas.microsoft.com/office/drawing/2014/main" id="{C0742CCB-C4E7-4488-331E-7CEF3322FEB0}"/>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7" name="Freeform 117">
                <a:extLst>
                  <a:ext uri="{FF2B5EF4-FFF2-40B4-BE49-F238E27FC236}">
                    <a16:creationId xmlns="" xmlns:a16="http://schemas.microsoft.com/office/drawing/2014/main" id="{3BE371AA-6B04-94FA-062A-22AF35FC225D}"/>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8" name="Freeform 118">
                <a:extLst>
                  <a:ext uri="{FF2B5EF4-FFF2-40B4-BE49-F238E27FC236}">
                    <a16:creationId xmlns="" xmlns:a16="http://schemas.microsoft.com/office/drawing/2014/main" id="{0550444C-E99E-E4D4-35C1-E1E8782E04DA}"/>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9" name="Freeform 119">
                <a:extLst>
                  <a:ext uri="{FF2B5EF4-FFF2-40B4-BE49-F238E27FC236}">
                    <a16:creationId xmlns="" xmlns:a16="http://schemas.microsoft.com/office/drawing/2014/main" id="{61B48983-4551-49CD-3B7A-7836B4BA8470}"/>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0" name="Freeform 120">
                <a:extLst>
                  <a:ext uri="{FF2B5EF4-FFF2-40B4-BE49-F238E27FC236}">
                    <a16:creationId xmlns="" xmlns:a16="http://schemas.microsoft.com/office/drawing/2014/main" id="{280E0914-6DAF-33D3-9ECF-9CC7DEC7F759}"/>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1" name="Freeform 121">
                <a:extLst>
                  <a:ext uri="{FF2B5EF4-FFF2-40B4-BE49-F238E27FC236}">
                    <a16:creationId xmlns="" xmlns:a16="http://schemas.microsoft.com/office/drawing/2014/main" id="{A66108E2-4349-F52B-0AD3-0E1B70A3DE8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2" name="Freeform 122">
                <a:extLst>
                  <a:ext uri="{FF2B5EF4-FFF2-40B4-BE49-F238E27FC236}">
                    <a16:creationId xmlns="" xmlns:a16="http://schemas.microsoft.com/office/drawing/2014/main" id="{2371DBE3-6597-AE53-33D8-91BB84D71D6F}"/>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3" name="Freeform 123">
                <a:extLst>
                  <a:ext uri="{FF2B5EF4-FFF2-40B4-BE49-F238E27FC236}">
                    <a16:creationId xmlns="" xmlns:a16="http://schemas.microsoft.com/office/drawing/2014/main" id="{72982F24-5044-6854-622E-C4E3E798DC7E}"/>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4" name="Freeform 124">
                <a:extLst>
                  <a:ext uri="{FF2B5EF4-FFF2-40B4-BE49-F238E27FC236}">
                    <a16:creationId xmlns="" xmlns:a16="http://schemas.microsoft.com/office/drawing/2014/main" id="{0D03E544-EABD-E8D5-09CA-F19BB060BB96}"/>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5" name="Freeform 125">
                <a:extLst>
                  <a:ext uri="{FF2B5EF4-FFF2-40B4-BE49-F238E27FC236}">
                    <a16:creationId xmlns="" xmlns:a16="http://schemas.microsoft.com/office/drawing/2014/main" id="{866CFB01-73AE-FB7B-A3EC-1D61409FCAAA}"/>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6" name="Freeform 126">
                <a:extLst>
                  <a:ext uri="{FF2B5EF4-FFF2-40B4-BE49-F238E27FC236}">
                    <a16:creationId xmlns="" xmlns:a16="http://schemas.microsoft.com/office/drawing/2014/main" id="{E752CF8D-A727-EFA5-D07B-066A0CDF68DE}"/>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7" name="Freeform 127">
                <a:extLst>
                  <a:ext uri="{FF2B5EF4-FFF2-40B4-BE49-F238E27FC236}">
                    <a16:creationId xmlns="" xmlns:a16="http://schemas.microsoft.com/office/drawing/2014/main" id="{5579E0F0-DA72-0E13-960F-6C407EBD2ABD}"/>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8" name="Freeform 128">
                <a:extLst>
                  <a:ext uri="{FF2B5EF4-FFF2-40B4-BE49-F238E27FC236}">
                    <a16:creationId xmlns="" xmlns:a16="http://schemas.microsoft.com/office/drawing/2014/main" id="{C58082E2-F696-C599-37B9-D3DC6202CA74}"/>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9" name="Freeform 129">
                <a:extLst>
                  <a:ext uri="{FF2B5EF4-FFF2-40B4-BE49-F238E27FC236}">
                    <a16:creationId xmlns="" xmlns:a16="http://schemas.microsoft.com/office/drawing/2014/main" id="{D0F52CA2-1843-497A-C449-678264229D21}"/>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0" name="Freeform 130">
                <a:extLst>
                  <a:ext uri="{FF2B5EF4-FFF2-40B4-BE49-F238E27FC236}">
                    <a16:creationId xmlns="" xmlns:a16="http://schemas.microsoft.com/office/drawing/2014/main" id="{5F66EF24-3B14-2177-F685-0C3437147969}"/>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1" name="Freeform 131">
                <a:extLst>
                  <a:ext uri="{FF2B5EF4-FFF2-40B4-BE49-F238E27FC236}">
                    <a16:creationId xmlns="" xmlns:a16="http://schemas.microsoft.com/office/drawing/2014/main" id="{77E476B6-D9E3-A7AC-8F84-26B3C9B6D9AF}"/>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2" name="Freeform 132">
                <a:extLst>
                  <a:ext uri="{FF2B5EF4-FFF2-40B4-BE49-F238E27FC236}">
                    <a16:creationId xmlns="" xmlns:a16="http://schemas.microsoft.com/office/drawing/2014/main" id="{B8E5C4CD-E772-6D6F-6B99-F69A73352505}"/>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3" name="Freeform 133">
                <a:extLst>
                  <a:ext uri="{FF2B5EF4-FFF2-40B4-BE49-F238E27FC236}">
                    <a16:creationId xmlns="" xmlns:a16="http://schemas.microsoft.com/office/drawing/2014/main" id="{819A1F8E-7417-B1BF-FE34-5735C6BF0CAE}"/>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4" name="Freeform 134">
                <a:extLst>
                  <a:ext uri="{FF2B5EF4-FFF2-40B4-BE49-F238E27FC236}">
                    <a16:creationId xmlns="" xmlns:a16="http://schemas.microsoft.com/office/drawing/2014/main" id="{C484F0B2-1571-BD0A-2150-0DA2343CD6D1}"/>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5" name="Freeform 135">
                <a:extLst>
                  <a:ext uri="{FF2B5EF4-FFF2-40B4-BE49-F238E27FC236}">
                    <a16:creationId xmlns="" xmlns:a16="http://schemas.microsoft.com/office/drawing/2014/main" id="{F989F19F-9241-D3A7-5A46-80471AD4376B}"/>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6" name="Freeform 136">
                <a:extLst>
                  <a:ext uri="{FF2B5EF4-FFF2-40B4-BE49-F238E27FC236}">
                    <a16:creationId xmlns="" xmlns:a16="http://schemas.microsoft.com/office/drawing/2014/main" id="{EEB5534A-C98C-F7BF-0084-B776ED142EF1}"/>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7" name="Freeform 137">
                <a:extLst>
                  <a:ext uri="{FF2B5EF4-FFF2-40B4-BE49-F238E27FC236}">
                    <a16:creationId xmlns="" xmlns:a16="http://schemas.microsoft.com/office/drawing/2014/main" id="{78969A78-0584-3228-23BA-E0CAB8AA6CF6}"/>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8" name="Freeform 138">
                <a:extLst>
                  <a:ext uri="{FF2B5EF4-FFF2-40B4-BE49-F238E27FC236}">
                    <a16:creationId xmlns="" xmlns:a16="http://schemas.microsoft.com/office/drawing/2014/main" id="{88031C3A-8E5F-AEC6-DEDC-B4805D881761}"/>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9" name="Freeform 139">
                <a:extLst>
                  <a:ext uri="{FF2B5EF4-FFF2-40B4-BE49-F238E27FC236}">
                    <a16:creationId xmlns="" xmlns:a16="http://schemas.microsoft.com/office/drawing/2014/main" id="{5BF60428-9CC7-5D38-F97A-8423BEDA59ED}"/>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0" name="Freeform 140">
                <a:extLst>
                  <a:ext uri="{FF2B5EF4-FFF2-40B4-BE49-F238E27FC236}">
                    <a16:creationId xmlns="" xmlns:a16="http://schemas.microsoft.com/office/drawing/2014/main" id="{7FDD67E3-4B23-6ACD-D834-2464B49525D3}"/>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1" name="Freeform 141">
                <a:extLst>
                  <a:ext uri="{FF2B5EF4-FFF2-40B4-BE49-F238E27FC236}">
                    <a16:creationId xmlns="" xmlns:a16="http://schemas.microsoft.com/office/drawing/2014/main" id="{EA8424E1-926C-C138-4533-9A04AEA2154E}"/>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2" name="Freeform 142">
                <a:extLst>
                  <a:ext uri="{FF2B5EF4-FFF2-40B4-BE49-F238E27FC236}">
                    <a16:creationId xmlns="" xmlns:a16="http://schemas.microsoft.com/office/drawing/2014/main" id="{0A98148C-52EA-D34F-587C-69DEDF283B68}"/>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3" name="Freeform 143">
                <a:extLst>
                  <a:ext uri="{FF2B5EF4-FFF2-40B4-BE49-F238E27FC236}">
                    <a16:creationId xmlns="" xmlns:a16="http://schemas.microsoft.com/office/drawing/2014/main" id="{A3907CBC-6415-2B4B-07D3-35CA0ACFA878}"/>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4" name="Freeform 144">
                <a:extLst>
                  <a:ext uri="{FF2B5EF4-FFF2-40B4-BE49-F238E27FC236}">
                    <a16:creationId xmlns="" xmlns:a16="http://schemas.microsoft.com/office/drawing/2014/main" id="{7EF41803-F91B-CBF7-3C88-8E166A1C9562}"/>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5" name="Freeform 145">
                <a:extLst>
                  <a:ext uri="{FF2B5EF4-FFF2-40B4-BE49-F238E27FC236}">
                    <a16:creationId xmlns="" xmlns:a16="http://schemas.microsoft.com/office/drawing/2014/main" id="{8166112B-6D83-06E4-8224-6BEF2D437D19}"/>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6" name="Freeform 146">
                <a:extLst>
                  <a:ext uri="{FF2B5EF4-FFF2-40B4-BE49-F238E27FC236}">
                    <a16:creationId xmlns="" xmlns:a16="http://schemas.microsoft.com/office/drawing/2014/main" id="{A47EEBAD-6490-4F15-AC32-09828FDDFF07}"/>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7" name="Freeform 147">
                <a:extLst>
                  <a:ext uri="{FF2B5EF4-FFF2-40B4-BE49-F238E27FC236}">
                    <a16:creationId xmlns="" xmlns:a16="http://schemas.microsoft.com/office/drawing/2014/main" id="{1EA59E8C-0EFE-A975-848A-3F86E82C8F2F}"/>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8" name="Freeform 148">
                <a:extLst>
                  <a:ext uri="{FF2B5EF4-FFF2-40B4-BE49-F238E27FC236}">
                    <a16:creationId xmlns="" xmlns:a16="http://schemas.microsoft.com/office/drawing/2014/main" id="{E4C78A89-8FBF-0FBB-2B1C-0771F75E586C}"/>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9" name="Freeform 149">
                <a:extLst>
                  <a:ext uri="{FF2B5EF4-FFF2-40B4-BE49-F238E27FC236}">
                    <a16:creationId xmlns="" xmlns:a16="http://schemas.microsoft.com/office/drawing/2014/main" id="{68C5559C-D8AE-90C3-5676-903ED5A9DF6E}"/>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0" name="Freeform 150">
                <a:extLst>
                  <a:ext uri="{FF2B5EF4-FFF2-40B4-BE49-F238E27FC236}">
                    <a16:creationId xmlns="" xmlns:a16="http://schemas.microsoft.com/office/drawing/2014/main" id="{596BAD2C-461F-C50E-F14E-C245ACA5C097}"/>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1" name="Freeform 151">
                <a:extLst>
                  <a:ext uri="{FF2B5EF4-FFF2-40B4-BE49-F238E27FC236}">
                    <a16:creationId xmlns="" xmlns:a16="http://schemas.microsoft.com/office/drawing/2014/main" id="{BE0BE269-0161-BD78-12F4-D6D811DB3B24}"/>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2" name="Freeform 152">
                <a:extLst>
                  <a:ext uri="{FF2B5EF4-FFF2-40B4-BE49-F238E27FC236}">
                    <a16:creationId xmlns="" xmlns:a16="http://schemas.microsoft.com/office/drawing/2014/main" id="{BE44DF2A-C997-10A5-775E-B29A0974BB4D}"/>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3" name="Freeform 153">
                <a:extLst>
                  <a:ext uri="{FF2B5EF4-FFF2-40B4-BE49-F238E27FC236}">
                    <a16:creationId xmlns="" xmlns:a16="http://schemas.microsoft.com/office/drawing/2014/main" id="{EBDA0DCE-2FB3-CF1B-6681-E9DEB6438399}"/>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4" name="Freeform 154">
                <a:extLst>
                  <a:ext uri="{FF2B5EF4-FFF2-40B4-BE49-F238E27FC236}">
                    <a16:creationId xmlns="" xmlns:a16="http://schemas.microsoft.com/office/drawing/2014/main" id="{1E4C67DD-6FFA-F5E9-7FE8-04840D1CA5A7}"/>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5" name="Freeform 155">
                <a:extLst>
                  <a:ext uri="{FF2B5EF4-FFF2-40B4-BE49-F238E27FC236}">
                    <a16:creationId xmlns="" xmlns:a16="http://schemas.microsoft.com/office/drawing/2014/main" id="{4863A3A3-6654-FE77-368A-46E5E66CB59A}"/>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6" name="Freeform 156">
                <a:extLst>
                  <a:ext uri="{FF2B5EF4-FFF2-40B4-BE49-F238E27FC236}">
                    <a16:creationId xmlns="" xmlns:a16="http://schemas.microsoft.com/office/drawing/2014/main" id="{3CFCE2F2-696C-C68A-5CEB-734A11DC24F9}"/>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7" name="Freeform 157">
                <a:extLst>
                  <a:ext uri="{FF2B5EF4-FFF2-40B4-BE49-F238E27FC236}">
                    <a16:creationId xmlns="" xmlns:a16="http://schemas.microsoft.com/office/drawing/2014/main" id="{CA4A649E-FB2C-0B1E-8E17-D8CB75BD7241}"/>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8" name="Freeform 158">
                <a:extLst>
                  <a:ext uri="{FF2B5EF4-FFF2-40B4-BE49-F238E27FC236}">
                    <a16:creationId xmlns="" xmlns:a16="http://schemas.microsoft.com/office/drawing/2014/main" id="{31EB14DB-0529-3430-3375-5883E2112587}"/>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9" name="Freeform 159">
                <a:extLst>
                  <a:ext uri="{FF2B5EF4-FFF2-40B4-BE49-F238E27FC236}">
                    <a16:creationId xmlns="" xmlns:a16="http://schemas.microsoft.com/office/drawing/2014/main" id="{D41CF7AB-FE61-196E-49B7-6B1DC6232B19}"/>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0" name="Freeform 160">
                <a:extLst>
                  <a:ext uri="{FF2B5EF4-FFF2-40B4-BE49-F238E27FC236}">
                    <a16:creationId xmlns="" xmlns:a16="http://schemas.microsoft.com/office/drawing/2014/main" id="{27265A17-51BE-05E8-E668-1012BDE269FD}"/>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1" name="Freeform 161">
                <a:extLst>
                  <a:ext uri="{FF2B5EF4-FFF2-40B4-BE49-F238E27FC236}">
                    <a16:creationId xmlns="" xmlns:a16="http://schemas.microsoft.com/office/drawing/2014/main" id="{9209A5DA-1AC1-9E09-726B-9BB27B79D743}"/>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2" name="Freeform 162">
                <a:extLst>
                  <a:ext uri="{FF2B5EF4-FFF2-40B4-BE49-F238E27FC236}">
                    <a16:creationId xmlns="" xmlns:a16="http://schemas.microsoft.com/office/drawing/2014/main" id="{B6C38825-C921-B815-065D-182015B4D658}"/>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3" name="Freeform 163">
                <a:extLst>
                  <a:ext uri="{FF2B5EF4-FFF2-40B4-BE49-F238E27FC236}">
                    <a16:creationId xmlns="" xmlns:a16="http://schemas.microsoft.com/office/drawing/2014/main" id="{D6C1D783-69AC-8B96-6C2A-8B8A55A7C8C2}"/>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4" name="Freeform 164">
                <a:extLst>
                  <a:ext uri="{FF2B5EF4-FFF2-40B4-BE49-F238E27FC236}">
                    <a16:creationId xmlns="" xmlns:a16="http://schemas.microsoft.com/office/drawing/2014/main" id="{18DF4007-1937-0C66-48DF-86FDD9D5FFDA}"/>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5" name="Freeform 165">
                <a:extLst>
                  <a:ext uri="{FF2B5EF4-FFF2-40B4-BE49-F238E27FC236}">
                    <a16:creationId xmlns="" xmlns:a16="http://schemas.microsoft.com/office/drawing/2014/main" id="{6E2979F4-0171-2255-C9AD-B0C74A559F74}"/>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6" name="Freeform 166">
                <a:extLst>
                  <a:ext uri="{FF2B5EF4-FFF2-40B4-BE49-F238E27FC236}">
                    <a16:creationId xmlns="" xmlns:a16="http://schemas.microsoft.com/office/drawing/2014/main" id="{1B626A07-11F1-886D-C8BF-0905DD5E37F6}"/>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7" name="Freeform 167">
                <a:extLst>
                  <a:ext uri="{FF2B5EF4-FFF2-40B4-BE49-F238E27FC236}">
                    <a16:creationId xmlns="" xmlns:a16="http://schemas.microsoft.com/office/drawing/2014/main" id="{17803EAB-53BC-2BC6-3E9F-EA7953D4A586}"/>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8" name="Freeform 168">
                <a:extLst>
                  <a:ext uri="{FF2B5EF4-FFF2-40B4-BE49-F238E27FC236}">
                    <a16:creationId xmlns="" xmlns:a16="http://schemas.microsoft.com/office/drawing/2014/main" id="{85C35308-D556-C0FA-9FAD-77DF7F1FC561}"/>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9" name="Freeform 169">
                <a:extLst>
                  <a:ext uri="{FF2B5EF4-FFF2-40B4-BE49-F238E27FC236}">
                    <a16:creationId xmlns="" xmlns:a16="http://schemas.microsoft.com/office/drawing/2014/main" id="{1229078D-0B7F-3355-6090-CD64E87BF9FB}"/>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0" name="Freeform 170">
                <a:extLst>
                  <a:ext uri="{FF2B5EF4-FFF2-40B4-BE49-F238E27FC236}">
                    <a16:creationId xmlns="" xmlns:a16="http://schemas.microsoft.com/office/drawing/2014/main" id="{0074CC92-8124-8E73-0BF8-515CC6C0C2ED}"/>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1" name="Freeform 171">
                <a:extLst>
                  <a:ext uri="{FF2B5EF4-FFF2-40B4-BE49-F238E27FC236}">
                    <a16:creationId xmlns="" xmlns:a16="http://schemas.microsoft.com/office/drawing/2014/main" id="{2003409F-60D7-8CCD-A036-2D35DF8A7965}"/>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2" name="Freeform 172">
                <a:extLst>
                  <a:ext uri="{FF2B5EF4-FFF2-40B4-BE49-F238E27FC236}">
                    <a16:creationId xmlns="" xmlns:a16="http://schemas.microsoft.com/office/drawing/2014/main" id="{BFAFAE27-C703-4F09-F0CF-B4E31C12BBA5}"/>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3" name="Freeform 173">
                <a:extLst>
                  <a:ext uri="{FF2B5EF4-FFF2-40B4-BE49-F238E27FC236}">
                    <a16:creationId xmlns="" xmlns:a16="http://schemas.microsoft.com/office/drawing/2014/main" id="{7D37BD43-662D-FC07-4853-F45A017406AF}"/>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4" name="Freeform 174">
                <a:extLst>
                  <a:ext uri="{FF2B5EF4-FFF2-40B4-BE49-F238E27FC236}">
                    <a16:creationId xmlns="" xmlns:a16="http://schemas.microsoft.com/office/drawing/2014/main" id="{C38B2C78-3F86-50A3-6E0E-9A25FEDFF71A}"/>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5" name="Freeform 175">
                <a:extLst>
                  <a:ext uri="{FF2B5EF4-FFF2-40B4-BE49-F238E27FC236}">
                    <a16:creationId xmlns="" xmlns:a16="http://schemas.microsoft.com/office/drawing/2014/main" id="{CA127E41-C254-88CC-7788-E626C48D9E50}"/>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6" name="Freeform 176">
                <a:extLst>
                  <a:ext uri="{FF2B5EF4-FFF2-40B4-BE49-F238E27FC236}">
                    <a16:creationId xmlns="" xmlns:a16="http://schemas.microsoft.com/office/drawing/2014/main" id="{F7621299-844E-5C86-F7EA-4953E6CEF77D}"/>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7" name="Freeform 177">
                <a:extLst>
                  <a:ext uri="{FF2B5EF4-FFF2-40B4-BE49-F238E27FC236}">
                    <a16:creationId xmlns="" xmlns:a16="http://schemas.microsoft.com/office/drawing/2014/main" id="{3EF380FC-C052-C6DF-DA97-056E723F24F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8" name="Freeform 178">
                <a:extLst>
                  <a:ext uri="{FF2B5EF4-FFF2-40B4-BE49-F238E27FC236}">
                    <a16:creationId xmlns="" xmlns:a16="http://schemas.microsoft.com/office/drawing/2014/main" id="{61332C6D-E26E-3E4C-1BBF-B4AC6224CFC4}"/>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9" name="Freeform 179">
                <a:extLst>
                  <a:ext uri="{FF2B5EF4-FFF2-40B4-BE49-F238E27FC236}">
                    <a16:creationId xmlns="" xmlns:a16="http://schemas.microsoft.com/office/drawing/2014/main" id="{4D8657D5-F72C-461E-3B3F-A1B4A253CF31}"/>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0" name="Freeform 180">
                <a:extLst>
                  <a:ext uri="{FF2B5EF4-FFF2-40B4-BE49-F238E27FC236}">
                    <a16:creationId xmlns="" xmlns:a16="http://schemas.microsoft.com/office/drawing/2014/main" id="{4EF13F31-B8C7-86AF-B87F-85DA6D38D05B}"/>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1" name="Freeform 181">
                <a:extLst>
                  <a:ext uri="{FF2B5EF4-FFF2-40B4-BE49-F238E27FC236}">
                    <a16:creationId xmlns="" xmlns:a16="http://schemas.microsoft.com/office/drawing/2014/main" id="{2899F6E3-C231-2AA1-1879-5F6A08E9BC6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2" name="Freeform 182">
                <a:extLst>
                  <a:ext uri="{FF2B5EF4-FFF2-40B4-BE49-F238E27FC236}">
                    <a16:creationId xmlns="" xmlns:a16="http://schemas.microsoft.com/office/drawing/2014/main" id="{36747FAD-1D12-3E17-7B23-0BC10148A319}"/>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3" name="Freeform 183">
                <a:extLst>
                  <a:ext uri="{FF2B5EF4-FFF2-40B4-BE49-F238E27FC236}">
                    <a16:creationId xmlns="" xmlns:a16="http://schemas.microsoft.com/office/drawing/2014/main" id="{4E78630B-4DCF-1414-FD15-2E3C0B4F2A4E}"/>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4" name="Freeform 184">
                <a:extLst>
                  <a:ext uri="{FF2B5EF4-FFF2-40B4-BE49-F238E27FC236}">
                    <a16:creationId xmlns="" xmlns:a16="http://schemas.microsoft.com/office/drawing/2014/main" id="{333CAD16-CD95-E826-F8CB-5C26567FDD06}"/>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5" name="Freeform 185">
                <a:extLst>
                  <a:ext uri="{FF2B5EF4-FFF2-40B4-BE49-F238E27FC236}">
                    <a16:creationId xmlns="" xmlns:a16="http://schemas.microsoft.com/office/drawing/2014/main" id="{29188850-F55D-5F03-92C3-3D379546C46D}"/>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6" name="Freeform 186">
                <a:extLst>
                  <a:ext uri="{FF2B5EF4-FFF2-40B4-BE49-F238E27FC236}">
                    <a16:creationId xmlns="" xmlns:a16="http://schemas.microsoft.com/office/drawing/2014/main" id="{8A017F0A-06F5-7EFE-0A24-39972AF2DB20}"/>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7" name="Freeform 187">
                <a:extLst>
                  <a:ext uri="{FF2B5EF4-FFF2-40B4-BE49-F238E27FC236}">
                    <a16:creationId xmlns="" xmlns:a16="http://schemas.microsoft.com/office/drawing/2014/main" id="{4B007C7B-ADE3-8CB0-1369-16AC29429CCC}"/>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8" name="Freeform 188">
                <a:extLst>
                  <a:ext uri="{FF2B5EF4-FFF2-40B4-BE49-F238E27FC236}">
                    <a16:creationId xmlns="" xmlns:a16="http://schemas.microsoft.com/office/drawing/2014/main" id="{10F90450-2464-D677-ABF7-C1AC6F680544}"/>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9" name="Freeform 189">
                <a:extLst>
                  <a:ext uri="{FF2B5EF4-FFF2-40B4-BE49-F238E27FC236}">
                    <a16:creationId xmlns="" xmlns:a16="http://schemas.microsoft.com/office/drawing/2014/main" id="{3ED06902-AE4F-5DF7-4B3E-EC13053B5E3B}"/>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0" name="Freeform 190">
                <a:extLst>
                  <a:ext uri="{FF2B5EF4-FFF2-40B4-BE49-F238E27FC236}">
                    <a16:creationId xmlns="" xmlns:a16="http://schemas.microsoft.com/office/drawing/2014/main" id="{D93CB847-71EF-E67A-61EB-C0895525ABFD}"/>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1" name="Freeform 191">
                <a:extLst>
                  <a:ext uri="{FF2B5EF4-FFF2-40B4-BE49-F238E27FC236}">
                    <a16:creationId xmlns="" xmlns:a16="http://schemas.microsoft.com/office/drawing/2014/main" id="{74B2C806-3AC7-F186-3951-652BC63E53AC}"/>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2" name="Freeform 192">
                <a:extLst>
                  <a:ext uri="{FF2B5EF4-FFF2-40B4-BE49-F238E27FC236}">
                    <a16:creationId xmlns="" xmlns:a16="http://schemas.microsoft.com/office/drawing/2014/main" id="{AA4F2ED5-D975-8578-C476-508CF920D849}"/>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3" name="Freeform 193">
                <a:extLst>
                  <a:ext uri="{FF2B5EF4-FFF2-40B4-BE49-F238E27FC236}">
                    <a16:creationId xmlns="" xmlns:a16="http://schemas.microsoft.com/office/drawing/2014/main" id="{17157872-8EF8-6CC5-FE2C-D2C88E683DA1}"/>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4" name="Freeform 194">
                <a:extLst>
                  <a:ext uri="{FF2B5EF4-FFF2-40B4-BE49-F238E27FC236}">
                    <a16:creationId xmlns="" xmlns:a16="http://schemas.microsoft.com/office/drawing/2014/main" id="{6AAB6A9F-5C64-36B9-E44C-09B321D9AA8B}"/>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5" name="Freeform 195">
                <a:extLst>
                  <a:ext uri="{FF2B5EF4-FFF2-40B4-BE49-F238E27FC236}">
                    <a16:creationId xmlns="" xmlns:a16="http://schemas.microsoft.com/office/drawing/2014/main" id="{22B5E7F1-ADD4-A6B4-F4B2-89D076DE8BBE}"/>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6" name="Freeform 196">
                <a:extLst>
                  <a:ext uri="{FF2B5EF4-FFF2-40B4-BE49-F238E27FC236}">
                    <a16:creationId xmlns="" xmlns:a16="http://schemas.microsoft.com/office/drawing/2014/main" id="{CB66FB25-110C-5544-BEFD-CB9AD2D3010A}"/>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7" name="Freeform 197">
                <a:extLst>
                  <a:ext uri="{FF2B5EF4-FFF2-40B4-BE49-F238E27FC236}">
                    <a16:creationId xmlns="" xmlns:a16="http://schemas.microsoft.com/office/drawing/2014/main" id="{9CEE9C6D-A05A-4A24-2448-89A6FA9C741D}"/>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8" name="Freeform 198">
                <a:extLst>
                  <a:ext uri="{FF2B5EF4-FFF2-40B4-BE49-F238E27FC236}">
                    <a16:creationId xmlns="" xmlns:a16="http://schemas.microsoft.com/office/drawing/2014/main" id="{54EB393F-54B3-BA0D-7D12-0EC19BFFB730}"/>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9" name="Freeform 199">
                <a:extLst>
                  <a:ext uri="{FF2B5EF4-FFF2-40B4-BE49-F238E27FC236}">
                    <a16:creationId xmlns="" xmlns:a16="http://schemas.microsoft.com/office/drawing/2014/main" id="{6E97E102-A690-D50A-C5A8-B1E687508A0A}"/>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0" name="Freeform 200">
                <a:extLst>
                  <a:ext uri="{FF2B5EF4-FFF2-40B4-BE49-F238E27FC236}">
                    <a16:creationId xmlns="" xmlns:a16="http://schemas.microsoft.com/office/drawing/2014/main" id="{88600BB1-3FA7-CE85-44B8-FE48EB59F75E}"/>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1" name="Freeform 201">
                <a:extLst>
                  <a:ext uri="{FF2B5EF4-FFF2-40B4-BE49-F238E27FC236}">
                    <a16:creationId xmlns="" xmlns:a16="http://schemas.microsoft.com/office/drawing/2014/main" id="{19B99332-152A-7441-635B-17239102A8A9}"/>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2" name="Freeform 202">
                <a:extLst>
                  <a:ext uri="{FF2B5EF4-FFF2-40B4-BE49-F238E27FC236}">
                    <a16:creationId xmlns="" xmlns:a16="http://schemas.microsoft.com/office/drawing/2014/main" id="{98BE5BEA-9580-8240-94D0-F8EA6F9E7646}"/>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3" name="Freeform 203">
                <a:extLst>
                  <a:ext uri="{FF2B5EF4-FFF2-40B4-BE49-F238E27FC236}">
                    <a16:creationId xmlns="" xmlns:a16="http://schemas.microsoft.com/office/drawing/2014/main" id="{FE1CCA61-E0D2-77F1-9916-DAC82FDE35E4}"/>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4" name="Freeform 204">
                <a:extLst>
                  <a:ext uri="{FF2B5EF4-FFF2-40B4-BE49-F238E27FC236}">
                    <a16:creationId xmlns="" xmlns:a16="http://schemas.microsoft.com/office/drawing/2014/main" id="{8FAED053-13FB-2D50-C3BA-25CB630E5CC8}"/>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sp>
          <p:nvSpPr>
            <p:cNvPr id="15" name="Freeform 206">
              <a:extLst>
                <a:ext uri="{FF2B5EF4-FFF2-40B4-BE49-F238E27FC236}">
                  <a16:creationId xmlns="" xmlns:a16="http://schemas.microsoft.com/office/drawing/2014/main" id="{58768740-52C1-085C-78C0-DA181C12391C}"/>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 name="Freeform 207">
              <a:extLst>
                <a:ext uri="{FF2B5EF4-FFF2-40B4-BE49-F238E27FC236}">
                  <a16:creationId xmlns="" xmlns:a16="http://schemas.microsoft.com/office/drawing/2014/main" id="{2318D0E1-E40A-C72B-573E-A918D905BCCF}"/>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 name="Freeform 208">
              <a:extLst>
                <a:ext uri="{FF2B5EF4-FFF2-40B4-BE49-F238E27FC236}">
                  <a16:creationId xmlns="" xmlns:a16="http://schemas.microsoft.com/office/drawing/2014/main" id="{139935C8-2C9E-8809-DBF2-EC696B2DEFE7}"/>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 name="Freeform 209">
              <a:extLst>
                <a:ext uri="{FF2B5EF4-FFF2-40B4-BE49-F238E27FC236}">
                  <a16:creationId xmlns="" xmlns:a16="http://schemas.microsoft.com/office/drawing/2014/main" id="{9187C880-1E21-B95E-555B-72124C3CBB03}"/>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 name="Freeform 210">
              <a:extLst>
                <a:ext uri="{FF2B5EF4-FFF2-40B4-BE49-F238E27FC236}">
                  <a16:creationId xmlns="" xmlns:a16="http://schemas.microsoft.com/office/drawing/2014/main" id="{75B62047-22C6-12A0-630A-FAF13BDCF32D}"/>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 name="Freeform 211">
              <a:extLst>
                <a:ext uri="{FF2B5EF4-FFF2-40B4-BE49-F238E27FC236}">
                  <a16:creationId xmlns="" xmlns:a16="http://schemas.microsoft.com/office/drawing/2014/main" id="{057D7A94-F52D-85E5-EDEC-5B6A12891F7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 name="Freeform 212">
              <a:extLst>
                <a:ext uri="{FF2B5EF4-FFF2-40B4-BE49-F238E27FC236}">
                  <a16:creationId xmlns="" xmlns:a16="http://schemas.microsoft.com/office/drawing/2014/main" id="{29046992-B20B-1809-5259-D14B7154A4A6}"/>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 name="Freeform 213">
              <a:extLst>
                <a:ext uri="{FF2B5EF4-FFF2-40B4-BE49-F238E27FC236}">
                  <a16:creationId xmlns="" xmlns:a16="http://schemas.microsoft.com/office/drawing/2014/main" id="{C3C62608-716B-BF48-7D93-CB8D36A1B732}"/>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 name="Freeform 214">
              <a:extLst>
                <a:ext uri="{FF2B5EF4-FFF2-40B4-BE49-F238E27FC236}">
                  <a16:creationId xmlns="" xmlns:a16="http://schemas.microsoft.com/office/drawing/2014/main" id="{6C27F3E2-75D5-9F3C-3A2F-60AE83154D3B}"/>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 name="Freeform 215">
              <a:extLst>
                <a:ext uri="{FF2B5EF4-FFF2-40B4-BE49-F238E27FC236}">
                  <a16:creationId xmlns="" xmlns:a16="http://schemas.microsoft.com/office/drawing/2014/main" id="{D6BF77CE-7FDE-17C4-4832-BC490E1C82DC}"/>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 name="Freeform 216">
              <a:extLst>
                <a:ext uri="{FF2B5EF4-FFF2-40B4-BE49-F238E27FC236}">
                  <a16:creationId xmlns="" xmlns:a16="http://schemas.microsoft.com/office/drawing/2014/main" id="{C88ABECD-EB0F-1988-0172-555B7A4B4A4D}"/>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 name="Freeform 217">
              <a:extLst>
                <a:ext uri="{FF2B5EF4-FFF2-40B4-BE49-F238E27FC236}">
                  <a16:creationId xmlns="" xmlns:a16="http://schemas.microsoft.com/office/drawing/2014/main" id="{2619AA78-37F4-E2EE-1DB9-96B786733C1B}"/>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 name="Freeform 218">
              <a:extLst>
                <a:ext uri="{FF2B5EF4-FFF2-40B4-BE49-F238E27FC236}">
                  <a16:creationId xmlns="" xmlns:a16="http://schemas.microsoft.com/office/drawing/2014/main" id="{E76B7830-D6FC-4E43-69D0-7852B31B7C11}"/>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 name="Freeform 219">
              <a:extLst>
                <a:ext uri="{FF2B5EF4-FFF2-40B4-BE49-F238E27FC236}">
                  <a16:creationId xmlns="" xmlns:a16="http://schemas.microsoft.com/office/drawing/2014/main" id="{1E73341F-2B08-7B60-EB79-608569981A8F}"/>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 name="Freeform 220">
              <a:extLst>
                <a:ext uri="{FF2B5EF4-FFF2-40B4-BE49-F238E27FC236}">
                  <a16:creationId xmlns="" xmlns:a16="http://schemas.microsoft.com/office/drawing/2014/main" id="{55DCF88B-3C8F-2A8B-53C3-2E53FD2FF3CE}"/>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 name="Freeform 221">
              <a:extLst>
                <a:ext uri="{FF2B5EF4-FFF2-40B4-BE49-F238E27FC236}">
                  <a16:creationId xmlns="" xmlns:a16="http://schemas.microsoft.com/office/drawing/2014/main" id="{DEE4B1F6-1532-27E1-BA20-B3B8B881EE10}"/>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 name="Freeform 222">
              <a:extLst>
                <a:ext uri="{FF2B5EF4-FFF2-40B4-BE49-F238E27FC236}">
                  <a16:creationId xmlns="" xmlns:a16="http://schemas.microsoft.com/office/drawing/2014/main" id="{0E919B5A-D0DA-2703-D503-1B19F8D8FF9E}"/>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 name="Freeform 223">
              <a:extLst>
                <a:ext uri="{FF2B5EF4-FFF2-40B4-BE49-F238E27FC236}">
                  <a16:creationId xmlns="" xmlns:a16="http://schemas.microsoft.com/office/drawing/2014/main" id="{1AA5226F-5438-E779-4AE9-571B82A30A92}"/>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 name="Freeform 224">
              <a:extLst>
                <a:ext uri="{FF2B5EF4-FFF2-40B4-BE49-F238E27FC236}">
                  <a16:creationId xmlns="" xmlns:a16="http://schemas.microsoft.com/office/drawing/2014/main" id="{93285772-C2B4-19DB-9B74-99C1B0E6F401}"/>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 name="Freeform 225">
              <a:extLst>
                <a:ext uri="{FF2B5EF4-FFF2-40B4-BE49-F238E27FC236}">
                  <a16:creationId xmlns="" xmlns:a16="http://schemas.microsoft.com/office/drawing/2014/main" id="{F9D2F5DE-8849-1900-007C-814D68FF5B79}"/>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 name="Freeform 226">
              <a:extLst>
                <a:ext uri="{FF2B5EF4-FFF2-40B4-BE49-F238E27FC236}">
                  <a16:creationId xmlns="" xmlns:a16="http://schemas.microsoft.com/office/drawing/2014/main" id="{21B562FF-EBBE-4B86-812A-E17226522D5C}"/>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 name="Freeform 227">
              <a:extLst>
                <a:ext uri="{FF2B5EF4-FFF2-40B4-BE49-F238E27FC236}">
                  <a16:creationId xmlns="" xmlns:a16="http://schemas.microsoft.com/office/drawing/2014/main" id="{5EC8D9E3-F528-D530-0B71-3ECC2C3517E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 name="Freeform 228">
              <a:extLst>
                <a:ext uri="{FF2B5EF4-FFF2-40B4-BE49-F238E27FC236}">
                  <a16:creationId xmlns="" xmlns:a16="http://schemas.microsoft.com/office/drawing/2014/main" id="{F1D788AC-1308-087E-4FA5-0C1334E59CA2}"/>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 name="Freeform 229">
              <a:extLst>
                <a:ext uri="{FF2B5EF4-FFF2-40B4-BE49-F238E27FC236}">
                  <a16:creationId xmlns="" xmlns:a16="http://schemas.microsoft.com/office/drawing/2014/main" id="{90E6036A-DFD4-93FE-A7FF-9244BC127298}"/>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 name="Freeform 230">
              <a:extLst>
                <a:ext uri="{FF2B5EF4-FFF2-40B4-BE49-F238E27FC236}">
                  <a16:creationId xmlns="" xmlns:a16="http://schemas.microsoft.com/office/drawing/2014/main" id="{538767CF-2E3A-8ADC-B47D-D4E2A2D7F195}"/>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 name="Freeform 231">
              <a:extLst>
                <a:ext uri="{FF2B5EF4-FFF2-40B4-BE49-F238E27FC236}">
                  <a16:creationId xmlns="" xmlns:a16="http://schemas.microsoft.com/office/drawing/2014/main" id="{23B11973-93D2-3E20-D0E4-ABC60307B84E}"/>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 name="Freeform 232">
              <a:extLst>
                <a:ext uri="{FF2B5EF4-FFF2-40B4-BE49-F238E27FC236}">
                  <a16:creationId xmlns="" xmlns:a16="http://schemas.microsoft.com/office/drawing/2014/main" id="{1A30FD74-C061-AF4E-F54C-EAF1456356E4}"/>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 name="Freeform 233">
              <a:extLst>
                <a:ext uri="{FF2B5EF4-FFF2-40B4-BE49-F238E27FC236}">
                  <a16:creationId xmlns="" xmlns:a16="http://schemas.microsoft.com/office/drawing/2014/main" id="{890EC86A-E13C-328E-09D6-1A870932D4E7}"/>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 name="Freeform 234">
              <a:extLst>
                <a:ext uri="{FF2B5EF4-FFF2-40B4-BE49-F238E27FC236}">
                  <a16:creationId xmlns="" xmlns:a16="http://schemas.microsoft.com/office/drawing/2014/main" id="{6BC47F3C-3D1F-7F38-854B-882298844E96}"/>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 name="Freeform 235">
              <a:extLst>
                <a:ext uri="{FF2B5EF4-FFF2-40B4-BE49-F238E27FC236}">
                  <a16:creationId xmlns="" xmlns:a16="http://schemas.microsoft.com/office/drawing/2014/main" id="{9620DCEF-93C4-3F8F-B21B-4DFAD3532CDB}"/>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 name="Freeform 236">
              <a:extLst>
                <a:ext uri="{FF2B5EF4-FFF2-40B4-BE49-F238E27FC236}">
                  <a16:creationId xmlns="" xmlns:a16="http://schemas.microsoft.com/office/drawing/2014/main" id="{A34A7542-FEDB-9829-35E3-59D51825581B}"/>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 name="Freeform 237">
              <a:extLst>
                <a:ext uri="{FF2B5EF4-FFF2-40B4-BE49-F238E27FC236}">
                  <a16:creationId xmlns="" xmlns:a16="http://schemas.microsoft.com/office/drawing/2014/main" id="{3ABA49A5-3309-3BFC-8877-C9EE48E4BF1E}"/>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 name="Freeform 238">
              <a:extLst>
                <a:ext uri="{FF2B5EF4-FFF2-40B4-BE49-F238E27FC236}">
                  <a16:creationId xmlns="" xmlns:a16="http://schemas.microsoft.com/office/drawing/2014/main" id="{F3AF79D0-1253-B02F-0BB9-D8E84EC3EE41}"/>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 name="Freeform 239">
              <a:extLst>
                <a:ext uri="{FF2B5EF4-FFF2-40B4-BE49-F238E27FC236}">
                  <a16:creationId xmlns="" xmlns:a16="http://schemas.microsoft.com/office/drawing/2014/main" id="{6AE2D579-2B93-26D4-1391-E142055B83FE}"/>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 name="Freeform 240">
              <a:extLst>
                <a:ext uri="{FF2B5EF4-FFF2-40B4-BE49-F238E27FC236}">
                  <a16:creationId xmlns="" xmlns:a16="http://schemas.microsoft.com/office/drawing/2014/main" id="{E5FA3C6F-AADB-4091-65A0-D956112FC29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 name="Freeform 241">
              <a:extLst>
                <a:ext uri="{FF2B5EF4-FFF2-40B4-BE49-F238E27FC236}">
                  <a16:creationId xmlns="" xmlns:a16="http://schemas.microsoft.com/office/drawing/2014/main" id="{BDCA8D29-F15E-FE4C-F8CC-4BDD0D4A9AAE}"/>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 name="Freeform 242">
              <a:extLst>
                <a:ext uri="{FF2B5EF4-FFF2-40B4-BE49-F238E27FC236}">
                  <a16:creationId xmlns="" xmlns:a16="http://schemas.microsoft.com/office/drawing/2014/main" id="{A1BC1C7A-234A-E1D4-08C5-95D5CCAA7694}"/>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2" name="Freeform 243">
              <a:extLst>
                <a:ext uri="{FF2B5EF4-FFF2-40B4-BE49-F238E27FC236}">
                  <a16:creationId xmlns="" xmlns:a16="http://schemas.microsoft.com/office/drawing/2014/main" id="{0F4D5971-5E02-B3CF-3E4B-4E18C306E658}"/>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3" name="Freeform 244">
              <a:extLst>
                <a:ext uri="{FF2B5EF4-FFF2-40B4-BE49-F238E27FC236}">
                  <a16:creationId xmlns="" xmlns:a16="http://schemas.microsoft.com/office/drawing/2014/main" id="{3A57FF9C-58AB-0D3D-46BB-A151028A67C9}"/>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4" name="Freeform 245">
              <a:extLst>
                <a:ext uri="{FF2B5EF4-FFF2-40B4-BE49-F238E27FC236}">
                  <a16:creationId xmlns="" xmlns:a16="http://schemas.microsoft.com/office/drawing/2014/main" id="{E690D0C5-5FF6-DC1E-72E1-73B61C9CA781}"/>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5" name="Freeform 246">
              <a:extLst>
                <a:ext uri="{FF2B5EF4-FFF2-40B4-BE49-F238E27FC236}">
                  <a16:creationId xmlns="" xmlns:a16="http://schemas.microsoft.com/office/drawing/2014/main" id="{3334C98B-FE95-6778-4F0C-0E6FA1C3AC80}"/>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6" name="Freeform 247">
              <a:extLst>
                <a:ext uri="{FF2B5EF4-FFF2-40B4-BE49-F238E27FC236}">
                  <a16:creationId xmlns="" xmlns:a16="http://schemas.microsoft.com/office/drawing/2014/main" id="{A012DE83-9B0F-8026-C923-FD6AE971B50A}"/>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7" name="Freeform 248">
              <a:extLst>
                <a:ext uri="{FF2B5EF4-FFF2-40B4-BE49-F238E27FC236}">
                  <a16:creationId xmlns="" xmlns:a16="http://schemas.microsoft.com/office/drawing/2014/main" id="{C3761D04-E63F-AA30-6F79-CA193DF7E676}"/>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8" name="Freeform 249">
              <a:extLst>
                <a:ext uri="{FF2B5EF4-FFF2-40B4-BE49-F238E27FC236}">
                  <a16:creationId xmlns="" xmlns:a16="http://schemas.microsoft.com/office/drawing/2014/main" id="{E592FB41-F9EC-5669-71B2-EFBE7F8B937E}"/>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9" name="Freeform 250">
              <a:extLst>
                <a:ext uri="{FF2B5EF4-FFF2-40B4-BE49-F238E27FC236}">
                  <a16:creationId xmlns="" xmlns:a16="http://schemas.microsoft.com/office/drawing/2014/main" id="{CC54384F-10A8-6261-2EF1-84B293ADDE13}"/>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0" name="Freeform 251">
              <a:extLst>
                <a:ext uri="{FF2B5EF4-FFF2-40B4-BE49-F238E27FC236}">
                  <a16:creationId xmlns="" xmlns:a16="http://schemas.microsoft.com/office/drawing/2014/main" id="{B8ED55E7-B32A-30BE-5C8E-E275BB12BF9E}"/>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1" name="Freeform 252">
              <a:extLst>
                <a:ext uri="{FF2B5EF4-FFF2-40B4-BE49-F238E27FC236}">
                  <a16:creationId xmlns="" xmlns:a16="http://schemas.microsoft.com/office/drawing/2014/main" id="{E7F34C7C-9567-4251-A74E-D02EF16F9A43}"/>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2" name="Freeform 253">
              <a:extLst>
                <a:ext uri="{FF2B5EF4-FFF2-40B4-BE49-F238E27FC236}">
                  <a16:creationId xmlns="" xmlns:a16="http://schemas.microsoft.com/office/drawing/2014/main" id="{C0A806AE-D955-28EA-4967-1680AE4AB71F}"/>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3" name="Freeform 254">
              <a:extLst>
                <a:ext uri="{FF2B5EF4-FFF2-40B4-BE49-F238E27FC236}">
                  <a16:creationId xmlns="" xmlns:a16="http://schemas.microsoft.com/office/drawing/2014/main" id="{54DA04C2-31C0-E6EB-7150-DBA754CB6A2E}"/>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4" name="Freeform 255">
              <a:extLst>
                <a:ext uri="{FF2B5EF4-FFF2-40B4-BE49-F238E27FC236}">
                  <a16:creationId xmlns="" xmlns:a16="http://schemas.microsoft.com/office/drawing/2014/main" id="{E4FEE303-96A6-6A6D-4111-EB7BF157717F}"/>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5" name="Freeform 256">
              <a:extLst>
                <a:ext uri="{FF2B5EF4-FFF2-40B4-BE49-F238E27FC236}">
                  <a16:creationId xmlns="" xmlns:a16="http://schemas.microsoft.com/office/drawing/2014/main" id="{48A67910-D7BD-0770-17A9-CE13D92A0708}"/>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6" name="Freeform 257">
              <a:extLst>
                <a:ext uri="{FF2B5EF4-FFF2-40B4-BE49-F238E27FC236}">
                  <a16:creationId xmlns="" xmlns:a16="http://schemas.microsoft.com/office/drawing/2014/main" id="{1AD817F4-9E1F-78D3-2C67-C12E20FC0866}"/>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7" name="Freeform 258">
              <a:extLst>
                <a:ext uri="{FF2B5EF4-FFF2-40B4-BE49-F238E27FC236}">
                  <a16:creationId xmlns="" xmlns:a16="http://schemas.microsoft.com/office/drawing/2014/main" id="{11E17F6A-3253-C7CE-299D-135EB31C31E1}"/>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8" name="Freeform 259">
              <a:extLst>
                <a:ext uri="{FF2B5EF4-FFF2-40B4-BE49-F238E27FC236}">
                  <a16:creationId xmlns="" xmlns:a16="http://schemas.microsoft.com/office/drawing/2014/main" id="{3D55C85F-2927-1890-3565-13C679B9BAB7}"/>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9" name="Freeform 260">
              <a:extLst>
                <a:ext uri="{FF2B5EF4-FFF2-40B4-BE49-F238E27FC236}">
                  <a16:creationId xmlns="" xmlns:a16="http://schemas.microsoft.com/office/drawing/2014/main" id="{1199AE74-9FDC-AD25-DF63-E1743F41C0B1}"/>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0" name="Freeform 261">
              <a:extLst>
                <a:ext uri="{FF2B5EF4-FFF2-40B4-BE49-F238E27FC236}">
                  <a16:creationId xmlns="" xmlns:a16="http://schemas.microsoft.com/office/drawing/2014/main" id="{61F68F34-F0BA-5BA1-3175-155521DAA89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1" name="Freeform 262">
              <a:extLst>
                <a:ext uri="{FF2B5EF4-FFF2-40B4-BE49-F238E27FC236}">
                  <a16:creationId xmlns="" xmlns:a16="http://schemas.microsoft.com/office/drawing/2014/main" id="{205F867B-7E63-578E-0C7A-4457344D4F2E}"/>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2" name="Freeform 263">
              <a:extLst>
                <a:ext uri="{FF2B5EF4-FFF2-40B4-BE49-F238E27FC236}">
                  <a16:creationId xmlns="" xmlns:a16="http://schemas.microsoft.com/office/drawing/2014/main" id="{84AC2F61-8626-04EC-4989-200E748464A6}"/>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3" name="Freeform 264">
              <a:extLst>
                <a:ext uri="{FF2B5EF4-FFF2-40B4-BE49-F238E27FC236}">
                  <a16:creationId xmlns="" xmlns:a16="http://schemas.microsoft.com/office/drawing/2014/main" id="{C5FDE0F0-7A6A-DFB6-8711-685BB053F7A3}"/>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4" name="Freeform 265">
              <a:extLst>
                <a:ext uri="{FF2B5EF4-FFF2-40B4-BE49-F238E27FC236}">
                  <a16:creationId xmlns="" xmlns:a16="http://schemas.microsoft.com/office/drawing/2014/main" id="{FEE290D4-FA0E-6393-C4B9-FD8D71194FDB}"/>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5" name="Freeform 266">
              <a:extLst>
                <a:ext uri="{FF2B5EF4-FFF2-40B4-BE49-F238E27FC236}">
                  <a16:creationId xmlns="" xmlns:a16="http://schemas.microsoft.com/office/drawing/2014/main" id="{CCB30812-817E-CC5D-A854-00C8A1D26950}"/>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6" name="Freeform 267">
              <a:extLst>
                <a:ext uri="{FF2B5EF4-FFF2-40B4-BE49-F238E27FC236}">
                  <a16:creationId xmlns="" xmlns:a16="http://schemas.microsoft.com/office/drawing/2014/main" id="{2C8E0D60-0D88-4CC2-AA5F-C241798D159A}"/>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7" name="Freeform 268">
              <a:extLst>
                <a:ext uri="{FF2B5EF4-FFF2-40B4-BE49-F238E27FC236}">
                  <a16:creationId xmlns="" xmlns:a16="http://schemas.microsoft.com/office/drawing/2014/main" id="{C4AE2DE9-1A79-A61F-1DFC-04320586D004}"/>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8" name="Freeform 269">
              <a:extLst>
                <a:ext uri="{FF2B5EF4-FFF2-40B4-BE49-F238E27FC236}">
                  <a16:creationId xmlns="" xmlns:a16="http://schemas.microsoft.com/office/drawing/2014/main" id="{142168EC-E21C-F414-BF58-0379F69A1C39}"/>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9" name="Freeform 270">
              <a:extLst>
                <a:ext uri="{FF2B5EF4-FFF2-40B4-BE49-F238E27FC236}">
                  <a16:creationId xmlns="" xmlns:a16="http://schemas.microsoft.com/office/drawing/2014/main" id="{FFF9627D-CC3C-199D-06FF-4217CD7F322F}"/>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0" name="Freeform 271">
              <a:extLst>
                <a:ext uri="{FF2B5EF4-FFF2-40B4-BE49-F238E27FC236}">
                  <a16:creationId xmlns="" xmlns:a16="http://schemas.microsoft.com/office/drawing/2014/main" id="{989EB9F6-3EA2-53E6-B02A-A85893DD8533}"/>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1" name="Freeform 272">
              <a:extLst>
                <a:ext uri="{FF2B5EF4-FFF2-40B4-BE49-F238E27FC236}">
                  <a16:creationId xmlns="" xmlns:a16="http://schemas.microsoft.com/office/drawing/2014/main" id="{273FAAF9-34F4-CA3E-DE6C-33D307A1A5B1}"/>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2" name="Freeform 273">
              <a:extLst>
                <a:ext uri="{FF2B5EF4-FFF2-40B4-BE49-F238E27FC236}">
                  <a16:creationId xmlns="" xmlns:a16="http://schemas.microsoft.com/office/drawing/2014/main" id="{3EEC148F-16BA-E6DE-D78B-05862CF8E864}"/>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3" name="Freeform 274">
              <a:extLst>
                <a:ext uri="{FF2B5EF4-FFF2-40B4-BE49-F238E27FC236}">
                  <a16:creationId xmlns="" xmlns:a16="http://schemas.microsoft.com/office/drawing/2014/main" id="{42551DF2-ABCF-A50F-41E0-AD906824CE27}"/>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4" name="Freeform 275">
              <a:extLst>
                <a:ext uri="{FF2B5EF4-FFF2-40B4-BE49-F238E27FC236}">
                  <a16:creationId xmlns="" xmlns:a16="http://schemas.microsoft.com/office/drawing/2014/main" id="{CF747D8A-68D7-8D7D-F760-45373DFEEAC9}"/>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5" name="Freeform 276">
              <a:extLst>
                <a:ext uri="{FF2B5EF4-FFF2-40B4-BE49-F238E27FC236}">
                  <a16:creationId xmlns="" xmlns:a16="http://schemas.microsoft.com/office/drawing/2014/main" id="{09EF40F7-8965-DDCA-6427-B9598BC69E84}"/>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6" name="Freeform 277">
              <a:extLst>
                <a:ext uri="{FF2B5EF4-FFF2-40B4-BE49-F238E27FC236}">
                  <a16:creationId xmlns="" xmlns:a16="http://schemas.microsoft.com/office/drawing/2014/main" id="{79F28EC5-4007-09A3-008C-59E3C7241177}"/>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7" name="Freeform 278">
              <a:extLst>
                <a:ext uri="{FF2B5EF4-FFF2-40B4-BE49-F238E27FC236}">
                  <a16:creationId xmlns="" xmlns:a16="http://schemas.microsoft.com/office/drawing/2014/main" id="{1CCDD4EE-4860-9CBB-79D0-7CAB6F54DAE8}"/>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8" name="Freeform 279">
              <a:extLst>
                <a:ext uri="{FF2B5EF4-FFF2-40B4-BE49-F238E27FC236}">
                  <a16:creationId xmlns="" xmlns:a16="http://schemas.microsoft.com/office/drawing/2014/main" id="{DFD88CEC-75F0-5123-54AB-BE7F44A1B98C}"/>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9" name="Freeform 280">
              <a:extLst>
                <a:ext uri="{FF2B5EF4-FFF2-40B4-BE49-F238E27FC236}">
                  <a16:creationId xmlns="" xmlns:a16="http://schemas.microsoft.com/office/drawing/2014/main" id="{DFC83F7C-7237-3EF4-311C-39214806DA0D}"/>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0" name="Freeform 281">
              <a:extLst>
                <a:ext uri="{FF2B5EF4-FFF2-40B4-BE49-F238E27FC236}">
                  <a16:creationId xmlns="" xmlns:a16="http://schemas.microsoft.com/office/drawing/2014/main" id="{55E87F61-6ACE-8F86-A5C5-EBD3F3499061}"/>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1" name="Freeform 282">
              <a:extLst>
                <a:ext uri="{FF2B5EF4-FFF2-40B4-BE49-F238E27FC236}">
                  <a16:creationId xmlns="" xmlns:a16="http://schemas.microsoft.com/office/drawing/2014/main" id="{8D168AF3-6B36-9AC6-7957-A12A8356881D}"/>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2" name="Freeform 283">
              <a:extLst>
                <a:ext uri="{FF2B5EF4-FFF2-40B4-BE49-F238E27FC236}">
                  <a16:creationId xmlns="" xmlns:a16="http://schemas.microsoft.com/office/drawing/2014/main" id="{83B2AC09-F990-5CDC-3A26-4B008F9D35C8}"/>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3" name="Freeform 284">
              <a:extLst>
                <a:ext uri="{FF2B5EF4-FFF2-40B4-BE49-F238E27FC236}">
                  <a16:creationId xmlns="" xmlns:a16="http://schemas.microsoft.com/office/drawing/2014/main" id="{0CCF28C6-1C6C-76F4-7183-9C51179A2053}"/>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4" name="Freeform 285">
              <a:extLst>
                <a:ext uri="{FF2B5EF4-FFF2-40B4-BE49-F238E27FC236}">
                  <a16:creationId xmlns="" xmlns:a16="http://schemas.microsoft.com/office/drawing/2014/main" id="{F23BA06D-E280-02AF-5E37-B288B59F85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5" name="Freeform 286">
              <a:extLst>
                <a:ext uri="{FF2B5EF4-FFF2-40B4-BE49-F238E27FC236}">
                  <a16:creationId xmlns="" xmlns:a16="http://schemas.microsoft.com/office/drawing/2014/main" id="{2E4476BB-0C25-F1B8-1807-D6E87CAD4DB5}"/>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6" name="Freeform 287">
              <a:extLst>
                <a:ext uri="{FF2B5EF4-FFF2-40B4-BE49-F238E27FC236}">
                  <a16:creationId xmlns="" xmlns:a16="http://schemas.microsoft.com/office/drawing/2014/main" id="{4FA85441-4EE9-A090-E763-28DB918381F2}"/>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7" name="Freeform 288">
              <a:extLst>
                <a:ext uri="{FF2B5EF4-FFF2-40B4-BE49-F238E27FC236}">
                  <a16:creationId xmlns="" xmlns:a16="http://schemas.microsoft.com/office/drawing/2014/main" id="{05E84329-72BB-0500-FDE5-3E3A71D206D0}"/>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8" name="Freeform 289">
              <a:extLst>
                <a:ext uri="{FF2B5EF4-FFF2-40B4-BE49-F238E27FC236}">
                  <a16:creationId xmlns="" xmlns:a16="http://schemas.microsoft.com/office/drawing/2014/main" id="{E913023C-D1A3-334F-6AEC-060CAEC74252}"/>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9" name="Freeform 290">
              <a:extLst>
                <a:ext uri="{FF2B5EF4-FFF2-40B4-BE49-F238E27FC236}">
                  <a16:creationId xmlns="" xmlns:a16="http://schemas.microsoft.com/office/drawing/2014/main" id="{3F0B4F57-856C-1AC1-F6E3-D6D3622EE0DA}"/>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0" name="Freeform 291">
              <a:extLst>
                <a:ext uri="{FF2B5EF4-FFF2-40B4-BE49-F238E27FC236}">
                  <a16:creationId xmlns="" xmlns:a16="http://schemas.microsoft.com/office/drawing/2014/main" id="{51BC53F7-AAEB-9516-CC41-8B553792459C}"/>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1" name="Freeform 292">
              <a:extLst>
                <a:ext uri="{FF2B5EF4-FFF2-40B4-BE49-F238E27FC236}">
                  <a16:creationId xmlns="" xmlns:a16="http://schemas.microsoft.com/office/drawing/2014/main" id="{E3AEDC4C-B044-441D-B304-027E7D3B3884}"/>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2" name="Freeform 293">
              <a:extLst>
                <a:ext uri="{FF2B5EF4-FFF2-40B4-BE49-F238E27FC236}">
                  <a16:creationId xmlns="" xmlns:a16="http://schemas.microsoft.com/office/drawing/2014/main" id="{560DC3AD-907B-C4D8-9393-C91F482F14AD}"/>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3" name="Freeform 294">
              <a:extLst>
                <a:ext uri="{FF2B5EF4-FFF2-40B4-BE49-F238E27FC236}">
                  <a16:creationId xmlns="" xmlns:a16="http://schemas.microsoft.com/office/drawing/2014/main" id="{82C16D9D-45A2-3A79-302E-A209677476E5}"/>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4" name="Freeform 295">
              <a:extLst>
                <a:ext uri="{FF2B5EF4-FFF2-40B4-BE49-F238E27FC236}">
                  <a16:creationId xmlns="" xmlns:a16="http://schemas.microsoft.com/office/drawing/2014/main" id="{A06E57D1-517D-A825-073F-D44109B11A04}"/>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5" name="Freeform 296">
              <a:extLst>
                <a:ext uri="{FF2B5EF4-FFF2-40B4-BE49-F238E27FC236}">
                  <a16:creationId xmlns="" xmlns:a16="http://schemas.microsoft.com/office/drawing/2014/main" id="{CBA33FE6-C6B7-7B3D-5909-01143F8A2221}"/>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6" name="Freeform 297">
              <a:extLst>
                <a:ext uri="{FF2B5EF4-FFF2-40B4-BE49-F238E27FC236}">
                  <a16:creationId xmlns="" xmlns:a16="http://schemas.microsoft.com/office/drawing/2014/main" id="{6E8204D0-D761-4036-17C2-C11C8A6241F0}"/>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7" name="Freeform 298">
              <a:extLst>
                <a:ext uri="{FF2B5EF4-FFF2-40B4-BE49-F238E27FC236}">
                  <a16:creationId xmlns="" xmlns:a16="http://schemas.microsoft.com/office/drawing/2014/main" id="{87ADBBA6-3D9A-15CE-CFE5-750E05450019}"/>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8" name="Freeform 299">
              <a:extLst>
                <a:ext uri="{FF2B5EF4-FFF2-40B4-BE49-F238E27FC236}">
                  <a16:creationId xmlns="" xmlns:a16="http://schemas.microsoft.com/office/drawing/2014/main" id="{94D09AFE-4492-4F6E-BF5D-DBDEE8F707C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9" name="Freeform 300">
              <a:extLst>
                <a:ext uri="{FF2B5EF4-FFF2-40B4-BE49-F238E27FC236}">
                  <a16:creationId xmlns="" xmlns:a16="http://schemas.microsoft.com/office/drawing/2014/main" id="{E9D4C831-EBD4-4EDE-255C-57F46A9977C6}"/>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0" name="Freeform 301">
              <a:extLst>
                <a:ext uri="{FF2B5EF4-FFF2-40B4-BE49-F238E27FC236}">
                  <a16:creationId xmlns="" xmlns:a16="http://schemas.microsoft.com/office/drawing/2014/main" id="{76A87317-F5F4-BE96-D93D-D19C6002F85E}"/>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1" name="Freeform 302">
              <a:extLst>
                <a:ext uri="{FF2B5EF4-FFF2-40B4-BE49-F238E27FC236}">
                  <a16:creationId xmlns="" xmlns:a16="http://schemas.microsoft.com/office/drawing/2014/main" id="{4D1D48F5-E3EE-2923-4779-F376E0800868}"/>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2" name="Freeform 303">
              <a:extLst>
                <a:ext uri="{FF2B5EF4-FFF2-40B4-BE49-F238E27FC236}">
                  <a16:creationId xmlns="" xmlns:a16="http://schemas.microsoft.com/office/drawing/2014/main" id="{3A20BE01-AABA-3BC7-7475-B67611FDD017}"/>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3" name="Freeform 304">
              <a:extLst>
                <a:ext uri="{FF2B5EF4-FFF2-40B4-BE49-F238E27FC236}">
                  <a16:creationId xmlns="" xmlns:a16="http://schemas.microsoft.com/office/drawing/2014/main" id="{81B530AE-A436-F177-2E7F-018CAD16D5B6}"/>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4" name="Freeform 305">
              <a:extLst>
                <a:ext uri="{FF2B5EF4-FFF2-40B4-BE49-F238E27FC236}">
                  <a16:creationId xmlns="" xmlns:a16="http://schemas.microsoft.com/office/drawing/2014/main" id="{67BB51A9-07EF-60E9-1BEF-7C897C4AD5C5}"/>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sp>
        <p:nvSpPr>
          <p:cNvPr id="318" name="Rectangle 317">
            <a:extLst>
              <a:ext uri="{FF2B5EF4-FFF2-40B4-BE49-F238E27FC236}">
                <a16:creationId xmlns="" xmlns:a16="http://schemas.microsoft.com/office/drawing/2014/main" id="{7F5797F3-986B-D861-7669-C56A6734CADF}"/>
              </a:ext>
            </a:extLst>
          </p:cNvPr>
          <p:cNvSpPr/>
          <p:nvPr/>
        </p:nvSpPr>
        <p:spPr>
          <a:xfrm>
            <a:off x="3253883" y="1001811"/>
            <a:ext cx="6026508" cy="4247317"/>
          </a:xfrm>
          <a:prstGeom prst="rect">
            <a:avLst/>
          </a:prstGeom>
        </p:spPr>
        <p:txBody>
          <a:bodyPr wrap="square">
            <a:spAutoFit/>
          </a:bodyPr>
          <a:lstStyle/>
          <a:p>
            <a:pPr algn="ctr"/>
            <a:r>
              <a:rPr lang="vi-VN" sz="5400" b="1" u="sng" dirty="0" err="1" smtClean="0">
                <a:solidFill>
                  <a:srgbClr val="0070C0"/>
                </a:solidFill>
                <a:latin typeface="LNTH-LuoLuoNotangYuanTi 1" panose="020B0604020202020204" charset="-128"/>
                <a:ea typeface="LNTH-LuoLuoNotangYuanTi 1" panose="020B0604020202020204" charset="-128"/>
                <a:cs typeface="LNTH-LuoLuoNotangYuanTi 1" panose="020B0604020202020204" charset="-128"/>
              </a:rPr>
              <a:t>Nội</a:t>
            </a:r>
            <a:r>
              <a:rPr lang="vi-VN" sz="5400" b="1" u="sng" dirty="0" smtClean="0">
                <a:solidFill>
                  <a:srgbClr val="0070C0"/>
                </a:solidFill>
                <a:latin typeface="LNTH-LuoLuoNotangYuanTi 1" panose="020B0604020202020204" charset="-128"/>
                <a:ea typeface="LNTH-LuoLuoNotangYuanTi 1" panose="020B0604020202020204" charset="-128"/>
                <a:cs typeface="LNTH-LuoLuoNotangYuanTi 1" panose="020B0604020202020204" charset="-128"/>
              </a:rPr>
              <a:t> dung: </a:t>
            </a:r>
          </a:p>
          <a:p>
            <a:r>
              <a:rPr lang="vi-VN" sz="3600" b="1" dirty="0" smtClean="0">
                <a:latin typeface="+mj-lt"/>
                <a:ea typeface="LNTH-LuoLuoNotangYuanTi 1" panose="020B0604020202020204" charset="-128"/>
                <a:cs typeface="LNTH-LuoLuoNotangYuanTi 1" panose="020B0604020202020204" charset="-128"/>
              </a:rPr>
              <a:t>Câu </a:t>
            </a:r>
            <a:r>
              <a:rPr lang="vi-VN" sz="3600" b="1" dirty="0" err="1" smtClean="0">
                <a:latin typeface="+mj-lt"/>
                <a:ea typeface="LNTH-LuoLuoNotangYuanTi 1" panose="020B0604020202020204" charset="-128"/>
                <a:cs typeface="LNTH-LuoLuoNotangYuanTi 1" panose="020B0604020202020204" charset="-128"/>
              </a:rPr>
              <a:t>chuyện</a:t>
            </a:r>
            <a:r>
              <a:rPr lang="vi-VN" sz="3600" b="1" dirty="0" smtClean="0">
                <a:latin typeface="+mj-lt"/>
                <a:ea typeface="LNTH-LuoLuoNotangYuanTi 1" panose="020B0604020202020204" charset="-128"/>
                <a:cs typeface="LNTH-LuoLuoNotangYuanTi 1" panose="020B0604020202020204" charset="-128"/>
              </a:rPr>
              <a:t> </a:t>
            </a:r>
            <a:r>
              <a:rPr lang="vi-VN" sz="3600" b="1" dirty="0" err="1" smtClean="0">
                <a:latin typeface="+mj-lt"/>
                <a:ea typeface="LNTH-LuoLuoNotangYuanTi 1" panose="020B0604020202020204" charset="-128"/>
                <a:cs typeface="LNTH-LuoLuoNotangYuanTi 1" panose="020B0604020202020204" charset="-128"/>
              </a:rPr>
              <a:t>nói</a:t>
            </a:r>
            <a:r>
              <a:rPr lang="vi-VN" sz="3600" b="1" dirty="0" smtClean="0">
                <a:latin typeface="+mj-lt"/>
                <a:ea typeface="LNTH-LuoLuoNotangYuanTi 1" panose="020B0604020202020204" charset="-128"/>
                <a:cs typeface="LNTH-LuoLuoNotangYuanTi 1" panose="020B0604020202020204" charset="-128"/>
              </a:rPr>
              <a:t> </a:t>
            </a:r>
            <a:r>
              <a:rPr lang="vi-VN" sz="3600" b="1" dirty="0" err="1" smtClean="0">
                <a:latin typeface="+mj-lt"/>
                <a:ea typeface="LNTH-LuoLuoNotangYuanTi 1" panose="020B0604020202020204" charset="-128"/>
                <a:cs typeface="LNTH-LuoLuoNotangYuanTi 1" panose="020B0604020202020204" charset="-128"/>
              </a:rPr>
              <a:t>về</a:t>
            </a:r>
            <a:r>
              <a:rPr lang="vi-VN" sz="3600" b="1" dirty="0" smtClean="0">
                <a:latin typeface="+mj-lt"/>
                <a:ea typeface="LNTH-LuoLuoNotangYuanTi 1" panose="020B0604020202020204" charset="-128"/>
                <a:cs typeface="LNTH-LuoLuoNotangYuanTi 1" panose="020B0604020202020204" charset="-128"/>
              </a:rPr>
              <a:t> </a:t>
            </a:r>
            <a:r>
              <a:rPr lang="vi-VN" sz="3600" b="1" dirty="0" err="1" smtClean="0">
                <a:latin typeface="+mj-lt"/>
                <a:ea typeface="LNTH-LuoLuoNotangYuanTi 1" panose="020B0604020202020204" charset="-128"/>
                <a:cs typeface="LNTH-LuoLuoNotangYuanTi 1" panose="020B0604020202020204" charset="-128"/>
              </a:rPr>
              <a:t>tình</a:t>
            </a:r>
            <a:r>
              <a:rPr lang="vi-VN" sz="3600" b="1" dirty="0" smtClean="0">
                <a:latin typeface="+mj-lt"/>
                <a:ea typeface="LNTH-LuoLuoNotangYuanTi 1" panose="020B0604020202020204" charset="-128"/>
                <a:cs typeface="LNTH-LuoLuoNotangYuanTi 1" panose="020B0604020202020204" charset="-128"/>
              </a:rPr>
              <a:t> yêu thương con sâu </a:t>
            </a:r>
            <a:r>
              <a:rPr lang="vi-VN" sz="3600" b="1" dirty="0" err="1" smtClean="0">
                <a:latin typeface="+mj-lt"/>
                <a:ea typeface="LNTH-LuoLuoNotangYuanTi 1" panose="020B0604020202020204" charset="-128"/>
                <a:cs typeface="LNTH-LuoLuoNotangYuanTi 1" panose="020B0604020202020204" charset="-128"/>
              </a:rPr>
              <a:t>nặng</a:t>
            </a:r>
            <a:r>
              <a:rPr lang="vi-VN" sz="3600" b="1" dirty="0" smtClean="0">
                <a:latin typeface="+mj-lt"/>
                <a:ea typeface="LNTH-LuoLuoNotangYuanTi 1" panose="020B0604020202020204" charset="-128"/>
                <a:cs typeface="LNTH-LuoLuoNotangYuanTi 1" panose="020B0604020202020204" charset="-128"/>
              </a:rPr>
              <a:t> </a:t>
            </a:r>
            <a:r>
              <a:rPr lang="vi-VN" sz="3600" b="1" dirty="0" err="1" smtClean="0">
                <a:latin typeface="+mj-lt"/>
                <a:ea typeface="LNTH-LuoLuoNotangYuanTi 1" panose="020B0604020202020204" charset="-128"/>
                <a:cs typeface="LNTH-LuoLuoNotangYuanTi 1" panose="020B0604020202020204" charset="-128"/>
              </a:rPr>
              <a:t>của</a:t>
            </a:r>
            <a:r>
              <a:rPr lang="vi-VN" sz="3600" b="1" dirty="0" smtClean="0">
                <a:latin typeface="+mj-lt"/>
                <a:ea typeface="LNTH-LuoLuoNotangYuanTi 1" panose="020B0604020202020204" charset="-128"/>
                <a:cs typeface="LNTH-LuoLuoNotangYuanTi 1" panose="020B0604020202020204" charset="-128"/>
              </a:rPr>
              <a:t> </a:t>
            </a:r>
            <a:r>
              <a:rPr lang="vi-VN" sz="3600" b="1" dirty="0" err="1" smtClean="0">
                <a:latin typeface="+mj-lt"/>
                <a:ea typeface="LNTH-LuoLuoNotangYuanTi 1" panose="020B0604020202020204" charset="-128"/>
                <a:cs typeface="LNTH-LuoLuoNotangYuanTi 1" panose="020B0604020202020204" charset="-128"/>
              </a:rPr>
              <a:t>người</a:t>
            </a:r>
            <a:r>
              <a:rPr lang="vi-VN" sz="3600" b="1" dirty="0" smtClean="0">
                <a:latin typeface="+mj-lt"/>
                <a:ea typeface="LNTH-LuoLuoNotangYuanTi 1" panose="020B0604020202020204" charset="-128"/>
                <a:cs typeface="LNTH-LuoLuoNotangYuanTi 1" panose="020B0604020202020204" charset="-128"/>
              </a:rPr>
              <a:t> </a:t>
            </a:r>
            <a:r>
              <a:rPr lang="vi-VN" sz="3600" b="1" dirty="0" err="1" smtClean="0">
                <a:latin typeface="+mj-lt"/>
                <a:ea typeface="LNTH-LuoLuoNotangYuanTi 1" panose="020B0604020202020204" charset="-128"/>
                <a:cs typeface="LNTH-LuoLuoNotangYuanTi 1" panose="020B0604020202020204" charset="-128"/>
              </a:rPr>
              <a:t>mẹ</a:t>
            </a:r>
            <a:r>
              <a:rPr lang="vi-VN" sz="3600" b="1" dirty="0" smtClean="0">
                <a:latin typeface="+mj-lt"/>
                <a:ea typeface="LNTH-LuoLuoNotangYuanTi 1" panose="020B0604020202020204" charset="-128"/>
                <a:cs typeface="LNTH-LuoLuoNotangYuanTi 1" panose="020B0604020202020204" charset="-128"/>
              </a:rPr>
              <a:t>. Câu </a:t>
            </a:r>
            <a:r>
              <a:rPr lang="vi-VN" sz="3600" b="1" dirty="0" err="1" smtClean="0">
                <a:latin typeface="+mj-lt"/>
                <a:ea typeface="LNTH-LuoLuoNotangYuanTi 1" panose="020B0604020202020204" charset="-128"/>
                <a:cs typeface="LNTH-LuoLuoNotangYuanTi 1" panose="020B0604020202020204" charset="-128"/>
              </a:rPr>
              <a:t>chuyện</a:t>
            </a:r>
            <a:r>
              <a:rPr lang="vi-VN" sz="3600" b="1" dirty="0" smtClean="0">
                <a:latin typeface="+mj-lt"/>
                <a:ea typeface="LNTH-LuoLuoNotangYuanTi 1" panose="020B0604020202020204" charset="-128"/>
                <a:cs typeface="LNTH-LuoLuoNotangYuanTi 1" panose="020B0604020202020204" charset="-128"/>
              </a:rPr>
              <a:t> </a:t>
            </a:r>
            <a:r>
              <a:rPr lang="vi-VN" sz="3600" b="1" dirty="0" err="1" smtClean="0">
                <a:latin typeface="+mj-lt"/>
                <a:ea typeface="LNTH-LuoLuoNotangYuanTi 1" panose="020B0604020202020204" charset="-128"/>
                <a:cs typeface="LNTH-LuoLuoNotangYuanTi 1" panose="020B0604020202020204" charset="-128"/>
              </a:rPr>
              <a:t>cũng</a:t>
            </a:r>
            <a:r>
              <a:rPr lang="vi-VN" sz="3600" b="1" dirty="0" smtClean="0">
                <a:latin typeface="+mj-lt"/>
                <a:ea typeface="LNTH-LuoLuoNotangYuanTi 1" panose="020B0604020202020204" charset="-128"/>
                <a:cs typeface="LNTH-LuoLuoNotangYuanTi 1" panose="020B0604020202020204" charset="-128"/>
              </a:rPr>
              <a:t> </a:t>
            </a:r>
            <a:r>
              <a:rPr lang="vi-VN" sz="3600" b="1" dirty="0" err="1" smtClean="0">
                <a:latin typeface="+mj-lt"/>
                <a:ea typeface="LNTH-LuoLuoNotangYuanTi 1" panose="020B0604020202020204" charset="-128"/>
                <a:cs typeface="LNTH-LuoLuoNotangYuanTi 1" panose="020B0604020202020204" charset="-128"/>
              </a:rPr>
              <a:t>kể</a:t>
            </a:r>
            <a:r>
              <a:rPr lang="vi-VN" sz="3600" b="1" dirty="0" smtClean="0">
                <a:latin typeface="+mj-lt"/>
                <a:ea typeface="LNTH-LuoLuoNotangYuanTi 1" panose="020B0604020202020204" charset="-128"/>
                <a:cs typeface="LNTH-LuoLuoNotangYuanTi 1" panose="020B0604020202020204" charset="-128"/>
              </a:rPr>
              <a:t> </a:t>
            </a:r>
            <a:r>
              <a:rPr lang="vi-VN" sz="3600" b="1" dirty="0" err="1" smtClean="0">
                <a:latin typeface="+mj-lt"/>
                <a:ea typeface="LNTH-LuoLuoNotangYuanTi 1" panose="020B0604020202020204" charset="-128"/>
                <a:cs typeface="LNTH-LuoLuoNotangYuanTi 1" panose="020B0604020202020204" charset="-128"/>
              </a:rPr>
              <a:t>về</a:t>
            </a:r>
            <a:r>
              <a:rPr lang="vi-VN" sz="3600" b="1" dirty="0" smtClean="0">
                <a:latin typeface="+mj-lt"/>
                <a:ea typeface="LNTH-LuoLuoNotangYuanTi 1" panose="020B0604020202020204" charset="-128"/>
                <a:cs typeface="LNTH-LuoLuoNotangYuanTi 1" panose="020B0604020202020204" charset="-128"/>
              </a:rPr>
              <a:t> </a:t>
            </a:r>
            <a:r>
              <a:rPr lang="vi-VN" sz="3600" b="1" dirty="0" err="1" smtClean="0">
                <a:latin typeface="+mj-lt"/>
                <a:ea typeface="LNTH-LuoLuoNotangYuanTi 1" panose="020B0604020202020204" charset="-128"/>
                <a:cs typeface="LNTH-LuoLuoNotangYuanTi 1" panose="020B0604020202020204" charset="-128"/>
              </a:rPr>
              <a:t>sự</a:t>
            </a:r>
            <a:r>
              <a:rPr lang="vi-VN" sz="3600" b="1" dirty="0" smtClean="0">
                <a:latin typeface="+mj-lt"/>
                <a:ea typeface="LNTH-LuoLuoNotangYuanTi 1" panose="020B0604020202020204" charset="-128"/>
                <a:cs typeface="LNTH-LuoLuoNotangYuanTi 1" panose="020B0604020202020204" charset="-128"/>
              </a:rPr>
              <a:t> ăn năn, </a:t>
            </a:r>
            <a:r>
              <a:rPr lang="vi-VN" sz="3600" b="1" dirty="0" err="1" smtClean="0">
                <a:latin typeface="+mj-lt"/>
                <a:ea typeface="LNTH-LuoLuoNotangYuanTi 1" panose="020B0604020202020204" charset="-128"/>
                <a:cs typeface="LNTH-LuoLuoNotangYuanTi 1" panose="020B0604020202020204" charset="-128"/>
              </a:rPr>
              <a:t>hối</a:t>
            </a:r>
            <a:r>
              <a:rPr lang="vi-VN" sz="3600" b="1" dirty="0" smtClean="0">
                <a:latin typeface="+mj-lt"/>
                <a:ea typeface="LNTH-LuoLuoNotangYuanTi 1" panose="020B0604020202020204" charset="-128"/>
                <a:cs typeface="LNTH-LuoLuoNotangYuanTi 1" panose="020B0604020202020204" charset="-128"/>
              </a:rPr>
              <a:t> </a:t>
            </a:r>
            <a:r>
              <a:rPr lang="vi-VN" sz="3600" b="1" dirty="0" err="1" smtClean="0">
                <a:latin typeface="+mj-lt"/>
                <a:ea typeface="LNTH-LuoLuoNotangYuanTi 1" panose="020B0604020202020204" charset="-128"/>
                <a:cs typeface="LNTH-LuoLuoNotangYuanTi 1" panose="020B0604020202020204" charset="-128"/>
              </a:rPr>
              <a:t>hận</a:t>
            </a:r>
            <a:r>
              <a:rPr lang="vi-VN" sz="3600" b="1" dirty="0" smtClean="0">
                <a:latin typeface="+mj-lt"/>
                <a:ea typeface="LNTH-LuoLuoNotangYuanTi 1" panose="020B0604020202020204" charset="-128"/>
                <a:cs typeface="LNTH-LuoLuoNotangYuanTi 1" panose="020B0604020202020204" charset="-128"/>
              </a:rPr>
              <a:t> </a:t>
            </a:r>
            <a:r>
              <a:rPr lang="vi-VN" sz="3600" b="1" dirty="0" err="1" smtClean="0">
                <a:latin typeface="+mj-lt"/>
                <a:ea typeface="LNTH-LuoLuoNotangYuanTi 1" panose="020B0604020202020204" charset="-128"/>
                <a:cs typeface="LNTH-LuoLuoNotangYuanTi 1" panose="020B0604020202020204" charset="-128"/>
              </a:rPr>
              <a:t>dù</a:t>
            </a:r>
            <a:r>
              <a:rPr lang="vi-VN" sz="3600" b="1" dirty="0" smtClean="0">
                <a:latin typeface="+mj-lt"/>
                <a:ea typeface="LNTH-LuoLuoNotangYuanTi 1" panose="020B0604020202020204" charset="-128"/>
                <a:cs typeface="LNTH-LuoLuoNotangYuanTi 1" panose="020B0604020202020204" charset="-128"/>
              </a:rPr>
              <a:t> </a:t>
            </a:r>
            <a:r>
              <a:rPr lang="vi-VN" sz="3600" b="1" dirty="0" err="1" smtClean="0">
                <a:latin typeface="+mj-lt"/>
                <a:ea typeface="LNTH-LuoLuoNotangYuanTi 1" panose="020B0604020202020204" charset="-128"/>
                <a:cs typeface="LNTH-LuoLuoNotangYuanTi 1" panose="020B0604020202020204" charset="-128"/>
              </a:rPr>
              <a:t>đã</a:t>
            </a:r>
            <a:r>
              <a:rPr lang="vi-VN" sz="3600" b="1" dirty="0" smtClean="0">
                <a:latin typeface="+mj-lt"/>
                <a:ea typeface="LNTH-LuoLuoNotangYuanTi 1" panose="020B0604020202020204" charset="-128"/>
                <a:cs typeface="LNTH-LuoLuoNotangYuanTi 1" panose="020B0604020202020204" charset="-128"/>
              </a:rPr>
              <a:t> </a:t>
            </a:r>
            <a:r>
              <a:rPr lang="vi-VN" sz="3600" b="1" dirty="0" err="1" smtClean="0">
                <a:latin typeface="+mj-lt"/>
                <a:ea typeface="LNTH-LuoLuoNotangYuanTi 1" panose="020B0604020202020204" charset="-128"/>
                <a:cs typeface="LNTH-LuoLuoNotangYuanTi 1" panose="020B0604020202020204" charset="-128"/>
              </a:rPr>
              <a:t>muộn</a:t>
            </a:r>
            <a:r>
              <a:rPr lang="vi-VN" sz="3600" b="1" dirty="0" smtClean="0">
                <a:latin typeface="+mj-lt"/>
                <a:ea typeface="LNTH-LuoLuoNotangYuanTi 1" panose="020B0604020202020204" charset="-128"/>
                <a:cs typeface="LNTH-LuoLuoNotangYuanTi 1" panose="020B0604020202020204" charset="-128"/>
              </a:rPr>
              <a:t> </a:t>
            </a:r>
            <a:r>
              <a:rPr lang="vi-VN" sz="3600" b="1" dirty="0" err="1" smtClean="0">
                <a:latin typeface="+mj-lt"/>
                <a:ea typeface="LNTH-LuoLuoNotangYuanTi 1" panose="020B0604020202020204" charset="-128"/>
                <a:cs typeface="LNTH-LuoLuoNotangYuanTi 1" panose="020B0604020202020204" charset="-128"/>
              </a:rPr>
              <a:t>của</a:t>
            </a:r>
            <a:r>
              <a:rPr lang="vi-VN" sz="3600" b="1" dirty="0" smtClean="0">
                <a:latin typeface="+mj-lt"/>
                <a:ea typeface="LNTH-LuoLuoNotangYuanTi 1" panose="020B0604020202020204" charset="-128"/>
                <a:cs typeface="LNTH-LuoLuoNotangYuanTi 1" panose="020B0604020202020204" charset="-128"/>
              </a:rPr>
              <a:t> </a:t>
            </a:r>
            <a:r>
              <a:rPr lang="vi-VN" sz="3600" b="1" dirty="0" err="1" smtClean="0">
                <a:latin typeface="+mj-lt"/>
                <a:ea typeface="LNTH-LuoLuoNotangYuanTi 1" panose="020B0604020202020204" charset="-128"/>
                <a:cs typeface="LNTH-LuoLuoNotangYuanTi 1" panose="020B0604020202020204" charset="-128"/>
              </a:rPr>
              <a:t>đứa</a:t>
            </a:r>
            <a:r>
              <a:rPr lang="vi-VN" sz="3600" b="1" dirty="0" smtClean="0">
                <a:latin typeface="+mj-lt"/>
                <a:ea typeface="LNTH-LuoLuoNotangYuanTi 1" panose="020B0604020202020204" charset="-128"/>
                <a:cs typeface="LNTH-LuoLuoNotangYuanTi 1" panose="020B0604020202020204" charset="-128"/>
              </a:rPr>
              <a:t> con </a:t>
            </a:r>
            <a:r>
              <a:rPr lang="vi-VN" sz="3600" b="1" dirty="0" err="1" smtClean="0">
                <a:latin typeface="+mj-lt"/>
                <a:ea typeface="LNTH-LuoLuoNotangYuanTi 1" panose="020B0604020202020204" charset="-128"/>
                <a:cs typeface="LNTH-LuoLuoNotangYuanTi 1" panose="020B0604020202020204" charset="-128"/>
              </a:rPr>
              <a:t>với</a:t>
            </a:r>
            <a:r>
              <a:rPr lang="vi-VN" sz="3600" b="1" dirty="0" smtClean="0">
                <a:latin typeface="+mj-lt"/>
                <a:ea typeface="LNTH-LuoLuoNotangYuanTi 1" panose="020B0604020202020204" charset="-128"/>
                <a:cs typeface="LNTH-LuoLuoNotangYuanTi 1" panose="020B0604020202020204" charset="-128"/>
              </a:rPr>
              <a:t> </a:t>
            </a:r>
            <a:r>
              <a:rPr lang="vi-VN" sz="3600" b="1" dirty="0" err="1" smtClean="0">
                <a:latin typeface="+mj-lt"/>
                <a:ea typeface="LNTH-LuoLuoNotangYuanTi 1" panose="020B0604020202020204" charset="-128"/>
                <a:cs typeface="LNTH-LuoLuoNotangYuanTi 1" panose="020B0604020202020204" charset="-128"/>
              </a:rPr>
              <a:t>người</a:t>
            </a:r>
            <a:r>
              <a:rPr lang="vi-VN" sz="3600" b="1" dirty="0" smtClean="0">
                <a:latin typeface="+mj-lt"/>
                <a:ea typeface="LNTH-LuoLuoNotangYuanTi 1" panose="020B0604020202020204" charset="-128"/>
                <a:cs typeface="LNTH-LuoLuoNotangYuanTi 1" panose="020B0604020202020204" charset="-128"/>
              </a:rPr>
              <a:t> </a:t>
            </a:r>
            <a:r>
              <a:rPr lang="vi-VN" sz="3600" b="1" dirty="0" err="1" smtClean="0">
                <a:latin typeface="+mj-lt"/>
                <a:ea typeface="LNTH-LuoLuoNotangYuanTi 1" panose="020B0604020202020204" charset="-128"/>
                <a:cs typeface="LNTH-LuoLuoNotangYuanTi 1" panose="020B0604020202020204" charset="-128"/>
              </a:rPr>
              <a:t>mẹ</a:t>
            </a:r>
            <a:r>
              <a:rPr lang="vi-VN" sz="3600" b="1" dirty="0" smtClean="0">
                <a:latin typeface="+mj-lt"/>
                <a:ea typeface="LNTH-LuoLuoNotangYuanTi 1" panose="020B0604020202020204" charset="-128"/>
                <a:cs typeface="LNTH-LuoLuoNotangYuanTi 1" panose="020B0604020202020204" charset="-128"/>
              </a:rPr>
              <a:t> </a:t>
            </a:r>
            <a:r>
              <a:rPr lang="vi-VN" sz="3600" b="1" dirty="0" err="1" smtClean="0">
                <a:latin typeface="+mj-lt"/>
                <a:ea typeface="LNTH-LuoLuoNotangYuanTi 1" panose="020B0604020202020204" charset="-128"/>
                <a:cs typeface="LNTH-LuoLuoNotangYuanTi 1" panose="020B0604020202020204" charset="-128"/>
              </a:rPr>
              <a:t>đã</a:t>
            </a:r>
            <a:r>
              <a:rPr lang="vi-VN" sz="3600" b="1" dirty="0" smtClean="0">
                <a:latin typeface="+mj-lt"/>
                <a:ea typeface="LNTH-LuoLuoNotangYuanTi 1" panose="020B0604020202020204" charset="-128"/>
                <a:cs typeface="LNTH-LuoLuoNotangYuanTi 1" panose="020B0604020202020204" charset="-128"/>
              </a:rPr>
              <a:t> </a:t>
            </a:r>
            <a:r>
              <a:rPr lang="vi-VN" sz="3600" b="1" dirty="0" err="1" smtClean="0">
                <a:latin typeface="+mj-lt"/>
                <a:ea typeface="LNTH-LuoLuoNotangYuanTi 1" panose="020B0604020202020204" charset="-128"/>
                <a:cs typeface="LNTH-LuoLuoNotangYuanTi 1" panose="020B0604020202020204" charset="-128"/>
              </a:rPr>
              <a:t>mất</a:t>
            </a:r>
            <a:r>
              <a:rPr lang="vi-VN" sz="3600" b="1" dirty="0" smtClean="0">
                <a:latin typeface="+mj-lt"/>
                <a:ea typeface="LNTH-LuoLuoNotangYuanTi 1" panose="020B0604020202020204" charset="-128"/>
                <a:cs typeface="LNTH-LuoLuoNotangYuanTi 1" panose="020B0604020202020204" charset="-128"/>
              </a:rPr>
              <a:t>.</a:t>
            </a:r>
            <a:endParaRPr lang="en-US" sz="3600" b="1" dirty="0">
              <a:latin typeface="+mj-lt"/>
              <a:ea typeface="LNTH-LuoLuoNotangYuanTi 1" panose="020B0604020202020204" charset="-128"/>
              <a:cs typeface="LNTH-LuoLuoNotangYuanTi 1" panose="020B0604020202020204" charset="-128"/>
            </a:endParaRPr>
          </a:p>
        </p:txBody>
      </p:sp>
      <p:pic>
        <p:nvPicPr>
          <p:cNvPr id="317" name="图片 46">
            <a:extLst>
              <a:ext uri="{FF2B5EF4-FFF2-40B4-BE49-F238E27FC236}">
                <a16:creationId xmlns="" xmlns:a16="http://schemas.microsoft.com/office/drawing/2014/main" id="{28888CEE-F4A2-95A1-A26F-B9BA53968F53}"/>
              </a:ext>
            </a:extLst>
          </p:cNvPr>
          <p:cNvPicPr>
            <a:picLocks noChangeAspect="1"/>
          </p:cNvPicPr>
          <p:nvPr/>
        </p:nvPicPr>
        <p:blipFill rotWithShape="1">
          <a:blip r:embed="rId4"/>
          <a:srcRect t="48950" b="-1"/>
          <a:stretch>
            <a:fillRect/>
          </a:stretch>
        </p:blipFill>
        <p:spPr>
          <a:xfrm>
            <a:off x="-2705493" y="-1930"/>
            <a:ext cx="14915687" cy="933840"/>
          </a:xfrm>
          <a:prstGeom prst="rect">
            <a:avLst/>
          </a:prstGeom>
          <a:effectLst/>
        </p:spPr>
      </p:pic>
    </p:spTree>
    <p:extLst>
      <p:ext uri="{BB962C8B-B14F-4D97-AF65-F5344CB8AC3E}">
        <p14:creationId xmlns:p14="http://schemas.microsoft.com/office/powerpoint/2010/main" val="13699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utoRev="1" fill="hold" nodeType="withEffect">
                                  <p:stCondLst>
                                    <p:cond delay="0"/>
                                  </p:stCondLst>
                                  <p:childTnLst>
                                    <p:animMotion origin="layout" path="M -3.54167E-6 -4.07407E-6 L 0.1819 -4.07407E-6 " pathEditMode="relative" rAng="0" ptsTypes="AA">
                                      <p:cBhvr>
                                        <p:cTn id="6" dur="4000" fill="hold"/>
                                        <p:tgtEl>
                                          <p:spTgt spid="3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 name="Picture 314" descr="A picture containing diagram&#10;&#10;Description automatically generated">
            <a:extLst>
              <a:ext uri="{FF2B5EF4-FFF2-40B4-BE49-F238E27FC236}">
                <a16:creationId xmlns="" xmlns:a16="http://schemas.microsoft.com/office/drawing/2014/main" id="{110D1980-439D-6C25-8825-A1D04BE87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3991" y="1072979"/>
            <a:ext cx="8049099" cy="5145636"/>
          </a:xfrm>
          <a:prstGeom prst="rect">
            <a:avLst/>
          </a:prstGeom>
        </p:spPr>
      </p:pic>
      <p:grpSp>
        <p:nvGrpSpPr>
          <p:cNvPr id="13" name="Group 4">
            <a:extLst>
              <a:ext uri="{FF2B5EF4-FFF2-40B4-BE49-F238E27FC236}">
                <a16:creationId xmlns="" xmlns:a16="http://schemas.microsoft.com/office/drawing/2014/main" id="{F33A6D12-16E7-C509-5BE3-A2A4F94DB3F6}"/>
              </a:ext>
            </a:extLst>
          </p:cNvPr>
          <p:cNvGrpSpPr>
            <a:grpSpLocks noChangeAspect="1"/>
          </p:cNvGrpSpPr>
          <p:nvPr/>
        </p:nvGrpSpPr>
        <p:grpSpPr bwMode="auto">
          <a:xfrm>
            <a:off x="-193088" y="5515199"/>
            <a:ext cx="12831097" cy="1340263"/>
            <a:chOff x="0" y="1761"/>
            <a:chExt cx="7678" cy="802"/>
          </a:xfrm>
        </p:grpSpPr>
        <p:grpSp>
          <p:nvGrpSpPr>
            <p:cNvPr id="14" name="Group 205">
              <a:extLst>
                <a:ext uri="{FF2B5EF4-FFF2-40B4-BE49-F238E27FC236}">
                  <a16:creationId xmlns="" xmlns:a16="http://schemas.microsoft.com/office/drawing/2014/main" id="{B0332EE3-4C79-44A4-39F5-74C2455AF524}"/>
                </a:ext>
              </a:extLst>
            </p:cNvPr>
            <p:cNvGrpSpPr>
              <a:grpSpLocks/>
            </p:cNvGrpSpPr>
            <p:nvPr/>
          </p:nvGrpSpPr>
          <p:grpSpPr bwMode="auto">
            <a:xfrm>
              <a:off x="0" y="1761"/>
              <a:ext cx="7678" cy="802"/>
              <a:chOff x="0" y="1761"/>
              <a:chExt cx="7678" cy="802"/>
            </a:xfrm>
          </p:grpSpPr>
          <p:sp>
            <p:nvSpPr>
              <p:cNvPr id="115" name="Freeform 5">
                <a:extLst>
                  <a:ext uri="{FF2B5EF4-FFF2-40B4-BE49-F238E27FC236}">
                    <a16:creationId xmlns="" xmlns:a16="http://schemas.microsoft.com/office/drawing/2014/main" id="{FBBB3B37-67D3-3921-5ABD-EBC90C3D886A}"/>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6" name="Freeform 6">
                <a:extLst>
                  <a:ext uri="{FF2B5EF4-FFF2-40B4-BE49-F238E27FC236}">
                    <a16:creationId xmlns="" xmlns:a16="http://schemas.microsoft.com/office/drawing/2014/main" id="{86114C47-9BB5-AF58-3EE1-286FBDB3587A}"/>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7" name="Rectangle 7">
                <a:extLst>
                  <a:ext uri="{FF2B5EF4-FFF2-40B4-BE49-F238E27FC236}">
                    <a16:creationId xmlns="" xmlns:a16="http://schemas.microsoft.com/office/drawing/2014/main" id="{AD39EE25-93F8-37B8-25D1-1A7FDDBE3678}"/>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8" name="Freeform 8">
                <a:extLst>
                  <a:ext uri="{FF2B5EF4-FFF2-40B4-BE49-F238E27FC236}">
                    <a16:creationId xmlns="" xmlns:a16="http://schemas.microsoft.com/office/drawing/2014/main" id="{A1251EB2-62E7-E3B3-83E3-39E91B55C528}"/>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9" name="Freeform 9">
                <a:extLst>
                  <a:ext uri="{FF2B5EF4-FFF2-40B4-BE49-F238E27FC236}">
                    <a16:creationId xmlns="" xmlns:a16="http://schemas.microsoft.com/office/drawing/2014/main" id="{B7FD1792-3369-5AC4-C9A1-20C1A88663A6}"/>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0" name="Freeform 10">
                <a:extLst>
                  <a:ext uri="{FF2B5EF4-FFF2-40B4-BE49-F238E27FC236}">
                    <a16:creationId xmlns="" xmlns:a16="http://schemas.microsoft.com/office/drawing/2014/main" id="{F2B47D04-E3CB-DF8F-E79C-BD447FECFE1C}"/>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1" name="Rectangle 11">
                <a:extLst>
                  <a:ext uri="{FF2B5EF4-FFF2-40B4-BE49-F238E27FC236}">
                    <a16:creationId xmlns="" xmlns:a16="http://schemas.microsoft.com/office/drawing/2014/main" id="{B4F21667-42B0-D369-8A99-19DB2E74DF54}"/>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2" name="Freeform 12">
                <a:extLst>
                  <a:ext uri="{FF2B5EF4-FFF2-40B4-BE49-F238E27FC236}">
                    <a16:creationId xmlns="" xmlns:a16="http://schemas.microsoft.com/office/drawing/2014/main" id="{03C67C41-3BAE-F392-D2C7-1791BEF5E91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3" name="Freeform 13">
                <a:extLst>
                  <a:ext uri="{FF2B5EF4-FFF2-40B4-BE49-F238E27FC236}">
                    <a16:creationId xmlns="" xmlns:a16="http://schemas.microsoft.com/office/drawing/2014/main" id="{4952BB90-766F-2D6A-C7F0-48675FB0963A}"/>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4" name="Freeform 14">
                <a:extLst>
                  <a:ext uri="{FF2B5EF4-FFF2-40B4-BE49-F238E27FC236}">
                    <a16:creationId xmlns="" xmlns:a16="http://schemas.microsoft.com/office/drawing/2014/main" id="{2FF5BAC0-01EC-8585-54C4-5C3B4ECD50AB}"/>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5" name="Rectangle 15">
                <a:extLst>
                  <a:ext uri="{FF2B5EF4-FFF2-40B4-BE49-F238E27FC236}">
                    <a16:creationId xmlns="" xmlns:a16="http://schemas.microsoft.com/office/drawing/2014/main" id="{FDDF8373-021B-C810-6A6A-37DB97B40BA0}"/>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6" name="Freeform 16">
                <a:extLst>
                  <a:ext uri="{FF2B5EF4-FFF2-40B4-BE49-F238E27FC236}">
                    <a16:creationId xmlns="" xmlns:a16="http://schemas.microsoft.com/office/drawing/2014/main" id="{1C9A4554-6760-1D1E-D00B-F23751AD2EFA}"/>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7" name="Freeform 17">
                <a:extLst>
                  <a:ext uri="{FF2B5EF4-FFF2-40B4-BE49-F238E27FC236}">
                    <a16:creationId xmlns="" xmlns:a16="http://schemas.microsoft.com/office/drawing/2014/main" id="{E7562CE3-94AF-AEA4-D325-F6329D2A83BE}"/>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8" name="Freeform 18">
                <a:extLst>
                  <a:ext uri="{FF2B5EF4-FFF2-40B4-BE49-F238E27FC236}">
                    <a16:creationId xmlns="" xmlns:a16="http://schemas.microsoft.com/office/drawing/2014/main" id="{1120197B-56AD-9CDD-C0C1-7EB8E2525E9B}"/>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9" name="Rectangle 19">
                <a:extLst>
                  <a:ext uri="{FF2B5EF4-FFF2-40B4-BE49-F238E27FC236}">
                    <a16:creationId xmlns="" xmlns:a16="http://schemas.microsoft.com/office/drawing/2014/main" id="{7D2C4F90-CD93-AEF7-BC99-973DEE83A968}"/>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0" name="Freeform 20">
                <a:extLst>
                  <a:ext uri="{FF2B5EF4-FFF2-40B4-BE49-F238E27FC236}">
                    <a16:creationId xmlns="" xmlns:a16="http://schemas.microsoft.com/office/drawing/2014/main" id="{AD7BBD99-8CD4-DE33-EA56-2802945B106B}"/>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1" name="Freeform 21">
                <a:extLst>
                  <a:ext uri="{FF2B5EF4-FFF2-40B4-BE49-F238E27FC236}">
                    <a16:creationId xmlns="" xmlns:a16="http://schemas.microsoft.com/office/drawing/2014/main" id="{3FDFD539-8668-9C45-F663-DFFFD85FD0E1}"/>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2" name="Freeform 22">
                <a:extLst>
                  <a:ext uri="{FF2B5EF4-FFF2-40B4-BE49-F238E27FC236}">
                    <a16:creationId xmlns="" xmlns:a16="http://schemas.microsoft.com/office/drawing/2014/main" id="{57182299-27F4-08A5-8D3D-69EB6DB2F281}"/>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3" name="Rectangle 23">
                <a:extLst>
                  <a:ext uri="{FF2B5EF4-FFF2-40B4-BE49-F238E27FC236}">
                    <a16:creationId xmlns="" xmlns:a16="http://schemas.microsoft.com/office/drawing/2014/main" id="{E58874F6-00A8-7EBD-393D-1EE34D59D207}"/>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4" name="Freeform 24">
                <a:extLst>
                  <a:ext uri="{FF2B5EF4-FFF2-40B4-BE49-F238E27FC236}">
                    <a16:creationId xmlns="" xmlns:a16="http://schemas.microsoft.com/office/drawing/2014/main" id="{48AB92E8-6BA1-E865-525B-BAB2B6239AAB}"/>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5" name="Rectangle 25">
                <a:extLst>
                  <a:ext uri="{FF2B5EF4-FFF2-40B4-BE49-F238E27FC236}">
                    <a16:creationId xmlns="" xmlns:a16="http://schemas.microsoft.com/office/drawing/2014/main" id="{13863E29-7019-DE4A-580F-A1EEA5607201}"/>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6" name="Oval 26">
                <a:extLst>
                  <a:ext uri="{FF2B5EF4-FFF2-40B4-BE49-F238E27FC236}">
                    <a16:creationId xmlns="" xmlns:a16="http://schemas.microsoft.com/office/drawing/2014/main" id="{0298B111-0A6B-E22D-A7B2-2793EF6E818C}"/>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7" name="Freeform 27">
                <a:extLst>
                  <a:ext uri="{FF2B5EF4-FFF2-40B4-BE49-F238E27FC236}">
                    <a16:creationId xmlns="" xmlns:a16="http://schemas.microsoft.com/office/drawing/2014/main" id="{FE944F50-1984-E1CF-6D87-9490FF1B75FA}"/>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8" name="Freeform 28">
                <a:extLst>
                  <a:ext uri="{FF2B5EF4-FFF2-40B4-BE49-F238E27FC236}">
                    <a16:creationId xmlns="" xmlns:a16="http://schemas.microsoft.com/office/drawing/2014/main" id="{7E81588B-14B8-7BD5-A018-92CEC0761E2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9" name="Rectangle 29">
                <a:extLst>
                  <a:ext uri="{FF2B5EF4-FFF2-40B4-BE49-F238E27FC236}">
                    <a16:creationId xmlns="" xmlns:a16="http://schemas.microsoft.com/office/drawing/2014/main" id="{1E01E03D-3825-DD71-1585-C15418D6AC1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0" name="Oval 30">
                <a:extLst>
                  <a:ext uri="{FF2B5EF4-FFF2-40B4-BE49-F238E27FC236}">
                    <a16:creationId xmlns="" xmlns:a16="http://schemas.microsoft.com/office/drawing/2014/main" id="{761BA2E6-7439-36D9-AA93-EEC1AEFC8FE0}"/>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1" name="Freeform 31">
                <a:extLst>
                  <a:ext uri="{FF2B5EF4-FFF2-40B4-BE49-F238E27FC236}">
                    <a16:creationId xmlns="" xmlns:a16="http://schemas.microsoft.com/office/drawing/2014/main" id="{3AC8E6A1-98D7-31B2-F09B-6A7621322ACD}"/>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2" name="Freeform 32">
                <a:extLst>
                  <a:ext uri="{FF2B5EF4-FFF2-40B4-BE49-F238E27FC236}">
                    <a16:creationId xmlns="" xmlns:a16="http://schemas.microsoft.com/office/drawing/2014/main" id="{37B30B9F-6CB1-44A3-5A8A-984AB000780F}"/>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3" name="Rectangle 33">
                <a:extLst>
                  <a:ext uri="{FF2B5EF4-FFF2-40B4-BE49-F238E27FC236}">
                    <a16:creationId xmlns="" xmlns:a16="http://schemas.microsoft.com/office/drawing/2014/main" id="{6FBE2538-E93E-BEC9-B6EE-51922A417633}"/>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4" name="Oval 34">
                <a:extLst>
                  <a:ext uri="{FF2B5EF4-FFF2-40B4-BE49-F238E27FC236}">
                    <a16:creationId xmlns="" xmlns:a16="http://schemas.microsoft.com/office/drawing/2014/main" id="{1B229359-FD86-5A85-49C5-C44E7F5AEE44}"/>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5" name="Freeform 35">
                <a:extLst>
                  <a:ext uri="{FF2B5EF4-FFF2-40B4-BE49-F238E27FC236}">
                    <a16:creationId xmlns="" xmlns:a16="http://schemas.microsoft.com/office/drawing/2014/main" id="{C1BA761B-3155-E9A9-19CF-8785035B842D}"/>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6" name="Freeform 36">
                <a:extLst>
                  <a:ext uri="{FF2B5EF4-FFF2-40B4-BE49-F238E27FC236}">
                    <a16:creationId xmlns="" xmlns:a16="http://schemas.microsoft.com/office/drawing/2014/main" id="{694BEFA1-6EBF-220D-A9BE-26DA73F64726}"/>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7" name="Rectangle 37">
                <a:extLst>
                  <a:ext uri="{FF2B5EF4-FFF2-40B4-BE49-F238E27FC236}">
                    <a16:creationId xmlns="" xmlns:a16="http://schemas.microsoft.com/office/drawing/2014/main" id="{F3CF1A68-BF53-3383-0F69-B661A1281EBE}"/>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8" name="Oval 38">
                <a:extLst>
                  <a:ext uri="{FF2B5EF4-FFF2-40B4-BE49-F238E27FC236}">
                    <a16:creationId xmlns="" xmlns:a16="http://schemas.microsoft.com/office/drawing/2014/main" id="{5DBF3669-C150-8750-ADBE-4D6E60DC44DC}"/>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9" name="Freeform 39">
                <a:extLst>
                  <a:ext uri="{FF2B5EF4-FFF2-40B4-BE49-F238E27FC236}">
                    <a16:creationId xmlns="" xmlns:a16="http://schemas.microsoft.com/office/drawing/2014/main" id="{85CAD5DA-8B9D-ADC7-DE80-D883831FB0DE}"/>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0" name="Freeform 40">
                <a:extLst>
                  <a:ext uri="{FF2B5EF4-FFF2-40B4-BE49-F238E27FC236}">
                    <a16:creationId xmlns="" xmlns:a16="http://schemas.microsoft.com/office/drawing/2014/main" id="{1D8723D1-57EE-8234-C456-C4AADE47AD30}"/>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1" name="Freeform 41">
                <a:extLst>
                  <a:ext uri="{FF2B5EF4-FFF2-40B4-BE49-F238E27FC236}">
                    <a16:creationId xmlns="" xmlns:a16="http://schemas.microsoft.com/office/drawing/2014/main" id="{8A3E0E9B-CDE4-F18E-61FE-4C1EDE3EABC6}"/>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2" name="Freeform 42">
                <a:extLst>
                  <a:ext uri="{FF2B5EF4-FFF2-40B4-BE49-F238E27FC236}">
                    <a16:creationId xmlns="" xmlns:a16="http://schemas.microsoft.com/office/drawing/2014/main" id="{EFA77297-A1B0-731B-160C-B63298569AE3}"/>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3" name="Freeform 43">
                <a:extLst>
                  <a:ext uri="{FF2B5EF4-FFF2-40B4-BE49-F238E27FC236}">
                    <a16:creationId xmlns="" xmlns:a16="http://schemas.microsoft.com/office/drawing/2014/main" id="{B2790466-C22C-A048-7548-522191A3CAA3}"/>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4" name="Freeform 44">
                <a:extLst>
                  <a:ext uri="{FF2B5EF4-FFF2-40B4-BE49-F238E27FC236}">
                    <a16:creationId xmlns="" xmlns:a16="http://schemas.microsoft.com/office/drawing/2014/main" id="{65B96A75-1A55-6C0A-AE43-C9A6267D320E}"/>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5" name="Freeform 45">
                <a:extLst>
                  <a:ext uri="{FF2B5EF4-FFF2-40B4-BE49-F238E27FC236}">
                    <a16:creationId xmlns="" xmlns:a16="http://schemas.microsoft.com/office/drawing/2014/main" id="{935AE139-984A-A684-0012-489DF1DCC427}"/>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6" name="Freeform 46">
                <a:extLst>
                  <a:ext uri="{FF2B5EF4-FFF2-40B4-BE49-F238E27FC236}">
                    <a16:creationId xmlns="" xmlns:a16="http://schemas.microsoft.com/office/drawing/2014/main" id="{0C1D12D2-56B8-A988-F5D4-E1EF1F09F1CE}"/>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7" name="Rectangle 47">
                <a:extLst>
                  <a:ext uri="{FF2B5EF4-FFF2-40B4-BE49-F238E27FC236}">
                    <a16:creationId xmlns="" xmlns:a16="http://schemas.microsoft.com/office/drawing/2014/main" id="{323D4F44-3A73-1E0B-E5AA-5C8FFF823AA3}"/>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8" name="Oval 48">
                <a:extLst>
                  <a:ext uri="{FF2B5EF4-FFF2-40B4-BE49-F238E27FC236}">
                    <a16:creationId xmlns="" xmlns:a16="http://schemas.microsoft.com/office/drawing/2014/main" id="{8ABABC2A-A314-1F97-EE91-BB68FB3F8146}"/>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9" name="Freeform 49">
                <a:extLst>
                  <a:ext uri="{FF2B5EF4-FFF2-40B4-BE49-F238E27FC236}">
                    <a16:creationId xmlns="" xmlns:a16="http://schemas.microsoft.com/office/drawing/2014/main" id="{FE80FE5F-56DF-2457-C50D-FB5AEC47907F}"/>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0" name="Freeform 50">
                <a:extLst>
                  <a:ext uri="{FF2B5EF4-FFF2-40B4-BE49-F238E27FC236}">
                    <a16:creationId xmlns="" xmlns:a16="http://schemas.microsoft.com/office/drawing/2014/main" id="{75FA0D7D-44D0-E08B-EF3E-FCA49BB6D86F}"/>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1" name="Freeform 51">
                <a:extLst>
                  <a:ext uri="{FF2B5EF4-FFF2-40B4-BE49-F238E27FC236}">
                    <a16:creationId xmlns="" xmlns:a16="http://schemas.microsoft.com/office/drawing/2014/main" id="{2B59F85F-B820-2A2C-57AF-D49971FF448A}"/>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2" name="Freeform 52">
                <a:extLst>
                  <a:ext uri="{FF2B5EF4-FFF2-40B4-BE49-F238E27FC236}">
                    <a16:creationId xmlns="" xmlns:a16="http://schemas.microsoft.com/office/drawing/2014/main" id="{C5743504-CE52-83E2-A385-A601B4B2304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3" name="Freeform 53">
                <a:extLst>
                  <a:ext uri="{FF2B5EF4-FFF2-40B4-BE49-F238E27FC236}">
                    <a16:creationId xmlns="" xmlns:a16="http://schemas.microsoft.com/office/drawing/2014/main" id="{13568CF5-5D11-B675-8558-DB778FD6AB6E}"/>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4" name="Freeform 54">
                <a:extLst>
                  <a:ext uri="{FF2B5EF4-FFF2-40B4-BE49-F238E27FC236}">
                    <a16:creationId xmlns="" xmlns:a16="http://schemas.microsoft.com/office/drawing/2014/main" id="{9345FDDE-96DA-79C1-EBE4-34665AEABD24}"/>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5" name="Freeform 55">
                <a:extLst>
                  <a:ext uri="{FF2B5EF4-FFF2-40B4-BE49-F238E27FC236}">
                    <a16:creationId xmlns="" xmlns:a16="http://schemas.microsoft.com/office/drawing/2014/main" id="{A5DCFF6B-0F7C-3596-BA7C-D3106EBF37CC}"/>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6" name="Freeform 56">
                <a:extLst>
                  <a:ext uri="{FF2B5EF4-FFF2-40B4-BE49-F238E27FC236}">
                    <a16:creationId xmlns="" xmlns:a16="http://schemas.microsoft.com/office/drawing/2014/main" id="{9A354DD7-439E-B195-233A-F4200279476F}"/>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7" name="Rectangle 57">
                <a:extLst>
                  <a:ext uri="{FF2B5EF4-FFF2-40B4-BE49-F238E27FC236}">
                    <a16:creationId xmlns="" xmlns:a16="http://schemas.microsoft.com/office/drawing/2014/main" id="{747EC572-8440-EE5F-7BE9-65BC3DF89DA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8" name="Oval 58">
                <a:extLst>
                  <a:ext uri="{FF2B5EF4-FFF2-40B4-BE49-F238E27FC236}">
                    <a16:creationId xmlns="" xmlns:a16="http://schemas.microsoft.com/office/drawing/2014/main" id="{0289C73B-9FE1-5DB2-271D-389899DE71D3}"/>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9" name="Freeform 59">
                <a:extLst>
                  <a:ext uri="{FF2B5EF4-FFF2-40B4-BE49-F238E27FC236}">
                    <a16:creationId xmlns="" xmlns:a16="http://schemas.microsoft.com/office/drawing/2014/main" id="{3D1C5C73-4C46-6A52-C3DE-A6B2EA7442E6}"/>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0" name="Freeform 60">
                <a:extLst>
                  <a:ext uri="{FF2B5EF4-FFF2-40B4-BE49-F238E27FC236}">
                    <a16:creationId xmlns="" xmlns:a16="http://schemas.microsoft.com/office/drawing/2014/main" id="{83E002B7-09EE-104D-F2EF-F58C3685D73E}"/>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1" name="Freeform 61">
                <a:extLst>
                  <a:ext uri="{FF2B5EF4-FFF2-40B4-BE49-F238E27FC236}">
                    <a16:creationId xmlns="" xmlns:a16="http://schemas.microsoft.com/office/drawing/2014/main" id="{210D3752-8C95-C5C7-877B-4BB064DA2251}"/>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2" name="Freeform 62">
                <a:extLst>
                  <a:ext uri="{FF2B5EF4-FFF2-40B4-BE49-F238E27FC236}">
                    <a16:creationId xmlns="" xmlns:a16="http://schemas.microsoft.com/office/drawing/2014/main" id="{BA7237EA-C221-8624-FFA3-A9D7A2D68AB7}"/>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3" name="Freeform 63">
                <a:extLst>
                  <a:ext uri="{FF2B5EF4-FFF2-40B4-BE49-F238E27FC236}">
                    <a16:creationId xmlns="" xmlns:a16="http://schemas.microsoft.com/office/drawing/2014/main" id="{FFC62632-665A-BB10-BD9B-989218C048BC}"/>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4" name="Freeform 64">
                <a:extLst>
                  <a:ext uri="{FF2B5EF4-FFF2-40B4-BE49-F238E27FC236}">
                    <a16:creationId xmlns="" xmlns:a16="http://schemas.microsoft.com/office/drawing/2014/main" id="{D94C9425-6E6B-772B-6F1F-C6E66672AA10}"/>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5" name="Freeform 65">
                <a:extLst>
                  <a:ext uri="{FF2B5EF4-FFF2-40B4-BE49-F238E27FC236}">
                    <a16:creationId xmlns="" xmlns:a16="http://schemas.microsoft.com/office/drawing/2014/main" id="{295BD4E7-2C21-E86A-D27E-FC5DCF48BE07}"/>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6" name="Freeform 66">
                <a:extLst>
                  <a:ext uri="{FF2B5EF4-FFF2-40B4-BE49-F238E27FC236}">
                    <a16:creationId xmlns="" xmlns:a16="http://schemas.microsoft.com/office/drawing/2014/main" id="{1C8E5325-1A71-EF12-B57E-D994B0286652}"/>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7" name="Freeform 67">
                <a:extLst>
                  <a:ext uri="{FF2B5EF4-FFF2-40B4-BE49-F238E27FC236}">
                    <a16:creationId xmlns="" xmlns:a16="http://schemas.microsoft.com/office/drawing/2014/main" id="{8BA66D4A-D6A6-9B59-908E-EB8DD43DE9F7}"/>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8" name="Freeform 68">
                <a:extLst>
                  <a:ext uri="{FF2B5EF4-FFF2-40B4-BE49-F238E27FC236}">
                    <a16:creationId xmlns="" xmlns:a16="http://schemas.microsoft.com/office/drawing/2014/main" id="{D5ED4CB3-79F7-D3EC-9ED5-DF66AD73DC08}"/>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9" name="Rectangle 69">
                <a:extLst>
                  <a:ext uri="{FF2B5EF4-FFF2-40B4-BE49-F238E27FC236}">
                    <a16:creationId xmlns="" xmlns:a16="http://schemas.microsoft.com/office/drawing/2014/main" id="{CF3C1B31-99B7-48C9-B70E-C23F237DCFEF}"/>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0" name="Freeform 70">
                <a:extLst>
                  <a:ext uri="{FF2B5EF4-FFF2-40B4-BE49-F238E27FC236}">
                    <a16:creationId xmlns="" xmlns:a16="http://schemas.microsoft.com/office/drawing/2014/main" id="{25C6DC66-435B-C60D-9DB9-1C2F5F413086}"/>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1" name="Freeform 71">
                <a:extLst>
                  <a:ext uri="{FF2B5EF4-FFF2-40B4-BE49-F238E27FC236}">
                    <a16:creationId xmlns="" xmlns:a16="http://schemas.microsoft.com/office/drawing/2014/main" id="{42240F68-39F0-107D-9830-BEAAEEF24275}"/>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2" name="Freeform 72">
                <a:extLst>
                  <a:ext uri="{FF2B5EF4-FFF2-40B4-BE49-F238E27FC236}">
                    <a16:creationId xmlns="" xmlns:a16="http://schemas.microsoft.com/office/drawing/2014/main" id="{F6DDCFAF-62F5-2914-9517-BE8E97EF2634}"/>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3" name="Freeform 73">
                <a:extLst>
                  <a:ext uri="{FF2B5EF4-FFF2-40B4-BE49-F238E27FC236}">
                    <a16:creationId xmlns="" xmlns:a16="http://schemas.microsoft.com/office/drawing/2014/main" id="{7AFEBBAB-5B29-D0DD-CA36-E57869359071}"/>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4" name="Freeform 74">
                <a:extLst>
                  <a:ext uri="{FF2B5EF4-FFF2-40B4-BE49-F238E27FC236}">
                    <a16:creationId xmlns="" xmlns:a16="http://schemas.microsoft.com/office/drawing/2014/main" id="{196717EA-EC0D-454F-E96E-B84BAE363848}"/>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5" name="Freeform 75">
                <a:extLst>
                  <a:ext uri="{FF2B5EF4-FFF2-40B4-BE49-F238E27FC236}">
                    <a16:creationId xmlns="" xmlns:a16="http://schemas.microsoft.com/office/drawing/2014/main" id="{668548D6-AB05-84BE-C731-B4CDB50512C7}"/>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6" name="Freeform 76">
                <a:extLst>
                  <a:ext uri="{FF2B5EF4-FFF2-40B4-BE49-F238E27FC236}">
                    <a16:creationId xmlns="" xmlns:a16="http://schemas.microsoft.com/office/drawing/2014/main" id="{6B1A4AD1-455E-25F6-FB9E-36E42A3BCA9D}"/>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7" name="Freeform 77">
                <a:extLst>
                  <a:ext uri="{FF2B5EF4-FFF2-40B4-BE49-F238E27FC236}">
                    <a16:creationId xmlns="" xmlns:a16="http://schemas.microsoft.com/office/drawing/2014/main" id="{2C7813DF-10C8-F5F6-4762-D4755CD94CB5}"/>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8" name="Freeform 78">
                <a:extLst>
                  <a:ext uri="{FF2B5EF4-FFF2-40B4-BE49-F238E27FC236}">
                    <a16:creationId xmlns="" xmlns:a16="http://schemas.microsoft.com/office/drawing/2014/main" id="{070702EF-526B-5189-56ED-D82B4F6927E8}"/>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9" name="Freeform 79">
                <a:extLst>
                  <a:ext uri="{FF2B5EF4-FFF2-40B4-BE49-F238E27FC236}">
                    <a16:creationId xmlns="" xmlns:a16="http://schemas.microsoft.com/office/drawing/2014/main" id="{6B561A93-9AD7-E709-5B61-EA716B1FE69B}"/>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0" name="Freeform 80">
                <a:extLst>
                  <a:ext uri="{FF2B5EF4-FFF2-40B4-BE49-F238E27FC236}">
                    <a16:creationId xmlns="" xmlns:a16="http://schemas.microsoft.com/office/drawing/2014/main" id="{C5118EEB-5CCD-94EC-8380-8C840A785577}"/>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1" name="Freeform 81">
                <a:extLst>
                  <a:ext uri="{FF2B5EF4-FFF2-40B4-BE49-F238E27FC236}">
                    <a16:creationId xmlns="" xmlns:a16="http://schemas.microsoft.com/office/drawing/2014/main" id="{9CDDBA9C-8BCE-A0CF-AA9D-8DAC6CE16540}"/>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2" name="Freeform 82">
                <a:extLst>
                  <a:ext uri="{FF2B5EF4-FFF2-40B4-BE49-F238E27FC236}">
                    <a16:creationId xmlns="" xmlns:a16="http://schemas.microsoft.com/office/drawing/2014/main" id="{C1454D47-3171-F8F9-F507-768E19BCAE00}"/>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3" name="Freeform 83">
                <a:extLst>
                  <a:ext uri="{FF2B5EF4-FFF2-40B4-BE49-F238E27FC236}">
                    <a16:creationId xmlns="" xmlns:a16="http://schemas.microsoft.com/office/drawing/2014/main" id="{0AB2E75B-5656-413A-81FD-ED6094C3E41E}"/>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4" name="Freeform 84">
                <a:extLst>
                  <a:ext uri="{FF2B5EF4-FFF2-40B4-BE49-F238E27FC236}">
                    <a16:creationId xmlns="" xmlns:a16="http://schemas.microsoft.com/office/drawing/2014/main" id="{87451C1E-23B7-ECD3-1C5F-06A2301561B5}"/>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5" name="Freeform 85">
                <a:extLst>
                  <a:ext uri="{FF2B5EF4-FFF2-40B4-BE49-F238E27FC236}">
                    <a16:creationId xmlns="" xmlns:a16="http://schemas.microsoft.com/office/drawing/2014/main" id="{ACE49A33-4C9D-1805-F302-FE38FB348C1E}"/>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6" name="Freeform 86">
                <a:extLst>
                  <a:ext uri="{FF2B5EF4-FFF2-40B4-BE49-F238E27FC236}">
                    <a16:creationId xmlns="" xmlns:a16="http://schemas.microsoft.com/office/drawing/2014/main" id="{53F519C1-34AC-3726-DCE0-F029D58A2B0C}"/>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7" name="Freeform 87">
                <a:extLst>
                  <a:ext uri="{FF2B5EF4-FFF2-40B4-BE49-F238E27FC236}">
                    <a16:creationId xmlns="" xmlns:a16="http://schemas.microsoft.com/office/drawing/2014/main" id="{54C09257-81E9-24AE-68C1-11EF558897FE}"/>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8" name="Freeform 88">
                <a:extLst>
                  <a:ext uri="{FF2B5EF4-FFF2-40B4-BE49-F238E27FC236}">
                    <a16:creationId xmlns="" xmlns:a16="http://schemas.microsoft.com/office/drawing/2014/main" id="{FE4C3764-DDE2-FEC9-2B2D-9642433252B8}"/>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9" name="Rectangle 89">
                <a:extLst>
                  <a:ext uri="{FF2B5EF4-FFF2-40B4-BE49-F238E27FC236}">
                    <a16:creationId xmlns="" xmlns:a16="http://schemas.microsoft.com/office/drawing/2014/main" id="{5B43D413-BC38-6FEF-2C44-067554394485}"/>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0" name="Freeform 90">
                <a:extLst>
                  <a:ext uri="{FF2B5EF4-FFF2-40B4-BE49-F238E27FC236}">
                    <a16:creationId xmlns="" xmlns:a16="http://schemas.microsoft.com/office/drawing/2014/main" id="{55FCB9FB-EE3D-44D9-6AEC-68E5B67B2F56}"/>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1" name="Freeform 91">
                <a:extLst>
                  <a:ext uri="{FF2B5EF4-FFF2-40B4-BE49-F238E27FC236}">
                    <a16:creationId xmlns="" xmlns:a16="http://schemas.microsoft.com/office/drawing/2014/main" id="{B8942C6B-C41C-6662-D424-236428781DC2}"/>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2" name="Freeform 92">
                <a:extLst>
                  <a:ext uri="{FF2B5EF4-FFF2-40B4-BE49-F238E27FC236}">
                    <a16:creationId xmlns="" xmlns:a16="http://schemas.microsoft.com/office/drawing/2014/main" id="{700268C9-6465-9A44-5D3E-79114A22F012}"/>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3" name="Freeform 93">
                <a:extLst>
                  <a:ext uri="{FF2B5EF4-FFF2-40B4-BE49-F238E27FC236}">
                    <a16:creationId xmlns="" xmlns:a16="http://schemas.microsoft.com/office/drawing/2014/main" id="{3FB6152D-94B1-266E-513A-63A4834405A6}"/>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4" name="Freeform 94">
                <a:extLst>
                  <a:ext uri="{FF2B5EF4-FFF2-40B4-BE49-F238E27FC236}">
                    <a16:creationId xmlns="" xmlns:a16="http://schemas.microsoft.com/office/drawing/2014/main" id="{841C2740-9802-FD04-FF31-30C0DBC95D47}"/>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5" name="Freeform 95">
                <a:extLst>
                  <a:ext uri="{FF2B5EF4-FFF2-40B4-BE49-F238E27FC236}">
                    <a16:creationId xmlns="" xmlns:a16="http://schemas.microsoft.com/office/drawing/2014/main" id="{195CC433-70A9-FCD9-556C-ED5BCF8E5D2F}"/>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6" name="Freeform 96">
                <a:extLst>
                  <a:ext uri="{FF2B5EF4-FFF2-40B4-BE49-F238E27FC236}">
                    <a16:creationId xmlns="" xmlns:a16="http://schemas.microsoft.com/office/drawing/2014/main" id="{900E72AE-C35A-96DC-0051-2057633CB2C5}"/>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7" name="Freeform 97">
                <a:extLst>
                  <a:ext uri="{FF2B5EF4-FFF2-40B4-BE49-F238E27FC236}">
                    <a16:creationId xmlns="" xmlns:a16="http://schemas.microsoft.com/office/drawing/2014/main" id="{203947C0-7213-623D-9C36-DA0F8E441A3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8" name="Freeform 98">
                <a:extLst>
                  <a:ext uri="{FF2B5EF4-FFF2-40B4-BE49-F238E27FC236}">
                    <a16:creationId xmlns="" xmlns:a16="http://schemas.microsoft.com/office/drawing/2014/main" id="{BC8B90EF-0B56-3F8A-9938-31B71FE247AE}"/>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9" name="Freeform 99">
                <a:extLst>
                  <a:ext uri="{FF2B5EF4-FFF2-40B4-BE49-F238E27FC236}">
                    <a16:creationId xmlns="" xmlns:a16="http://schemas.microsoft.com/office/drawing/2014/main" id="{386400F4-F4AC-BF68-F0E4-1BAFF98E2B34}"/>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0" name="Freeform 100">
                <a:extLst>
                  <a:ext uri="{FF2B5EF4-FFF2-40B4-BE49-F238E27FC236}">
                    <a16:creationId xmlns="" xmlns:a16="http://schemas.microsoft.com/office/drawing/2014/main" id="{ABFAC0C7-1DF1-9EED-037C-CE56CF64CD58}"/>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1" name="Freeform 101">
                <a:extLst>
                  <a:ext uri="{FF2B5EF4-FFF2-40B4-BE49-F238E27FC236}">
                    <a16:creationId xmlns="" xmlns:a16="http://schemas.microsoft.com/office/drawing/2014/main" id="{40C85CAD-BFFF-60ED-C4C7-D2DEE2A92D9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2" name="Freeform 102">
                <a:extLst>
                  <a:ext uri="{FF2B5EF4-FFF2-40B4-BE49-F238E27FC236}">
                    <a16:creationId xmlns="" xmlns:a16="http://schemas.microsoft.com/office/drawing/2014/main" id="{3B5FAF3A-D17C-8D88-D61D-DE974E66ACD8}"/>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3" name="Freeform 103">
                <a:extLst>
                  <a:ext uri="{FF2B5EF4-FFF2-40B4-BE49-F238E27FC236}">
                    <a16:creationId xmlns="" xmlns:a16="http://schemas.microsoft.com/office/drawing/2014/main" id="{C3DA9AD8-A99B-5C15-34DD-A48641E598AA}"/>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4" name="Freeform 104">
                <a:extLst>
                  <a:ext uri="{FF2B5EF4-FFF2-40B4-BE49-F238E27FC236}">
                    <a16:creationId xmlns="" xmlns:a16="http://schemas.microsoft.com/office/drawing/2014/main" id="{A92B4062-B9ED-979F-E8BB-A6ABCF8C274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5" name="Freeform 105">
                <a:extLst>
                  <a:ext uri="{FF2B5EF4-FFF2-40B4-BE49-F238E27FC236}">
                    <a16:creationId xmlns="" xmlns:a16="http://schemas.microsoft.com/office/drawing/2014/main" id="{E78DD209-8E3E-8A7F-3B44-6CE03FF502F7}"/>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6" name="Freeform 106">
                <a:extLst>
                  <a:ext uri="{FF2B5EF4-FFF2-40B4-BE49-F238E27FC236}">
                    <a16:creationId xmlns="" xmlns:a16="http://schemas.microsoft.com/office/drawing/2014/main" id="{82D13719-A99D-0D00-E240-EB881EC36866}"/>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7" name="Freeform 107">
                <a:extLst>
                  <a:ext uri="{FF2B5EF4-FFF2-40B4-BE49-F238E27FC236}">
                    <a16:creationId xmlns="" xmlns:a16="http://schemas.microsoft.com/office/drawing/2014/main" id="{63022376-B35A-A5B1-A291-DFE535585C68}"/>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8" name="Freeform 108">
                <a:extLst>
                  <a:ext uri="{FF2B5EF4-FFF2-40B4-BE49-F238E27FC236}">
                    <a16:creationId xmlns="" xmlns:a16="http://schemas.microsoft.com/office/drawing/2014/main" id="{38BA75A2-0783-9851-5E9E-BE790E5DD821}"/>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9" name="Rectangle 109">
                <a:extLst>
                  <a:ext uri="{FF2B5EF4-FFF2-40B4-BE49-F238E27FC236}">
                    <a16:creationId xmlns="" xmlns:a16="http://schemas.microsoft.com/office/drawing/2014/main" id="{E8C53BC8-D2C3-4370-6097-33DD2307AA0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0" name="Freeform 110">
                <a:extLst>
                  <a:ext uri="{FF2B5EF4-FFF2-40B4-BE49-F238E27FC236}">
                    <a16:creationId xmlns="" xmlns:a16="http://schemas.microsoft.com/office/drawing/2014/main" id="{7AD4FB91-FDA3-1BF3-A702-F9AD4EEAD71C}"/>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1" name="Freeform 111">
                <a:extLst>
                  <a:ext uri="{FF2B5EF4-FFF2-40B4-BE49-F238E27FC236}">
                    <a16:creationId xmlns="" xmlns:a16="http://schemas.microsoft.com/office/drawing/2014/main" id="{464DA464-7EB8-FCA1-D832-4134B1F9D231}"/>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2" name="Freeform 112">
                <a:extLst>
                  <a:ext uri="{FF2B5EF4-FFF2-40B4-BE49-F238E27FC236}">
                    <a16:creationId xmlns="" xmlns:a16="http://schemas.microsoft.com/office/drawing/2014/main" id="{98E092ED-4866-E565-95AC-E88709F1DF39}"/>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3" name="Freeform 113">
                <a:extLst>
                  <a:ext uri="{FF2B5EF4-FFF2-40B4-BE49-F238E27FC236}">
                    <a16:creationId xmlns="" xmlns:a16="http://schemas.microsoft.com/office/drawing/2014/main" id="{B9B2D652-DDB3-376A-2E9C-2D67F127B276}"/>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4" name="Freeform 114">
                <a:extLst>
                  <a:ext uri="{FF2B5EF4-FFF2-40B4-BE49-F238E27FC236}">
                    <a16:creationId xmlns="" xmlns:a16="http://schemas.microsoft.com/office/drawing/2014/main" id="{D9B81A98-3121-2DB1-2E70-36B3624EB046}"/>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5" name="Freeform 115">
                <a:extLst>
                  <a:ext uri="{FF2B5EF4-FFF2-40B4-BE49-F238E27FC236}">
                    <a16:creationId xmlns="" xmlns:a16="http://schemas.microsoft.com/office/drawing/2014/main" id="{5F3D6704-8BE0-0564-E8A8-7679BEF1573A}"/>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6" name="Freeform 116">
                <a:extLst>
                  <a:ext uri="{FF2B5EF4-FFF2-40B4-BE49-F238E27FC236}">
                    <a16:creationId xmlns="" xmlns:a16="http://schemas.microsoft.com/office/drawing/2014/main" id="{C0742CCB-C4E7-4488-331E-7CEF3322FEB0}"/>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7" name="Freeform 117">
                <a:extLst>
                  <a:ext uri="{FF2B5EF4-FFF2-40B4-BE49-F238E27FC236}">
                    <a16:creationId xmlns="" xmlns:a16="http://schemas.microsoft.com/office/drawing/2014/main" id="{3BE371AA-6B04-94FA-062A-22AF35FC225D}"/>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8" name="Freeform 118">
                <a:extLst>
                  <a:ext uri="{FF2B5EF4-FFF2-40B4-BE49-F238E27FC236}">
                    <a16:creationId xmlns="" xmlns:a16="http://schemas.microsoft.com/office/drawing/2014/main" id="{0550444C-E99E-E4D4-35C1-E1E8782E04DA}"/>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9" name="Freeform 119">
                <a:extLst>
                  <a:ext uri="{FF2B5EF4-FFF2-40B4-BE49-F238E27FC236}">
                    <a16:creationId xmlns="" xmlns:a16="http://schemas.microsoft.com/office/drawing/2014/main" id="{61B48983-4551-49CD-3B7A-7836B4BA8470}"/>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0" name="Freeform 120">
                <a:extLst>
                  <a:ext uri="{FF2B5EF4-FFF2-40B4-BE49-F238E27FC236}">
                    <a16:creationId xmlns="" xmlns:a16="http://schemas.microsoft.com/office/drawing/2014/main" id="{280E0914-6DAF-33D3-9ECF-9CC7DEC7F759}"/>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1" name="Freeform 121">
                <a:extLst>
                  <a:ext uri="{FF2B5EF4-FFF2-40B4-BE49-F238E27FC236}">
                    <a16:creationId xmlns="" xmlns:a16="http://schemas.microsoft.com/office/drawing/2014/main" id="{A66108E2-4349-F52B-0AD3-0E1B70A3DE8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2" name="Freeform 122">
                <a:extLst>
                  <a:ext uri="{FF2B5EF4-FFF2-40B4-BE49-F238E27FC236}">
                    <a16:creationId xmlns="" xmlns:a16="http://schemas.microsoft.com/office/drawing/2014/main" id="{2371DBE3-6597-AE53-33D8-91BB84D71D6F}"/>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3" name="Freeform 123">
                <a:extLst>
                  <a:ext uri="{FF2B5EF4-FFF2-40B4-BE49-F238E27FC236}">
                    <a16:creationId xmlns="" xmlns:a16="http://schemas.microsoft.com/office/drawing/2014/main" id="{72982F24-5044-6854-622E-C4E3E798DC7E}"/>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4" name="Freeform 124">
                <a:extLst>
                  <a:ext uri="{FF2B5EF4-FFF2-40B4-BE49-F238E27FC236}">
                    <a16:creationId xmlns="" xmlns:a16="http://schemas.microsoft.com/office/drawing/2014/main" id="{0D03E544-EABD-E8D5-09CA-F19BB060BB96}"/>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5" name="Freeform 125">
                <a:extLst>
                  <a:ext uri="{FF2B5EF4-FFF2-40B4-BE49-F238E27FC236}">
                    <a16:creationId xmlns="" xmlns:a16="http://schemas.microsoft.com/office/drawing/2014/main" id="{866CFB01-73AE-FB7B-A3EC-1D61409FCAAA}"/>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6" name="Freeform 126">
                <a:extLst>
                  <a:ext uri="{FF2B5EF4-FFF2-40B4-BE49-F238E27FC236}">
                    <a16:creationId xmlns="" xmlns:a16="http://schemas.microsoft.com/office/drawing/2014/main" id="{E752CF8D-A727-EFA5-D07B-066A0CDF68DE}"/>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7" name="Freeform 127">
                <a:extLst>
                  <a:ext uri="{FF2B5EF4-FFF2-40B4-BE49-F238E27FC236}">
                    <a16:creationId xmlns="" xmlns:a16="http://schemas.microsoft.com/office/drawing/2014/main" id="{5579E0F0-DA72-0E13-960F-6C407EBD2ABD}"/>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8" name="Freeform 128">
                <a:extLst>
                  <a:ext uri="{FF2B5EF4-FFF2-40B4-BE49-F238E27FC236}">
                    <a16:creationId xmlns="" xmlns:a16="http://schemas.microsoft.com/office/drawing/2014/main" id="{C58082E2-F696-C599-37B9-D3DC6202CA74}"/>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9" name="Freeform 129">
                <a:extLst>
                  <a:ext uri="{FF2B5EF4-FFF2-40B4-BE49-F238E27FC236}">
                    <a16:creationId xmlns="" xmlns:a16="http://schemas.microsoft.com/office/drawing/2014/main" id="{D0F52CA2-1843-497A-C449-678264229D21}"/>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0" name="Freeform 130">
                <a:extLst>
                  <a:ext uri="{FF2B5EF4-FFF2-40B4-BE49-F238E27FC236}">
                    <a16:creationId xmlns="" xmlns:a16="http://schemas.microsoft.com/office/drawing/2014/main" id="{5F66EF24-3B14-2177-F685-0C3437147969}"/>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1" name="Freeform 131">
                <a:extLst>
                  <a:ext uri="{FF2B5EF4-FFF2-40B4-BE49-F238E27FC236}">
                    <a16:creationId xmlns="" xmlns:a16="http://schemas.microsoft.com/office/drawing/2014/main" id="{77E476B6-D9E3-A7AC-8F84-26B3C9B6D9AF}"/>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2" name="Freeform 132">
                <a:extLst>
                  <a:ext uri="{FF2B5EF4-FFF2-40B4-BE49-F238E27FC236}">
                    <a16:creationId xmlns="" xmlns:a16="http://schemas.microsoft.com/office/drawing/2014/main" id="{B8E5C4CD-E772-6D6F-6B99-F69A73352505}"/>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3" name="Freeform 133">
                <a:extLst>
                  <a:ext uri="{FF2B5EF4-FFF2-40B4-BE49-F238E27FC236}">
                    <a16:creationId xmlns="" xmlns:a16="http://schemas.microsoft.com/office/drawing/2014/main" id="{819A1F8E-7417-B1BF-FE34-5735C6BF0CAE}"/>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4" name="Freeform 134">
                <a:extLst>
                  <a:ext uri="{FF2B5EF4-FFF2-40B4-BE49-F238E27FC236}">
                    <a16:creationId xmlns="" xmlns:a16="http://schemas.microsoft.com/office/drawing/2014/main" id="{C484F0B2-1571-BD0A-2150-0DA2343CD6D1}"/>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5" name="Freeform 135">
                <a:extLst>
                  <a:ext uri="{FF2B5EF4-FFF2-40B4-BE49-F238E27FC236}">
                    <a16:creationId xmlns="" xmlns:a16="http://schemas.microsoft.com/office/drawing/2014/main" id="{F989F19F-9241-D3A7-5A46-80471AD4376B}"/>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6" name="Freeform 136">
                <a:extLst>
                  <a:ext uri="{FF2B5EF4-FFF2-40B4-BE49-F238E27FC236}">
                    <a16:creationId xmlns="" xmlns:a16="http://schemas.microsoft.com/office/drawing/2014/main" id="{EEB5534A-C98C-F7BF-0084-B776ED142EF1}"/>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7" name="Freeform 137">
                <a:extLst>
                  <a:ext uri="{FF2B5EF4-FFF2-40B4-BE49-F238E27FC236}">
                    <a16:creationId xmlns="" xmlns:a16="http://schemas.microsoft.com/office/drawing/2014/main" id="{78969A78-0584-3228-23BA-E0CAB8AA6CF6}"/>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8" name="Freeform 138">
                <a:extLst>
                  <a:ext uri="{FF2B5EF4-FFF2-40B4-BE49-F238E27FC236}">
                    <a16:creationId xmlns="" xmlns:a16="http://schemas.microsoft.com/office/drawing/2014/main" id="{88031C3A-8E5F-AEC6-DEDC-B4805D881761}"/>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9" name="Freeform 139">
                <a:extLst>
                  <a:ext uri="{FF2B5EF4-FFF2-40B4-BE49-F238E27FC236}">
                    <a16:creationId xmlns="" xmlns:a16="http://schemas.microsoft.com/office/drawing/2014/main" id="{5BF60428-9CC7-5D38-F97A-8423BEDA59ED}"/>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0" name="Freeform 140">
                <a:extLst>
                  <a:ext uri="{FF2B5EF4-FFF2-40B4-BE49-F238E27FC236}">
                    <a16:creationId xmlns="" xmlns:a16="http://schemas.microsoft.com/office/drawing/2014/main" id="{7FDD67E3-4B23-6ACD-D834-2464B49525D3}"/>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1" name="Freeform 141">
                <a:extLst>
                  <a:ext uri="{FF2B5EF4-FFF2-40B4-BE49-F238E27FC236}">
                    <a16:creationId xmlns="" xmlns:a16="http://schemas.microsoft.com/office/drawing/2014/main" id="{EA8424E1-926C-C138-4533-9A04AEA2154E}"/>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2" name="Freeform 142">
                <a:extLst>
                  <a:ext uri="{FF2B5EF4-FFF2-40B4-BE49-F238E27FC236}">
                    <a16:creationId xmlns="" xmlns:a16="http://schemas.microsoft.com/office/drawing/2014/main" id="{0A98148C-52EA-D34F-587C-69DEDF283B68}"/>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3" name="Freeform 143">
                <a:extLst>
                  <a:ext uri="{FF2B5EF4-FFF2-40B4-BE49-F238E27FC236}">
                    <a16:creationId xmlns="" xmlns:a16="http://schemas.microsoft.com/office/drawing/2014/main" id="{A3907CBC-6415-2B4B-07D3-35CA0ACFA878}"/>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4" name="Freeform 144">
                <a:extLst>
                  <a:ext uri="{FF2B5EF4-FFF2-40B4-BE49-F238E27FC236}">
                    <a16:creationId xmlns="" xmlns:a16="http://schemas.microsoft.com/office/drawing/2014/main" id="{7EF41803-F91B-CBF7-3C88-8E166A1C9562}"/>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5" name="Freeform 145">
                <a:extLst>
                  <a:ext uri="{FF2B5EF4-FFF2-40B4-BE49-F238E27FC236}">
                    <a16:creationId xmlns="" xmlns:a16="http://schemas.microsoft.com/office/drawing/2014/main" id="{8166112B-6D83-06E4-8224-6BEF2D437D19}"/>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6" name="Freeform 146">
                <a:extLst>
                  <a:ext uri="{FF2B5EF4-FFF2-40B4-BE49-F238E27FC236}">
                    <a16:creationId xmlns="" xmlns:a16="http://schemas.microsoft.com/office/drawing/2014/main" id="{A47EEBAD-6490-4F15-AC32-09828FDDFF07}"/>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7" name="Freeform 147">
                <a:extLst>
                  <a:ext uri="{FF2B5EF4-FFF2-40B4-BE49-F238E27FC236}">
                    <a16:creationId xmlns="" xmlns:a16="http://schemas.microsoft.com/office/drawing/2014/main" id="{1EA59E8C-0EFE-A975-848A-3F86E82C8F2F}"/>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8" name="Freeform 148">
                <a:extLst>
                  <a:ext uri="{FF2B5EF4-FFF2-40B4-BE49-F238E27FC236}">
                    <a16:creationId xmlns="" xmlns:a16="http://schemas.microsoft.com/office/drawing/2014/main" id="{E4C78A89-8FBF-0FBB-2B1C-0771F75E586C}"/>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9" name="Freeform 149">
                <a:extLst>
                  <a:ext uri="{FF2B5EF4-FFF2-40B4-BE49-F238E27FC236}">
                    <a16:creationId xmlns="" xmlns:a16="http://schemas.microsoft.com/office/drawing/2014/main" id="{68C5559C-D8AE-90C3-5676-903ED5A9DF6E}"/>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0" name="Freeform 150">
                <a:extLst>
                  <a:ext uri="{FF2B5EF4-FFF2-40B4-BE49-F238E27FC236}">
                    <a16:creationId xmlns="" xmlns:a16="http://schemas.microsoft.com/office/drawing/2014/main" id="{596BAD2C-461F-C50E-F14E-C245ACA5C097}"/>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1" name="Freeform 151">
                <a:extLst>
                  <a:ext uri="{FF2B5EF4-FFF2-40B4-BE49-F238E27FC236}">
                    <a16:creationId xmlns="" xmlns:a16="http://schemas.microsoft.com/office/drawing/2014/main" id="{BE0BE269-0161-BD78-12F4-D6D811DB3B24}"/>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2" name="Freeform 152">
                <a:extLst>
                  <a:ext uri="{FF2B5EF4-FFF2-40B4-BE49-F238E27FC236}">
                    <a16:creationId xmlns="" xmlns:a16="http://schemas.microsoft.com/office/drawing/2014/main" id="{BE44DF2A-C997-10A5-775E-B29A0974BB4D}"/>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3" name="Freeform 153">
                <a:extLst>
                  <a:ext uri="{FF2B5EF4-FFF2-40B4-BE49-F238E27FC236}">
                    <a16:creationId xmlns="" xmlns:a16="http://schemas.microsoft.com/office/drawing/2014/main" id="{EBDA0DCE-2FB3-CF1B-6681-E9DEB6438399}"/>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4" name="Freeform 154">
                <a:extLst>
                  <a:ext uri="{FF2B5EF4-FFF2-40B4-BE49-F238E27FC236}">
                    <a16:creationId xmlns="" xmlns:a16="http://schemas.microsoft.com/office/drawing/2014/main" id="{1E4C67DD-6FFA-F5E9-7FE8-04840D1CA5A7}"/>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5" name="Freeform 155">
                <a:extLst>
                  <a:ext uri="{FF2B5EF4-FFF2-40B4-BE49-F238E27FC236}">
                    <a16:creationId xmlns="" xmlns:a16="http://schemas.microsoft.com/office/drawing/2014/main" id="{4863A3A3-6654-FE77-368A-46E5E66CB59A}"/>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6" name="Freeform 156">
                <a:extLst>
                  <a:ext uri="{FF2B5EF4-FFF2-40B4-BE49-F238E27FC236}">
                    <a16:creationId xmlns="" xmlns:a16="http://schemas.microsoft.com/office/drawing/2014/main" id="{3CFCE2F2-696C-C68A-5CEB-734A11DC24F9}"/>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7" name="Freeform 157">
                <a:extLst>
                  <a:ext uri="{FF2B5EF4-FFF2-40B4-BE49-F238E27FC236}">
                    <a16:creationId xmlns="" xmlns:a16="http://schemas.microsoft.com/office/drawing/2014/main" id="{CA4A649E-FB2C-0B1E-8E17-D8CB75BD7241}"/>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8" name="Freeform 158">
                <a:extLst>
                  <a:ext uri="{FF2B5EF4-FFF2-40B4-BE49-F238E27FC236}">
                    <a16:creationId xmlns="" xmlns:a16="http://schemas.microsoft.com/office/drawing/2014/main" id="{31EB14DB-0529-3430-3375-5883E2112587}"/>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9" name="Freeform 159">
                <a:extLst>
                  <a:ext uri="{FF2B5EF4-FFF2-40B4-BE49-F238E27FC236}">
                    <a16:creationId xmlns="" xmlns:a16="http://schemas.microsoft.com/office/drawing/2014/main" id="{D41CF7AB-FE61-196E-49B7-6B1DC6232B19}"/>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0" name="Freeform 160">
                <a:extLst>
                  <a:ext uri="{FF2B5EF4-FFF2-40B4-BE49-F238E27FC236}">
                    <a16:creationId xmlns="" xmlns:a16="http://schemas.microsoft.com/office/drawing/2014/main" id="{27265A17-51BE-05E8-E668-1012BDE269FD}"/>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1" name="Freeform 161">
                <a:extLst>
                  <a:ext uri="{FF2B5EF4-FFF2-40B4-BE49-F238E27FC236}">
                    <a16:creationId xmlns="" xmlns:a16="http://schemas.microsoft.com/office/drawing/2014/main" id="{9209A5DA-1AC1-9E09-726B-9BB27B79D743}"/>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2" name="Freeform 162">
                <a:extLst>
                  <a:ext uri="{FF2B5EF4-FFF2-40B4-BE49-F238E27FC236}">
                    <a16:creationId xmlns="" xmlns:a16="http://schemas.microsoft.com/office/drawing/2014/main" id="{B6C38825-C921-B815-065D-182015B4D658}"/>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3" name="Freeform 163">
                <a:extLst>
                  <a:ext uri="{FF2B5EF4-FFF2-40B4-BE49-F238E27FC236}">
                    <a16:creationId xmlns="" xmlns:a16="http://schemas.microsoft.com/office/drawing/2014/main" id="{D6C1D783-69AC-8B96-6C2A-8B8A55A7C8C2}"/>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4" name="Freeform 164">
                <a:extLst>
                  <a:ext uri="{FF2B5EF4-FFF2-40B4-BE49-F238E27FC236}">
                    <a16:creationId xmlns="" xmlns:a16="http://schemas.microsoft.com/office/drawing/2014/main" id="{18DF4007-1937-0C66-48DF-86FDD9D5FFDA}"/>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5" name="Freeform 165">
                <a:extLst>
                  <a:ext uri="{FF2B5EF4-FFF2-40B4-BE49-F238E27FC236}">
                    <a16:creationId xmlns="" xmlns:a16="http://schemas.microsoft.com/office/drawing/2014/main" id="{6E2979F4-0171-2255-C9AD-B0C74A559F74}"/>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6" name="Freeform 166">
                <a:extLst>
                  <a:ext uri="{FF2B5EF4-FFF2-40B4-BE49-F238E27FC236}">
                    <a16:creationId xmlns="" xmlns:a16="http://schemas.microsoft.com/office/drawing/2014/main" id="{1B626A07-11F1-886D-C8BF-0905DD5E37F6}"/>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7" name="Freeform 167">
                <a:extLst>
                  <a:ext uri="{FF2B5EF4-FFF2-40B4-BE49-F238E27FC236}">
                    <a16:creationId xmlns="" xmlns:a16="http://schemas.microsoft.com/office/drawing/2014/main" id="{17803EAB-53BC-2BC6-3E9F-EA7953D4A586}"/>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8" name="Freeform 168">
                <a:extLst>
                  <a:ext uri="{FF2B5EF4-FFF2-40B4-BE49-F238E27FC236}">
                    <a16:creationId xmlns="" xmlns:a16="http://schemas.microsoft.com/office/drawing/2014/main" id="{85C35308-D556-C0FA-9FAD-77DF7F1FC561}"/>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9" name="Freeform 169">
                <a:extLst>
                  <a:ext uri="{FF2B5EF4-FFF2-40B4-BE49-F238E27FC236}">
                    <a16:creationId xmlns="" xmlns:a16="http://schemas.microsoft.com/office/drawing/2014/main" id="{1229078D-0B7F-3355-6090-CD64E87BF9FB}"/>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0" name="Freeform 170">
                <a:extLst>
                  <a:ext uri="{FF2B5EF4-FFF2-40B4-BE49-F238E27FC236}">
                    <a16:creationId xmlns="" xmlns:a16="http://schemas.microsoft.com/office/drawing/2014/main" id="{0074CC92-8124-8E73-0BF8-515CC6C0C2ED}"/>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1" name="Freeform 171">
                <a:extLst>
                  <a:ext uri="{FF2B5EF4-FFF2-40B4-BE49-F238E27FC236}">
                    <a16:creationId xmlns="" xmlns:a16="http://schemas.microsoft.com/office/drawing/2014/main" id="{2003409F-60D7-8CCD-A036-2D35DF8A7965}"/>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2" name="Freeform 172">
                <a:extLst>
                  <a:ext uri="{FF2B5EF4-FFF2-40B4-BE49-F238E27FC236}">
                    <a16:creationId xmlns="" xmlns:a16="http://schemas.microsoft.com/office/drawing/2014/main" id="{BFAFAE27-C703-4F09-F0CF-B4E31C12BBA5}"/>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3" name="Freeform 173">
                <a:extLst>
                  <a:ext uri="{FF2B5EF4-FFF2-40B4-BE49-F238E27FC236}">
                    <a16:creationId xmlns="" xmlns:a16="http://schemas.microsoft.com/office/drawing/2014/main" id="{7D37BD43-662D-FC07-4853-F45A017406AF}"/>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4" name="Freeform 174">
                <a:extLst>
                  <a:ext uri="{FF2B5EF4-FFF2-40B4-BE49-F238E27FC236}">
                    <a16:creationId xmlns="" xmlns:a16="http://schemas.microsoft.com/office/drawing/2014/main" id="{C38B2C78-3F86-50A3-6E0E-9A25FEDFF71A}"/>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5" name="Freeform 175">
                <a:extLst>
                  <a:ext uri="{FF2B5EF4-FFF2-40B4-BE49-F238E27FC236}">
                    <a16:creationId xmlns="" xmlns:a16="http://schemas.microsoft.com/office/drawing/2014/main" id="{CA127E41-C254-88CC-7788-E626C48D9E50}"/>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6" name="Freeform 176">
                <a:extLst>
                  <a:ext uri="{FF2B5EF4-FFF2-40B4-BE49-F238E27FC236}">
                    <a16:creationId xmlns="" xmlns:a16="http://schemas.microsoft.com/office/drawing/2014/main" id="{F7621299-844E-5C86-F7EA-4953E6CEF77D}"/>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7" name="Freeform 177">
                <a:extLst>
                  <a:ext uri="{FF2B5EF4-FFF2-40B4-BE49-F238E27FC236}">
                    <a16:creationId xmlns="" xmlns:a16="http://schemas.microsoft.com/office/drawing/2014/main" id="{3EF380FC-C052-C6DF-DA97-056E723F24F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8" name="Freeform 178">
                <a:extLst>
                  <a:ext uri="{FF2B5EF4-FFF2-40B4-BE49-F238E27FC236}">
                    <a16:creationId xmlns="" xmlns:a16="http://schemas.microsoft.com/office/drawing/2014/main" id="{61332C6D-E26E-3E4C-1BBF-B4AC6224CFC4}"/>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9" name="Freeform 179">
                <a:extLst>
                  <a:ext uri="{FF2B5EF4-FFF2-40B4-BE49-F238E27FC236}">
                    <a16:creationId xmlns="" xmlns:a16="http://schemas.microsoft.com/office/drawing/2014/main" id="{4D8657D5-F72C-461E-3B3F-A1B4A253CF31}"/>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0" name="Freeform 180">
                <a:extLst>
                  <a:ext uri="{FF2B5EF4-FFF2-40B4-BE49-F238E27FC236}">
                    <a16:creationId xmlns="" xmlns:a16="http://schemas.microsoft.com/office/drawing/2014/main" id="{4EF13F31-B8C7-86AF-B87F-85DA6D38D05B}"/>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1" name="Freeform 181">
                <a:extLst>
                  <a:ext uri="{FF2B5EF4-FFF2-40B4-BE49-F238E27FC236}">
                    <a16:creationId xmlns="" xmlns:a16="http://schemas.microsoft.com/office/drawing/2014/main" id="{2899F6E3-C231-2AA1-1879-5F6A08E9BC6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2" name="Freeform 182">
                <a:extLst>
                  <a:ext uri="{FF2B5EF4-FFF2-40B4-BE49-F238E27FC236}">
                    <a16:creationId xmlns="" xmlns:a16="http://schemas.microsoft.com/office/drawing/2014/main" id="{36747FAD-1D12-3E17-7B23-0BC10148A319}"/>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3" name="Freeform 183">
                <a:extLst>
                  <a:ext uri="{FF2B5EF4-FFF2-40B4-BE49-F238E27FC236}">
                    <a16:creationId xmlns="" xmlns:a16="http://schemas.microsoft.com/office/drawing/2014/main" id="{4E78630B-4DCF-1414-FD15-2E3C0B4F2A4E}"/>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4" name="Freeform 184">
                <a:extLst>
                  <a:ext uri="{FF2B5EF4-FFF2-40B4-BE49-F238E27FC236}">
                    <a16:creationId xmlns="" xmlns:a16="http://schemas.microsoft.com/office/drawing/2014/main" id="{333CAD16-CD95-E826-F8CB-5C26567FDD06}"/>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5" name="Freeform 185">
                <a:extLst>
                  <a:ext uri="{FF2B5EF4-FFF2-40B4-BE49-F238E27FC236}">
                    <a16:creationId xmlns="" xmlns:a16="http://schemas.microsoft.com/office/drawing/2014/main" id="{29188850-F55D-5F03-92C3-3D379546C46D}"/>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6" name="Freeform 186">
                <a:extLst>
                  <a:ext uri="{FF2B5EF4-FFF2-40B4-BE49-F238E27FC236}">
                    <a16:creationId xmlns="" xmlns:a16="http://schemas.microsoft.com/office/drawing/2014/main" id="{8A017F0A-06F5-7EFE-0A24-39972AF2DB20}"/>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7" name="Freeform 187">
                <a:extLst>
                  <a:ext uri="{FF2B5EF4-FFF2-40B4-BE49-F238E27FC236}">
                    <a16:creationId xmlns="" xmlns:a16="http://schemas.microsoft.com/office/drawing/2014/main" id="{4B007C7B-ADE3-8CB0-1369-16AC29429CCC}"/>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8" name="Freeform 188">
                <a:extLst>
                  <a:ext uri="{FF2B5EF4-FFF2-40B4-BE49-F238E27FC236}">
                    <a16:creationId xmlns="" xmlns:a16="http://schemas.microsoft.com/office/drawing/2014/main" id="{10F90450-2464-D677-ABF7-C1AC6F680544}"/>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9" name="Freeform 189">
                <a:extLst>
                  <a:ext uri="{FF2B5EF4-FFF2-40B4-BE49-F238E27FC236}">
                    <a16:creationId xmlns="" xmlns:a16="http://schemas.microsoft.com/office/drawing/2014/main" id="{3ED06902-AE4F-5DF7-4B3E-EC13053B5E3B}"/>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0" name="Freeform 190">
                <a:extLst>
                  <a:ext uri="{FF2B5EF4-FFF2-40B4-BE49-F238E27FC236}">
                    <a16:creationId xmlns="" xmlns:a16="http://schemas.microsoft.com/office/drawing/2014/main" id="{D93CB847-71EF-E67A-61EB-C0895525ABFD}"/>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1" name="Freeform 191">
                <a:extLst>
                  <a:ext uri="{FF2B5EF4-FFF2-40B4-BE49-F238E27FC236}">
                    <a16:creationId xmlns="" xmlns:a16="http://schemas.microsoft.com/office/drawing/2014/main" id="{74B2C806-3AC7-F186-3951-652BC63E53AC}"/>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2" name="Freeform 192">
                <a:extLst>
                  <a:ext uri="{FF2B5EF4-FFF2-40B4-BE49-F238E27FC236}">
                    <a16:creationId xmlns="" xmlns:a16="http://schemas.microsoft.com/office/drawing/2014/main" id="{AA4F2ED5-D975-8578-C476-508CF920D849}"/>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3" name="Freeform 193">
                <a:extLst>
                  <a:ext uri="{FF2B5EF4-FFF2-40B4-BE49-F238E27FC236}">
                    <a16:creationId xmlns="" xmlns:a16="http://schemas.microsoft.com/office/drawing/2014/main" id="{17157872-8EF8-6CC5-FE2C-D2C88E683DA1}"/>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4" name="Freeform 194">
                <a:extLst>
                  <a:ext uri="{FF2B5EF4-FFF2-40B4-BE49-F238E27FC236}">
                    <a16:creationId xmlns="" xmlns:a16="http://schemas.microsoft.com/office/drawing/2014/main" id="{6AAB6A9F-5C64-36B9-E44C-09B321D9AA8B}"/>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5" name="Freeform 195">
                <a:extLst>
                  <a:ext uri="{FF2B5EF4-FFF2-40B4-BE49-F238E27FC236}">
                    <a16:creationId xmlns="" xmlns:a16="http://schemas.microsoft.com/office/drawing/2014/main" id="{22B5E7F1-ADD4-A6B4-F4B2-89D076DE8BBE}"/>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6" name="Freeform 196">
                <a:extLst>
                  <a:ext uri="{FF2B5EF4-FFF2-40B4-BE49-F238E27FC236}">
                    <a16:creationId xmlns="" xmlns:a16="http://schemas.microsoft.com/office/drawing/2014/main" id="{CB66FB25-110C-5544-BEFD-CB9AD2D3010A}"/>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7" name="Freeform 197">
                <a:extLst>
                  <a:ext uri="{FF2B5EF4-FFF2-40B4-BE49-F238E27FC236}">
                    <a16:creationId xmlns="" xmlns:a16="http://schemas.microsoft.com/office/drawing/2014/main" id="{9CEE9C6D-A05A-4A24-2448-89A6FA9C741D}"/>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8" name="Freeform 198">
                <a:extLst>
                  <a:ext uri="{FF2B5EF4-FFF2-40B4-BE49-F238E27FC236}">
                    <a16:creationId xmlns="" xmlns:a16="http://schemas.microsoft.com/office/drawing/2014/main" id="{54EB393F-54B3-BA0D-7D12-0EC19BFFB730}"/>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9" name="Freeform 199">
                <a:extLst>
                  <a:ext uri="{FF2B5EF4-FFF2-40B4-BE49-F238E27FC236}">
                    <a16:creationId xmlns="" xmlns:a16="http://schemas.microsoft.com/office/drawing/2014/main" id="{6E97E102-A690-D50A-C5A8-B1E687508A0A}"/>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0" name="Freeform 200">
                <a:extLst>
                  <a:ext uri="{FF2B5EF4-FFF2-40B4-BE49-F238E27FC236}">
                    <a16:creationId xmlns="" xmlns:a16="http://schemas.microsoft.com/office/drawing/2014/main" id="{88600BB1-3FA7-CE85-44B8-FE48EB59F75E}"/>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1" name="Freeform 201">
                <a:extLst>
                  <a:ext uri="{FF2B5EF4-FFF2-40B4-BE49-F238E27FC236}">
                    <a16:creationId xmlns="" xmlns:a16="http://schemas.microsoft.com/office/drawing/2014/main" id="{19B99332-152A-7441-635B-17239102A8A9}"/>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2" name="Freeform 202">
                <a:extLst>
                  <a:ext uri="{FF2B5EF4-FFF2-40B4-BE49-F238E27FC236}">
                    <a16:creationId xmlns="" xmlns:a16="http://schemas.microsoft.com/office/drawing/2014/main" id="{98BE5BEA-9580-8240-94D0-F8EA6F9E7646}"/>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3" name="Freeform 203">
                <a:extLst>
                  <a:ext uri="{FF2B5EF4-FFF2-40B4-BE49-F238E27FC236}">
                    <a16:creationId xmlns="" xmlns:a16="http://schemas.microsoft.com/office/drawing/2014/main" id="{FE1CCA61-E0D2-77F1-9916-DAC82FDE35E4}"/>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4" name="Freeform 204">
                <a:extLst>
                  <a:ext uri="{FF2B5EF4-FFF2-40B4-BE49-F238E27FC236}">
                    <a16:creationId xmlns="" xmlns:a16="http://schemas.microsoft.com/office/drawing/2014/main" id="{8FAED053-13FB-2D50-C3BA-25CB630E5CC8}"/>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sp>
          <p:nvSpPr>
            <p:cNvPr id="15" name="Freeform 206">
              <a:extLst>
                <a:ext uri="{FF2B5EF4-FFF2-40B4-BE49-F238E27FC236}">
                  <a16:creationId xmlns="" xmlns:a16="http://schemas.microsoft.com/office/drawing/2014/main" id="{58768740-52C1-085C-78C0-DA181C12391C}"/>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 name="Freeform 207">
              <a:extLst>
                <a:ext uri="{FF2B5EF4-FFF2-40B4-BE49-F238E27FC236}">
                  <a16:creationId xmlns="" xmlns:a16="http://schemas.microsoft.com/office/drawing/2014/main" id="{2318D0E1-E40A-C72B-573E-A918D905BCCF}"/>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 name="Freeform 208">
              <a:extLst>
                <a:ext uri="{FF2B5EF4-FFF2-40B4-BE49-F238E27FC236}">
                  <a16:creationId xmlns="" xmlns:a16="http://schemas.microsoft.com/office/drawing/2014/main" id="{139935C8-2C9E-8809-DBF2-EC696B2DEFE7}"/>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 name="Freeform 209">
              <a:extLst>
                <a:ext uri="{FF2B5EF4-FFF2-40B4-BE49-F238E27FC236}">
                  <a16:creationId xmlns="" xmlns:a16="http://schemas.microsoft.com/office/drawing/2014/main" id="{9187C880-1E21-B95E-555B-72124C3CBB03}"/>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 name="Freeform 210">
              <a:extLst>
                <a:ext uri="{FF2B5EF4-FFF2-40B4-BE49-F238E27FC236}">
                  <a16:creationId xmlns="" xmlns:a16="http://schemas.microsoft.com/office/drawing/2014/main" id="{75B62047-22C6-12A0-630A-FAF13BDCF32D}"/>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 name="Freeform 211">
              <a:extLst>
                <a:ext uri="{FF2B5EF4-FFF2-40B4-BE49-F238E27FC236}">
                  <a16:creationId xmlns="" xmlns:a16="http://schemas.microsoft.com/office/drawing/2014/main" id="{057D7A94-F52D-85E5-EDEC-5B6A12891F7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 name="Freeform 212">
              <a:extLst>
                <a:ext uri="{FF2B5EF4-FFF2-40B4-BE49-F238E27FC236}">
                  <a16:creationId xmlns="" xmlns:a16="http://schemas.microsoft.com/office/drawing/2014/main" id="{29046992-B20B-1809-5259-D14B7154A4A6}"/>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 name="Freeform 213">
              <a:extLst>
                <a:ext uri="{FF2B5EF4-FFF2-40B4-BE49-F238E27FC236}">
                  <a16:creationId xmlns="" xmlns:a16="http://schemas.microsoft.com/office/drawing/2014/main" id="{C3C62608-716B-BF48-7D93-CB8D36A1B732}"/>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 name="Freeform 214">
              <a:extLst>
                <a:ext uri="{FF2B5EF4-FFF2-40B4-BE49-F238E27FC236}">
                  <a16:creationId xmlns="" xmlns:a16="http://schemas.microsoft.com/office/drawing/2014/main" id="{6C27F3E2-75D5-9F3C-3A2F-60AE83154D3B}"/>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 name="Freeform 215">
              <a:extLst>
                <a:ext uri="{FF2B5EF4-FFF2-40B4-BE49-F238E27FC236}">
                  <a16:creationId xmlns="" xmlns:a16="http://schemas.microsoft.com/office/drawing/2014/main" id="{D6BF77CE-7FDE-17C4-4832-BC490E1C82DC}"/>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 name="Freeform 216">
              <a:extLst>
                <a:ext uri="{FF2B5EF4-FFF2-40B4-BE49-F238E27FC236}">
                  <a16:creationId xmlns="" xmlns:a16="http://schemas.microsoft.com/office/drawing/2014/main" id="{C88ABECD-EB0F-1988-0172-555B7A4B4A4D}"/>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 name="Freeform 217">
              <a:extLst>
                <a:ext uri="{FF2B5EF4-FFF2-40B4-BE49-F238E27FC236}">
                  <a16:creationId xmlns="" xmlns:a16="http://schemas.microsoft.com/office/drawing/2014/main" id="{2619AA78-37F4-E2EE-1DB9-96B786733C1B}"/>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 name="Freeform 218">
              <a:extLst>
                <a:ext uri="{FF2B5EF4-FFF2-40B4-BE49-F238E27FC236}">
                  <a16:creationId xmlns="" xmlns:a16="http://schemas.microsoft.com/office/drawing/2014/main" id="{E76B7830-D6FC-4E43-69D0-7852B31B7C11}"/>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 name="Freeform 219">
              <a:extLst>
                <a:ext uri="{FF2B5EF4-FFF2-40B4-BE49-F238E27FC236}">
                  <a16:creationId xmlns="" xmlns:a16="http://schemas.microsoft.com/office/drawing/2014/main" id="{1E73341F-2B08-7B60-EB79-608569981A8F}"/>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 name="Freeform 220">
              <a:extLst>
                <a:ext uri="{FF2B5EF4-FFF2-40B4-BE49-F238E27FC236}">
                  <a16:creationId xmlns="" xmlns:a16="http://schemas.microsoft.com/office/drawing/2014/main" id="{55DCF88B-3C8F-2A8B-53C3-2E53FD2FF3CE}"/>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 name="Freeform 221">
              <a:extLst>
                <a:ext uri="{FF2B5EF4-FFF2-40B4-BE49-F238E27FC236}">
                  <a16:creationId xmlns="" xmlns:a16="http://schemas.microsoft.com/office/drawing/2014/main" id="{DEE4B1F6-1532-27E1-BA20-B3B8B881EE10}"/>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 name="Freeform 222">
              <a:extLst>
                <a:ext uri="{FF2B5EF4-FFF2-40B4-BE49-F238E27FC236}">
                  <a16:creationId xmlns="" xmlns:a16="http://schemas.microsoft.com/office/drawing/2014/main" id="{0E919B5A-D0DA-2703-D503-1B19F8D8FF9E}"/>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 name="Freeform 223">
              <a:extLst>
                <a:ext uri="{FF2B5EF4-FFF2-40B4-BE49-F238E27FC236}">
                  <a16:creationId xmlns="" xmlns:a16="http://schemas.microsoft.com/office/drawing/2014/main" id="{1AA5226F-5438-E779-4AE9-571B82A30A92}"/>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 name="Freeform 224">
              <a:extLst>
                <a:ext uri="{FF2B5EF4-FFF2-40B4-BE49-F238E27FC236}">
                  <a16:creationId xmlns="" xmlns:a16="http://schemas.microsoft.com/office/drawing/2014/main" id="{93285772-C2B4-19DB-9B74-99C1B0E6F401}"/>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 name="Freeform 225">
              <a:extLst>
                <a:ext uri="{FF2B5EF4-FFF2-40B4-BE49-F238E27FC236}">
                  <a16:creationId xmlns="" xmlns:a16="http://schemas.microsoft.com/office/drawing/2014/main" id="{F9D2F5DE-8849-1900-007C-814D68FF5B79}"/>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 name="Freeform 226">
              <a:extLst>
                <a:ext uri="{FF2B5EF4-FFF2-40B4-BE49-F238E27FC236}">
                  <a16:creationId xmlns="" xmlns:a16="http://schemas.microsoft.com/office/drawing/2014/main" id="{21B562FF-EBBE-4B86-812A-E17226522D5C}"/>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 name="Freeform 227">
              <a:extLst>
                <a:ext uri="{FF2B5EF4-FFF2-40B4-BE49-F238E27FC236}">
                  <a16:creationId xmlns="" xmlns:a16="http://schemas.microsoft.com/office/drawing/2014/main" id="{5EC8D9E3-F528-D530-0B71-3ECC2C3517E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 name="Freeform 228">
              <a:extLst>
                <a:ext uri="{FF2B5EF4-FFF2-40B4-BE49-F238E27FC236}">
                  <a16:creationId xmlns="" xmlns:a16="http://schemas.microsoft.com/office/drawing/2014/main" id="{F1D788AC-1308-087E-4FA5-0C1334E59CA2}"/>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 name="Freeform 229">
              <a:extLst>
                <a:ext uri="{FF2B5EF4-FFF2-40B4-BE49-F238E27FC236}">
                  <a16:creationId xmlns="" xmlns:a16="http://schemas.microsoft.com/office/drawing/2014/main" id="{90E6036A-DFD4-93FE-A7FF-9244BC127298}"/>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 name="Freeform 230">
              <a:extLst>
                <a:ext uri="{FF2B5EF4-FFF2-40B4-BE49-F238E27FC236}">
                  <a16:creationId xmlns="" xmlns:a16="http://schemas.microsoft.com/office/drawing/2014/main" id="{538767CF-2E3A-8ADC-B47D-D4E2A2D7F195}"/>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 name="Freeform 231">
              <a:extLst>
                <a:ext uri="{FF2B5EF4-FFF2-40B4-BE49-F238E27FC236}">
                  <a16:creationId xmlns="" xmlns:a16="http://schemas.microsoft.com/office/drawing/2014/main" id="{23B11973-93D2-3E20-D0E4-ABC60307B84E}"/>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 name="Freeform 232">
              <a:extLst>
                <a:ext uri="{FF2B5EF4-FFF2-40B4-BE49-F238E27FC236}">
                  <a16:creationId xmlns="" xmlns:a16="http://schemas.microsoft.com/office/drawing/2014/main" id="{1A30FD74-C061-AF4E-F54C-EAF1456356E4}"/>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 name="Freeform 233">
              <a:extLst>
                <a:ext uri="{FF2B5EF4-FFF2-40B4-BE49-F238E27FC236}">
                  <a16:creationId xmlns="" xmlns:a16="http://schemas.microsoft.com/office/drawing/2014/main" id="{890EC86A-E13C-328E-09D6-1A870932D4E7}"/>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 name="Freeform 234">
              <a:extLst>
                <a:ext uri="{FF2B5EF4-FFF2-40B4-BE49-F238E27FC236}">
                  <a16:creationId xmlns="" xmlns:a16="http://schemas.microsoft.com/office/drawing/2014/main" id="{6BC47F3C-3D1F-7F38-854B-882298844E96}"/>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 name="Freeform 235">
              <a:extLst>
                <a:ext uri="{FF2B5EF4-FFF2-40B4-BE49-F238E27FC236}">
                  <a16:creationId xmlns="" xmlns:a16="http://schemas.microsoft.com/office/drawing/2014/main" id="{9620DCEF-93C4-3F8F-B21B-4DFAD3532CDB}"/>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 name="Freeform 236">
              <a:extLst>
                <a:ext uri="{FF2B5EF4-FFF2-40B4-BE49-F238E27FC236}">
                  <a16:creationId xmlns="" xmlns:a16="http://schemas.microsoft.com/office/drawing/2014/main" id="{A34A7542-FEDB-9829-35E3-59D51825581B}"/>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 name="Freeform 237">
              <a:extLst>
                <a:ext uri="{FF2B5EF4-FFF2-40B4-BE49-F238E27FC236}">
                  <a16:creationId xmlns="" xmlns:a16="http://schemas.microsoft.com/office/drawing/2014/main" id="{3ABA49A5-3309-3BFC-8877-C9EE48E4BF1E}"/>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 name="Freeform 238">
              <a:extLst>
                <a:ext uri="{FF2B5EF4-FFF2-40B4-BE49-F238E27FC236}">
                  <a16:creationId xmlns="" xmlns:a16="http://schemas.microsoft.com/office/drawing/2014/main" id="{F3AF79D0-1253-B02F-0BB9-D8E84EC3EE41}"/>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 name="Freeform 239">
              <a:extLst>
                <a:ext uri="{FF2B5EF4-FFF2-40B4-BE49-F238E27FC236}">
                  <a16:creationId xmlns="" xmlns:a16="http://schemas.microsoft.com/office/drawing/2014/main" id="{6AE2D579-2B93-26D4-1391-E142055B83FE}"/>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 name="Freeform 240">
              <a:extLst>
                <a:ext uri="{FF2B5EF4-FFF2-40B4-BE49-F238E27FC236}">
                  <a16:creationId xmlns="" xmlns:a16="http://schemas.microsoft.com/office/drawing/2014/main" id="{E5FA3C6F-AADB-4091-65A0-D956112FC29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 name="Freeform 241">
              <a:extLst>
                <a:ext uri="{FF2B5EF4-FFF2-40B4-BE49-F238E27FC236}">
                  <a16:creationId xmlns="" xmlns:a16="http://schemas.microsoft.com/office/drawing/2014/main" id="{BDCA8D29-F15E-FE4C-F8CC-4BDD0D4A9AAE}"/>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 name="Freeform 242">
              <a:extLst>
                <a:ext uri="{FF2B5EF4-FFF2-40B4-BE49-F238E27FC236}">
                  <a16:creationId xmlns="" xmlns:a16="http://schemas.microsoft.com/office/drawing/2014/main" id="{A1BC1C7A-234A-E1D4-08C5-95D5CCAA7694}"/>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2" name="Freeform 243">
              <a:extLst>
                <a:ext uri="{FF2B5EF4-FFF2-40B4-BE49-F238E27FC236}">
                  <a16:creationId xmlns="" xmlns:a16="http://schemas.microsoft.com/office/drawing/2014/main" id="{0F4D5971-5E02-B3CF-3E4B-4E18C306E658}"/>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3" name="Freeform 244">
              <a:extLst>
                <a:ext uri="{FF2B5EF4-FFF2-40B4-BE49-F238E27FC236}">
                  <a16:creationId xmlns="" xmlns:a16="http://schemas.microsoft.com/office/drawing/2014/main" id="{3A57FF9C-58AB-0D3D-46BB-A151028A67C9}"/>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4" name="Freeform 245">
              <a:extLst>
                <a:ext uri="{FF2B5EF4-FFF2-40B4-BE49-F238E27FC236}">
                  <a16:creationId xmlns="" xmlns:a16="http://schemas.microsoft.com/office/drawing/2014/main" id="{E690D0C5-5FF6-DC1E-72E1-73B61C9CA781}"/>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5" name="Freeform 246">
              <a:extLst>
                <a:ext uri="{FF2B5EF4-FFF2-40B4-BE49-F238E27FC236}">
                  <a16:creationId xmlns="" xmlns:a16="http://schemas.microsoft.com/office/drawing/2014/main" id="{3334C98B-FE95-6778-4F0C-0E6FA1C3AC80}"/>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6" name="Freeform 247">
              <a:extLst>
                <a:ext uri="{FF2B5EF4-FFF2-40B4-BE49-F238E27FC236}">
                  <a16:creationId xmlns="" xmlns:a16="http://schemas.microsoft.com/office/drawing/2014/main" id="{A012DE83-9B0F-8026-C923-FD6AE971B50A}"/>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7" name="Freeform 248">
              <a:extLst>
                <a:ext uri="{FF2B5EF4-FFF2-40B4-BE49-F238E27FC236}">
                  <a16:creationId xmlns="" xmlns:a16="http://schemas.microsoft.com/office/drawing/2014/main" id="{C3761D04-E63F-AA30-6F79-CA193DF7E676}"/>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8" name="Freeform 249">
              <a:extLst>
                <a:ext uri="{FF2B5EF4-FFF2-40B4-BE49-F238E27FC236}">
                  <a16:creationId xmlns="" xmlns:a16="http://schemas.microsoft.com/office/drawing/2014/main" id="{E592FB41-F9EC-5669-71B2-EFBE7F8B937E}"/>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9" name="Freeform 250">
              <a:extLst>
                <a:ext uri="{FF2B5EF4-FFF2-40B4-BE49-F238E27FC236}">
                  <a16:creationId xmlns="" xmlns:a16="http://schemas.microsoft.com/office/drawing/2014/main" id="{CC54384F-10A8-6261-2EF1-84B293ADDE13}"/>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0" name="Freeform 251">
              <a:extLst>
                <a:ext uri="{FF2B5EF4-FFF2-40B4-BE49-F238E27FC236}">
                  <a16:creationId xmlns="" xmlns:a16="http://schemas.microsoft.com/office/drawing/2014/main" id="{B8ED55E7-B32A-30BE-5C8E-E275BB12BF9E}"/>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1" name="Freeform 252">
              <a:extLst>
                <a:ext uri="{FF2B5EF4-FFF2-40B4-BE49-F238E27FC236}">
                  <a16:creationId xmlns="" xmlns:a16="http://schemas.microsoft.com/office/drawing/2014/main" id="{E7F34C7C-9567-4251-A74E-D02EF16F9A43}"/>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2" name="Freeform 253">
              <a:extLst>
                <a:ext uri="{FF2B5EF4-FFF2-40B4-BE49-F238E27FC236}">
                  <a16:creationId xmlns="" xmlns:a16="http://schemas.microsoft.com/office/drawing/2014/main" id="{C0A806AE-D955-28EA-4967-1680AE4AB71F}"/>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3" name="Freeform 254">
              <a:extLst>
                <a:ext uri="{FF2B5EF4-FFF2-40B4-BE49-F238E27FC236}">
                  <a16:creationId xmlns="" xmlns:a16="http://schemas.microsoft.com/office/drawing/2014/main" id="{54DA04C2-31C0-E6EB-7150-DBA754CB6A2E}"/>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4" name="Freeform 255">
              <a:extLst>
                <a:ext uri="{FF2B5EF4-FFF2-40B4-BE49-F238E27FC236}">
                  <a16:creationId xmlns="" xmlns:a16="http://schemas.microsoft.com/office/drawing/2014/main" id="{E4FEE303-96A6-6A6D-4111-EB7BF157717F}"/>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5" name="Freeform 256">
              <a:extLst>
                <a:ext uri="{FF2B5EF4-FFF2-40B4-BE49-F238E27FC236}">
                  <a16:creationId xmlns="" xmlns:a16="http://schemas.microsoft.com/office/drawing/2014/main" id="{48A67910-D7BD-0770-17A9-CE13D92A0708}"/>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6" name="Freeform 257">
              <a:extLst>
                <a:ext uri="{FF2B5EF4-FFF2-40B4-BE49-F238E27FC236}">
                  <a16:creationId xmlns="" xmlns:a16="http://schemas.microsoft.com/office/drawing/2014/main" id="{1AD817F4-9E1F-78D3-2C67-C12E20FC0866}"/>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7" name="Freeform 258">
              <a:extLst>
                <a:ext uri="{FF2B5EF4-FFF2-40B4-BE49-F238E27FC236}">
                  <a16:creationId xmlns="" xmlns:a16="http://schemas.microsoft.com/office/drawing/2014/main" id="{11E17F6A-3253-C7CE-299D-135EB31C31E1}"/>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8" name="Freeform 259">
              <a:extLst>
                <a:ext uri="{FF2B5EF4-FFF2-40B4-BE49-F238E27FC236}">
                  <a16:creationId xmlns="" xmlns:a16="http://schemas.microsoft.com/office/drawing/2014/main" id="{3D55C85F-2927-1890-3565-13C679B9BAB7}"/>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9" name="Freeform 260">
              <a:extLst>
                <a:ext uri="{FF2B5EF4-FFF2-40B4-BE49-F238E27FC236}">
                  <a16:creationId xmlns="" xmlns:a16="http://schemas.microsoft.com/office/drawing/2014/main" id="{1199AE74-9FDC-AD25-DF63-E1743F41C0B1}"/>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0" name="Freeform 261">
              <a:extLst>
                <a:ext uri="{FF2B5EF4-FFF2-40B4-BE49-F238E27FC236}">
                  <a16:creationId xmlns="" xmlns:a16="http://schemas.microsoft.com/office/drawing/2014/main" id="{61F68F34-F0BA-5BA1-3175-155521DAA89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1" name="Freeform 262">
              <a:extLst>
                <a:ext uri="{FF2B5EF4-FFF2-40B4-BE49-F238E27FC236}">
                  <a16:creationId xmlns="" xmlns:a16="http://schemas.microsoft.com/office/drawing/2014/main" id="{205F867B-7E63-578E-0C7A-4457344D4F2E}"/>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2" name="Freeform 263">
              <a:extLst>
                <a:ext uri="{FF2B5EF4-FFF2-40B4-BE49-F238E27FC236}">
                  <a16:creationId xmlns="" xmlns:a16="http://schemas.microsoft.com/office/drawing/2014/main" id="{84AC2F61-8626-04EC-4989-200E748464A6}"/>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3" name="Freeform 264">
              <a:extLst>
                <a:ext uri="{FF2B5EF4-FFF2-40B4-BE49-F238E27FC236}">
                  <a16:creationId xmlns="" xmlns:a16="http://schemas.microsoft.com/office/drawing/2014/main" id="{C5FDE0F0-7A6A-DFB6-8711-685BB053F7A3}"/>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4" name="Freeform 265">
              <a:extLst>
                <a:ext uri="{FF2B5EF4-FFF2-40B4-BE49-F238E27FC236}">
                  <a16:creationId xmlns="" xmlns:a16="http://schemas.microsoft.com/office/drawing/2014/main" id="{FEE290D4-FA0E-6393-C4B9-FD8D71194FDB}"/>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5" name="Freeform 266">
              <a:extLst>
                <a:ext uri="{FF2B5EF4-FFF2-40B4-BE49-F238E27FC236}">
                  <a16:creationId xmlns="" xmlns:a16="http://schemas.microsoft.com/office/drawing/2014/main" id="{CCB30812-817E-CC5D-A854-00C8A1D26950}"/>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6" name="Freeform 267">
              <a:extLst>
                <a:ext uri="{FF2B5EF4-FFF2-40B4-BE49-F238E27FC236}">
                  <a16:creationId xmlns="" xmlns:a16="http://schemas.microsoft.com/office/drawing/2014/main" id="{2C8E0D60-0D88-4CC2-AA5F-C241798D159A}"/>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7" name="Freeform 268">
              <a:extLst>
                <a:ext uri="{FF2B5EF4-FFF2-40B4-BE49-F238E27FC236}">
                  <a16:creationId xmlns="" xmlns:a16="http://schemas.microsoft.com/office/drawing/2014/main" id="{C4AE2DE9-1A79-A61F-1DFC-04320586D004}"/>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8" name="Freeform 269">
              <a:extLst>
                <a:ext uri="{FF2B5EF4-FFF2-40B4-BE49-F238E27FC236}">
                  <a16:creationId xmlns="" xmlns:a16="http://schemas.microsoft.com/office/drawing/2014/main" id="{142168EC-E21C-F414-BF58-0379F69A1C39}"/>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9" name="Freeform 270">
              <a:extLst>
                <a:ext uri="{FF2B5EF4-FFF2-40B4-BE49-F238E27FC236}">
                  <a16:creationId xmlns="" xmlns:a16="http://schemas.microsoft.com/office/drawing/2014/main" id="{FFF9627D-CC3C-199D-06FF-4217CD7F322F}"/>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0" name="Freeform 271">
              <a:extLst>
                <a:ext uri="{FF2B5EF4-FFF2-40B4-BE49-F238E27FC236}">
                  <a16:creationId xmlns="" xmlns:a16="http://schemas.microsoft.com/office/drawing/2014/main" id="{989EB9F6-3EA2-53E6-B02A-A85893DD8533}"/>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1" name="Freeform 272">
              <a:extLst>
                <a:ext uri="{FF2B5EF4-FFF2-40B4-BE49-F238E27FC236}">
                  <a16:creationId xmlns="" xmlns:a16="http://schemas.microsoft.com/office/drawing/2014/main" id="{273FAAF9-34F4-CA3E-DE6C-33D307A1A5B1}"/>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2" name="Freeform 273">
              <a:extLst>
                <a:ext uri="{FF2B5EF4-FFF2-40B4-BE49-F238E27FC236}">
                  <a16:creationId xmlns="" xmlns:a16="http://schemas.microsoft.com/office/drawing/2014/main" id="{3EEC148F-16BA-E6DE-D78B-05862CF8E864}"/>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3" name="Freeform 274">
              <a:extLst>
                <a:ext uri="{FF2B5EF4-FFF2-40B4-BE49-F238E27FC236}">
                  <a16:creationId xmlns="" xmlns:a16="http://schemas.microsoft.com/office/drawing/2014/main" id="{42551DF2-ABCF-A50F-41E0-AD906824CE27}"/>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4" name="Freeform 275">
              <a:extLst>
                <a:ext uri="{FF2B5EF4-FFF2-40B4-BE49-F238E27FC236}">
                  <a16:creationId xmlns="" xmlns:a16="http://schemas.microsoft.com/office/drawing/2014/main" id="{CF747D8A-68D7-8D7D-F760-45373DFEEAC9}"/>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5" name="Freeform 276">
              <a:extLst>
                <a:ext uri="{FF2B5EF4-FFF2-40B4-BE49-F238E27FC236}">
                  <a16:creationId xmlns="" xmlns:a16="http://schemas.microsoft.com/office/drawing/2014/main" id="{09EF40F7-8965-DDCA-6427-B9598BC69E84}"/>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6" name="Freeform 277">
              <a:extLst>
                <a:ext uri="{FF2B5EF4-FFF2-40B4-BE49-F238E27FC236}">
                  <a16:creationId xmlns="" xmlns:a16="http://schemas.microsoft.com/office/drawing/2014/main" id="{79F28EC5-4007-09A3-008C-59E3C7241177}"/>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7" name="Freeform 278">
              <a:extLst>
                <a:ext uri="{FF2B5EF4-FFF2-40B4-BE49-F238E27FC236}">
                  <a16:creationId xmlns="" xmlns:a16="http://schemas.microsoft.com/office/drawing/2014/main" id="{1CCDD4EE-4860-9CBB-79D0-7CAB6F54DAE8}"/>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8" name="Freeform 279">
              <a:extLst>
                <a:ext uri="{FF2B5EF4-FFF2-40B4-BE49-F238E27FC236}">
                  <a16:creationId xmlns="" xmlns:a16="http://schemas.microsoft.com/office/drawing/2014/main" id="{DFD88CEC-75F0-5123-54AB-BE7F44A1B98C}"/>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9" name="Freeform 280">
              <a:extLst>
                <a:ext uri="{FF2B5EF4-FFF2-40B4-BE49-F238E27FC236}">
                  <a16:creationId xmlns="" xmlns:a16="http://schemas.microsoft.com/office/drawing/2014/main" id="{DFC83F7C-7237-3EF4-311C-39214806DA0D}"/>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0" name="Freeform 281">
              <a:extLst>
                <a:ext uri="{FF2B5EF4-FFF2-40B4-BE49-F238E27FC236}">
                  <a16:creationId xmlns="" xmlns:a16="http://schemas.microsoft.com/office/drawing/2014/main" id="{55E87F61-6ACE-8F86-A5C5-EBD3F3499061}"/>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1" name="Freeform 282">
              <a:extLst>
                <a:ext uri="{FF2B5EF4-FFF2-40B4-BE49-F238E27FC236}">
                  <a16:creationId xmlns="" xmlns:a16="http://schemas.microsoft.com/office/drawing/2014/main" id="{8D168AF3-6B36-9AC6-7957-A12A8356881D}"/>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2" name="Freeform 283">
              <a:extLst>
                <a:ext uri="{FF2B5EF4-FFF2-40B4-BE49-F238E27FC236}">
                  <a16:creationId xmlns="" xmlns:a16="http://schemas.microsoft.com/office/drawing/2014/main" id="{83B2AC09-F990-5CDC-3A26-4B008F9D35C8}"/>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3" name="Freeform 284">
              <a:extLst>
                <a:ext uri="{FF2B5EF4-FFF2-40B4-BE49-F238E27FC236}">
                  <a16:creationId xmlns="" xmlns:a16="http://schemas.microsoft.com/office/drawing/2014/main" id="{0CCF28C6-1C6C-76F4-7183-9C51179A2053}"/>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4" name="Freeform 285">
              <a:extLst>
                <a:ext uri="{FF2B5EF4-FFF2-40B4-BE49-F238E27FC236}">
                  <a16:creationId xmlns="" xmlns:a16="http://schemas.microsoft.com/office/drawing/2014/main" id="{F23BA06D-E280-02AF-5E37-B288B59F85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5" name="Freeform 286">
              <a:extLst>
                <a:ext uri="{FF2B5EF4-FFF2-40B4-BE49-F238E27FC236}">
                  <a16:creationId xmlns="" xmlns:a16="http://schemas.microsoft.com/office/drawing/2014/main" id="{2E4476BB-0C25-F1B8-1807-D6E87CAD4DB5}"/>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6" name="Freeform 287">
              <a:extLst>
                <a:ext uri="{FF2B5EF4-FFF2-40B4-BE49-F238E27FC236}">
                  <a16:creationId xmlns="" xmlns:a16="http://schemas.microsoft.com/office/drawing/2014/main" id="{4FA85441-4EE9-A090-E763-28DB918381F2}"/>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7" name="Freeform 288">
              <a:extLst>
                <a:ext uri="{FF2B5EF4-FFF2-40B4-BE49-F238E27FC236}">
                  <a16:creationId xmlns="" xmlns:a16="http://schemas.microsoft.com/office/drawing/2014/main" id="{05E84329-72BB-0500-FDE5-3E3A71D206D0}"/>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8" name="Freeform 289">
              <a:extLst>
                <a:ext uri="{FF2B5EF4-FFF2-40B4-BE49-F238E27FC236}">
                  <a16:creationId xmlns="" xmlns:a16="http://schemas.microsoft.com/office/drawing/2014/main" id="{E913023C-D1A3-334F-6AEC-060CAEC74252}"/>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9" name="Freeform 290">
              <a:extLst>
                <a:ext uri="{FF2B5EF4-FFF2-40B4-BE49-F238E27FC236}">
                  <a16:creationId xmlns="" xmlns:a16="http://schemas.microsoft.com/office/drawing/2014/main" id="{3F0B4F57-856C-1AC1-F6E3-D6D3622EE0DA}"/>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0" name="Freeform 291">
              <a:extLst>
                <a:ext uri="{FF2B5EF4-FFF2-40B4-BE49-F238E27FC236}">
                  <a16:creationId xmlns="" xmlns:a16="http://schemas.microsoft.com/office/drawing/2014/main" id="{51BC53F7-AAEB-9516-CC41-8B553792459C}"/>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1" name="Freeform 292">
              <a:extLst>
                <a:ext uri="{FF2B5EF4-FFF2-40B4-BE49-F238E27FC236}">
                  <a16:creationId xmlns="" xmlns:a16="http://schemas.microsoft.com/office/drawing/2014/main" id="{E3AEDC4C-B044-441D-B304-027E7D3B3884}"/>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2" name="Freeform 293">
              <a:extLst>
                <a:ext uri="{FF2B5EF4-FFF2-40B4-BE49-F238E27FC236}">
                  <a16:creationId xmlns="" xmlns:a16="http://schemas.microsoft.com/office/drawing/2014/main" id="{560DC3AD-907B-C4D8-9393-C91F482F14AD}"/>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3" name="Freeform 294">
              <a:extLst>
                <a:ext uri="{FF2B5EF4-FFF2-40B4-BE49-F238E27FC236}">
                  <a16:creationId xmlns="" xmlns:a16="http://schemas.microsoft.com/office/drawing/2014/main" id="{82C16D9D-45A2-3A79-302E-A209677476E5}"/>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4" name="Freeform 295">
              <a:extLst>
                <a:ext uri="{FF2B5EF4-FFF2-40B4-BE49-F238E27FC236}">
                  <a16:creationId xmlns="" xmlns:a16="http://schemas.microsoft.com/office/drawing/2014/main" id="{A06E57D1-517D-A825-073F-D44109B11A04}"/>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5" name="Freeform 296">
              <a:extLst>
                <a:ext uri="{FF2B5EF4-FFF2-40B4-BE49-F238E27FC236}">
                  <a16:creationId xmlns="" xmlns:a16="http://schemas.microsoft.com/office/drawing/2014/main" id="{CBA33FE6-C6B7-7B3D-5909-01143F8A2221}"/>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6" name="Freeform 297">
              <a:extLst>
                <a:ext uri="{FF2B5EF4-FFF2-40B4-BE49-F238E27FC236}">
                  <a16:creationId xmlns="" xmlns:a16="http://schemas.microsoft.com/office/drawing/2014/main" id="{6E8204D0-D761-4036-17C2-C11C8A6241F0}"/>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7" name="Freeform 298">
              <a:extLst>
                <a:ext uri="{FF2B5EF4-FFF2-40B4-BE49-F238E27FC236}">
                  <a16:creationId xmlns="" xmlns:a16="http://schemas.microsoft.com/office/drawing/2014/main" id="{87ADBBA6-3D9A-15CE-CFE5-750E05450019}"/>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8" name="Freeform 299">
              <a:extLst>
                <a:ext uri="{FF2B5EF4-FFF2-40B4-BE49-F238E27FC236}">
                  <a16:creationId xmlns="" xmlns:a16="http://schemas.microsoft.com/office/drawing/2014/main" id="{94D09AFE-4492-4F6E-BF5D-DBDEE8F707C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9" name="Freeform 300">
              <a:extLst>
                <a:ext uri="{FF2B5EF4-FFF2-40B4-BE49-F238E27FC236}">
                  <a16:creationId xmlns="" xmlns:a16="http://schemas.microsoft.com/office/drawing/2014/main" id="{E9D4C831-EBD4-4EDE-255C-57F46A9977C6}"/>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0" name="Freeform 301">
              <a:extLst>
                <a:ext uri="{FF2B5EF4-FFF2-40B4-BE49-F238E27FC236}">
                  <a16:creationId xmlns="" xmlns:a16="http://schemas.microsoft.com/office/drawing/2014/main" id="{76A87317-F5F4-BE96-D93D-D19C6002F85E}"/>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1" name="Freeform 302">
              <a:extLst>
                <a:ext uri="{FF2B5EF4-FFF2-40B4-BE49-F238E27FC236}">
                  <a16:creationId xmlns="" xmlns:a16="http://schemas.microsoft.com/office/drawing/2014/main" id="{4D1D48F5-E3EE-2923-4779-F376E0800868}"/>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2" name="Freeform 303">
              <a:extLst>
                <a:ext uri="{FF2B5EF4-FFF2-40B4-BE49-F238E27FC236}">
                  <a16:creationId xmlns="" xmlns:a16="http://schemas.microsoft.com/office/drawing/2014/main" id="{3A20BE01-AABA-3BC7-7475-B67611FDD017}"/>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3" name="Freeform 304">
              <a:extLst>
                <a:ext uri="{FF2B5EF4-FFF2-40B4-BE49-F238E27FC236}">
                  <a16:creationId xmlns="" xmlns:a16="http://schemas.microsoft.com/office/drawing/2014/main" id="{81B530AE-A436-F177-2E7F-018CAD16D5B6}"/>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4" name="Freeform 305">
              <a:extLst>
                <a:ext uri="{FF2B5EF4-FFF2-40B4-BE49-F238E27FC236}">
                  <a16:creationId xmlns="" xmlns:a16="http://schemas.microsoft.com/office/drawing/2014/main" id="{67BB51A9-07EF-60E9-1BEF-7C897C4AD5C5}"/>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sp>
        <p:nvSpPr>
          <p:cNvPr id="318" name="Rectangle 317">
            <a:extLst>
              <a:ext uri="{FF2B5EF4-FFF2-40B4-BE49-F238E27FC236}">
                <a16:creationId xmlns="" xmlns:a16="http://schemas.microsoft.com/office/drawing/2014/main" id="{7F5797F3-986B-D861-7669-C56A6734CADF}"/>
              </a:ext>
            </a:extLst>
          </p:cNvPr>
          <p:cNvSpPr/>
          <p:nvPr/>
        </p:nvSpPr>
        <p:spPr>
          <a:xfrm>
            <a:off x="4314595" y="2591848"/>
            <a:ext cx="3843647" cy="2123658"/>
          </a:xfrm>
          <a:prstGeom prst="rect">
            <a:avLst/>
          </a:prstGeom>
        </p:spPr>
        <p:txBody>
          <a:bodyPr wrap="square">
            <a:spAutoFit/>
          </a:bodyPr>
          <a:lstStyle/>
          <a:p>
            <a:pPr algn="ctr"/>
            <a:endParaRPr lang="en-US" sz="6600" b="1" dirty="0" smtClean="0">
              <a:solidFill>
                <a:srgbClr val="0070C0"/>
              </a:solidFill>
              <a:latin typeface="LNTH-LuoLuoNotangYuanTi 1" panose="020B0604020202020204" charset="-128"/>
              <a:ea typeface="LNTH-LuoLuoNotangYuanTi 1" panose="020B0604020202020204" charset="-128"/>
              <a:cs typeface="LNTH-LuoLuoNotangYuanTi 1" panose="020B0604020202020204" charset="-128"/>
            </a:endParaRPr>
          </a:p>
          <a:p>
            <a:pPr algn="ctr"/>
            <a:r>
              <a:rPr lang="en-US" sz="6600" b="1" dirty="0" smtClean="0">
                <a:solidFill>
                  <a:srgbClr val="0070C0"/>
                </a:solidFill>
                <a:latin typeface="LNTH-LuoLuoNotangYuanTi 1" panose="020B0604020202020204" charset="-128"/>
                <a:ea typeface="LNTH-LuoLuoNotangYuanTi 1" panose="020B0604020202020204" charset="-128"/>
                <a:cs typeface="LNTH-LuoLuoNotangYuanTi 1" panose="020B0604020202020204" charset="-128"/>
              </a:rPr>
              <a:t>KHỞI ĐỘNG</a:t>
            </a:r>
            <a:endParaRPr lang="en-US" sz="6600" b="1" dirty="0">
              <a:solidFill>
                <a:srgbClr val="0070C0"/>
              </a:solidFill>
              <a:latin typeface="LNTH-LuoLuoNotangYuanTi 1" panose="020B0604020202020204" charset="-128"/>
              <a:ea typeface="LNTH-LuoLuoNotangYuanTi 1" panose="020B0604020202020204" charset="-128"/>
              <a:cs typeface="LNTH-LuoLuoNotangYuanTi 1" panose="020B0604020202020204" charset="-128"/>
            </a:endParaRPr>
          </a:p>
        </p:txBody>
      </p:sp>
      <p:pic>
        <p:nvPicPr>
          <p:cNvPr id="317" name="图片 46">
            <a:extLst>
              <a:ext uri="{FF2B5EF4-FFF2-40B4-BE49-F238E27FC236}">
                <a16:creationId xmlns="" xmlns:a16="http://schemas.microsoft.com/office/drawing/2014/main" id="{28888CEE-F4A2-95A1-A26F-B9BA53968F53}"/>
              </a:ext>
            </a:extLst>
          </p:cNvPr>
          <p:cNvPicPr>
            <a:picLocks noChangeAspect="1"/>
          </p:cNvPicPr>
          <p:nvPr/>
        </p:nvPicPr>
        <p:blipFill rotWithShape="1">
          <a:blip r:embed="rId4"/>
          <a:srcRect t="48950" b="-1"/>
          <a:stretch>
            <a:fillRect/>
          </a:stretch>
        </p:blipFill>
        <p:spPr>
          <a:xfrm>
            <a:off x="-2705493" y="-1930"/>
            <a:ext cx="14915687" cy="933840"/>
          </a:xfrm>
          <a:prstGeom prst="rect">
            <a:avLst/>
          </a:prstGeom>
          <a:effectLst/>
        </p:spPr>
      </p:pic>
      <p:sp>
        <p:nvSpPr>
          <p:cNvPr id="2" name="Rectangle 1"/>
          <p:cNvSpPr/>
          <p:nvPr/>
        </p:nvSpPr>
        <p:spPr>
          <a:xfrm>
            <a:off x="640816" y="360608"/>
            <a:ext cx="10630191" cy="923330"/>
          </a:xfrm>
          <a:prstGeom prst="rect">
            <a:avLst/>
          </a:prstGeom>
          <a:noFill/>
        </p:spPr>
        <p:txBody>
          <a:bodyPr wrap="square" lIns="91440" tIns="45720" rIns="91440" bIns="45720">
            <a:spAutoFit/>
          </a:bodyPr>
          <a:lstStyle/>
          <a:p>
            <a:pPr algn="ct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Thứ</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Tư</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ngày</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17 </a:t>
            </a: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tháng</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12 </a:t>
            </a: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năm</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2025</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sp>
        <p:nvSpPr>
          <p:cNvPr id="3" name="TextBox 2"/>
          <p:cNvSpPr txBox="1"/>
          <p:nvPr/>
        </p:nvSpPr>
        <p:spPr>
          <a:xfrm>
            <a:off x="3388188" y="1283938"/>
            <a:ext cx="5394476" cy="1569660"/>
          </a:xfrm>
          <a:prstGeom prst="rect">
            <a:avLst/>
          </a:prstGeom>
          <a:noFill/>
        </p:spPr>
        <p:txBody>
          <a:bodyPr wrap="square" rtlCol="0">
            <a:spAutoFit/>
          </a:bodyPr>
          <a:lstStyle/>
          <a:p>
            <a:pPr algn="ctr"/>
            <a:r>
              <a:rPr lang="en-US" sz="4800" b="1" dirty="0" err="1" smtClean="0">
                <a:solidFill>
                  <a:srgbClr val="00B0F0"/>
                </a:solidFill>
                <a:latin typeface="Times New Roman" pitchFamily="18" charset="0"/>
                <a:cs typeface="Times New Roman" pitchFamily="18" charset="0"/>
              </a:rPr>
              <a:t>Tiếng</a:t>
            </a:r>
            <a:r>
              <a:rPr lang="en-US" sz="4800" b="1" dirty="0" smtClean="0">
                <a:solidFill>
                  <a:srgbClr val="00B0F0"/>
                </a:solidFill>
                <a:latin typeface="Times New Roman" pitchFamily="18" charset="0"/>
                <a:cs typeface="Times New Roman" pitchFamily="18" charset="0"/>
              </a:rPr>
              <a:t> </a:t>
            </a:r>
            <a:r>
              <a:rPr lang="en-US" sz="4800" b="1" dirty="0" err="1" smtClean="0">
                <a:solidFill>
                  <a:srgbClr val="00B0F0"/>
                </a:solidFill>
                <a:latin typeface="Times New Roman" pitchFamily="18" charset="0"/>
                <a:cs typeface="Times New Roman" pitchFamily="18" charset="0"/>
              </a:rPr>
              <a:t>Việt</a:t>
            </a:r>
            <a:r>
              <a:rPr lang="en-US" sz="4800" b="1" dirty="0" smtClean="0">
                <a:solidFill>
                  <a:srgbClr val="00B0F0"/>
                </a:solidFill>
                <a:latin typeface="Times New Roman" pitchFamily="18" charset="0"/>
                <a:cs typeface="Times New Roman" pitchFamily="18" charset="0"/>
              </a:rPr>
              <a:t/>
            </a:r>
            <a:br>
              <a:rPr lang="en-US" sz="4800" b="1" dirty="0" smtClean="0">
                <a:solidFill>
                  <a:srgbClr val="00B0F0"/>
                </a:solidFill>
                <a:latin typeface="Times New Roman" pitchFamily="18" charset="0"/>
                <a:cs typeface="Times New Roman" pitchFamily="18" charset="0"/>
              </a:rPr>
            </a:br>
            <a:r>
              <a:rPr lang="en-US" sz="4800" b="1" dirty="0" err="1" smtClean="0">
                <a:solidFill>
                  <a:srgbClr val="00B0F0"/>
                </a:solidFill>
                <a:latin typeface="Times New Roman" pitchFamily="18" charset="0"/>
                <a:cs typeface="Times New Roman" pitchFamily="18" charset="0"/>
              </a:rPr>
              <a:t>Sự</a:t>
            </a:r>
            <a:r>
              <a:rPr lang="en-US" sz="4800" b="1" dirty="0" smtClean="0">
                <a:solidFill>
                  <a:srgbClr val="00B0F0"/>
                </a:solidFill>
                <a:latin typeface="Times New Roman" pitchFamily="18" charset="0"/>
                <a:cs typeface="Times New Roman" pitchFamily="18" charset="0"/>
              </a:rPr>
              <a:t> </a:t>
            </a:r>
            <a:r>
              <a:rPr lang="en-US" sz="4800" b="1" dirty="0" err="1" smtClean="0">
                <a:solidFill>
                  <a:srgbClr val="00B0F0"/>
                </a:solidFill>
                <a:latin typeface="Times New Roman" pitchFamily="18" charset="0"/>
                <a:cs typeface="Times New Roman" pitchFamily="18" charset="0"/>
              </a:rPr>
              <a:t>tích</a:t>
            </a:r>
            <a:r>
              <a:rPr lang="en-US" sz="4800" b="1" dirty="0" smtClean="0">
                <a:solidFill>
                  <a:srgbClr val="00B0F0"/>
                </a:solidFill>
                <a:latin typeface="Times New Roman" pitchFamily="18" charset="0"/>
                <a:cs typeface="Times New Roman" pitchFamily="18" charset="0"/>
              </a:rPr>
              <a:t> </a:t>
            </a:r>
            <a:r>
              <a:rPr lang="en-US" sz="4800" b="1" dirty="0" err="1" smtClean="0">
                <a:solidFill>
                  <a:srgbClr val="00B0F0"/>
                </a:solidFill>
                <a:latin typeface="Times New Roman" pitchFamily="18" charset="0"/>
                <a:cs typeface="Times New Roman" pitchFamily="18" charset="0"/>
              </a:rPr>
              <a:t>cây</a:t>
            </a:r>
            <a:r>
              <a:rPr lang="en-US" sz="4800" b="1" dirty="0" smtClean="0">
                <a:solidFill>
                  <a:srgbClr val="00B0F0"/>
                </a:solidFill>
                <a:latin typeface="Times New Roman" pitchFamily="18" charset="0"/>
                <a:cs typeface="Times New Roman" pitchFamily="18" charset="0"/>
              </a:rPr>
              <a:t> </a:t>
            </a:r>
            <a:r>
              <a:rPr lang="en-US" sz="4800" b="1" dirty="0" err="1" smtClean="0">
                <a:solidFill>
                  <a:srgbClr val="00B0F0"/>
                </a:solidFill>
                <a:latin typeface="Times New Roman" pitchFamily="18" charset="0"/>
                <a:cs typeface="Times New Roman" pitchFamily="18" charset="0"/>
              </a:rPr>
              <a:t>vú</a:t>
            </a:r>
            <a:r>
              <a:rPr lang="en-US" sz="4800" b="1" dirty="0" smtClean="0">
                <a:solidFill>
                  <a:srgbClr val="00B0F0"/>
                </a:solidFill>
                <a:latin typeface="Times New Roman" pitchFamily="18" charset="0"/>
                <a:cs typeface="Times New Roman" pitchFamily="18" charset="0"/>
              </a:rPr>
              <a:t> </a:t>
            </a:r>
            <a:r>
              <a:rPr lang="en-US" sz="4800" b="1" dirty="0" err="1" smtClean="0">
                <a:solidFill>
                  <a:srgbClr val="00B0F0"/>
                </a:solidFill>
                <a:latin typeface="Times New Roman" pitchFamily="18" charset="0"/>
                <a:cs typeface="Times New Roman" pitchFamily="18" charset="0"/>
              </a:rPr>
              <a:t>sữa</a:t>
            </a:r>
            <a:endParaRPr lang="en-US" sz="4800" b="1"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117029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utoRev="1" fill="hold" nodeType="withEffect">
                                  <p:stCondLst>
                                    <p:cond delay="0"/>
                                  </p:stCondLst>
                                  <p:childTnLst>
                                    <p:animMotion origin="layout" path="M -3.54167E-6 -4.07407E-6 L 0.1819 -4.07407E-6 " pathEditMode="relative" rAng="0" ptsTypes="AA">
                                      <p:cBhvr>
                                        <p:cTn id="6" dur="4000" fill="hold"/>
                                        <p:tgtEl>
                                          <p:spTgt spid="317"/>
                                        </p:tgtEl>
                                        <p:attrNameLst>
                                          <p:attrName>ppt_x</p:attrName>
                                          <p:attrName>ppt_y</p:attrName>
                                        </p:attrNameLst>
                                      </p:cBhvr>
                                      <p:rCtr x="9089" y="0"/>
                                    </p:animMotion>
                                  </p:childTnLst>
                                </p:cTn>
                              </p:par>
                              <p:par>
                                <p:cTn id="7" presetID="53" presetClass="entr" presetSubtype="16" fill="hold" grpId="0" nodeType="withEffect">
                                  <p:stCondLst>
                                    <p:cond delay="0"/>
                                  </p:stCondLst>
                                  <p:childTnLst>
                                    <p:set>
                                      <p:cBhvr>
                                        <p:cTn id="8" dur="1" fill="hold">
                                          <p:stCondLst>
                                            <p:cond delay="0"/>
                                          </p:stCondLst>
                                        </p:cTn>
                                        <p:tgtEl>
                                          <p:spTgt spid="318"/>
                                        </p:tgtEl>
                                        <p:attrNameLst>
                                          <p:attrName>style.visibility</p:attrName>
                                        </p:attrNameLst>
                                      </p:cBhvr>
                                      <p:to>
                                        <p:strVal val="visible"/>
                                      </p:to>
                                    </p:set>
                                    <p:anim calcmode="lin" valueType="num">
                                      <p:cBhvr>
                                        <p:cTn id="9" dur="2000" fill="hold"/>
                                        <p:tgtEl>
                                          <p:spTgt spid="318"/>
                                        </p:tgtEl>
                                        <p:attrNameLst>
                                          <p:attrName>ppt_w</p:attrName>
                                        </p:attrNameLst>
                                      </p:cBhvr>
                                      <p:tavLst>
                                        <p:tav tm="0">
                                          <p:val>
                                            <p:fltVal val="0"/>
                                          </p:val>
                                        </p:tav>
                                        <p:tav tm="100000">
                                          <p:val>
                                            <p:strVal val="#ppt_w"/>
                                          </p:val>
                                        </p:tav>
                                      </p:tavLst>
                                    </p:anim>
                                    <p:anim calcmode="lin" valueType="num">
                                      <p:cBhvr>
                                        <p:cTn id="10" dur="2000" fill="hold"/>
                                        <p:tgtEl>
                                          <p:spTgt spid="318"/>
                                        </p:tgtEl>
                                        <p:attrNameLst>
                                          <p:attrName>ppt_h</p:attrName>
                                        </p:attrNameLst>
                                      </p:cBhvr>
                                      <p:tavLst>
                                        <p:tav tm="0">
                                          <p:val>
                                            <p:fltVal val="0"/>
                                          </p:val>
                                        </p:tav>
                                        <p:tav tm="100000">
                                          <p:val>
                                            <p:strVal val="#ppt_h"/>
                                          </p:val>
                                        </p:tav>
                                      </p:tavLst>
                                    </p:anim>
                                    <p:animEffect transition="in" filter="fade">
                                      <p:cBhvr>
                                        <p:cTn id="11" dur="2000"/>
                                        <p:tgtEl>
                                          <p:spTgt spid="318"/>
                                        </p:tgtEl>
                                      </p:cBhvr>
                                    </p:animEffect>
                                  </p:childTnLst>
                                </p:cTn>
                              </p:par>
                              <p:par>
                                <p:cTn id="12" presetID="6" presetClass="emph" presetSubtype="0" repeatCount="2000" accel="17300" decel="82600" autoRev="1" fill="hold" grpId="1" nodeType="withEffect">
                                  <p:stCondLst>
                                    <p:cond delay="2000"/>
                                  </p:stCondLst>
                                  <p:childTnLst>
                                    <p:animScale>
                                      <p:cBhvr>
                                        <p:cTn id="13" dur="1500" fill="hold"/>
                                        <p:tgtEl>
                                          <p:spTgt spid="31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p:bldP spid="31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 name="Picture 314" descr="A picture containing diagram&#10;&#10;Description automatically generated">
            <a:extLst>
              <a:ext uri="{FF2B5EF4-FFF2-40B4-BE49-F238E27FC236}">
                <a16:creationId xmlns="" xmlns:a16="http://schemas.microsoft.com/office/drawing/2014/main" id="{110D1980-439D-6C25-8825-A1D04BE873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504" y="1125619"/>
            <a:ext cx="9615803" cy="5145636"/>
          </a:xfrm>
          <a:prstGeom prst="rect">
            <a:avLst/>
          </a:prstGeom>
        </p:spPr>
      </p:pic>
      <p:sp>
        <p:nvSpPr>
          <p:cNvPr id="318" name="Rectangle 317">
            <a:extLst>
              <a:ext uri="{FF2B5EF4-FFF2-40B4-BE49-F238E27FC236}">
                <a16:creationId xmlns="" xmlns:a16="http://schemas.microsoft.com/office/drawing/2014/main" id="{7F5797F3-986B-D861-7669-C56A6734CADF}"/>
              </a:ext>
            </a:extLst>
          </p:cNvPr>
          <p:cNvSpPr/>
          <p:nvPr/>
        </p:nvSpPr>
        <p:spPr>
          <a:xfrm>
            <a:off x="2692541" y="1800341"/>
            <a:ext cx="7403647" cy="1754326"/>
          </a:xfrm>
          <a:prstGeom prst="rect">
            <a:avLst/>
          </a:prstGeom>
        </p:spPr>
        <p:txBody>
          <a:bodyPr wrap="square">
            <a:spAutoFit/>
          </a:bodyPr>
          <a:lstStyle/>
          <a:p>
            <a:pPr algn="ctr"/>
            <a:r>
              <a:rPr lang="en-US" sz="5400" b="1" dirty="0" smtClean="0"/>
              <a:t>TẠM BIỆT QUÝ THẦY CÔ VÀ CÁC EM HỌC SINH</a:t>
            </a:r>
            <a:endParaRPr lang="en-US" sz="5400" b="1" dirty="0"/>
          </a:p>
        </p:txBody>
      </p:sp>
      <p:pic>
        <p:nvPicPr>
          <p:cNvPr id="317" name="图片 46">
            <a:extLst>
              <a:ext uri="{FF2B5EF4-FFF2-40B4-BE49-F238E27FC236}">
                <a16:creationId xmlns="" xmlns:a16="http://schemas.microsoft.com/office/drawing/2014/main" id="{28888CEE-F4A2-95A1-A26F-B9BA53968F53}"/>
              </a:ext>
            </a:extLst>
          </p:cNvPr>
          <p:cNvPicPr>
            <a:picLocks noChangeAspect="1"/>
          </p:cNvPicPr>
          <p:nvPr/>
        </p:nvPicPr>
        <p:blipFill rotWithShape="1">
          <a:blip r:embed="rId3"/>
          <a:srcRect t="48950" b="-1"/>
          <a:stretch>
            <a:fillRect/>
          </a:stretch>
        </p:blipFill>
        <p:spPr>
          <a:xfrm>
            <a:off x="-2705493" y="-1930"/>
            <a:ext cx="14915687" cy="933840"/>
          </a:xfrm>
          <a:prstGeom prst="rect">
            <a:avLst/>
          </a:prstGeom>
          <a:effectLst/>
        </p:spPr>
      </p:pic>
      <p:pic>
        <p:nvPicPr>
          <p:cNvPr id="319" name="Picture 318">
            <a:extLst>
              <a:ext uri="{FF2B5EF4-FFF2-40B4-BE49-F238E27FC236}">
                <a16:creationId xmlns="" xmlns:a16="http://schemas.microsoft.com/office/drawing/2014/main" id="{05193BB5-4C7B-2389-EDEF-48A9ABCC6865}"/>
              </a:ext>
            </a:extLst>
          </p:cNvPr>
          <p:cNvPicPr>
            <a:picLocks noChangeAspect="1"/>
          </p:cNvPicPr>
          <p:nvPr/>
        </p:nvPicPr>
        <p:blipFill>
          <a:blip r:embed="rId4"/>
          <a:stretch>
            <a:fillRect/>
          </a:stretch>
        </p:blipFill>
        <p:spPr>
          <a:xfrm>
            <a:off x="2820157" y="3198804"/>
            <a:ext cx="7843911" cy="3563933"/>
          </a:xfrm>
          <a:prstGeom prst="rect">
            <a:avLst/>
          </a:prstGeom>
        </p:spPr>
      </p:pic>
      <p:grpSp>
        <p:nvGrpSpPr>
          <p:cNvPr id="13" name="Group 4">
            <a:extLst>
              <a:ext uri="{FF2B5EF4-FFF2-40B4-BE49-F238E27FC236}">
                <a16:creationId xmlns="" xmlns:a16="http://schemas.microsoft.com/office/drawing/2014/main" id="{F33A6D12-16E7-C509-5BE3-A2A4F94DB3F6}"/>
              </a:ext>
            </a:extLst>
          </p:cNvPr>
          <p:cNvGrpSpPr>
            <a:grpSpLocks noChangeAspect="1"/>
          </p:cNvGrpSpPr>
          <p:nvPr/>
        </p:nvGrpSpPr>
        <p:grpSpPr bwMode="auto">
          <a:xfrm>
            <a:off x="-193088" y="5515199"/>
            <a:ext cx="12831097" cy="1340263"/>
            <a:chOff x="0" y="1761"/>
            <a:chExt cx="7678" cy="802"/>
          </a:xfrm>
        </p:grpSpPr>
        <p:grpSp>
          <p:nvGrpSpPr>
            <p:cNvPr id="14" name="Group 205">
              <a:extLst>
                <a:ext uri="{FF2B5EF4-FFF2-40B4-BE49-F238E27FC236}">
                  <a16:creationId xmlns="" xmlns:a16="http://schemas.microsoft.com/office/drawing/2014/main" id="{B0332EE3-4C79-44A4-39F5-74C2455AF524}"/>
                </a:ext>
              </a:extLst>
            </p:cNvPr>
            <p:cNvGrpSpPr>
              <a:grpSpLocks/>
            </p:cNvGrpSpPr>
            <p:nvPr/>
          </p:nvGrpSpPr>
          <p:grpSpPr bwMode="auto">
            <a:xfrm>
              <a:off x="0" y="1761"/>
              <a:ext cx="7678" cy="802"/>
              <a:chOff x="0" y="1761"/>
              <a:chExt cx="7678" cy="802"/>
            </a:xfrm>
          </p:grpSpPr>
          <p:sp>
            <p:nvSpPr>
              <p:cNvPr id="115" name="Freeform 5">
                <a:extLst>
                  <a:ext uri="{FF2B5EF4-FFF2-40B4-BE49-F238E27FC236}">
                    <a16:creationId xmlns="" xmlns:a16="http://schemas.microsoft.com/office/drawing/2014/main" id="{FBBB3B37-67D3-3921-5ABD-EBC90C3D886A}"/>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6" name="Freeform 6">
                <a:extLst>
                  <a:ext uri="{FF2B5EF4-FFF2-40B4-BE49-F238E27FC236}">
                    <a16:creationId xmlns="" xmlns:a16="http://schemas.microsoft.com/office/drawing/2014/main" id="{86114C47-9BB5-AF58-3EE1-286FBDB3587A}"/>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7" name="Rectangle 7">
                <a:extLst>
                  <a:ext uri="{FF2B5EF4-FFF2-40B4-BE49-F238E27FC236}">
                    <a16:creationId xmlns="" xmlns:a16="http://schemas.microsoft.com/office/drawing/2014/main" id="{AD39EE25-93F8-37B8-25D1-1A7FDDBE3678}"/>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8" name="Freeform 8">
                <a:extLst>
                  <a:ext uri="{FF2B5EF4-FFF2-40B4-BE49-F238E27FC236}">
                    <a16:creationId xmlns="" xmlns:a16="http://schemas.microsoft.com/office/drawing/2014/main" id="{A1251EB2-62E7-E3B3-83E3-39E91B55C528}"/>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9" name="Freeform 9">
                <a:extLst>
                  <a:ext uri="{FF2B5EF4-FFF2-40B4-BE49-F238E27FC236}">
                    <a16:creationId xmlns="" xmlns:a16="http://schemas.microsoft.com/office/drawing/2014/main" id="{B7FD1792-3369-5AC4-C9A1-20C1A88663A6}"/>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0" name="Freeform 10">
                <a:extLst>
                  <a:ext uri="{FF2B5EF4-FFF2-40B4-BE49-F238E27FC236}">
                    <a16:creationId xmlns="" xmlns:a16="http://schemas.microsoft.com/office/drawing/2014/main" id="{F2B47D04-E3CB-DF8F-E79C-BD447FECFE1C}"/>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1" name="Rectangle 11">
                <a:extLst>
                  <a:ext uri="{FF2B5EF4-FFF2-40B4-BE49-F238E27FC236}">
                    <a16:creationId xmlns="" xmlns:a16="http://schemas.microsoft.com/office/drawing/2014/main" id="{B4F21667-42B0-D369-8A99-19DB2E74DF54}"/>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2" name="Freeform 12">
                <a:extLst>
                  <a:ext uri="{FF2B5EF4-FFF2-40B4-BE49-F238E27FC236}">
                    <a16:creationId xmlns="" xmlns:a16="http://schemas.microsoft.com/office/drawing/2014/main" id="{03C67C41-3BAE-F392-D2C7-1791BEF5E91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3" name="Freeform 13">
                <a:extLst>
                  <a:ext uri="{FF2B5EF4-FFF2-40B4-BE49-F238E27FC236}">
                    <a16:creationId xmlns="" xmlns:a16="http://schemas.microsoft.com/office/drawing/2014/main" id="{4952BB90-766F-2D6A-C7F0-48675FB0963A}"/>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4" name="Freeform 14">
                <a:extLst>
                  <a:ext uri="{FF2B5EF4-FFF2-40B4-BE49-F238E27FC236}">
                    <a16:creationId xmlns="" xmlns:a16="http://schemas.microsoft.com/office/drawing/2014/main" id="{2FF5BAC0-01EC-8585-54C4-5C3B4ECD50AB}"/>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5" name="Rectangle 15">
                <a:extLst>
                  <a:ext uri="{FF2B5EF4-FFF2-40B4-BE49-F238E27FC236}">
                    <a16:creationId xmlns="" xmlns:a16="http://schemas.microsoft.com/office/drawing/2014/main" id="{FDDF8373-021B-C810-6A6A-37DB97B40BA0}"/>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6" name="Freeform 16">
                <a:extLst>
                  <a:ext uri="{FF2B5EF4-FFF2-40B4-BE49-F238E27FC236}">
                    <a16:creationId xmlns="" xmlns:a16="http://schemas.microsoft.com/office/drawing/2014/main" id="{1C9A4554-6760-1D1E-D00B-F23751AD2EFA}"/>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7" name="Freeform 17">
                <a:extLst>
                  <a:ext uri="{FF2B5EF4-FFF2-40B4-BE49-F238E27FC236}">
                    <a16:creationId xmlns="" xmlns:a16="http://schemas.microsoft.com/office/drawing/2014/main" id="{E7562CE3-94AF-AEA4-D325-F6329D2A83BE}"/>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8" name="Freeform 18">
                <a:extLst>
                  <a:ext uri="{FF2B5EF4-FFF2-40B4-BE49-F238E27FC236}">
                    <a16:creationId xmlns="" xmlns:a16="http://schemas.microsoft.com/office/drawing/2014/main" id="{1120197B-56AD-9CDD-C0C1-7EB8E2525E9B}"/>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9" name="Rectangle 19">
                <a:extLst>
                  <a:ext uri="{FF2B5EF4-FFF2-40B4-BE49-F238E27FC236}">
                    <a16:creationId xmlns="" xmlns:a16="http://schemas.microsoft.com/office/drawing/2014/main" id="{7D2C4F90-CD93-AEF7-BC99-973DEE83A968}"/>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0" name="Freeform 20">
                <a:extLst>
                  <a:ext uri="{FF2B5EF4-FFF2-40B4-BE49-F238E27FC236}">
                    <a16:creationId xmlns="" xmlns:a16="http://schemas.microsoft.com/office/drawing/2014/main" id="{AD7BBD99-8CD4-DE33-EA56-2802945B106B}"/>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1" name="Freeform 21">
                <a:extLst>
                  <a:ext uri="{FF2B5EF4-FFF2-40B4-BE49-F238E27FC236}">
                    <a16:creationId xmlns="" xmlns:a16="http://schemas.microsoft.com/office/drawing/2014/main" id="{3FDFD539-8668-9C45-F663-DFFFD85FD0E1}"/>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2" name="Freeform 22">
                <a:extLst>
                  <a:ext uri="{FF2B5EF4-FFF2-40B4-BE49-F238E27FC236}">
                    <a16:creationId xmlns="" xmlns:a16="http://schemas.microsoft.com/office/drawing/2014/main" id="{57182299-27F4-08A5-8D3D-69EB6DB2F281}"/>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3" name="Rectangle 23">
                <a:extLst>
                  <a:ext uri="{FF2B5EF4-FFF2-40B4-BE49-F238E27FC236}">
                    <a16:creationId xmlns="" xmlns:a16="http://schemas.microsoft.com/office/drawing/2014/main" id="{E58874F6-00A8-7EBD-393D-1EE34D59D207}"/>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4" name="Freeform 24">
                <a:extLst>
                  <a:ext uri="{FF2B5EF4-FFF2-40B4-BE49-F238E27FC236}">
                    <a16:creationId xmlns="" xmlns:a16="http://schemas.microsoft.com/office/drawing/2014/main" id="{48AB92E8-6BA1-E865-525B-BAB2B6239AAB}"/>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5" name="Rectangle 25">
                <a:extLst>
                  <a:ext uri="{FF2B5EF4-FFF2-40B4-BE49-F238E27FC236}">
                    <a16:creationId xmlns="" xmlns:a16="http://schemas.microsoft.com/office/drawing/2014/main" id="{13863E29-7019-DE4A-580F-A1EEA5607201}"/>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6" name="Oval 26">
                <a:extLst>
                  <a:ext uri="{FF2B5EF4-FFF2-40B4-BE49-F238E27FC236}">
                    <a16:creationId xmlns="" xmlns:a16="http://schemas.microsoft.com/office/drawing/2014/main" id="{0298B111-0A6B-E22D-A7B2-2793EF6E818C}"/>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7" name="Freeform 27">
                <a:extLst>
                  <a:ext uri="{FF2B5EF4-FFF2-40B4-BE49-F238E27FC236}">
                    <a16:creationId xmlns="" xmlns:a16="http://schemas.microsoft.com/office/drawing/2014/main" id="{FE944F50-1984-E1CF-6D87-9490FF1B75FA}"/>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8" name="Freeform 28">
                <a:extLst>
                  <a:ext uri="{FF2B5EF4-FFF2-40B4-BE49-F238E27FC236}">
                    <a16:creationId xmlns="" xmlns:a16="http://schemas.microsoft.com/office/drawing/2014/main" id="{7E81588B-14B8-7BD5-A018-92CEC0761E2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9" name="Rectangle 29">
                <a:extLst>
                  <a:ext uri="{FF2B5EF4-FFF2-40B4-BE49-F238E27FC236}">
                    <a16:creationId xmlns="" xmlns:a16="http://schemas.microsoft.com/office/drawing/2014/main" id="{1E01E03D-3825-DD71-1585-C15418D6AC1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0" name="Oval 30">
                <a:extLst>
                  <a:ext uri="{FF2B5EF4-FFF2-40B4-BE49-F238E27FC236}">
                    <a16:creationId xmlns="" xmlns:a16="http://schemas.microsoft.com/office/drawing/2014/main" id="{761BA2E6-7439-36D9-AA93-EEC1AEFC8FE0}"/>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1" name="Freeform 31">
                <a:extLst>
                  <a:ext uri="{FF2B5EF4-FFF2-40B4-BE49-F238E27FC236}">
                    <a16:creationId xmlns="" xmlns:a16="http://schemas.microsoft.com/office/drawing/2014/main" id="{3AC8E6A1-98D7-31B2-F09B-6A7621322ACD}"/>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2" name="Freeform 32">
                <a:extLst>
                  <a:ext uri="{FF2B5EF4-FFF2-40B4-BE49-F238E27FC236}">
                    <a16:creationId xmlns="" xmlns:a16="http://schemas.microsoft.com/office/drawing/2014/main" id="{37B30B9F-6CB1-44A3-5A8A-984AB000780F}"/>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3" name="Rectangle 33">
                <a:extLst>
                  <a:ext uri="{FF2B5EF4-FFF2-40B4-BE49-F238E27FC236}">
                    <a16:creationId xmlns="" xmlns:a16="http://schemas.microsoft.com/office/drawing/2014/main" id="{6FBE2538-E93E-BEC9-B6EE-51922A417633}"/>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4" name="Oval 34">
                <a:extLst>
                  <a:ext uri="{FF2B5EF4-FFF2-40B4-BE49-F238E27FC236}">
                    <a16:creationId xmlns="" xmlns:a16="http://schemas.microsoft.com/office/drawing/2014/main" id="{1B229359-FD86-5A85-49C5-C44E7F5AEE44}"/>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5" name="Freeform 35">
                <a:extLst>
                  <a:ext uri="{FF2B5EF4-FFF2-40B4-BE49-F238E27FC236}">
                    <a16:creationId xmlns="" xmlns:a16="http://schemas.microsoft.com/office/drawing/2014/main" id="{C1BA761B-3155-E9A9-19CF-8785035B842D}"/>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6" name="Freeform 36">
                <a:extLst>
                  <a:ext uri="{FF2B5EF4-FFF2-40B4-BE49-F238E27FC236}">
                    <a16:creationId xmlns="" xmlns:a16="http://schemas.microsoft.com/office/drawing/2014/main" id="{694BEFA1-6EBF-220D-A9BE-26DA73F64726}"/>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7" name="Rectangle 37">
                <a:extLst>
                  <a:ext uri="{FF2B5EF4-FFF2-40B4-BE49-F238E27FC236}">
                    <a16:creationId xmlns="" xmlns:a16="http://schemas.microsoft.com/office/drawing/2014/main" id="{F3CF1A68-BF53-3383-0F69-B661A1281EBE}"/>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8" name="Oval 38">
                <a:extLst>
                  <a:ext uri="{FF2B5EF4-FFF2-40B4-BE49-F238E27FC236}">
                    <a16:creationId xmlns="" xmlns:a16="http://schemas.microsoft.com/office/drawing/2014/main" id="{5DBF3669-C150-8750-ADBE-4D6E60DC44DC}"/>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9" name="Freeform 39">
                <a:extLst>
                  <a:ext uri="{FF2B5EF4-FFF2-40B4-BE49-F238E27FC236}">
                    <a16:creationId xmlns="" xmlns:a16="http://schemas.microsoft.com/office/drawing/2014/main" id="{85CAD5DA-8B9D-ADC7-DE80-D883831FB0DE}"/>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0" name="Freeform 40">
                <a:extLst>
                  <a:ext uri="{FF2B5EF4-FFF2-40B4-BE49-F238E27FC236}">
                    <a16:creationId xmlns="" xmlns:a16="http://schemas.microsoft.com/office/drawing/2014/main" id="{1D8723D1-57EE-8234-C456-C4AADE47AD30}"/>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1" name="Freeform 41">
                <a:extLst>
                  <a:ext uri="{FF2B5EF4-FFF2-40B4-BE49-F238E27FC236}">
                    <a16:creationId xmlns="" xmlns:a16="http://schemas.microsoft.com/office/drawing/2014/main" id="{8A3E0E9B-CDE4-F18E-61FE-4C1EDE3EABC6}"/>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2" name="Freeform 42">
                <a:extLst>
                  <a:ext uri="{FF2B5EF4-FFF2-40B4-BE49-F238E27FC236}">
                    <a16:creationId xmlns="" xmlns:a16="http://schemas.microsoft.com/office/drawing/2014/main" id="{EFA77297-A1B0-731B-160C-B63298569AE3}"/>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3" name="Freeform 43">
                <a:extLst>
                  <a:ext uri="{FF2B5EF4-FFF2-40B4-BE49-F238E27FC236}">
                    <a16:creationId xmlns="" xmlns:a16="http://schemas.microsoft.com/office/drawing/2014/main" id="{B2790466-C22C-A048-7548-522191A3CAA3}"/>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4" name="Freeform 44">
                <a:extLst>
                  <a:ext uri="{FF2B5EF4-FFF2-40B4-BE49-F238E27FC236}">
                    <a16:creationId xmlns="" xmlns:a16="http://schemas.microsoft.com/office/drawing/2014/main" id="{65B96A75-1A55-6C0A-AE43-C9A6267D320E}"/>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5" name="Freeform 45">
                <a:extLst>
                  <a:ext uri="{FF2B5EF4-FFF2-40B4-BE49-F238E27FC236}">
                    <a16:creationId xmlns="" xmlns:a16="http://schemas.microsoft.com/office/drawing/2014/main" id="{935AE139-984A-A684-0012-489DF1DCC427}"/>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6" name="Freeform 46">
                <a:extLst>
                  <a:ext uri="{FF2B5EF4-FFF2-40B4-BE49-F238E27FC236}">
                    <a16:creationId xmlns="" xmlns:a16="http://schemas.microsoft.com/office/drawing/2014/main" id="{0C1D12D2-56B8-A988-F5D4-E1EF1F09F1CE}"/>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7" name="Rectangle 47">
                <a:extLst>
                  <a:ext uri="{FF2B5EF4-FFF2-40B4-BE49-F238E27FC236}">
                    <a16:creationId xmlns="" xmlns:a16="http://schemas.microsoft.com/office/drawing/2014/main" id="{323D4F44-3A73-1E0B-E5AA-5C8FFF823AA3}"/>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8" name="Oval 48">
                <a:extLst>
                  <a:ext uri="{FF2B5EF4-FFF2-40B4-BE49-F238E27FC236}">
                    <a16:creationId xmlns="" xmlns:a16="http://schemas.microsoft.com/office/drawing/2014/main" id="{8ABABC2A-A314-1F97-EE91-BB68FB3F8146}"/>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9" name="Freeform 49">
                <a:extLst>
                  <a:ext uri="{FF2B5EF4-FFF2-40B4-BE49-F238E27FC236}">
                    <a16:creationId xmlns="" xmlns:a16="http://schemas.microsoft.com/office/drawing/2014/main" id="{FE80FE5F-56DF-2457-C50D-FB5AEC47907F}"/>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0" name="Freeform 50">
                <a:extLst>
                  <a:ext uri="{FF2B5EF4-FFF2-40B4-BE49-F238E27FC236}">
                    <a16:creationId xmlns="" xmlns:a16="http://schemas.microsoft.com/office/drawing/2014/main" id="{75FA0D7D-44D0-E08B-EF3E-FCA49BB6D86F}"/>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1" name="Freeform 51">
                <a:extLst>
                  <a:ext uri="{FF2B5EF4-FFF2-40B4-BE49-F238E27FC236}">
                    <a16:creationId xmlns="" xmlns:a16="http://schemas.microsoft.com/office/drawing/2014/main" id="{2B59F85F-B820-2A2C-57AF-D49971FF448A}"/>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2" name="Freeform 52">
                <a:extLst>
                  <a:ext uri="{FF2B5EF4-FFF2-40B4-BE49-F238E27FC236}">
                    <a16:creationId xmlns="" xmlns:a16="http://schemas.microsoft.com/office/drawing/2014/main" id="{C5743504-CE52-83E2-A385-A601B4B2304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3" name="Freeform 53">
                <a:extLst>
                  <a:ext uri="{FF2B5EF4-FFF2-40B4-BE49-F238E27FC236}">
                    <a16:creationId xmlns="" xmlns:a16="http://schemas.microsoft.com/office/drawing/2014/main" id="{13568CF5-5D11-B675-8558-DB778FD6AB6E}"/>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4" name="Freeform 54">
                <a:extLst>
                  <a:ext uri="{FF2B5EF4-FFF2-40B4-BE49-F238E27FC236}">
                    <a16:creationId xmlns="" xmlns:a16="http://schemas.microsoft.com/office/drawing/2014/main" id="{9345FDDE-96DA-79C1-EBE4-34665AEABD24}"/>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5" name="Freeform 55">
                <a:extLst>
                  <a:ext uri="{FF2B5EF4-FFF2-40B4-BE49-F238E27FC236}">
                    <a16:creationId xmlns="" xmlns:a16="http://schemas.microsoft.com/office/drawing/2014/main" id="{A5DCFF6B-0F7C-3596-BA7C-D3106EBF37CC}"/>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6" name="Freeform 56">
                <a:extLst>
                  <a:ext uri="{FF2B5EF4-FFF2-40B4-BE49-F238E27FC236}">
                    <a16:creationId xmlns="" xmlns:a16="http://schemas.microsoft.com/office/drawing/2014/main" id="{9A354DD7-439E-B195-233A-F4200279476F}"/>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7" name="Rectangle 57">
                <a:extLst>
                  <a:ext uri="{FF2B5EF4-FFF2-40B4-BE49-F238E27FC236}">
                    <a16:creationId xmlns="" xmlns:a16="http://schemas.microsoft.com/office/drawing/2014/main" id="{747EC572-8440-EE5F-7BE9-65BC3DF89DA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8" name="Oval 58">
                <a:extLst>
                  <a:ext uri="{FF2B5EF4-FFF2-40B4-BE49-F238E27FC236}">
                    <a16:creationId xmlns="" xmlns:a16="http://schemas.microsoft.com/office/drawing/2014/main" id="{0289C73B-9FE1-5DB2-271D-389899DE71D3}"/>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9" name="Freeform 59">
                <a:extLst>
                  <a:ext uri="{FF2B5EF4-FFF2-40B4-BE49-F238E27FC236}">
                    <a16:creationId xmlns="" xmlns:a16="http://schemas.microsoft.com/office/drawing/2014/main" id="{3D1C5C73-4C46-6A52-C3DE-A6B2EA7442E6}"/>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0" name="Freeform 60">
                <a:extLst>
                  <a:ext uri="{FF2B5EF4-FFF2-40B4-BE49-F238E27FC236}">
                    <a16:creationId xmlns="" xmlns:a16="http://schemas.microsoft.com/office/drawing/2014/main" id="{83E002B7-09EE-104D-F2EF-F58C3685D73E}"/>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1" name="Freeform 61">
                <a:extLst>
                  <a:ext uri="{FF2B5EF4-FFF2-40B4-BE49-F238E27FC236}">
                    <a16:creationId xmlns="" xmlns:a16="http://schemas.microsoft.com/office/drawing/2014/main" id="{210D3752-8C95-C5C7-877B-4BB064DA2251}"/>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2" name="Freeform 62">
                <a:extLst>
                  <a:ext uri="{FF2B5EF4-FFF2-40B4-BE49-F238E27FC236}">
                    <a16:creationId xmlns="" xmlns:a16="http://schemas.microsoft.com/office/drawing/2014/main" id="{BA7237EA-C221-8624-FFA3-A9D7A2D68AB7}"/>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3" name="Freeform 63">
                <a:extLst>
                  <a:ext uri="{FF2B5EF4-FFF2-40B4-BE49-F238E27FC236}">
                    <a16:creationId xmlns="" xmlns:a16="http://schemas.microsoft.com/office/drawing/2014/main" id="{FFC62632-665A-BB10-BD9B-989218C048BC}"/>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4" name="Freeform 64">
                <a:extLst>
                  <a:ext uri="{FF2B5EF4-FFF2-40B4-BE49-F238E27FC236}">
                    <a16:creationId xmlns="" xmlns:a16="http://schemas.microsoft.com/office/drawing/2014/main" id="{D94C9425-6E6B-772B-6F1F-C6E66672AA10}"/>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5" name="Freeform 65">
                <a:extLst>
                  <a:ext uri="{FF2B5EF4-FFF2-40B4-BE49-F238E27FC236}">
                    <a16:creationId xmlns="" xmlns:a16="http://schemas.microsoft.com/office/drawing/2014/main" id="{295BD4E7-2C21-E86A-D27E-FC5DCF48BE07}"/>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6" name="Freeform 66">
                <a:extLst>
                  <a:ext uri="{FF2B5EF4-FFF2-40B4-BE49-F238E27FC236}">
                    <a16:creationId xmlns="" xmlns:a16="http://schemas.microsoft.com/office/drawing/2014/main" id="{1C8E5325-1A71-EF12-B57E-D994B0286652}"/>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7" name="Freeform 67">
                <a:extLst>
                  <a:ext uri="{FF2B5EF4-FFF2-40B4-BE49-F238E27FC236}">
                    <a16:creationId xmlns="" xmlns:a16="http://schemas.microsoft.com/office/drawing/2014/main" id="{8BA66D4A-D6A6-9B59-908E-EB8DD43DE9F7}"/>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8" name="Freeform 68">
                <a:extLst>
                  <a:ext uri="{FF2B5EF4-FFF2-40B4-BE49-F238E27FC236}">
                    <a16:creationId xmlns="" xmlns:a16="http://schemas.microsoft.com/office/drawing/2014/main" id="{D5ED4CB3-79F7-D3EC-9ED5-DF66AD73DC08}"/>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9" name="Rectangle 69">
                <a:extLst>
                  <a:ext uri="{FF2B5EF4-FFF2-40B4-BE49-F238E27FC236}">
                    <a16:creationId xmlns="" xmlns:a16="http://schemas.microsoft.com/office/drawing/2014/main" id="{CF3C1B31-99B7-48C9-B70E-C23F237DCFEF}"/>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0" name="Freeform 70">
                <a:extLst>
                  <a:ext uri="{FF2B5EF4-FFF2-40B4-BE49-F238E27FC236}">
                    <a16:creationId xmlns="" xmlns:a16="http://schemas.microsoft.com/office/drawing/2014/main" id="{25C6DC66-435B-C60D-9DB9-1C2F5F413086}"/>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1" name="Freeform 71">
                <a:extLst>
                  <a:ext uri="{FF2B5EF4-FFF2-40B4-BE49-F238E27FC236}">
                    <a16:creationId xmlns="" xmlns:a16="http://schemas.microsoft.com/office/drawing/2014/main" id="{42240F68-39F0-107D-9830-BEAAEEF24275}"/>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2" name="Freeform 72">
                <a:extLst>
                  <a:ext uri="{FF2B5EF4-FFF2-40B4-BE49-F238E27FC236}">
                    <a16:creationId xmlns="" xmlns:a16="http://schemas.microsoft.com/office/drawing/2014/main" id="{F6DDCFAF-62F5-2914-9517-BE8E97EF2634}"/>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3" name="Freeform 73">
                <a:extLst>
                  <a:ext uri="{FF2B5EF4-FFF2-40B4-BE49-F238E27FC236}">
                    <a16:creationId xmlns="" xmlns:a16="http://schemas.microsoft.com/office/drawing/2014/main" id="{7AFEBBAB-5B29-D0DD-CA36-E57869359071}"/>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4" name="Freeform 74">
                <a:extLst>
                  <a:ext uri="{FF2B5EF4-FFF2-40B4-BE49-F238E27FC236}">
                    <a16:creationId xmlns="" xmlns:a16="http://schemas.microsoft.com/office/drawing/2014/main" id="{196717EA-EC0D-454F-E96E-B84BAE363848}"/>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5" name="Freeform 75">
                <a:extLst>
                  <a:ext uri="{FF2B5EF4-FFF2-40B4-BE49-F238E27FC236}">
                    <a16:creationId xmlns="" xmlns:a16="http://schemas.microsoft.com/office/drawing/2014/main" id="{668548D6-AB05-84BE-C731-B4CDB50512C7}"/>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6" name="Freeform 76">
                <a:extLst>
                  <a:ext uri="{FF2B5EF4-FFF2-40B4-BE49-F238E27FC236}">
                    <a16:creationId xmlns="" xmlns:a16="http://schemas.microsoft.com/office/drawing/2014/main" id="{6B1A4AD1-455E-25F6-FB9E-36E42A3BCA9D}"/>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7" name="Freeform 77">
                <a:extLst>
                  <a:ext uri="{FF2B5EF4-FFF2-40B4-BE49-F238E27FC236}">
                    <a16:creationId xmlns="" xmlns:a16="http://schemas.microsoft.com/office/drawing/2014/main" id="{2C7813DF-10C8-F5F6-4762-D4755CD94CB5}"/>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8" name="Freeform 78">
                <a:extLst>
                  <a:ext uri="{FF2B5EF4-FFF2-40B4-BE49-F238E27FC236}">
                    <a16:creationId xmlns="" xmlns:a16="http://schemas.microsoft.com/office/drawing/2014/main" id="{070702EF-526B-5189-56ED-D82B4F6927E8}"/>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9" name="Freeform 79">
                <a:extLst>
                  <a:ext uri="{FF2B5EF4-FFF2-40B4-BE49-F238E27FC236}">
                    <a16:creationId xmlns="" xmlns:a16="http://schemas.microsoft.com/office/drawing/2014/main" id="{6B561A93-9AD7-E709-5B61-EA716B1FE69B}"/>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0" name="Freeform 80">
                <a:extLst>
                  <a:ext uri="{FF2B5EF4-FFF2-40B4-BE49-F238E27FC236}">
                    <a16:creationId xmlns="" xmlns:a16="http://schemas.microsoft.com/office/drawing/2014/main" id="{C5118EEB-5CCD-94EC-8380-8C840A785577}"/>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1" name="Freeform 81">
                <a:extLst>
                  <a:ext uri="{FF2B5EF4-FFF2-40B4-BE49-F238E27FC236}">
                    <a16:creationId xmlns="" xmlns:a16="http://schemas.microsoft.com/office/drawing/2014/main" id="{9CDDBA9C-8BCE-A0CF-AA9D-8DAC6CE16540}"/>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2" name="Freeform 82">
                <a:extLst>
                  <a:ext uri="{FF2B5EF4-FFF2-40B4-BE49-F238E27FC236}">
                    <a16:creationId xmlns="" xmlns:a16="http://schemas.microsoft.com/office/drawing/2014/main" id="{C1454D47-3171-F8F9-F507-768E19BCAE00}"/>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3" name="Freeform 83">
                <a:extLst>
                  <a:ext uri="{FF2B5EF4-FFF2-40B4-BE49-F238E27FC236}">
                    <a16:creationId xmlns="" xmlns:a16="http://schemas.microsoft.com/office/drawing/2014/main" id="{0AB2E75B-5656-413A-81FD-ED6094C3E41E}"/>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4" name="Freeform 84">
                <a:extLst>
                  <a:ext uri="{FF2B5EF4-FFF2-40B4-BE49-F238E27FC236}">
                    <a16:creationId xmlns="" xmlns:a16="http://schemas.microsoft.com/office/drawing/2014/main" id="{87451C1E-23B7-ECD3-1C5F-06A2301561B5}"/>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5" name="Freeform 85">
                <a:extLst>
                  <a:ext uri="{FF2B5EF4-FFF2-40B4-BE49-F238E27FC236}">
                    <a16:creationId xmlns="" xmlns:a16="http://schemas.microsoft.com/office/drawing/2014/main" id="{ACE49A33-4C9D-1805-F302-FE38FB348C1E}"/>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6" name="Freeform 86">
                <a:extLst>
                  <a:ext uri="{FF2B5EF4-FFF2-40B4-BE49-F238E27FC236}">
                    <a16:creationId xmlns="" xmlns:a16="http://schemas.microsoft.com/office/drawing/2014/main" id="{53F519C1-34AC-3726-DCE0-F029D58A2B0C}"/>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7" name="Freeform 87">
                <a:extLst>
                  <a:ext uri="{FF2B5EF4-FFF2-40B4-BE49-F238E27FC236}">
                    <a16:creationId xmlns="" xmlns:a16="http://schemas.microsoft.com/office/drawing/2014/main" id="{54C09257-81E9-24AE-68C1-11EF558897FE}"/>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8" name="Freeform 88">
                <a:extLst>
                  <a:ext uri="{FF2B5EF4-FFF2-40B4-BE49-F238E27FC236}">
                    <a16:creationId xmlns="" xmlns:a16="http://schemas.microsoft.com/office/drawing/2014/main" id="{FE4C3764-DDE2-FEC9-2B2D-9642433252B8}"/>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9" name="Rectangle 89">
                <a:extLst>
                  <a:ext uri="{FF2B5EF4-FFF2-40B4-BE49-F238E27FC236}">
                    <a16:creationId xmlns="" xmlns:a16="http://schemas.microsoft.com/office/drawing/2014/main" id="{5B43D413-BC38-6FEF-2C44-067554394485}"/>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0" name="Freeform 90">
                <a:extLst>
                  <a:ext uri="{FF2B5EF4-FFF2-40B4-BE49-F238E27FC236}">
                    <a16:creationId xmlns="" xmlns:a16="http://schemas.microsoft.com/office/drawing/2014/main" id="{55FCB9FB-EE3D-44D9-6AEC-68E5B67B2F56}"/>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1" name="Freeform 91">
                <a:extLst>
                  <a:ext uri="{FF2B5EF4-FFF2-40B4-BE49-F238E27FC236}">
                    <a16:creationId xmlns="" xmlns:a16="http://schemas.microsoft.com/office/drawing/2014/main" id="{B8942C6B-C41C-6662-D424-236428781DC2}"/>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2" name="Freeform 92">
                <a:extLst>
                  <a:ext uri="{FF2B5EF4-FFF2-40B4-BE49-F238E27FC236}">
                    <a16:creationId xmlns="" xmlns:a16="http://schemas.microsoft.com/office/drawing/2014/main" id="{700268C9-6465-9A44-5D3E-79114A22F012}"/>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3" name="Freeform 93">
                <a:extLst>
                  <a:ext uri="{FF2B5EF4-FFF2-40B4-BE49-F238E27FC236}">
                    <a16:creationId xmlns="" xmlns:a16="http://schemas.microsoft.com/office/drawing/2014/main" id="{3FB6152D-94B1-266E-513A-63A4834405A6}"/>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4" name="Freeform 94">
                <a:extLst>
                  <a:ext uri="{FF2B5EF4-FFF2-40B4-BE49-F238E27FC236}">
                    <a16:creationId xmlns="" xmlns:a16="http://schemas.microsoft.com/office/drawing/2014/main" id="{841C2740-9802-FD04-FF31-30C0DBC95D47}"/>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5" name="Freeform 95">
                <a:extLst>
                  <a:ext uri="{FF2B5EF4-FFF2-40B4-BE49-F238E27FC236}">
                    <a16:creationId xmlns="" xmlns:a16="http://schemas.microsoft.com/office/drawing/2014/main" id="{195CC433-70A9-FCD9-556C-ED5BCF8E5D2F}"/>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6" name="Freeform 96">
                <a:extLst>
                  <a:ext uri="{FF2B5EF4-FFF2-40B4-BE49-F238E27FC236}">
                    <a16:creationId xmlns="" xmlns:a16="http://schemas.microsoft.com/office/drawing/2014/main" id="{900E72AE-C35A-96DC-0051-2057633CB2C5}"/>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7" name="Freeform 97">
                <a:extLst>
                  <a:ext uri="{FF2B5EF4-FFF2-40B4-BE49-F238E27FC236}">
                    <a16:creationId xmlns="" xmlns:a16="http://schemas.microsoft.com/office/drawing/2014/main" id="{203947C0-7213-623D-9C36-DA0F8E441A3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8" name="Freeform 98">
                <a:extLst>
                  <a:ext uri="{FF2B5EF4-FFF2-40B4-BE49-F238E27FC236}">
                    <a16:creationId xmlns="" xmlns:a16="http://schemas.microsoft.com/office/drawing/2014/main" id="{BC8B90EF-0B56-3F8A-9938-31B71FE247AE}"/>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9" name="Freeform 99">
                <a:extLst>
                  <a:ext uri="{FF2B5EF4-FFF2-40B4-BE49-F238E27FC236}">
                    <a16:creationId xmlns="" xmlns:a16="http://schemas.microsoft.com/office/drawing/2014/main" id="{386400F4-F4AC-BF68-F0E4-1BAFF98E2B34}"/>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0" name="Freeform 100">
                <a:extLst>
                  <a:ext uri="{FF2B5EF4-FFF2-40B4-BE49-F238E27FC236}">
                    <a16:creationId xmlns="" xmlns:a16="http://schemas.microsoft.com/office/drawing/2014/main" id="{ABFAC0C7-1DF1-9EED-037C-CE56CF64CD58}"/>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1" name="Freeform 101">
                <a:extLst>
                  <a:ext uri="{FF2B5EF4-FFF2-40B4-BE49-F238E27FC236}">
                    <a16:creationId xmlns="" xmlns:a16="http://schemas.microsoft.com/office/drawing/2014/main" id="{40C85CAD-BFFF-60ED-C4C7-D2DEE2A92D9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2" name="Freeform 102">
                <a:extLst>
                  <a:ext uri="{FF2B5EF4-FFF2-40B4-BE49-F238E27FC236}">
                    <a16:creationId xmlns="" xmlns:a16="http://schemas.microsoft.com/office/drawing/2014/main" id="{3B5FAF3A-D17C-8D88-D61D-DE974E66ACD8}"/>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3" name="Freeform 103">
                <a:extLst>
                  <a:ext uri="{FF2B5EF4-FFF2-40B4-BE49-F238E27FC236}">
                    <a16:creationId xmlns="" xmlns:a16="http://schemas.microsoft.com/office/drawing/2014/main" id="{C3DA9AD8-A99B-5C15-34DD-A48641E598AA}"/>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4" name="Freeform 104">
                <a:extLst>
                  <a:ext uri="{FF2B5EF4-FFF2-40B4-BE49-F238E27FC236}">
                    <a16:creationId xmlns="" xmlns:a16="http://schemas.microsoft.com/office/drawing/2014/main" id="{A92B4062-B9ED-979F-E8BB-A6ABCF8C274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5" name="Freeform 105">
                <a:extLst>
                  <a:ext uri="{FF2B5EF4-FFF2-40B4-BE49-F238E27FC236}">
                    <a16:creationId xmlns="" xmlns:a16="http://schemas.microsoft.com/office/drawing/2014/main" id="{E78DD209-8E3E-8A7F-3B44-6CE03FF502F7}"/>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6" name="Freeform 106">
                <a:extLst>
                  <a:ext uri="{FF2B5EF4-FFF2-40B4-BE49-F238E27FC236}">
                    <a16:creationId xmlns="" xmlns:a16="http://schemas.microsoft.com/office/drawing/2014/main" id="{82D13719-A99D-0D00-E240-EB881EC36866}"/>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7" name="Freeform 107">
                <a:extLst>
                  <a:ext uri="{FF2B5EF4-FFF2-40B4-BE49-F238E27FC236}">
                    <a16:creationId xmlns="" xmlns:a16="http://schemas.microsoft.com/office/drawing/2014/main" id="{63022376-B35A-A5B1-A291-DFE535585C68}"/>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8" name="Freeform 108">
                <a:extLst>
                  <a:ext uri="{FF2B5EF4-FFF2-40B4-BE49-F238E27FC236}">
                    <a16:creationId xmlns="" xmlns:a16="http://schemas.microsoft.com/office/drawing/2014/main" id="{38BA75A2-0783-9851-5E9E-BE790E5DD821}"/>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9" name="Rectangle 109">
                <a:extLst>
                  <a:ext uri="{FF2B5EF4-FFF2-40B4-BE49-F238E27FC236}">
                    <a16:creationId xmlns="" xmlns:a16="http://schemas.microsoft.com/office/drawing/2014/main" id="{E8C53BC8-D2C3-4370-6097-33DD2307AA0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0" name="Freeform 110">
                <a:extLst>
                  <a:ext uri="{FF2B5EF4-FFF2-40B4-BE49-F238E27FC236}">
                    <a16:creationId xmlns="" xmlns:a16="http://schemas.microsoft.com/office/drawing/2014/main" id="{7AD4FB91-FDA3-1BF3-A702-F9AD4EEAD71C}"/>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1" name="Freeform 111">
                <a:extLst>
                  <a:ext uri="{FF2B5EF4-FFF2-40B4-BE49-F238E27FC236}">
                    <a16:creationId xmlns="" xmlns:a16="http://schemas.microsoft.com/office/drawing/2014/main" id="{464DA464-7EB8-FCA1-D832-4134B1F9D231}"/>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2" name="Freeform 112">
                <a:extLst>
                  <a:ext uri="{FF2B5EF4-FFF2-40B4-BE49-F238E27FC236}">
                    <a16:creationId xmlns="" xmlns:a16="http://schemas.microsoft.com/office/drawing/2014/main" id="{98E092ED-4866-E565-95AC-E88709F1DF39}"/>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3" name="Freeform 113">
                <a:extLst>
                  <a:ext uri="{FF2B5EF4-FFF2-40B4-BE49-F238E27FC236}">
                    <a16:creationId xmlns="" xmlns:a16="http://schemas.microsoft.com/office/drawing/2014/main" id="{B9B2D652-DDB3-376A-2E9C-2D67F127B276}"/>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4" name="Freeform 114">
                <a:extLst>
                  <a:ext uri="{FF2B5EF4-FFF2-40B4-BE49-F238E27FC236}">
                    <a16:creationId xmlns="" xmlns:a16="http://schemas.microsoft.com/office/drawing/2014/main" id="{D9B81A98-3121-2DB1-2E70-36B3624EB046}"/>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5" name="Freeform 115">
                <a:extLst>
                  <a:ext uri="{FF2B5EF4-FFF2-40B4-BE49-F238E27FC236}">
                    <a16:creationId xmlns="" xmlns:a16="http://schemas.microsoft.com/office/drawing/2014/main" id="{5F3D6704-8BE0-0564-E8A8-7679BEF1573A}"/>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6" name="Freeform 116">
                <a:extLst>
                  <a:ext uri="{FF2B5EF4-FFF2-40B4-BE49-F238E27FC236}">
                    <a16:creationId xmlns="" xmlns:a16="http://schemas.microsoft.com/office/drawing/2014/main" id="{C0742CCB-C4E7-4488-331E-7CEF3322FEB0}"/>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7" name="Freeform 117">
                <a:extLst>
                  <a:ext uri="{FF2B5EF4-FFF2-40B4-BE49-F238E27FC236}">
                    <a16:creationId xmlns="" xmlns:a16="http://schemas.microsoft.com/office/drawing/2014/main" id="{3BE371AA-6B04-94FA-062A-22AF35FC225D}"/>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8" name="Freeform 118">
                <a:extLst>
                  <a:ext uri="{FF2B5EF4-FFF2-40B4-BE49-F238E27FC236}">
                    <a16:creationId xmlns="" xmlns:a16="http://schemas.microsoft.com/office/drawing/2014/main" id="{0550444C-E99E-E4D4-35C1-E1E8782E04DA}"/>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9" name="Freeform 119">
                <a:extLst>
                  <a:ext uri="{FF2B5EF4-FFF2-40B4-BE49-F238E27FC236}">
                    <a16:creationId xmlns="" xmlns:a16="http://schemas.microsoft.com/office/drawing/2014/main" id="{61B48983-4551-49CD-3B7A-7836B4BA8470}"/>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0" name="Freeform 120">
                <a:extLst>
                  <a:ext uri="{FF2B5EF4-FFF2-40B4-BE49-F238E27FC236}">
                    <a16:creationId xmlns="" xmlns:a16="http://schemas.microsoft.com/office/drawing/2014/main" id="{280E0914-6DAF-33D3-9ECF-9CC7DEC7F759}"/>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1" name="Freeform 121">
                <a:extLst>
                  <a:ext uri="{FF2B5EF4-FFF2-40B4-BE49-F238E27FC236}">
                    <a16:creationId xmlns="" xmlns:a16="http://schemas.microsoft.com/office/drawing/2014/main" id="{A66108E2-4349-F52B-0AD3-0E1B70A3DE8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2" name="Freeform 122">
                <a:extLst>
                  <a:ext uri="{FF2B5EF4-FFF2-40B4-BE49-F238E27FC236}">
                    <a16:creationId xmlns="" xmlns:a16="http://schemas.microsoft.com/office/drawing/2014/main" id="{2371DBE3-6597-AE53-33D8-91BB84D71D6F}"/>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3" name="Freeform 123">
                <a:extLst>
                  <a:ext uri="{FF2B5EF4-FFF2-40B4-BE49-F238E27FC236}">
                    <a16:creationId xmlns="" xmlns:a16="http://schemas.microsoft.com/office/drawing/2014/main" id="{72982F24-5044-6854-622E-C4E3E798DC7E}"/>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4" name="Freeform 124">
                <a:extLst>
                  <a:ext uri="{FF2B5EF4-FFF2-40B4-BE49-F238E27FC236}">
                    <a16:creationId xmlns="" xmlns:a16="http://schemas.microsoft.com/office/drawing/2014/main" id="{0D03E544-EABD-E8D5-09CA-F19BB060BB96}"/>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5" name="Freeform 125">
                <a:extLst>
                  <a:ext uri="{FF2B5EF4-FFF2-40B4-BE49-F238E27FC236}">
                    <a16:creationId xmlns="" xmlns:a16="http://schemas.microsoft.com/office/drawing/2014/main" id="{866CFB01-73AE-FB7B-A3EC-1D61409FCAAA}"/>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6" name="Freeform 126">
                <a:extLst>
                  <a:ext uri="{FF2B5EF4-FFF2-40B4-BE49-F238E27FC236}">
                    <a16:creationId xmlns="" xmlns:a16="http://schemas.microsoft.com/office/drawing/2014/main" id="{E752CF8D-A727-EFA5-D07B-066A0CDF68DE}"/>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7" name="Freeform 127">
                <a:extLst>
                  <a:ext uri="{FF2B5EF4-FFF2-40B4-BE49-F238E27FC236}">
                    <a16:creationId xmlns="" xmlns:a16="http://schemas.microsoft.com/office/drawing/2014/main" id="{5579E0F0-DA72-0E13-960F-6C407EBD2ABD}"/>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8" name="Freeform 128">
                <a:extLst>
                  <a:ext uri="{FF2B5EF4-FFF2-40B4-BE49-F238E27FC236}">
                    <a16:creationId xmlns="" xmlns:a16="http://schemas.microsoft.com/office/drawing/2014/main" id="{C58082E2-F696-C599-37B9-D3DC6202CA74}"/>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9" name="Freeform 129">
                <a:extLst>
                  <a:ext uri="{FF2B5EF4-FFF2-40B4-BE49-F238E27FC236}">
                    <a16:creationId xmlns="" xmlns:a16="http://schemas.microsoft.com/office/drawing/2014/main" id="{D0F52CA2-1843-497A-C449-678264229D21}"/>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0" name="Freeform 130">
                <a:extLst>
                  <a:ext uri="{FF2B5EF4-FFF2-40B4-BE49-F238E27FC236}">
                    <a16:creationId xmlns="" xmlns:a16="http://schemas.microsoft.com/office/drawing/2014/main" id="{5F66EF24-3B14-2177-F685-0C3437147969}"/>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1" name="Freeform 131">
                <a:extLst>
                  <a:ext uri="{FF2B5EF4-FFF2-40B4-BE49-F238E27FC236}">
                    <a16:creationId xmlns="" xmlns:a16="http://schemas.microsoft.com/office/drawing/2014/main" id="{77E476B6-D9E3-A7AC-8F84-26B3C9B6D9AF}"/>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2" name="Freeform 132">
                <a:extLst>
                  <a:ext uri="{FF2B5EF4-FFF2-40B4-BE49-F238E27FC236}">
                    <a16:creationId xmlns="" xmlns:a16="http://schemas.microsoft.com/office/drawing/2014/main" id="{B8E5C4CD-E772-6D6F-6B99-F69A73352505}"/>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3" name="Freeform 133">
                <a:extLst>
                  <a:ext uri="{FF2B5EF4-FFF2-40B4-BE49-F238E27FC236}">
                    <a16:creationId xmlns="" xmlns:a16="http://schemas.microsoft.com/office/drawing/2014/main" id="{819A1F8E-7417-B1BF-FE34-5735C6BF0CAE}"/>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4" name="Freeform 134">
                <a:extLst>
                  <a:ext uri="{FF2B5EF4-FFF2-40B4-BE49-F238E27FC236}">
                    <a16:creationId xmlns="" xmlns:a16="http://schemas.microsoft.com/office/drawing/2014/main" id="{C484F0B2-1571-BD0A-2150-0DA2343CD6D1}"/>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5" name="Freeform 135">
                <a:extLst>
                  <a:ext uri="{FF2B5EF4-FFF2-40B4-BE49-F238E27FC236}">
                    <a16:creationId xmlns="" xmlns:a16="http://schemas.microsoft.com/office/drawing/2014/main" id="{F989F19F-9241-D3A7-5A46-80471AD4376B}"/>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6" name="Freeform 136">
                <a:extLst>
                  <a:ext uri="{FF2B5EF4-FFF2-40B4-BE49-F238E27FC236}">
                    <a16:creationId xmlns="" xmlns:a16="http://schemas.microsoft.com/office/drawing/2014/main" id="{EEB5534A-C98C-F7BF-0084-B776ED142EF1}"/>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7" name="Freeform 137">
                <a:extLst>
                  <a:ext uri="{FF2B5EF4-FFF2-40B4-BE49-F238E27FC236}">
                    <a16:creationId xmlns="" xmlns:a16="http://schemas.microsoft.com/office/drawing/2014/main" id="{78969A78-0584-3228-23BA-E0CAB8AA6CF6}"/>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8" name="Freeform 138">
                <a:extLst>
                  <a:ext uri="{FF2B5EF4-FFF2-40B4-BE49-F238E27FC236}">
                    <a16:creationId xmlns="" xmlns:a16="http://schemas.microsoft.com/office/drawing/2014/main" id="{88031C3A-8E5F-AEC6-DEDC-B4805D881761}"/>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9" name="Freeform 139">
                <a:extLst>
                  <a:ext uri="{FF2B5EF4-FFF2-40B4-BE49-F238E27FC236}">
                    <a16:creationId xmlns="" xmlns:a16="http://schemas.microsoft.com/office/drawing/2014/main" id="{5BF60428-9CC7-5D38-F97A-8423BEDA59ED}"/>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0" name="Freeform 140">
                <a:extLst>
                  <a:ext uri="{FF2B5EF4-FFF2-40B4-BE49-F238E27FC236}">
                    <a16:creationId xmlns="" xmlns:a16="http://schemas.microsoft.com/office/drawing/2014/main" id="{7FDD67E3-4B23-6ACD-D834-2464B49525D3}"/>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1" name="Freeform 141">
                <a:extLst>
                  <a:ext uri="{FF2B5EF4-FFF2-40B4-BE49-F238E27FC236}">
                    <a16:creationId xmlns="" xmlns:a16="http://schemas.microsoft.com/office/drawing/2014/main" id="{EA8424E1-926C-C138-4533-9A04AEA2154E}"/>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2" name="Freeform 142">
                <a:extLst>
                  <a:ext uri="{FF2B5EF4-FFF2-40B4-BE49-F238E27FC236}">
                    <a16:creationId xmlns="" xmlns:a16="http://schemas.microsoft.com/office/drawing/2014/main" id="{0A98148C-52EA-D34F-587C-69DEDF283B68}"/>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3" name="Freeform 143">
                <a:extLst>
                  <a:ext uri="{FF2B5EF4-FFF2-40B4-BE49-F238E27FC236}">
                    <a16:creationId xmlns="" xmlns:a16="http://schemas.microsoft.com/office/drawing/2014/main" id="{A3907CBC-6415-2B4B-07D3-35CA0ACFA878}"/>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4" name="Freeform 144">
                <a:extLst>
                  <a:ext uri="{FF2B5EF4-FFF2-40B4-BE49-F238E27FC236}">
                    <a16:creationId xmlns="" xmlns:a16="http://schemas.microsoft.com/office/drawing/2014/main" id="{7EF41803-F91B-CBF7-3C88-8E166A1C9562}"/>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5" name="Freeform 145">
                <a:extLst>
                  <a:ext uri="{FF2B5EF4-FFF2-40B4-BE49-F238E27FC236}">
                    <a16:creationId xmlns="" xmlns:a16="http://schemas.microsoft.com/office/drawing/2014/main" id="{8166112B-6D83-06E4-8224-6BEF2D437D19}"/>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6" name="Freeform 146">
                <a:extLst>
                  <a:ext uri="{FF2B5EF4-FFF2-40B4-BE49-F238E27FC236}">
                    <a16:creationId xmlns="" xmlns:a16="http://schemas.microsoft.com/office/drawing/2014/main" id="{A47EEBAD-6490-4F15-AC32-09828FDDFF07}"/>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7" name="Freeform 147">
                <a:extLst>
                  <a:ext uri="{FF2B5EF4-FFF2-40B4-BE49-F238E27FC236}">
                    <a16:creationId xmlns="" xmlns:a16="http://schemas.microsoft.com/office/drawing/2014/main" id="{1EA59E8C-0EFE-A975-848A-3F86E82C8F2F}"/>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8" name="Freeform 148">
                <a:extLst>
                  <a:ext uri="{FF2B5EF4-FFF2-40B4-BE49-F238E27FC236}">
                    <a16:creationId xmlns="" xmlns:a16="http://schemas.microsoft.com/office/drawing/2014/main" id="{E4C78A89-8FBF-0FBB-2B1C-0771F75E586C}"/>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9" name="Freeform 149">
                <a:extLst>
                  <a:ext uri="{FF2B5EF4-FFF2-40B4-BE49-F238E27FC236}">
                    <a16:creationId xmlns="" xmlns:a16="http://schemas.microsoft.com/office/drawing/2014/main" id="{68C5559C-D8AE-90C3-5676-903ED5A9DF6E}"/>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0" name="Freeform 150">
                <a:extLst>
                  <a:ext uri="{FF2B5EF4-FFF2-40B4-BE49-F238E27FC236}">
                    <a16:creationId xmlns="" xmlns:a16="http://schemas.microsoft.com/office/drawing/2014/main" id="{596BAD2C-461F-C50E-F14E-C245ACA5C097}"/>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1" name="Freeform 151">
                <a:extLst>
                  <a:ext uri="{FF2B5EF4-FFF2-40B4-BE49-F238E27FC236}">
                    <a16:creationId xmlns="" xmlns:a16="http://schemas.microsoft.com/office/drawing/2014/main" id="{BE0BE269-0161-BD78-12F4-D6D811DB3B24}"/>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2" name="Freeform 152">
                <a:extLst>
                  <a:ext uri="{FF2B5EF4-FFF2-40B4-BE49-F238E27FC236}">
                    <a16:creationId xmlns="" xmlns:a16="http://schemas.microsoft.com/office/drawing/2014/main" id="{BE44DF2A-C997-10A5-775E-B29A0974BB4D}"/>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3" name="Freeform 153">
                <a:extLst>
                  <a:ext uri="{FF2B5EF4-FFF2-40B4-BE49-F238E27FC236}">
                    <a16:creationId xmlns="" xmlns:a16="http://schemas.microsoft.com/office/drawing/2014/main" id="{EBDA0DCE-2FB3-CF1B-6681-E9DEB6438399}"/>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4" name="Freeform 154">
                <a:extLst>
                  <a:ext uri="{FF2B5EF4-FFF2-40B4-BE49-F238E27FC236}">
                    <a16:creationId xmlns="" xmlns:a16="http://schemas.microsoft.com/office/drawing/2014/main" id="{1E4C67DD-6FFA-F5E9-7FE8-04840D1CA5A7}"/>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5" name="Freeform 155">
                <a:extLst>
                  <a:ext uri="{FF2B5EF4-FFF2-40B4-BE49-F238E27FC236}">
                    <a16:creationId xmlns="" xmlns:a16="http://schemas.microsoft.com/office/drawing/2014/main" id="{4863A3A3-6654-FE77-368A-46E5E66CB59A}"/>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6" name="Freeform 156">
                <a:extLst>
                  <a:ext uri="{FF2B5EF4-FFF2-40B4-BE49-F238E27FC236}">
                    <a16:creationId xmlns="" xmlns:a16="http://schemas.microsoft.com/office/drawing/2014/main" id="{3CFCE2F2-696C-C68A-5CEB-734A11DC24F9}"/>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7" name="Freeform 157">
                <a:extLst>
                  <a:ext uri="{FF2B5EF4-FFF2-40B4-BE49-F238E27FC236}">
                    <a16:creationId xmlns="" xmlns:a16="http://schemas.microsoft.com/office/drawing/2014/main" id="{CA4A649E-FB2C-0B1E-8E17-D8CB75BD7241}"/>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8" name="Freeform 158">
                <a:extLst>
                  <a:ext uri="{FF2B5EF4-FFF2-40B4-BE49-F238E27FC236}">
                    <a16:creationId xmlns="" xmlns:a16="http://schemas.microsoft.com/office/drawing/2014/main" id="{31EB14DB-0529-3430-3375-5883E2112587}"/>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9" name="Freeform 159">
                <a:extLst>
                  <a:ext uri="{FF2B5EF4-FFF2-40B4-BE49-F238E27FC236}">
                    <a16:creationId xmlns="" xmlns:a16="http://schemas.microsoft.com/office/drawing/2014/main" id="{D41CF7AB-FE61-196E-49B7-6B1DC6232B19}"/>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0" name="Freeform 160">
                <a:extLst>
                  <a:ext uri="{FF2B5EF4-FFF2-40B4-BE49-F238E27FC236}">
                    <a16:creationId xmlns="" xmlns:a16="http://schemas.microsoft.com/office/drawing/2014/main" id="{27265A17-51BE-05E8-E668-1012BDE269FD}"/>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1" name="Freeform 161">
                <a:extLst>
                  <a:ext uri="{FF2B5EF4-FFF2-40B4-BE49-F238E27FC236}">
                    <a16:creationId xmlns="" xmlns:a16="http://schemas.microsoft.com/office/drawing/2014/main" id="{9209A5DA-1AC1-9E09-726B-9BB27B79D743}"/>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2" name="Freeform 162">
                <a:extLst>
                  <a:ext uri="{FF2B5EF4-FFF2-40B4-BE49-F238E27FC236}">
                    <a16:creationId xmlns="" xmlns:a16="http://schemas.microsoft.com/office/drawing/2014/main" id="{B6C38825-C921-B815-065D-182015B4D658}"/>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3" name="Freeform 163">
                <a:extLst>
                  <a:ext uri="{FF2B5EF4-FFF2-40B4-BE49-F238E27FC236}">
                    <a16:creationId xmlns="" xmlns:a16="http://schemas.microsoft.com/office/drawing/2014/main" id="{D6C1D783-69AC-8B96-6C2A-8B8A55A7C8C2}"/>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4" name="Freeform 164">
                <a:extLst>
                  <a:ext uri="{FF2B5EF4-FFF2-40B4-BE49-F238E27FC236}">
                    <a16:creationId xmlns="" xmlns:a16="http://schemas.microsoft.com/office/drawing/2014/main" id="{18DF4007-1937-0C66-48DF-86FDD9D5FFDA}"/>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5" name="Freeform 165">
                <a:extLst>
                  <a:ext uri="{FF2B5EF4-FFF2-40B4-BE49-F238E27FC236}">
                    <a16:creationId xmlns="" xmlns:a16="http://schemas.microsoft.com/office/drawing/2014/main" id="{6E2979F4-0171-2255-C9AD-B0C74A559F74}"/>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6" name="Freeform 166">
                <a:extLst>
                  <a:ext uri="{FF2B5EF4-FFF2-40B4-BE49-F238E27FC236}">
                    <a16:creationId xmlns="" xmlns:a16="http://schemas.microsoft.com/office/drawing/2014/main" id="{1B626A07-11F1-886D-C8BF-0905DD5E37F6}"/>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7" name="Freeform 167">
                <a:extLst>
                  <a:ext uri="{FF2B5EF4-FFF2-40B4-BE49-F238E27FC236}">
                    <a16:creationId xmlns="" xmlns:a16="http://schemas.microsoft.com/office/drawing/2014/main" id="{17803EAB-53BC-2BC6-3E9F-EA7953D4A586}"/>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8" name="Freeform 168">
                <a:extLst>
                  <a:ext uri="{FF2B5EF4-FFF2-40B4-BE49-F238E27FC236}">
                    <a16:creationId xmlns="" xmlns:a16="http://schemas.microsoft.com/office/drawing/2014/main" id="{85C35308-D556-C0FA-9FAD-77DF7F1FC561}"/>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9" name="Freeform 169">
                <a:extLst>
                  <a:ext uri="{FF2B5EF4-FFF2-40B4-BE49-F238E27FC236}">
                    <a16:creationId xmlns="" xmlns:a16="http://schemas.microsoft.com/office/drawing/2014/main" id="{1229078D-0B7F-3355-6090-CD64E87BF9FB}"/>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0" name="Freeform 170">
                <a:extLst>
                  <a:ext uri="{FF2B5EF4-FFF2-40B4-BE49-F238E27FC236}">
                    <a16:creationId xmlns="" xmlns:a16="http://schemas.microsoft.com/office/drawing/2014/main" id="{0074CC92-8124-8E73-0BF8-515CC6C0C2ED}"/>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1" name="Freeform 171">
                <a:extLst>
                  <a:ext uri="{FF2B5EF4-FFF2-40B4-BE49-F238E27FC236}">
                    <a16:creationId xmlns="" xmlns:a16="http://schemas.microsoft.com/office/drawing/2014/main" id="{2003409F-60D7-8CCD-A036-2D35DF8A7965}"/>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2" name="Freeform 172">
                <a:extLst>
                  <a:ext uri="{FF2B5EF4-FFF2-40B4-BE49-F238E27FC236}">
                    <a16:creationId xmlns="" xmlns:a16="http://schemas.microsoft.com/office/drawing/2014/main" id="{BFAFAE27-C703-4F09-F0CF-B4E31C12BBA5}"/>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3" name="Freeform 173">
                <a:extLst>
                  <a:ext uri="{FF2B5EF4-FFF2-40B4-BE49-F238E27FC236}">
                    <a16:creationId xmlns="" xmlns:a16="http://schemas.microsoft.com/office/drawing/2014/main" id="{7D37BD43-662D-FC07-4853-F45A017406AF}"/>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4" name="Freeform 174">
                <a:extLst>
                  <a:ext uri="{FF2B5EF4-FFF2-40B4-BE49-F238E27FC236}">
                    <a16:creationId xmlns="" xmlns:a16="http://schemas.microsoft.com/office/drawing/2014/main" id="{C38B2C78-3F86-50A3-6E0E-9A25FEDFF71A}"/>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5" name="Freeform 175">
                <a:extLst>
                  <a:ext uri="{FF2B5EF4-FFF2-40B4-BE49-F238E27FC236}">
                    <a16:creationId xmlns="" xmlns:a16="http://schemas.microsoft.com/office/drawing/2014/main" id="{CA127E41-C254-88CC-7788-E626C48D9E50}"/>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6" name="Freeform 176">
                <a:extLst>
                  <a:ext uri="{FF2B5EF4-FFF2-40B4-BE49-F238E27FC236}">
                    <a16:creationId xmlns="" xmlns:a16="http://schemas.microsoft.com/office/drawing/2014/main" id="{F7621299-844E-5C86-F7EA-4953E6CEF77D}"/>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7" name="Freeform 177">
                <a:extLst>
                  <a:ext uri="{FF2B5EF4-FFF2-40B4-BE49-F238E27FC236}">
                    <a16:creationId xmlns="" xmlns:a16="http://schemas.microsoft.com/office/drawing/2014/main" id="{3EF380FC-C052-C6DF-DA97-056E723F24F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8" name="Freeform 178">
                <a:extLst>
                  <a:ext uri="{FF2B5EF4-FFF2-40B4-BE49-F238E27FC236}">
                    <a16:creationId xmlns="" xmlns:a16="http://schemas.microsoft.com/office/drawing/2014/main" id="{61332C6D-E26E-3E4C-1BBF-B4AC6224CFC4}"/>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9" name="Freeform 179">
                <a:extLst>
                  <a:ext uri="{FF2B5EF4-FFF2-40B4-BE49-F238E27FC236}">
                    <a16:creationId xmlns="" xmlns:a16="http://schemas.microsoft.com/office/drawing/2014/main" id="{4D8657D5-F72C-461E-3B3F-A1B4A253CF31}"/>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0" name="Freeform 180">
                <a:extLst>
                  <a:ext uri="{FF2B5EF4-FFF2-40B4-BE49-F238E27FC236}">
                    <a16:creationId xmlns="" xmlns:a16="http://schemas.microsoft.com/office/drawing/2014/main" id="{4EF13F31-B8C7-86AF-B87F-85DA6D38D05B}"/>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1" name="Freeform 181">
                <a:extLst>
                  <a:ext uri="{FF2B5EF4-FFF2-40B4-BE49-F238E27FC236}">
                    <a16:creationId xmlns="" xmlns:a16="http://schemas.microsoft.com/office/drawing/2014/main" id="{2899F6E3-C231-2AA1-1879-5F6A08E9BC6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2" name="Freeform 182">
                <a:extLst>
                  <a:ext uri="{FF2B5EF4-FFF2-40B4-BE49-F238E27FC236}">
                    <a16:creationId xmlns="" xmlns:a16="http://schemas.microsoft.com/office/drawing/2014/main" id="{36747FAD-1D12-3E17-7B23-0BC10148A319}"/>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3" name="Freeform 183">
                <a:extLst>
                  <a:ext uri="{FF2B5EF4-FFF2-40B4-BE49-F238E27FC236}">
                    <a16:creationId xmlns="" xmlns:a16="http://schemas.microsoft.com/office/drawing/2014/main" id="{4E78630B-4DCF-1414-FD15-2E3C0B4F2A4E}"/>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4" name="Freeform 184">
                <a:extLst>
                  <a:ext uri="{FF2B5EF4-FFF2-40B4-BE49-F238E27FC236}">
                    <a16:creationId xmlns="" xmlns:a16="http://schemas.microsoft.com/office/drawing/2014/main" id="{333CAD16-CD95-E826-F8CB-5C26567FDD06}"/>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5" name="Freeform 185">
                <a:extLst>
                  <a:ext uri="{FF2B5EF4-FFF2-40B4-BE49-F238E27FC236}">
                    <a16:creationId xmlns="" xmlns:a16="http://schemas.microsoft.com/office/drawing/2014/main" id="{29188850-F55D-5F03-92C3-3D379546C46D}"/>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6" name="Freeform 186">
                <a:extLst>
                  <a:ext uri="{FF2B5EF4-FFF2-40B4-BE49-F238E27FC236}">
                    <a16:creationId xmlns="" xmlns:a16="http://schemas.microsoft.com/office/drawing/2014/main" id="{8A017F0A-06F5-7EFE-0A24-39972AF2DB20}"/>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7" name="Freeform 187">
                <a:extLst>
                  <a:ext uri="{FF2B5EF4-FFF2-40B4-BE49-F238E27FC236}">
                    <a16:creationId xmlns="" xmlns:a16="http://schemas.microsoft.com/office/drawing/2014/main" id="{4B007C7B-ADE3-8CB0-1369-16AC29429CCC}"/>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8" name="Freeform 188">
                <a:extLst>
                  <a:ext uri="{FF2B5EF4-FFF2-40B4-BE49-F238E27FC236}">
                    <a16:creationId xmlns="" xmlns:a16="http://schemas.microsoft.com/office/drawing/2014/main" id="{10F90450-2464-D677-ABF7-C1AC6F680544}"/>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9" name="Freeform 189">
                <a:extLst>
                  <a:ext uri="{FF2B5EF4-FFF2-40B4-BE49-F238E27FC236}">
                    <a16:creationId xmlns="" xmlns:a16="http://schemas.microsoft.com/office/drawing/2014/main" id="{3ED06902-AE4F-5DF7-4B3E-EC13053B5E3B}"/>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0" name="Freeform 190">
                <a:extLst>
                  <a:ext uri="{FF2B5EF4-FFF2-40B4-BE49-F238E27FC236}">
                    <a16:creationId xmlns="" xmlns:a16="http://schemas.microsoft.com/office/drawing/2014/main" id="{D93CB847-71EF-E67A-61EB-C0895525ABFD}"/>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1" name="Freeform 191">
                <a:extLst>
                  <a:ext uri="{FF2B5EF4-FFF2-40B4-BE49-F238E27FC236}">
                    <a16:creationId xmlns="" xmlns:a16="http://schemas.microsoft.com/office/drawing/2014/main" id="{74B2C806-3AC7-F186-3951-652BC63E53AC}"/>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2" name="Freeform 192">
                <a:extLst>
                  <a:ext uri="{FF2B5EF4-FFF2-40B4-BE49-F238E27FC236}">
                    <a16:creationId xmlns="" xmlns:a16="http://schemas.microsoft.com/office/drawing/2014/main" id="{AA4F2ED5-D975-8578-C476-508CF920D849}"/>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3" name="Freeform 193">
                <a:extLst>
                  <a:ext uri="{FF2B5EF4-FFF2-40B4-BE49-F238E27FC236}">
                    <a16:creationId xmlns="" xmlns:a16="http://schemas.microsoft.com/office/drawing/2014/main" id="{17157872-8EF8-6CC5-FE2C-D2C88E683DA1}"/>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4" name="Freeform 194">
                <a:extLst>
                  <a:ext uri="{FF2B5EF4-FFF2-40B4-BE49-F238E27FC236}">
                    <a16:creationId xmlns="" xmlns:a16="http://schemas.microsoft.com/office/drawing/2014/main" id="{6AAB6A9F-5C64-36B9-E44C-09B321D9AA8B}"/>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5" name="Freeform 195">
                <a:extLst>
                  <a:ext uri="{FF2B5EF4-FFF2-40B4-BE49-F238E27FC236}">
                    <a16:creationId xmlns="" xmlns:a16="http://schemas.microsoft.com/office/drawing/2014/main" id="{22B5E7F1-ADD4-A6B4-F4B2-89D076DE8BBE}"/>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6" name="Freeform 196">
                <a:extLst>
                  <a:ext uri="{FF2B5EF4-FFF2-40B4-BE49-F238E27FC236}">
                    <a16:creationId xmlns="" xmlns:a16="http://schemas.microsoft.com/office/drawing/2014/main" id="{CB66FB25-110C-5544-BEFD-CB9AD2D3010A}"/>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7" name="Freeform 197">
                <a:extLst>
                  <a:ext uri="{FF2B5EF4-FFF2-40B4-BE49-F238E27FC236}">
                    <a16:creationId xmlns="" xmlns:a16="http://schemas.microsoft.com/office/drawing/2014/main" id="{9CEE9C6D-A05A-4A24-2448-89A6FA9C741D}"/>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8" name="Freeform 198">
                <a:extLst>
                  <a:ext uri="{FF2B5EF4-FFF2-40B4-BE49-F238E27FC236}">
                    <a16:creationId xmlns="" xmlns:a16="http://schemas.microsoft.com/office/drawing/2014/main" id="{54EB393F-54B3-BA0D-7D12-0EC19BFFB730}"/>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9" name="Freeform 199">
                <a:extLst>
                  <a:ext uri="{FF2B5EF4-FFF2-40B4-BE49-F238E27FC236}">
                    <a16:creationId xmlns="" xmlns:a16="http://schemas.microsoft.com/office/drawing/2014/main" id="{6E97E102-A690-D50A-C5A8-B1E687508A0A}"/>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0" name="Freeform 200">
                <a:extLst>
                  <a:ext uri="{FF2B5EF4-FFF2-40B4-BE49-F238E27FC236}">
                    <a16:creationId xmlns="" xmlns:a16="http://schemas.microsoft.com/office/drawing/2014/main" id="{88600BB1-3FA7-CE85-44B8-FE48EB59F75E}"/>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1" name="Freeform 201">
                <a:extLst>
                  <a:ext uri="{FF2B5EF4-FFF2-40B4-BE49-F238E27FC236}">
                    <a16:creationId xmlns="" xmlns:a16="http://schemas.microsoft.com/office/drawing/2014/main" id="{19B99332-152A-7441-635B-17239102A8A9}"/>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2" name="Freeform 202">
                <a:extLst>
                  <a:ext uri="{FF2B5EF4-FFF2-40B4-BE49-F238E27FC236}">
                    <a16:creationId xmlns="" xmlns:a16="http://schemas.microsoft.com/office/drawing/2014/main" id="{98BE5BEA-9580-8240-94D0-F8EA6F9E7646}"/>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3" name="Freeform 203">
                <a:extLst>
                  <a:ext uri="{FF2B5EF4-FFF2-40B4-BE49-F238E27FC236}">
                    <a16:creationId xmlns="" xmlns:a16="http://schemas.microsoft.com/office/drawing/2014/main" id="{FE1CCA61-E0D2-77F1-9916-DAC82FDE35E4}"/>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4" name="Freeform 204">
                <a:extLst>
                  <a:ext uri="{FF2B5EF4-FFF2-40B4-BE49-F238E27FC236}">
                    <a16:creationId xmlns="" xmlns:a16="http://schemas.microsoft.com/office/drawing/2014/main" id="{8FAED053-13FB-2D50-C3BA-25CB630E5CC8}"/>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sp>
          <p:nvSpPr>
            <p:cNvPr id="15" name="Freeform 206">
              <a:extLst>
                <a:ext uri="{FF2B5EF4-FFF2-40B4-BE49-F238E27FC236}">
                  <a16:creationId xmlns="" xmlns:a16="http://schemas.microsoft.com/office/drawing/2014/main" id="{58768740-52C1-085C-78C0-DA181C12391C}"/>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 name="Freeform 207">
              <a:extLst>
                <a:ext uri="{FF2B5EF4-FFF2-40B4-BE49-F238E27FC236}">
                  <a16:creationId xmlns="" xmlns:a16="http://schemas.microsoft.com/office/drawing/2014/main" id="{2318D0E1-E40A-C72B-573E-A918D905BCCF}"/>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 name="Freeform 208">
              <a:extLst>
                <a:ext uri="{FF2B5EF4-FFF2-40B4-BE49-F238E27FC236}">
                  <a16:creationId xmlns="" xmlns:a16="http://schemas.microsoft.com/office/drawing/2014/main" id="{139935C8-2C9E-8809-DBF2-EC696B2DEFE7}"/>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 name="Freeform 209">
              <a:extLst>
                <a:ext uri="{FF2B5EF4-FFF2-40B4-BE49-F238E27FC236}">
                  <a16:creationId xmlns="" xmlns:a16="http://schemas.microsoft.com/office/drawing/2014/main" id="{9187C880-1E21-B95E-555B-72124C3CBB03}"/>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 name="Freeform 210">
              <a:extLst>
                <a:ext uri="{FF2B5EF4-FFF2-40B4-BE49-F238E27FC236}">
                  <a16:creationId xmlns="" xmlns:a16="http://schemas.microsoft.com/office/drawing/2014/main" id="{75B62047-22C6-12A0-630A-FAF13BDCF32D}"/>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 name="Freeform 211">
              <a:extLst>
                <a:ext uri="{FF2B5EF4-FFF2-40B4-BE49-F238E27FC236}">
                  <a16:creationId xmlns="" xmlns:a16="http://schemas.microsoft.com/office/drawing/2014/main" id="{057D7A94-F52D-85E5-EDEC-5B6A12891F7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 name="Freeform 212">
              <a:extLst>
                <a:ext uri="{FF2B5EF4-FFF2-40B4-BE49-F238E27FC236}">
                  <a16:creationId xmlns="" xmlns:a16="http://schemas.microsoft.com/office/drawing/2014/main" id="{29046992-B20B-1809-5259-D14B7154A4A6}"/>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 name="Freeform 213">
              <a:extLst>
                <a:ext uri="{FF2B5EF4-FFF2-40B4-BE49-F238E27FC236}">
                  <a16:creationId xmlns="" xmlns:a16="http://schemas.microsoft.com/office/drawing/2014/main" id="{C3C62608-716B-BF48-7D93-CB8D36A1B732}"/>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 name="Freeform 214">
              <a:extLst>
                <a:ext uri="{FF2B5EF4-FFF2-40B4-BE49-F238E27FC236}">
                  <a16:creationId xmlns="" xmlns:a16="http://schemas.microsoft.com/office/drawing/2014/main" id="{6C27F3E2-75D5-9F3C-3A2F-60AE83154D3B}"/>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 name="Freeform 215">
              <a:extLst>
                <a:ext uri="{FF2B5EF4-FFF2-40B4-BE49-F238E27FC236}">
                  <a16:creationId xmlns="" xmlns:a16="http://schemas.microsoft.com/office/drawing/2014/main" id="{D6BF77CE-7FDE-17C4-4832-BC490E1C82DC}"/>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 name="Freeform 216">
              <a:extLst>
                <a:ext uri="{FF2B5EF4-FFF2-40B4-BE49-F238E27FC236}">
                  <a16:creationId xmlns="" xmlns:a16="http://schemas.microsoft.com/office/drawing/2014/main" id="{C88ABECD-EB0F-1988-0172-555B7A4B4A4D}"/>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 name="Freeform 217">
              <a:extLst>
                <a:ext uri="{FF2B5EF4-FFF2-40B4-BE49-F238E27FC236}">
                  <a16:creationId xmlns="" xmlns:a16="http://schemas.microsoft.com/office/drawing/2014/main" id="{2619AA78-37F4-E2EE-1DB9-96B786733C1B}"/>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 name="Freeform 218">
              <a:extLst>
                <a:ext uri="{FF2B5EF4-FFF2-40B4-BE49-F238E27FC236}">
                  <a16:creationId xmlns="" xmlns:a16="http://schemas.microsoft.com/office/drawing/2014/main" id="{E76B7830-D6FC-4E43-69D0-7852B31B7C11}"/>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 name="Freeform 219">
              <a:extLst>
                <a:ext uri="{FF2B5EF4-FFF2-40B4-BE49-F238E27FC236}">
                  <a16:creationId xmlns="" xmlns:a16="http://schemas.microsoft.com/office/drawing/2014/main" id="{1E73341F-2B08-7B60-EB79-608569981A8F}"/>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 name="Freeform 220">
              <a:extLst>
                <a:ext uri="{FF2B5EF4-FFF2-40B4-BE49-F238E27FC236}">
                  <a16:creationId xmlns="" xmlns:a16="http://schemas.microsoft.com/office/drawing/2014/main" id="{55DCF88B-3C8F-2A8B-53C3-2E53FD2FF3CE}"/>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 name="Freeform 221">
              <a:extLst>
                <a:ext uri="{FF2B5EF4-FFF2-40B4-BE49-F238E27FC236}">
                  <a16:creationId xmlns="" xmlns:a16="http://schemas.microsoft.com/office/drawing/2014/main" id="{DEE4B1F6-1532-27E1-BA20-B3B8B881EE10}"/>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 name="Freeform 222">
              <a:extLst>
                <a:ext uri="{FF2B5EF4-FFF2-40B4-BE49-F238E27FC236}">
                  <a16:creationId xmlns="" xmlns:a16="http://schemas.microsoft.com/office/drawing/2014/main" id="{0E919B5A-D0DA-2703-D503-1B19F8D8FF9E}"/>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 name="Freeform 223">
              <a:extLst>
                <a:ext uri="{FF2B5EF4-FFF2-40B4-BE49-F238E27FC236}">
                  <a16:creationId xmlns="" xmlns:a16="http://schemas.microsoft.com/office/drawing/2014/main" id="{1AA5226F-5438-E779-4AE9-571B82A30A92}"/>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 name="Freeform 224">
              <a:extLst>
                <a:ext uri="{FF2B5EF4-FFF2-40B4-BE49-F238E27FC236}">
                  <a16:creationId xmlns="" xmlns:a16="http://schemas.microsoft.com/office/drawing/2014/main" id="{93285772-C2B4-19DB-9B74-99C1B0E6F401}"/>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 name="Freeform 225">
              <a:extLst>
                <a:ext uri="{FF2B5EF4-FFF2-40B4-BE49-F238E27FC236}">
                  <a16:creationId xmlns="" xmlns:a16="http://schemas.microsoft.com/office/drawing/2014/main" id="{F9D2F5DE-8849-1900-007C-814D68FF5B79}"/>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 name="Freeform 226">
              <a:extLst>
                <a:ext uri="{FF2B5EF4-FFF2-40B4-BE49-F238E27FC236}">
                  <a16:creationId xmlns="" xmlns:a16="http://schemas.microsoft.com/office/drawing/2014/main" id="{21B562FF-EBBE-4B86-812A-E17226522D5C}"/>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 name="Freeform 227">
              <a:extLst>
                <a:ext uri="{FF2B5EF4-FFF2-40B4-BE49-F238E27FC236}">
                  <a16:creationId xmlns="" xmlns:a16="http://schemas.microsoft.com/office/drawing/2014/main" id="{5EC8D9E3-F528-D530-0B71-3ECC2C3517E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 name="Freeform 228">
              <a:extLst>
                <a:ext uri="{FF2B5EF4-FFF2-40B4-BE49-F238E27FC236}">
                  <a16:creationId xmlns="" xmlns:a16="http://schemas.microsoft.com/office/drawing/2014/main" id="{F1D788AC-1308-087E-4FA5-0C1334E59CA2}"/>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 name="Freeform 229">
              <a:extLst>
                <a:ext uri="{FF2B5EF4-FFF2-40B4-BE49-F238E27FC236}">
                  <a16:creationId xmlns="" xmlns:a16="http://schemas.microsoft.com/office/drawing/2014/main" id="{90E6036A-DFD4-93FE-A7FF-9244BC127298}"/>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 name="Freeform 230">
              <a:extLst>
                <a:ext uri="{FF2B5EF4-FFF2-40B4-BE49-F238E27FC236}">
                  <a16:creationId xmlns="" xmlns:a16="http://schemas.microsoft.com/office/drawing/2014/main" id="{538767CF-2E3A-8ADC-B47D-D4E2A2D7F195}"/>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 name="Freeform 231">
              <a:extLst>
                <a:ext uri="{FF2B5EF4-FFF2-40B4-BE49-F238E27FC236}">
                  <a16:creationId xmlns="" xmlns:a16="http://schemas.microsoft.com/office/drawing/2014/main" id="{23B11973-93D2-3E20-D0E4-ABC60307B84E}"/>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 name="Freeform 232">
              <a:extLst>
                <a:ext uri="{FF2B5EF4-FFF2-40B4-BE49-F238E27FC236}">
                  <a16:creationId xmlns="" xmlns:a16="http://schemas.microsoft.com/office/drawing/2014/main" id="{1A30FD74-C061-AF4E-F54C-EAF1456356E4}"/>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 name="Freeform 233">
              <a:extLst>
                <a:ext uri="{FF2B5EF4-FFF2-40B4-BE49-F238E27FC236}">
                  <a16:creationId xmlns="" xmlns:a16="http://schemas.microsoft.com/office/drawing/2014/main" id="{890EC86A-E13C-328E-09D6-1A870932D4E7}"/>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 name="Freeform 234">
              <a:extLst>
                <a:ext uri="{FF2B5EF4-FFF2-40B4-BE49-F238E27FC236}">
                  <a16:creationId xmlns="" xmlns:a16="http://schemas.microsoft.com/office/drawing/2014/main" id="{6BC47F3C-3D1F-7F38-854B-882298844E96}"/>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 name="Freeform 235">
              <a:extLst>
                <a:ext uri="{FF2B5EF4-FFF2-40B4-BE49-F238E27FC236}">
                  <a16:creationId xmlns="" xmlns:a16="http://schemas.microsoft.com/office/drawing/2014/main" id="{9620DCEF-93C4-3F8F-B21B-4DFAD3532CDB}"/>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 name="Freeform 236">
              <a:extLst>
                <a:ext uri="{FF2B5EF4-FFF2-40B4-BE49-F238E27FC236}">
                  <a16:creationId xmlns="" xmlns:a16="http://schemas.microsoft.com/office/drawing/2014/main" id="{A34A7542-FEDB-9829-35E3-59D51825581B}"/>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 name="Freeform 237">
              <a:extLst>
                <a:ext uri="{FF2B5EF4-FFF2-40B4-BE49-F238E27FC236}">
                  <a16:creationId xmlns="" xmlns:a16="http://schemas.microsoft.com/office/drawing/2014/main" id="{3ABA49A5-3309-3BFC-8877-C9EE48E4BF1E}"/>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 name="Freeform 238">
              <a:extLst>
                <a:ext uri="{FF2B5EF4-FFF2-40B4-BE49-F238E27FC236}">
                  <a16:creationId xmlns="" xmlns:a16="http://schemas.microsoft.com/office/drawing/2014/main" id="{F3AF79D0-1253-B02F-0BB9-D8E84EC3EE41}"/>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 name="Freeform 239">
              <a:extLst>
                <a:ext uri="{FF2B5EF4-FFF2-40B4-BE49-F238E27FC236}">
                  <a16:creationId xmlns="" xmlns:a16="http://schemas.microsoft.com/office/drawing/2014/main" id="{6AE2D579-2B93-26D4-1391-E142055B83FE}"/>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 name="Freeform 240">
              <a:extLst>
                <a:ext uri="{FF2B5EF4-FFF2-40B4-BE49-F238E27FC236}">
                  <a16:creationId xmlns="" xmlns:a16="http://schemas.microsoft.com/office/drawing/2014/main" id="{E5FA3C6F-AADB-4091-65A0-D956112FC29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 name="Freeform 241">
              <a:extLst>
                <a:ext uri="{FF2B5EF4-FFF2-40B4-BE49-F238E27FC236}">
                  <a16:creationId xmlns="" xmlns:a16="http://schemas.microsoft.com/office/drawing/2014/main" id="{BDCA8D29-F15E-FE4C-F8CC-4BDD0D4A9AAE}"/>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 name="Freeform 242">
              <a:extLst>
                <a:ext uri="{FF2B5EF4-FFF2-40B4-BE49-F238E27FC236}">
                  <a16:creationId xmlns="" xmlns:a16="http://schemas.microsoft.com/office/drawing/2014/main" id="{A1BC1C7A-234A-E1D4-08C5-95D5CCAA7694}"/>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2" name="Freeform 243">
              <a:extLst>
                <a:ext uri="{FF2B5EF4-FFF2-40B4-BE49-F238E27FC236}">
                  <a16:creationId xmlns="" xmlns:a16="http://schemas.microsoft.com/office/drawing/2014/main" id="{0F4D5971-5E02-B3CF-3E4B-4E18C306E658}"/>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3" name="Freeform 244">
              <a:extLst>
                <a:ext uri="{FF2B5EF4-FFF2-40B4-BE49-F238E27FC236}">
                  <a16:creationId xmlns="" xmlns:a16="http://schemas.microsoft.com/office/drawing/2014/main" id="{3A57FF9C-58AB-0D3D-46BB-A151028A67C9}"/>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4" name="Freeform 245">
              <a:extLst>
                <a:ext uri="{FF2B5EF4-FFF2-40B4-BE49-F238E27FC236}">
                  <a16:creationId xmlns="" xmlns:a16="http://schemas.microsoft.com/office/drawing/2014/main" id="{E690D0C5-5FF6-DC1E-72E1-73B61C9CA781}"/>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5" name="Freeform 246">
              <a:extLst>
                <a:ext uri="{FF2B5EF4-FFF2-40B4-BE49-F238E27FC236}">
                  <a16:creationId xmlns="" xmlns:a16="http://schemas.microsoft.com/office/drawing/2014/main" id="{3334C98B-FE95-6778-4F0C-0E6FA1C3AC80}"/>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6" name="Freeform 247">
              <a:extLst>
                <a:ext uri="{FF2B5EF4-FFF2-40B4-BE49-F238E27FC236}">
                  <a16:creationId xmlns="" xmlns:a16="http://schemas.microsoft.com/office/drawing/2014/main" id="{A012DE83-9B0F-8026-C923-FD6AE971B50A}"/>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7" name="Freeform 248">
              <a:extLst>
                <a:ext uri="{FF2B5EF4-FFF2-40B4-BE49-F238E27FC236}">
                  <a16:creationId xmlns="" xmlns:a16="http://schemas.microsoft.com/office/drawing/2014/main" id="{C3761D04-E63F-AA30-6F79-CA193DF7E676}"/>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8" name="Freeform 249">
              <a:extLst>
                <a:ext uri="{FF2B5EF4-FFF2-40B4-BE49-F238E27FC236}">
                  <a16:creationId xmlns="" xmlns:a16="http://schemas.microsoft.com/office/drawing/2014/main" id="{E592FB41-F9EC-5669-71B2-EFBE7F8B937E}"/>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9" name="Freeform 250">
              <a:extLst>
                <a:ext uri="{FF2B5EF4-FFF2-40B4-BE49-F238E27FC236}">
                  <a16:creationId xmlns="" xmlns:a16="http://schemas.microsoft.com/office/drawing/2014/main" id="{CC54384F-10A8-6261-2EF1-84B293ADDE13}"/>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0" name="Freeform 251">
              <a:extLst>
                <a:ext uri="{FF2B5EF4-FFF2-40B4-BE49-F238E27FC236}">
                  <a16:creationId xmlns="" xmlns:a16="http://schemas.microsoft.com/office/drawing/2014/main" id="{B8ED55E7-B32A-30BE-5C8E-E275BB12BF9E}"/>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1" name="Freeform 252">
              <a:extLst>
                <a:ext uri="{FF2B5EF4-FFF2-40B4-BE49-F238E27FC236}">
                  <a16:creationId xmlns="" xmlns:a16="http://schemas.microsoft.com/office/drawing/2014/main" id="{E7F34C7C-9567-4251-A74E-D02EF16F9A43}"/>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2" name="Freeform 253">
              <a:extLst>
                <a:ext uri="{FF2B5EF4-FFF2-40B4-BE49-F238E27FC236}">
                  <a16:creationId xmlns="" xmlns:a16="http://schemas.microsoft.com/office/drawing/2014/main" id="{C0A806AE-D955-28EA-4967-1680AE4AB71F}"/>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3" name="Freeform 254">
              <a:extLst>
                <a:ext uri="{FF2B5EF4-FFF2-40B4-BE49-F238E27FC236}">
                  <a16:creationId xmlns="" xmlns:a16="http://schemas.microsoft.com/office/drawing/2014/main" id="{54DA04C2-31C0-E6EB-7150-DBA754CB6A2E}"/>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4" name="Freeform 255">
              <a:extLst>
                <a:ext uri="{FF2B5EF4-FFF2-40B4-BE49-F238E27FC236}">
                  <a16:creationId xmlns="" xmlns:a16="http://schemas.microsoft.com/office/drawing/2014/main" id="{E4FEE303-96A6-6A6D-4111-EB7BF157717F}"/>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5" name="Freeform 256">
              <a:extLst>
                <a:ext uri="{FF2B5EF4-FFF2-40B4-BE49-F238E27FC236}">
                  <a16:creationId xmlns="" xmlns:a16="http://schemas.microsoft.com/office/drawing/2014/main" id="{48A67910-D7BD-0770-17A9-CE13D92A0708}"/>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6" name="Freeform 257">
              <a:extLst>
                <a:ext uri="{FF2B5EF4-FFF2-40B4-BE49-F238E27FC236}">
                  <a16:creationId xmlns="" xmlns:a16="http://schemas.microsoft.com/office/drawing/2014/main" id="{1AD817F4-9E1F-78D3-2C67-C12E20FC0866}"/>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7" name="Freeform 258">
              <a:extLst>
                <a:ext uri="{FF2B5EF4-FFF2-40B4-BE49-F238E27FC236}">
                  <a16:creationId xmlns="" xmlns:a16="http://schemas.microsoft.com/office/drawing/2014/main" id="{11E17F6A-3253-C7CE-299D-135EB31C31E1}"/>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8" name="Freeform 259">
              <a:extLst>
                <a:ext uri="{FF2B5EF4-FFF2-40B4-BE49-F238E27FC236}">
                  <a16:creationId xmlns="" xmlns:a16="http://schemas.microsoft.com/office/drawing/2014/main" id="{3D55C85F-2927-1890-3565-13C679B9BAB7}"/>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9" name="Freeform 260">
              <a:extLst>
                <a:ext uri="{FF2B5EF4-FFF2-40B4-BE49-F238E27FC236}">
                  <a16:creationId xmlns="" xmlns:a16="http://schemas.microsoft.com/office/drawing/2014/main" id="{1199AE74-9FDC-AD25-DF63-E1743F41C0B1}"/>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0" name="Freeform 261">
              <a:extLst>
                <a:ext uri="{FF2B5EF4-FFF2-40B4-BE49-F238E27FC236}">
                  <a16:creationId xmlns="" xmlns:a16="http://schemas.microsoft.com/office/drawing/2014/main" id="{61F68F34-F0BA-5BA1-3175-155521DAA89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1" name="Freeform 262">
              <a:extLst>
                <a:ext uri="{FF2B5EF4-FFF2-40B4-BE49-F238E27FC236}">
                  <a16:creationId xmlns="" xmlns:a16="http://schemas.microsoft.com/office/drawing/2014/main" id="{205F867B-7E63-578E-0C7A-4457344D4F2E}"/>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2" name="Freeform 263">
              <a:extLst>
                <a:ext uri="{FF2B5EF4-FFF2-40B4-BE49-F238E27FC236}">
                  <a16:creationId xmlns="" xmlns:a16="http://schemas.microsoft.com/office/drawing/2014/main" id="{84AC2F61-8626-04EC-4989-200E748464A6}"/>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3" name="Freeform 264">
              <a:extLst>
                <a:ext uri="{FF2B5EF4-FFF2-40B4-BE49-F238E27FC236}">
                  <a16:creationId xmlns="" xmlns:a16="http://schemas.microsoft.com/office/drawing/2014/main" id="{C5FDE0F0-7A6A-DFB6-8711-685BB053F7A3}"/>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4" name="Freeform 265">
              <a:extLst>
                <a:ext uri="{FF2B5EF4-FFF2-40B4-BE49-F238E27FC236}">
                  <a16:creationId xmlns="" xmlns:a16="http://schemas.microsoft.com/office/drawing/2014/main" id="{FEE290D4-FA0E-6393-C4B9-FD8D71194FDB}"/>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5" name="Freeform 266">
              <a:extLst>
                <a:ext uri="{FF2B5EF4-FFF2-40B4-BE49-F238E27FC236}">
                  <a16:creationId xmlns="" xmlns:a16="http://schemas.microsoft.com/office/drawing/2014/main" id="{CCB30812-817E-CC5D-A854-00C8A1D26950}"/>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6" name="Freeform 267">
              <a:extLst>
                <a:ext uri="{FF2B5EF4-FFF2-40B4-BE49-F238E27FC236}">
                  <a16:creationId xmlns="" xmlns:a16="http://schemas.microsoft.com/office/drawing/2014/main" id="{2C8E0D60-0D88-4CC2-AA5F-C241798D159A}"/>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7" name="Freeform 268">
              <a:extLst>
                <a:ext uri="{FF2B5EF4-FFF2-40B4-BE49-F238E27FC236}">
                  <a16:creationId xmlns="" xmlns:a16="http://schemas.microsoft.com/office/drawing/2014/main" id="{C4AE2DE9-1A79-A61F-1DFC-04320586D004}"/>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8" name="Freeform 269">
              <a:extLst>
                <a:ext uri="{FF2B5EF4-FFF2-40B4-BE49-F238E27FC236}">
                  <a16:creationId xmlns="" xmlns:a16="http://schemas.microsoft.com/office/drawing/2014/main" id="{142168EC-E21C-F414-BF58-0379F69A1C39}"/>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9" name="Freeform 270">
              <a:extLst>
                <a:ext uri="{FF2B5EF4-FFF2-40B4-BE49-F238E27FC236}">
                  <a16:creationId xmlns="" xmlns:a16="http://schemas.microsoft.com/office/drawing/2014/main" id="{FFF9627D-CC3C-199D-06FF-4217CD7F322F}"/>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0" name="Freeform 271">
              <a:extLst>
                <a:ext uri="{FF2B5EF4-FFF2-40B4-BE49-F238E27FC236}">
                  <a16:creationId xmlns="" xmlns:a16="http://schemas.microsoft.com/office/drawing/2014/main" id="{989EB9F6-3EA2-53E6-B02A-A85893DD8533}"/>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1" name="Freeform 272">
              <a:extLst>
                <a:ext uri="{FF2B5EF4-FFF2-40B4-BE49-F238E27FC236}">
                  <a16:creationId xmlns="" xmlns:a16="http://schemas.microsoft.com/office/drawing/2014/main" id="{273FAAF9-34F4-CA3E-DE6C-33D307A1A5B1}"/>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2" name="Freeform 273">
              <a:extLst>
                <a:ext uri="{FF2B5EF4-FFF2-40B4-BE49-F238E27FC236}">
                  <a16:creationId xmlns="" xmlns:a16="http://schemas.microsoft.com/office/drawing/2014/main" id="{3EEC148F-16BA-E6DE-D78B-05862CF8E864}"/>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3" name="Freeform 274">
              <a:extLst>
                <a:ext uri="{FF2B5EF4-FFF2-40B4-BE49-F238E27FC236}">
                  <a16:creationId xmlns="" xmlns:a16="http://schemas.microsoft.com/office/drawing/2014/main" id="{42551DF2-ABCF-A50F-41E0-AD906824CE27}"/>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4" name="Freeform 275">
              <a:extLst>
                <a:ext uri="{FF2B5EF4-FFF2-40B4-BE49-F238E27FC236}">
                  <a16:creationId xmlns="" xmlns:a16="http://schemas.microsoft.com/office/drawing/2014/main" id="{CF747D8A-68D7-8D7D-F760-45373DFEEAC9}"/>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5" name="Freeform 276">
              <a:extLst>
                <a:ext uri="{FF2B5EF4-FFF2-40B4-BE49-F238E27FC236}">
                  <a16:creationId xmlns="" xmlns:a16="http://schemas.microsoft.com/office/drawing/2014/main" id="{09EF40F7-8965-DDCA-6427-B9598BC69E84}"/>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6" name="Freeform 277">
              <a:extLst>
                <a:ext uri="{FF2B5EF4-FFF2-40B4-BE49-F238E27FC236}">
                  <a16:creationId xmlns="" xmlns:a16="http://schemas.microsoft.com/office/drawing/2014/main" id="{79F28EC5-4007-09A3-008C-59E3C7241177}"/>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7" name="Freeform 278">
              <a:extLst>
                <a:ext uri="{FF2B5EF4-FFF2-40B4-BE49-F238E27FC236}">
                  <a16:creationId xmlns="" xmlns:a16="http://schemas.microsoft.com/office/drawing/2014/main" id="{1CCDD4EE-4860-9CBB-79D0-7CAB6F54DAE8}"/>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8" name="Freeform 279">
              <a:extLst>
                <a:ext uri="{FF2B5EF4-FFF2-40B4-BE49-F238E27FC236}">
                  <a16:creationId xmlns="" xmlns:a16="http://schemas.microsoft.com/office/drawing/2014/main" id="{DFD88CEC-75F0-5123-54AB-BE7F44A1B98C}"/>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9" name="Freeform 280">
              <a:extLst>
                <a:ext uri="{FF2B5EF4-FFF2-40B4-BE49-F238E27FC236}">
                  <a16:creationId xmlns="" xmlns:a16="http://schemas.microsoft.com/office/drawing/2014/main" id="{DFC83F7C-7237-3EF4-311C-39214806DA0D}"/>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0" name="Freeform 281">
              <a:extLst>
                <a:ext uri="{FF2B5EF4-FFF2-40B4-BE49-F238E27FC236}">
                  <a16:creationId xmlns="" xmlns:a16="http://schemas.microsoft.com/office/drawing/2014/main" id="{55E87F61-6ACE-8F86-A5C5-EBD3F3499061}"/>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1" name="Freeform 282">
              <a:extLst>
                <a:ext uri="{FF2B5EF4-FFF2-40B4-BE49-F238E27FC236}">
                  <a16:creationId xmlns="" xmlns:a16="http://schemas.microsoft.com/office/drawing/2014/main" id="{8D168AF3-6B36-9AC6-7957-A12A8356881D}"/>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2" name="Freeform 283">
              <a:extLst>
                <a:ext uri="{FF2B5EF4-FFF2-40B4-BE49-F238E27FC236}">
                  <a16:creationId xmlns="" xmlns:a16="http://schemas.microsoft.com/office/drawing/2014/main" id="{83B2AC09-F990-5CDC-3A26-4B008F9D35C8}"/>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3" name="Freeform 284">
              <a:extLst>
                <a:ext uri="{FF2B5EF4-FFF2-40B4-BE49-F238E27FC236}">
                  <a16:creationId xmlns="" xmlns:a16="http://schemas.microsoft.com/office/drawing/2014/main" id="{0CCF28C6-1C6C-76F4-7183-9C51179A2053}"/>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4" name="Freeform 285">
              <a:extLst>
                <a:ext uri="{FF2B5EF4-FFF2-40B4-BE49-F238E27FC236}">
                  <a16:creationId xmlns="" xmlns:a16="http://schemas.microsoft.com/office/drawing/2014/main" id="{F23BA06D-E280-02AF-5E37-B288B59F85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5" name="Freeform 286">
              <a:extLst>
                <a:ext uri="{FF2B5EF4-FFF2-40B4-BE49-F238E27FC236}">
                  <a16:creationId xmlns="" xmlns:a16="http://schemas.microsoft.com/office/drawing/2014/main" id="{2E4476BB-0C25-F1B8-1807-D6E87CAD4DB5}"/>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6" name="Freeform 287">
              <a:extLst>
                <a:ext uri="{FF2B5EF4-FFF2-40B4-BE49-F238E27FC236}">
                  <a16:creationId xmlns="" xmlns:a16="http://schemas.microsoft.com/office/drawing/2014/main" id="{4FA85441-4EE9-A090-E763-28DB918381F2}"/>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7" name="Freeform 288">
              <a:extLst>
                <a:ext uri="{FF2B5EF4-FFF2-40B4-BE49-F238E27FC236}">
                  <a16:creationId xmlns="" xmlns:a16="http://schemas.microsoft.com/office/drawing/2014/main" id="{05E84329-72BB-0500-FDE5-3E3A71D206D0}"/>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8" name="Freeform 289">
              <a:extLst>
                <a:ext uri="{FF2B5EF4-FFF2-40B4-BE49-F238E27FC236}">
                  <a16:creationId xmlns="" xmlns:a16="http://schemas.microsoft.com/office/drawing/2014/main" id="{E913023C-D1A3-334F-6AEC-060CAEC74252}"/>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9" name="Freeform 290">
              <a:extLst>
                <a:ext uri="{FF2B5EF4-FFF2-40B4-BE49-F238E27FC236}">
                  <a16:creationId xmlns="" xmlns:a16="http://schemas.microsoft.com/office/drawing/2014/main" id="{3F0B4F57-856C-1AC1-F6E3-D6D3622EE0DA}"/>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0" name="Freeform 291">
              <a:extLst>
                <a:ext uri="{FF2B5EF4-FFF2-40B4-BE49-F238E27FC236}">
                  <a16:creationId xmlns="" xmlns:a16="http://schemas.microsoft.com/office/drawing/2014/main" id="{51BC53F7-AAEB-9516-CC41-8B553792459C}"/>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1" name="Freeform 292">
              <a:extLst>
                <a:ext uri="{FF2B5EF4-FFF2-40B4-BE49-F238E27FC236}">
                  <a16:creationId xmlns="" xmlns:a16="http://schemas.microsoft.com/office/drawing/2014/main" id="{E3AEDC4C-B044-441D-B304-027E7D3B3884}"/>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2" name="Freeform 293">
              <a:extLst>
                <a:ext uri="{FF2B5EF4-FFF2-40B4-BE49-F238E27FC236}">
                  <a16:creationId xmlns="" xmlns:a16="http://schemas.microsoft.com/office/drawing/2014/main" id="{560DC3AD-907B-C4D8-9393-C91F482F14AD}"/>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3" name="Freeform 294">
              <a:extLst>
                <a:ext uri="{FF2B5EF4-FFF2-40B4-BE49-F238E27FC236}">
                  <a16:creationId xmlns="" xmlns:a16="http://schemas.microsoft.com/office/drawing/2014/main" id="{82C16D9D-45A2-3A79-302E-A209677476E5}"/>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4" name="Freeform 295">
              <a:extLst>
                <a:ext uri="{FF2B5EF4-FFF2-40B4-BE49-F238E27FC236}">
                  <a16:creationId xmlns="" xmlns:a16="http://schemas.microsoft.com/office/drawing/2014/main" id="{A06E57D1-517D-A825-073F-D44109B11A04}"/>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5" name="Freeform 296">
              <a:extLst>
                <a:ext uri="{FF2B5EF4-FFF2-40B4-BE49-F238E27FC236}">
                  <a16:creationId xmlns="" xmlns:a16="http://schemas.microsoft.com/office/drawing/2014/main" id="{CBA33FE6-C6B7-7B3D-5909-01143F8A2221}"/>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6" name="Freeform 297">
              <a:extLst>
                <a:ext uri="{FF2B5EF4-FFF2-40B4-BE49-F238E27FC236}">
                  <a16:creationId xmlns="" xmlns:a16="http://schemas.microsoft.com/office/drawing/2014/main" id="{6E8204D0-D761-4036-17C2-C11C8A6241F0}"/>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7" name="Freeform 298">
              <a:extLst>
                <a:ext uri="{FF2B5EF4-FFF2-40B4-BE49-F238E27FC236}">
                  <a16:creationId xmlns="" xmlns:a16="http://schemas.microsoft.com/office/drawing/2014/main" id="{87ADBBA6-3D9A-15CE-CFE5-750E05450019}"/>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8" name="Freeform 299">
              <a:extLst>
                <a:ext uri="{FF2B5EF4-FFF2-40B4-BE49-F238E27FC236}">
                  <a16:creationId xmlns="" xmlns:a16="http://schemas.microsoft.com/office/drawing/2014/main" id="{94D09AFE-4492-4F6E-BF5D-DBDEE8F707C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9" name="Freeform 300">
              <a:extLst>
                <a:ext uri="{FF2B5EF4-FFF2-40B4-BE49-F238E27FC236}">
                  <a16:creationId xmlns="" xmlns:a16="http://schemas.microsoft.com/office/drawing/2014/main" id="{E9D4C831-EBD4-4EDE-255C-57F46A9977C6}"/>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0" name="Freeform 301">
              <a:extLst>
                <a:ext uri="{FF2B5EF4-FFF2-40B4-BE49-F238E27FC236}">
                  <a16:creationId xmlns="" xmlns:a16="http://schemas.microsoft.com/office/drawing/2014/main" id="{76A87317-F5F4-BE96-D93D-D19C6002F85E}"/>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1" name="Freeform 302">
              <a:extLst>
                <a:ext uri="{FF2B5EF4-FFF2-40B4-BE49-F238E27FC236}">
                  <a16:creationId xmlns="" xmlns:a16="http://schemas.microsoft.com/office/drawing/2014/main" id="{4D1D48F5-E3EE-2923-4779-F376E0800868}"/>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2" name="Freeform 303">
              <a:extLst>
                <a:ext uri="{FF2B5EF4-FFF2-40B4-BE49-F238E27FC236}">
                  <a16:creationId xmlns="" xmlns:a16="http://schemas.microsoft.com/office/drawing/2014/main" id="{3A20BE01-AABA-3BC7-7475-B67611FDD017}"/>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3" name="Freeform 304">
              <a:extLst>
                <a:ext uri="{FF2B5EF4-FFF2-40B4-BE49-F238E27FC236}">
                  <a16:creationId xmlns="" xmlns:a16="http://schemas.microsoft.com/office/drawing/2014/main" id="{81B530AE-A436-F177-2E7F-018CAD16D5B6}"/>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4" name="Freeform 305">
              <a:extLst>
                <a:ext uri="{FF2B5EF4-FFF2-40B4-BE49-F238E27FC236}">
                  <a16:creationId xmlns="" xmlns:a16="http://schemas.microsoft.com/office/drawing/2014/main" id="{67BB51A9-07EF-60E9-1BEF-7C897C4AD5C5}"/>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spTree>
    <p:extLst>
      <p:ext uri="{BB962C8B-B14F-4D97-AF65-F5344CB8AC3E}">
        <p14:creationId xmlns:p14="http://schemas.microsoft.com/office/powerpoint/2010/main" val="307188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utoRev="1" fill="hold" nodeType="withEffect">
                                  <p:stCondLst>
                                    <p:cond delay="0"/>
                                  </p:stCondLst>
                                  <p:childTnLst>
                                    <p:animMotion origin="layout" path="M -3.54167E-6 -4.07407E-6 L 0.1819 -4.07407E-6 " pathEditMode="relative" rAng="0" ptsTypes="AA">
                                      <p:cBhvr>
                                        <p:cTn id="6" dur="4000" fill="hold"/>
                                        <p:tgtEl>
                                          <p:spTgt spid="317"/>
                                        </p:tgtEl>
                                        <p:attrNameLst>
                                          <p:attrName>ppt_x</p:attrName>
                                          <p:attrName>ppt_y</p:attrName>
                                        </p:attrNameLst>
                                      </p:cBhvr>
                                      <p:rCtr x="9089" y="0"/>
                                    </p:animMotion>
                                  </p:childTnLst>
                                </p:cTn>
                              </p:par>
                              <p:par>
                                <p:cTn id="7" presetID="42" presetClass="entr" presetSubtype="0" fill="hold" grpId="0" nodeType="withEffect">
                                  <p:stCondLst>
                                    <p:cond delay="300"/>
                                  </p:stCondLst>
                                  <p:childTnLst>
                                    <p:set>
                                      <p:cBhvr>
                                        <p:cTn id="8" dur="1" fill="hold">
                                          <p:stCondLst>
                                            <p:cond delay="0"/>
                                          </p:stCondLst>
                                        </p:cTn>
                                        <p:tgtEl>
                                          <p:spTgt spid="318"/>
                                        </p:tgtEl>
                                        <p:attrNameLst>
                                          <p:attrName>style.visibility</p:attrName>
                                        </p:attrNameLst>
                                      </p:cBhvr>
                                      <p:to>
                                        <p:strVal val="visible"/>
                                      </p:to>
                                    </p:set>
                                    <p:animEffect transition="in" filter="fade">
                                      <p:cBhvr>
                                        <p:cTn id="9" dur="200"/>
                                        <p:tgtEl>
                                          <p:spTgt spid="318"/>
                                        </p:tgtEl>
                                      </p:cBhvr>
                                    </p:animEffect>
                                    <p:anim calcmode="lin" valueType="num">
                                      <p:cBhvr>
                                        <p:cTn id="10" dur="200" fill="hold"/>
                                        <p:tgtEl>
                                          <p:spTgt spid="318"/>
                                        </p:tgtEl>
                                        <p:attrNameLst>
                                          <p:attrName>ppt_x</p:attrName>
                                        </p:attrNameLst>
                                      </p:cBhvr>
                                      <p:tavLst>
                                        <p:tav tm="0">
                                          <p:val>
                                            <p:strVal val="#ppt_x"/>
                                          </p:val>
                                        </p:tav>
                                        <p:tav tm="100000">
                                          <p:val>
                                            <p:strVal val="#ppt_x"/>
                                          </p:val>
                                        </p:tav>
                                      </p:tavLst>
                                    </p:anim>
                                    <p:anim calcmode="lin" valueType="num">
                                      <p:cBhvr>
                                        <p:cTn id="11" dur="200" fill="hold"/>
                                        <p:tgtEl>
                                          <p:spTgt spid="3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 name="Picture 314" descr="A picture containing diagram&#10;&#10;Description automatically generated">
            <a:extLst>
              <a:ext uri="{FF2B5EF4-FFF2-40B4-BE49-F238E27FC236}">
                <a16:creationId xmlns="" xmlns:a16="http://schemas.microsoft.com/office/drawing/2014/main" id="{110D1980-439D-6C25-8825-A1D04BE87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3991" y="1072979"/>
            <a:ext cx="8049099" cy="5145636"/>
          </a:xfrm>
          <a:prstGeom prst="rect">
            <a:avLst/>
          </a:prstGeom>
        </p:spPr>
      </p:pic>
      <p:grpSp>
        <p:nvGrpSpPr>
          <p:cNvPr id="13" name="Group 4">
            <a:extLst>
              <a:ext uri="{FF2B5EF4-FFF2-40B4-BE49-F238E27FC236}">
                <a16:creationId xmlns="" xmlns:a16="http://schemas.microsoft.com/office/drawing/2014/main" id="{F33A6D12-16E7-C509-5BE3-A2A4F94DB3F6}"/>
              </a:ext>
            </a:extLst>
          </p:cNvPr>
          <p:cNvGrpSpPr>
            <a:grpSpLocks noChangeAspect="1"/>
          </p:cNvGrpSpPr>
          <p:nvPr/>
        </p:nvGrpSpPr>
        <p:grpSpPr bwMode="auto">
          <a:xfrm>
            <a:off x="-193088" y="5515199"/>
            <a:ext cx="12831097" cy="1340263"/>
            <a:chOff x="0" y="1761"/>
            <a:chExt cx="7678" cy="802"/>
          </a:xfrm>
        </p:grpSpPr>
        <p:grpSp>
          <p:nvGrpSpPr>
            <p:cNvPr id="14" name="Group 205">
              <a:extLst>
                <a:ext uri="{FF2B5EF4-FFF2-40B4-BE49-F238E27FC236}">
                  <a16:creationId xmlns="" xmlns:a16="http://schemas.microsoft.com/office/drawing/2014/main" id="{B0332EE3-4C79-44A4-39F5-74C2455AF524}"/>
                </a:ext>
              </a:extLst>
            </p:cNvPr>
            <p:cNvGrpSpPr>
              <a:grpSpLocks/>
            </p:cNvGrpSpPr>
            <p:nvPr/>
          </p:nvGrpSpPr>
          <p:grpSpPr bwMode="auto">
            <a:xfrm>
              <a:off x="0" y="1761"/>
              <a:ext cx="7678" cy="802"/>
              <a:chOff x="0" y="1761"/>
              <a:chExt cx="7678" cy="802"/>
            </a:xfrm>
          </p:grpSpPr>
          <p:sp>
            <p:nvSpPr>
              <p:cNvPr id="115" name="Freeform 5">
                <a:extLst>
                  <a:ext uri="{FF2B5EF4-FFF2-40B4-BE49-F238E27FC236}">
                    <a16:creationId xmlns="" xmlns:a16="http://schemas.microsoft.com/office/drawing/2014/main" id="{FBBB3B37-67D3-3921-5ABD-EBC90C3D886A}"/>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6" name="Freeform 6">
                <a:extLst>
                  <a:ext uri="{FF2B5EF4-FFF2-40B4-BE49-F238E27FC236}">
                    <a16:creationId xmlns="" xmlns:a16="http://schemas.microsoft.com/office/drawing/2014/main" id="{86114C47-9BB5-AF58-3EE1-286FBDB3587A}"/>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7" name="Rectangle 7">
                <a:extLst>
                  <a:ext uri="{FF2B5EF4-FFF2-40B4-BE49-F238E27FC236}">
                    <a16:creationId xmlns="" xmlns:a16="http://schemas.microsoft.com/office/drawing/2014/main" id="{AD39EE25-93F8-37B8-25D1-1A7FDDBE3678}"/>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8" name="Freeform 8">
                <a:extLst>
                  <a:ext uri="{FF2B5EF4-FFF2-40B4-BE49-F238E27FC236}">
                    <a16:creationId xmlns="" xmlns:a16="http://schemas.microsoft.com/office/drawing/2014/main" id="{A1251EB2-62E7-E3B3-83E3-39E91B55C528}"/>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9" name="Freeform 9">
                <a:extLst>
                  <a:ext uri="{FF2B5EF4-FFF2-40B4-BE49-F238E27FC236}">
                    <a16:creationId xmlns="" xmlns:a16="http://schemas.microsoft.com/office/drawing/2014/main" id="{B7FD1792-3369-5AC4-C9A1-20C1A88663A6}"/>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0" name="Freeform 10">
                <a:extLst>
                  <a:ext uri="{FF2B5EF4-FFF2-40B4-BE49-F238E27FC236}">
                    <a16:creationId xmlns="" xmlns:a16="http://schemas.microsoft.com/office/drawing/2014/main" id="{F2B47D04-E3CB-DF8F-E79C-BD447FECFE1C}"/>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1" name="Rectangle 11">
                <a:extLst>
                  <a:ext uri="{FF2B5EF4-FFF2-40B4-BE49-F238E27FC236}">
                    <a16:creationId xmlns="" xmlns:a16="http://schemas.microsoft.com/office/drawing/2014/main" id="{B4F21667-42B0-D369-8A99-19DB2E74DF54}"/>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2" name="Freeform 12">
                <a:extLst>
                  <a:ext uri="{FF2B5EF4-FFF2-40B4-BE49-F238E27FC236}">
                    <a16:creationId xmlns="" xmlns:a16="http://schemas.microsoft.com/office/drawing/2014/main" id="{03C67C41-3BAE-F392-D2C7-1791BEF5E91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3" name="Freeform 13">
                <a:extLst>
                  <a:ext uri="{FF2B5EF4-FFF2-40B4-BE49-F238E27FC236}">
                    <a16:creationId xmlns="" xmlns:a16="http://schemas.microsoft.com/office/drawing/2014/main" id="{4952BB90-766F-2D6A-C7F0-48675FB0963A}"/>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4" name="Freeform 14">
                <a:extLst>
                  <a:ext uri="{FF2B5EF4-FFF2-40B4-BE49-F238E27FC236}">
                    <a16:creationId xmlns="" xmlns:a16="http://schemas.microsoft.com/office/drawing/2014/main" id="{2FF5BAC0-01EC-8585-54C4-5C3B4ECD50AB}"/>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5" name="Rectangle 15">
                <a:extLst>
                  <a:ext uri="{FF2B5EF4-FFF2-40B4-BE49-F238E27FC236}">
                    <a16:creationId xmlns="" xmlns:a16="http://schemas.microsoft.com/office/drawing/2014/main" id="{FDDF8373-021B-C810-6A6A-37DB97B40BA0}"/>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6" name="Freeform 16">
                <a:extLst>
                  <a:ext uri="{FF2B5EF4-FFF2-40B4-BE49-F238E27FC236}">
                    <a16:creationId xmlns="" xmlns:a16="http://schemas.microsoft.com/office/drawing/2014/main" id="{1C9A4554-6760-1D1E-D00B-F23751AD2EFA}"/>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7" name="Freeform 17">
                <a:extLst>
                  <a:ext uri="{FF2B5EF4-FFF2-40B4-BE49-F238E27FC236}">
                    <a16:creationId xmlns="" xmlns:a16="http://schemas.microsoft.com/office/drawing/2014/main" id="{E7562CE3-94AF-AEA4-D325-F6329D2A83BE}"/>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8" name="Freeform 18">
                <a:extLst>
                  <a:ext uri="{FF2B5EF4-FFF2-40B4-BE49-F238E27FC236}">
                    <a16:creationId xmlns="" xmlns:a16="http://schemas.microsoft.com/office/drawing/2014/main" id="{1120197B-56AD-9CDD-C0C1-7EB8E2525E9B}"/>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9" name="Rectangle 19">
                <a:extLst>
                  <a:ext uri="{FF2B5EF4-FFF2-40B4-BE49-F238E27FC236}">
                    <a16:creationId xmlns="" xmlns:a16="http://schemas.microsoft.com/office/drawing/2014/main" id="{7D2C4F90-CD93-AEF7-BC99-973DEE83A968}"/>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0" name="Freeform 20">
                <a:extLst>
                  <a:ext uri="{FF2B5EF4-FFF2-40B4-BE49-F238E27FC236}">
                    <a16:creationId xmlns="" xmlns:a16="http://schemas.microsoft.com/office/drawing/2014/main" id="{AD7BBD99-8CD4-DE33-EA56-2802945B106B}"/>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1" name="Freeform 21">
                <a:extLst>
                  <a:ext uri="{FF2B5EF4-FFF2-40B4-BE49-F238E27FC236}">
                    <a16:creationId xmlns="" xmlns:a16="http://schemas.microsoft.com/office/drawing/2014/main" id="{3FDFD539-8668-9C45-F663-DFFFD85FD0E1}"/>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2" name="Freeform 22">
                <a:extLst>
                  <a:ext uri="{FF2B5EF4-FFF2-40B4-BE49-F238E27FC236}">
                    <a16:creationId xmlns="" xmlns:a16="http://schemas.microsoft.com/office/drawing/2014/main" id="{57182299-27F4-08A5-8D3D-69EB6DB2F281}"/>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3" name="Rectangle 23">
                <a:extLst>
                  <a:ext uri="{FF2B5EF4-FFF2-40B4-BE49-F238E27FC236}">
                    <a16:creationId xmlns="" xmlns:a16="http://schemas.microsoft.com/office/drawing/2014/main" id="{E58874F6-00A8-7EBD-393D-1EE34D59D207}"/>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4" name="Freeform 24">
                <a:extLst>
                  <a:ext uri="{FF2B5EF4-FFF2-40B4-BE49-F238E27FC236}">
                    <a16:creationId xmlns="" xmlns:a16="http://schemas.microsoft.com/office/drawing/2014/main" id="{48AB92E8-6BA1-E865-525B-BAB2B6239AAB}"/>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5" name="Rectangle 25">
                <a:extLst>
                  <a:ext uri="{FF2B5EF4-FFF2-40B4-BE49-F238E27FC236}">
                    <a16:creationId xmlns="" xmlns:a16="http://schemas.microsoft.com/office/drawing/2014/main" id="{13863E29-7019-DE4A-580F-A1EEA5607201}"/>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6" name="Oval 26">
                <a:extLst>
                  <a:ext uri="{FF2B5EF4-FFF2-40B4-BE49-F238E27FC236}">
                    <a16:creationId xmlns="" xmlns:a16="http://schemas.microsoft.com/office/drawing/2014/main" id="{0298B111-0A6B-E22D-A7B2-2793EF6E818C}"/>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7" name="Freeform 27">
                <a:extLst>
                  <a:ext uri="{FF2B5EF4-FFF2-40B4-BE49-F238E27FC236}">
                    <a16:creationId xmlns="" xmlns:a16="http://schemas.microsoft.com/office/drawing/2014/main" id="{FE944F50-1984-E1CF-6D87-9490FF1B75FA}"/>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8" name="Freeform 28">
                <a:extLst>
                  <a:ext uri="{FF2B5EF4-FFF2-40B4-BE49-F238E27FC236}">
                    <a16:creationId xmlns="" xmlns:a16="http://schemas.microsoft.com/office/drawing/2014/main" id="{7E81588B-14B8-7BD5-A018-92CEC0761E2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9" name="Rectangle 29">
                <a:extLst>
                  <a:ext uri="{FF2B5EF4-FFF2-40B4-BE49-F238E27FC236}">
                    <a16:creationId xmlns="" xmlns:a16="http://schemas.microsoft.com/office/drawing/2014/main" id="{1E01E03D-3825-DD71-1585-C15418D6AC1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0" name="Oval 30">
                <a:extLst>
                  <a:ext uri="{FF2B5EF4-FFF2-40B4-BE49-F238E27FC236}">
                    <a16:creationId xmlns="" xmlns:a16="http://schemas.microsoft.com/office/drawing/2014/main" id="{761BA2E6-7439-36D9-AA93-EEC1AEFC8FE0}"/>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1" name="Freeform 31">
                <a:extLst>
                  <a:ext uri="{FF2B5EF4-FFF2-40B4-BE49-F238E27FC236}">
                    <a16:creationId xmlns="" xmlns:a16="http://schemas.microsoft.com/office/drawing/2014/main" id="{3AC8E6A1-98D7-31B2-F09B-6A7621322ACD}"/>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2" name="Freeform 32">
                <a:extLst>
                  <a:ext uri="{FF2B5EF4-FFF2-40B4-BE49-F238E27FC236}">
                    <a16:creationId xmlns="" xmlns:a16="http://schemas.microsoft.com/office/drawing/2014/main" id="{37B30B9F-6CB1-44A3-5A8A-984AB000780F}"/>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3" name="Rectangle 33">
                <a:extLst>
                  <a:ext uri="{FF2B5EF4-FFF2-40B4-BE49-F238E27FC236}">
                    <a16:creationId xmlns="" xmlns:a16="http://schemas.microsoft.com/office/drawing/2014/main" id="{6FBE2538-E93E-BEC9-B6EE-51922A417633}"/>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4" name="Oval 34">
                <a:extLst>
                  <a:ext uri="{FF2B5EF4-FFF2-40B4-BE49-F238E27FC236}">
                    <a16:creationId xmlns="" xmlns:a16="http://schemas.microsoft.com/office/drawing/2014/main" id="{1B229359-FD86-5A85-49C5-C44E7F5AEE44}"/>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5" name="Freeform 35">
                <a:extLst>
                  <a:ext uri="{FF2B5EF4-FFF2-40B4-BE49-F238E27FC236}">
                    <a16:creationId xmlns="" xmlns:a16="http://schemas.microsoft.com/office/drawing/2014/main" id="{C1BA761B-3155-E9A9-19CF-8785035B842D}"/>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6" name="Freeform 36">
                <a:extLst>
                  <a:ext uri="{FF2B5EF4-FFF2-40B4-BE49-F238E27FC236}">
                    <a16:creationId xmlns="" xmlns:a16="http://schemas.microsoft.com/office/drawing/2014/main" id="{694BEFA1-6EBF-220D-A9BE-26DA73F64726}"/>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7" name="Rectangle 37">
                <a:extLst>
                  <a:ext uri="{FF2B5EF4-FFF2-40B4-BE49-F238E27FC236}">
                    <a16:creationId xmlns="" xmlns:a16="http://schemas.microsoft.com/office/drawing/2014/main" id="{F3CF1A68-BF53-3383-0F69-B661A1281EBE}"/>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8" name="Oval 38">
                <a:extLst>
                  <a:ext uri="{FF2B5EF4-FFF2-40B4-BE49-F238E27FC236}">
                    <a16:creationId xmlns="" xmlns:a16="http://schemas.microsoft.com/office/drawing/2014/main" id="{5DBF3669-C150-8750-ADBE-4D6E60DC44DC}"/>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9" name="Freeform 39">
                <a:extLst>
                  <a:ext uri="{FF2B5EF4-FFF2-40B4-BE49-F238E27FC236}">
                    <a16:creationId xmlns="" xmlns:a16="http://schemas.microsoft.com/office/drawing/2014/main" id="{85CAD5DA-8B9D-ADC7-DE80-D883831FB0DE}"/>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0" name="Freeform 40">
                <a:extLst>
                  <a:ext uri="{FF2B5EF4-FFF2-40B4-BE49-F238E27FC236}">
                    <a16:creationId xmlns="" xmlns:a16="http://schemas.microsoft.com/office/drawing/2014/main" id="{1D8723D1-57EE-8234-C456-C4AADE47AD30}"/>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1" name="Freeform 41">
                <a:extLst>
                  <a:ext uri="{FF2B5EF4-FFF2-40B4-BE49-F238E27FC236}">
                    <a16:creationId xmlns="" xmlns:a16="http://schemas.microsoft.com/office/drawing/2014/main" id="{8A3E0E9B-CDE4-F18E-61FE-4C1EDE3EABC6}"/>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2" name="Freeform 42">
                <a:extLst>
                  <a:ext uri="{FF2B5EF4-FFF2-40B4-BE49-F238E27FC236}">
                    <a16:creationId xmlns="" xmlns:a16="http://schemas.microsoft.com/office/drawing/2014/main" id="{EFA77297-A1B0-731B-160C-B63298569AE3}"/>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3" name="Freeform 43">
                <a:extLst>
                  <a:ext uri="{FF2B5EF4-FFF2-40B4-BE49-F238E27FC236}">
                    <a16:creationId xmlns="" xmlns:a16="http://schemas.microsoft.com/office/drawing/2014/main" id="{B2790466-C22C-A048-7548-522191A3CAA3}"/>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4" name="Freeform 44">
                <a:extLst>
                  <a:ext uri="{FF2B5EF4-FFF2-40B4-BE49-F238E27FC236}">
                    <a16:creationId xmlns="" xmlns:a16="http://schemas.microsoft.com/office/drawing/2014/main" id="{65B96A75-1A55-6C0A-AE43-C9A6267D320E}"/>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5" name="Freeform 45">
                <a:extLst>
                  <a:ext uri="{FF2B5EF4-FFF2-40B4-BE49-F238E27FC236}">
                    <a16:creationId xmlns="" xmlns:a16="http://schemas.microsoft.com/office/drawing/2014/main" id="{935AE139-984A-A684-0012-489DF1DCC427}"/>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6" name="Freeform 46">
                <a:extLst>
                  <a:ext uri="{FF2B5EF4-FFF2-40B4-BE49-F238E27FC236}">
                    <a16:creationId xmlns="" xmlns:a16="http://schemas.microsoft.com/office/drawing/2014/main" id="{0C1D12D2-56B8-A988-F5D4-E1EF1F09F1CE}"/>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7" name="Rectangle 47">
                <a:extLst>
                  <a:ext uri="{FF2B5EF4-FFF2-40B4-BE49-F238E27FC236}">
                    <a16:creationId xmlns="" xmlns:a16="http://schemas.microsoft.com/office/drawing/2014/main" id="{323D4F44-3A73-1E0B-E5AA-5C8FFF823AA3}"/>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8" name="Oval 48">
                <a:extLst>
                  <a:ext uri="{FF2B5EF4-FFF2-40B4-BE49-F238E27FC236}">
                    <a16:creationId xmlns="" xmlns:a16="http://schemas.microsoft.com/office/drawing/2014/main" id="{8ABABC2A-A314-1F97-EE91-BB68FB3F8146}"/>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9" name="Freeform 49">
                <a:extLst>
                  <a:ext uri="{FF2B5EF4-FFF2-40B4-BE49-F238E27FC236}">
                    <a16:creationId xmlns="" xmlns:a16="http://schemas.microsoft.com/office/drawing/2014/main" id="{FE80FE5F-56DF-2457-C50D-FB5AEC47907F}"/>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0" name="Freeform 50">
                <a:extLst>
                  <a:ext uri="{FF2B5EF4-FFF2-40B4-BE49-F238E27FC236}">
                    <a16:creationId xmlns="" xmlns:a16="http://schemas.microsoft.com/office/drawing/2014/main" id="{75FA0D7D-44D0-E08B-EF3E-FCA49BB6D86F}"/>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1" name="Freeform 51">
                <a:extLst>
                  <a:ext uri="{FF2B5EF4-FFF2-40B4-BE49-F238E27FC236}">
                    <a16:creationId xmlns="" xmlns:a16="http://schemas.microsoft.com/office/drawing/2014/main" id="{2B59F85F-B820-2A2C-57AF-D49971FF448A}"/>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2" name="Freeform 52">
                <a:extLst>
                  <a:ext uri="{FF2B5EF4-FFF2-40B4-BE49-F238E27FC236}">
                    <a16:creationId xmlns="" xmlns:a16="http://schemas.microsoft.com/office/drawing/2014/main" id="{C5743504-CE52-83E2-A385-A601B4B2304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3" name="Freeform 53">
                <a:extLst>
                  <a:ext uri="{FF2B5EF4-FFF2-40B4-BE49-F238E27FC236}">
                    <a16:creationId xmlns="" xmlns:a16="http://schemas.microsoft.com/office/drawing/2014/main" id="{13568CF5-5D11-B675-8558-DB778FD6AB6E}"/>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4" name="Freeform 54">
                <a:extLst>
                  <a:ext uri="{FF2B5EF4-FFF2-40B4-BE49-F238E27FC236}">
                    <a16:creationId xmlns="" xmlns:a16="http://schemas.microsoft.com/office/drawing/2014/main" id="{9345FDDE-96DA-79C1-EBE4-34665AEABD24}"/>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5" name="Freeform 55">
                <a:extLst>
                  <a:ext uri="{FF2B5EF4-FFF2-40B4-BE49-F238E27FC236}">
                    <a16:creationId xmlns="" xmlns:a16="http://schemas.microsoft.com/office/drawing/2014/main" id="{A5DCFF6B-0F7C-3596-BA7C-D3106EBF37CC}"/>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6" name="Freeform 56">
                <a:extLst>
                  <a:ext uri="{FF2B5EF4-FFF2-40B4-BE49-F238E27FC236}">
                    <a16:creationId xmlns="" xmlns:a16="http://schemas.microsoft.com/office/drawing/2014/main" id="{9A354DD7-439E-B195-233A-F4200279476F}"/>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7" name="Rectangle 57">
                <a:extLst>
                  <a:ext uri="{FF2B5EF4-FFF2-40B4-BE49-F238E27FC236}">
                    <a16:creationId xmlns="" xmlns:a16="http://schemas.microsoft.com/office/drawing/2014/main" id="{747EC572-8440-EE5F-7BE9-65BC3DF89DA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8" name="Oval 58">
                <a:extLst>
                  <a:ext uri="{FF2B5EF4-FFF2-40B4-BE49-F238E27FC236}">
                    <a16:creationId xmlns="" xmlns:a16="http://schemas.microsoft.com/office/drawing/2014/main" id="{0289C73B-9FE1-5DB2-271D-389899DE71D3}"/>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9" name="Freeform 59">
                <a:extLst>
                  <a:ext uri="{FF2B5EF4-FFF2-40B4-BE49-F238E27FC236}">
                    <a16:creationId xmlns="" xmlns:a16="http://schemas.microsoft.com/office/drawing/2014/main" id="{3D1C5C73-4C46-6A52-C3DE-A6B2EA7442E6}"/>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0" name="Freeform 60">
                <a:extLst>
                  <a:ext uri="{FF2B5EF4-FFF2-40B4-BE49-F238E27FC236}">
                    <a16:creationId xmlns="" xmlns:a16="http://schemas.microsoft.com/office/drawing/2014/main" id="{83E002B7-09EE-104D-F2EF-F58C3685D73E}"/>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1" name="Freeform 61">
                <a:extLst>
                  <a:ext uri="{FF2B5EF4-FFF2-40B4-BE49-F238E27FC236}">
                    <a16:creationId xmlns="" xmlns:a16="http://schemas.microsoft.com/office/drawing/2014/main" id="{210D3752-8C95-C5C7-877B-4BB064DA2251}"/>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2" name="Freeform 62">
                <a:extLst>
                  <a:ext uri="{FF2B5EF4-FFF2-40B4-BE49-F238E27FC236}">
                    <a16:creationId xmlns="" xmlns:a16="http://schemas.microsoft.com/office/drawing/2014/main" id="{BA7237EA-C221-8624-FFA3-A9D7A2D68AB7}"/>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3" name="Freeform 63">
                <a:extLst>
                  <a:ext uri="{FF2B5EF4-FFF2-40B4-BE49-F238E27FC236}">
                    <a16:creationId xmlns="" xmlns:a16="http://schemas.microsoft.com/office/drawing/2014/main" id="{FFC62632-665A-BB10-BD9B-989218C048BC}"/>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4" name="Freeform 64">
                <a:extLst>
                  <a:ext uri="{FF2B5EF4-FFF2-40B4-BE49-F238E27FC236}">
                    <a16:creationId xmlns="" xmlns:a16="http://schemas.microsoft.com/office/drawing/2014/main" id="{D94C9425-6E6B-772B-6F1F-C6E66672AA10}"/>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5" name="Freeform 65">
                <a:extLst>
                  <a:ext uri="{FF2B5EF4-FFF2-40B4-BE49-F238E27FC236}">
                    <a16:creationId xmlns="" xmlns:a16="http://schemas.microsoft.com/office/drawing/2014/main" id="{295BD4E7-2C21-E86A-D27E-FC5DCF48BE07}"/>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6" name="Freeform 66">
                <a:extLst>
                  <a:ext uri="{FF2B5EF4-FFF2-40B4-BE49-F238E27FC236}">
                    <a16:creationId xmlns="" xmlns:a16="http://schemas.microsoft.com/office/drawing/2014/main" id="{1C8E5325-1A71-EF12-B57E-D994B0286652}"/>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7" name="Freeform 67">
                <a:extLst>
                  <a:ext uri="{FF2B5EF4-FFF2-40B4-BE49-F238E27FC236}">
                    <a16:creationId xmlns="" xmlns:a16="http://schemas.microsoft.com/office/drawing/2014/main" id="{8BA66D4A-D6A6-9B59-908E-EB8DD43DE9F7}"/>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8" name="Freeform 68">
                <a:extLst>
                  <a:ext uri="{FF2B5EF4-FFF2-40B4-BE49-F238E27FC236}">
                    <a16:creationId xmlns="" xmlns:a16="http://schemas.microsoft.com/office/drawing/2014/main" id="{D5ED4CB3-79F7-D3EC-9ED5-DF66AD73DC08}"/>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9" name="Rectangle 69">
                <a:extLst>
                  <a:ext uri="{FF2B5EF4-FFF2-40B4-BE49-F238E27FC236}">
                    <a16:creationId xmlns="" xmlns:a16="http://schemas.microsoft.com/office/drawing/2014/main" id="{CF3C1B31-99B7-48C9-B70E-C23F237DCFEF}"/>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0" name="Freeform 70">
                <a:extLst>
                  <a:ext uri="{FF2B5EF4-FFF2-40B4-BE49-F238E27FC236}">
                    <a16:creationId xmlns="" xmlns:a16="http://schemas.microsoft.com/office/drawing/2014/main" id="{25C6DC66-435B-C60D-9DB9-1C2F5F413086}"/>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1" name="Freeform 71">
                <a:extLst>
                  <a:ext uri="{FF2B5EF4-FFF2-40B4-BE49-F238E27FC236}">
                    <a16:creationId xmlns="" xmlns:a16="http://schemas.microsoft.com/office/drawing/2014/main" id="{42240F68-39F0-107D-9830-BEAAEEF24275}"/>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2" name="Freeform 72">
                <a:extLst>
                  <a:ext uri="{FF2B5EF4-FFF2-40B4-BE49-F238E27FC236}">
                    <a16:creationId xmlns="" xmlns:a16="http://schemas.microsoft.com/office/drawing/2014/main" id="{F6DDCFAF-62F5-2914-9517-BE8E97EF2634}"/>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3" name="Freeform 73">
                <a:extLst>
                  <a:ext uri="{FF2B5EF4-FFF2-40B4-BE49-F238E27FC236}">
                    <a16:creationId xmlns="" xmlns:a16="http://schemas.microsoft.com/office/drawing/2014/main" id="{7AFEBBAB-5B29-D0DD-CA36-E57869359071}"/>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4" name="Freeform 74">
                <a:extLst>
                  <a:ext uri="{FF2B5EF4-FFF2-40B4-BE49-F238E27FC236}">
                    <a16:creationId xmlns="" xmlns:a16="http://schemas.microsoft.com/office/drawing/2014/main" id="{196717EA-EC0D-454F-E96E-B84BAE363848}"/>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5" name="Freeform 75">
                <a:extLst>
                  <a:ext uri="{FF2B5EF4-FFF2-40B4-BE49-F238E27FC236}">
                    <a16:creationId xmlns="" xmlns:a16="http://schemas.microsoft.com/office/drawing/2014/main" id="{668548D6-AB05-84BE-C731-B4CDB50512C7}"/>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6" name="Freeform 76">
                <a:extLst>
                  <a:ext uri="{FF2B5EF4-FFF2-40B4-BE49-F238E27FC236}">
                    <a16:creationId xmlns="" xmlns:a16="http://schemas.microsoft.com/office/drawing/2014/main" id="{6B1A4AD1-455E-25F6-FB9E-36E42A3BCA9D}"/>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7" name="Freeform 77">
                <a:extLst>
                  <a:ext uri="{FF2B5EF4-FFF2-40B4-BE49-F238E27FC236}">
                    <a16:creationId xmlns="" xmlns:a16="http://schemas.microsoft.com/office/drawing/2014/main" id="{2C7813DF-10C8-F5F6-4762-D4755CD94CB5}"/>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8" name="Freeform 78">
                <a:extLst>
                  <a:ext uri="{FF2B5EF4-FFF2-40B4-BE49-F238E27FC236}">
                    <a16:creationId xmlns="" xmlns:a16="http://schemas.microsoft.com/office/drawing/2014/main" id="{070702EF-526B-5189-56ED-D82B4F6927E8}"/>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9" name="Freeform 79">
                <a:extLst>
                  <a:ext uri="{FF2B5EF4-FFF2-40B4-BE49-F238E27FC236}">
                    <a16:creationId xmlns="" xmlns:a16="http://schemas.microsoft.com/office/drawing/2014/main" id="{6B561A93-9AD7-E709-5B61-EA716B1FE69B}"/>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0" name="Freeform 80">
                <a:extLst>
                  <a:ext uri="{FF2B5EF4-FFF2-40B4-BE49-F238E27FC236}">
                    <a16:creationId xmlns="" xmlns:a16="http://schemas.microsoft.com/office/drawing/2014/main" id="{C5118EEB-5CCD-94EC-8380-8C840A785577}"/>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1" name="Freeform 81">
                <a:extLst>
                  <a:ext uri="{FF2B5EF4-FFF2-40B4-BE49-F238E27FC236}">
                    <a16:creationId xmlns="" xmlns:a16="http://schemas.microsoft.com/office/drawing/2014/main" id="{9CDDBA9C-8BCE-A0CF-AA9D-8DAC6CE16540}"/>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2" name="Freeform 82">
                <a:extLst>
                  <a:ext uri="{FF2B5EF4-FFF2-40B4-BE49-F238E27FC236}">
                    <a16:creationId xmlns="" xmlns:a16="http://schemas.microsoft.com/office/drawing/2014/main" id="{C1454D47-3171-F8F9-F507-768E19BCAE00}"/>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3" name="Freeform 83">
                <a:extLst>
                  <a:ext uri="{FF2B5EF4-FFF2-40B4-BE49-F238E27FC236}">
                    <a16:creationId xmlns="" xmlns:a16="http://schemas.microsoft.com/office/drawing/2014/main" id="{0AB2E75B-5656-413A-81FD-ED6094C3E41E}"/>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4" name="Freeform 84">
                <a:extLst>
                  <a:ext uri="{FF2B5EF4-FFF2-40B4-BE49-F238E27FC236}">
                    <a16:creationId xmlns="" xmlns:a16="http://schemas.microsoft.com/office/drawing/2014/main" id="{87451C1E-23B7-ECD3-1C5F-06A2301561B5}"/>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5" name="Freeform 85">
                <a:extLst>
                  <a:ext uri="{FF2B5EF4-FFF2-40B4-BE49-F238E27FC236}">
                    <a16:creationId xmlns="" xmlns:a16="http://schemas.microsoft.com/office/drawing/2014/main" id="{ACE49A33-4C9D-1805-F302-FE38FB348C1E}"/>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6" name="Freeform 86">
                <a:extLst>
                  <a:ext uri="{FF2B5EF4-FFF2-40B4-BE49-F238E27FC236}">
                    <a16:creationId xmlns="" xmlns:a16="http://schemas.microsoft.com/office/drawing/2014/main" id="{53F519C1-34AC-3726-DCE0-F029D58A2B0C}"/>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7" name="Freeform 87">
                <a:extLst>
                  <a:ext uri="{FF2B5EF4-FFF2-40B4-BE49-F238E27FC236}">
                    <a16:creationId xmlns="" xmlns:a16="http://schemas.microsoft.com/office/drawing/2014/main" id="{54C09257-81E9-24AE-68C1-11EF558897FE}"/>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8" name="Freeform 88">
                <a:extLst>
                  <a:ext uri="{FF2B5EF4-FFF2-40B4-BE49-F238E27FC236}">
                    <a16:creationId xmlns="" xmlns:a16="http://schemas.microsoft.com/office/drawing/2014/main" id="{FE4C3764-DDE2-FEC9-2B2D-9642433252B8}"/>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9" name="Rectangle 89">
                <a:extLst>
                  <a:ext uri="{FF2B5EF4-FFF2-40B4-BE49-F238E27FC236}">
                    <a16:creationId xmlns="" xmlns:a16="http://schemas.microsoft.com/office/drawing/2014/main" id="{5B43D413-BC38-6FEF-2C44-067554394485}"/>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0" name="Freeform 90">
                <a:extLst>
                  <a:ext uri="{FF2B5EF4-FFF2-40B4-BE49-F238E27FC236}">
                    <a16:creationId xmlns="" xmlns:a16="http://schemas.microsoft.com/office/drawing/2014/main" id="{55FCB9FB-EE3D-44D9-6AEC-68E5B67B2F56}"/>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1" name="Freeform 91">
                <a:extLst>
                  <a:ext uri="{FF2B5EF4-FFF2-40B4-BE49-F238E27FC236}">
                    <a16:creationId xmlns="" xmlns:a16="http://schemas.microsoft.com/office/drawing/2014/main" id="{B8942C6B-C41C-6662-D424-236428781DC2}"/>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2" name="Freeform 92">
                <a:extLst>
                  <a:ext uri="{FF2B5EF4-FFF2-40B4-BE49-F238E27FC236}">
                    <a16:creationId xmlns="" xmlns:a16="http://schemas.microsoft.com/office/drawing/2014/main" id="{700268C9-6465-9A44-5D3E-79114A22F012}"/>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3" name="Freeform 93">
                <a:extLst>
                  <a:ext uri="{FF2B5EF4-FFF2-40B4-BE49-F238E27FC236}">
                    <a16:creationId xmlns="" xmlns:a16="http://schemas.microsoft.com/office/drawing/2014/main" id="{3FB6152D-94B1-266E-513A-63A4834405A6}"/>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4" name="Freeform 94">
                <a:extLst>
                  <a:ext uri="{FF2B5EF4-FFF2-40B4-BE49-F238E27FC236}">
                    <a16:creationId xmlns="" xmlns:a16="http://schemas.microsoft.com/office/drawing/2014/main" id="{841C2740-9802-FD04-FF31-30C0DBC95D47}"/>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5" name="Freeform 95">
                <a:extLst>
                  <a:ext uri="{FF2B5EF4-FFF2-40B4-BE49-F238E27FC236}">
                    <a16:creationId xmlns="" xmlns:a16="http://schemas.microsoft.com/office/drawing/2014/main" id="{195CC433-70A9-FCD9-556C-ED5BCF8E5D2F}"/>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6" name="Freeform 96">
                <a:extLst>
                  <a:ext uri="{FF2B5EF4-FFF2-40B4-BE49-F238E27FC236}">
                    <a16:creationId xmlns="" xmlns:a16="http://schemas.microsoft.com/office/drawing/2014/main" id="{900E72AE-C35A-96DC-0051-2057633CB2C5}"/>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7" name="Freeform 97">
                <a:extLst>
                  <a:ext uri="{FF2B5EF4-FFF2-40B4-BE49-F238E27FC236}">
                    <a16:creationId xmlns="" xmlns:a16="http://schemas.microsoft.com/office/drawing/2014/main" id="{203947C0-7213-623D-9C36-DA0F8E441A3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8" name="Freeform 98">
                <a:extLst>
                  <a:ext uri="{FF2B5EF4-FFF2-40B4-BE49-F238E27FC236}">
                    <a16:creationId xmlns="" xmlns:a16="http://schemas.microsoft.com/office/drawing/2014/main" id="{BC8B90EF-0B56-3F8A-9938-31B71FE247AE}"/>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9" name="Freeform 99">
                <a:extLst>
                  <a:ext uri="{FF2B5EF4-FFF2-40B4-BE49-F238E27FC236}">
                    <a16:creationId xmlns="" xmlns:a16="http://schemas.microsoft.com/office/drawing/2014/main" id="{386400F4-F4AC-BF68-F0E4-1BAFF98E2B34}"/>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0" name="Freeform 100">
                <a:extLst>
                  <a:ext uri="{FF2B5EF4-FFF2-40B4-BE49-F238E27FC236}">
                    <a16:creationId xmlns="" xmlns:a16="http://schemas.microsoft.com/office/drawing/2014/main" id="{ABFAC0C7-1DF1-9EED-037C-CE56CF64CD58}"/>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1" name="Freeform 101">
                <a:extLst>
                  <a:ext uri="{FF2B5EF4-FFF2-40B4-BE49-F238E27FC236}">
                    <a16:creationId xmlns="" xmlns:a16="http://schemas.microsoft.com/office/drawing/2014/main" id="{40C85CAD-BFFF-60ED-C4C7-D2DEE2A92D9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2" name="Freeform 102">
                <a:extLst>
                  <a:ext uri="{FF2B5EF4-FFF2-40B4-BE49-F238E27FC236}">
                    <a16:creationId xmlns="" xmlns:a16="http://schemas.microsoft.com/office/drawing/2014/main" id="{3B5FAF3A-D17C-8D88-D61D-DE974E66ACD8}"/>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3" name="Freeform 103">
                <a:extLst>
                  <a:ext uri="{FF2B5EF4-FFF2-40B4-BE49-F238E27FC236}">
                    <a16:creationId xmlns="" xmlns:a16="http://schemas.microsoft.com/office/drawing/2014/main" id="{C3DA9AD8-A99B-5C15-34DD-A48641E598AA}"/>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4" name="Freeform 104">
                <a:extLst>
                  <a:ext uri="{FF2B5EF4-FFF2-40B4-BE49-F238E27FC236}">
                    <a16:creationId xmlns="" xmlns:a16="http://schemas.microsoft.com/office/drawing/2014/main" id="{A92B4062-B9ED-979F-E8BB-A6ABCF8C274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5" name="Freeform 105">
                <a:extLst>
                  <a:ext uri="{FF2B5EF4-FFF2-40B4-BE49-F238E27FC236}">
                    <a16:creationId xmlns="" xmlns:a16="http://schemas.microsoft.com/office/drawing/2014/main" id="{E78DD209-8E3E-8A7F-3B44-6CE03FF502F7}"/>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6" name="Freeform 106">
                <a:extLst>
                  <a:ext uri="{FF2B5EF4-FFF2-40B4-BE49-F238E27FC236}">
                    <a16:creationId xmlns="" xmlns:a16="http://schemas.microsoft.com/office/drawing/2014/main" id="{82D13719-A99D-0D00-E240-EB881EC36866}"/>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7" name="Freeform 107">
                <a:extLst>
                  <a:ext uri="{FF2B5EF4-FFF2-40B4-BE49-F238E27FC236}">
                    <a16:creationId xmlns="" xmlns:a16="http://schemas.microsoft.com/office/drawing/2014/main" id="{63022376-B35A-A5B1-A291-DFE535585C68}"/>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8" name="Freeform 108">
                <a:extLst>
                  <a:ext uri="{FF2B5EF4-FFF2-40B4-BE49-F238E27FC236}">
                    <a16:creationId xmlns="" xmlns:a16="http://schemas.microsoft.com/office/drawing/2014/main" id="{38BA75A2-0783-9851-5E9E-BE790E5DD821}"/>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9" name="Rectangle 109">
                <a:extLst>
                  <a:ext uri="{FF2B5EF4-FFF2-40B4-BE49-F238E27FC236}">
                    <a16:creationId xmlns="" xmlns:a16="http://schemas.microsoft.com/office/drawing/2014/main" id="{E8C53BC8-D2C3-4370-6097-33DD2307AA0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0" name="Freeform 110">
                <a:extLst>
                  <a:ext uri="{FF2B5EF4-FFF2-40B4-BE49-F238E27FC236}">
                    <a16:creationId xmlns="" xmlns:a16="http://schemas.microsoft.com/office/drawing/2014/main" id="{7AD4FB91-FDA3-1BF3-A702-F9AD4EEAD71C}"/>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1" name="Freeform 111">
                <a:extLst>
                  <a:ext uri="{FF2B5EF4-FFF2-40B4-BE49-F238E27FC236}">
                    <a16:creationId xmlns="" xmlns:a16="http://schemas.microsoft.com/office/drawing/2014/main" id="{464DA464-7EB8-FCA1-D832-4134B1F9D231}"/>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2" name="Freeform 112">
                <a:extLst>
                  <a:ext uri="{FF2B5EF4-FFF2-40B4-BE49-F238E27FC236}">
                    <a16:creationId xmlns="" xmlns:a16="http://schemas.microsoft.com/office/drawing/2014/main" id="{98E092ED-4866-E565-95AC-E88709F1DF39}"/>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3" name="Freeform 113">
                <a:extLst>
                  <a:ext uri="{FF2B5EF4-FFF2-40B4-BE49-F238E27FC236}">
                    <a16:creationId xmlns="" xmlns:a16="http://schemas.microsoft.com/office/drawing/2014/main" id="{B9B2D652-DDB3-376A-2E9C-2D67F127B276}"/>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4" name="Freeform 114">
                <a:extLst>
                  <a:ext uri="{FF2B5EF4-FFF2-40B4-BE49-F238E27FC236}">
                    <a16:creationId xmlns="" xmlns:a16="http://schemas.microsoft.com/office/drawing/2014/main" id="{D9B81A98-3121-2DB1-2E70-36B3624EB046}"/>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5" name="Freeform 115">
                <a:extLst>
                  <a:ext uri="{FF2B5EF4-FFF2-40B4-BE49-F238E27FC236}">
                    <a16:creationId xmlns="" xmlns:a16="http://schemas.microsoft.com/office/drawing/2014/main" id="{5F3D6704-8BE0-0564-E8A8-7679BEF1573A}"/>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6" name="Freeform 116">
                <a:extLst>
                  <a:ext uri="{FF2B5EF4-FFF2-40B4-BE49-F238E27FC236}">
                    <a16:creationId xmlns="" xmlns:a16="http://schemas.microsoft.com/office/drawing/2014/main" id="{C0742CCB-C4E7-4488-331E-7CEF3322FEB0}"/>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7" name="Freeform 117">
                <a:extLst>
                  <a:ext uri="{FF2B5EF4-FFF2-40B4-BE49-F238E27FC236}">
                    <a16:creationId xmlns="" xmlns:a16="http://schemas.microsoft.com/office/drawing/2014/main" id="{3BE371AA-6B04-94FA-062A-22AF35FC225D}"/>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8" name="Freeform 118">
                <a:extLst>
                  <a:ext uri="{FF2B5EF4-FFF2-40B4-BE49-F238E27FC236}">
                    <a16:creationId xmlns="" xmlns:a16="http://schemas.microsoft.com/office/drawing/2014/main" id="{0550444C-E99E-E4D4-35C1-E1E8782E04DA}"/>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9" name="Freeform 119">
                <a:extLst>
                  <a:ext uri="{FF2B5EF4-FFF2-40B4-BE49-F238E27FC236}">
                    <a16:creationId xmlns="" xmlns:a16="http://schemas.microsoft.com/office/drawing/2014/main" id="{61B48983-4551-49CD-3B7A-7836B4BA8470}"/>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0" name="Freeform 120">
                <a:extLst>
                  <a:ext uri="{FF2B5EF4-FFF2-40B4-BE49-F238E27FC236}">
                    <a16:creationId xmlns="" xmlns:a16="http://schemas.microsoft.com/office/drawing/2014/main" id="{280E0914-6DAF-33D3-9ECF-9CC7DEC7F759}"/>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1" name="Freeform 121">
                <a:extLst>
                  <a:ext uri="{FF2B5EF4-FFF2-40B4-BE49-F238E27FC236}">
                    <a16:creationId xmlns="" xmlns:a16="http://schemas.microsoft.com/office/drawing/2014/main" id="{A66108E2-4349-F52B-0AD3-0E1B70A3DE8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2" name="Freeform 122">
                <a:extLst>
                  <a:ext uri="{FF2B5EF4-FFF2-40B4-BE49-F238E27FC236}">
                    <a16:creationId xmlns="" xmlns:a16="http://schemas.microsoft.com/office/drawing/2014/main" id="{2371DBE3-6597-AE53-33D8-91BB84D71D6F}"/>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3" name="Freeform 123">
                <a:extLst>
                  <a:ext uri="{FF2B5EF4-FFF2-40B4-BE49-F238E27FC236}">
                    <a16:creationId xmlns="" xmlns:a16="http://schemas.microsoft.com/office/drawing/2014/main" id="{72982F24-5044-6854-622E-C4E3E798DC7E}"/>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4" name="Freeform 124">
                <a:extLst>
                  <a:ext uri="{FF2B5EF4-FFF2-40B4-BE49-F238E27FC236}">
                    <a16:creationId xmlns="" xmlns:a16="http://schemas.microsoft.com/office/drawing/2014/main" id="{0D03E544-EABD-E8D5-09CA-F19BB060BB96}"/>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5" name="Freeform 125">
                <a:extLst>
                  <a:ext uri="{FF2B5EF4-FFF2-40B4-BE49-F238E27FC236}">
                    <a16:creationId xmlns="" xmlns:a16="http://schemas.microsoft.com/office/drawing/2014/main" id="{866CFB01-73AE-FB7B-A3EC-1D61409FCAAA}"/>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6" name="Freeform 126">
                <a:extLst>
                  <a:ext uri="{FF2B5EF4-FFF2-40B4-BE49-F238E27FC236}">
                    <a16:creationId xmlns="" xmlns:a16="http://schemas.microsoft.com/office/drawing/2014/main" id="{E752CF8D-A727-EFA5-D07B-066A0CDF68DE}"/>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7" name="Freeform 127">
                <a:extLst>
                  <a:ext uri="{FF2B5EF4-FFF2-40B4-BE49-F238E27FC236}">
                    <a16:creationId xmlns="" xmlns:a16="http://schemas.microsoft.com/office/drawing/2014/main" id="{5579E0F0-DA72-0E13-960F-6C407EBD2ABD}"/>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8" name="Freeform 128">
                <a:extLst>
                  <a:ext uri="{FF2B5EF4-FFF2-40B4-BE49-F238E27FC236}">
                    <a16:creationId xmlns="" xmlns:a16="http://schemas.microsoft.com/office/drawing/2014/main" id="{C58082E2-F696-C599-37B9-D3DC6202CA74}"/>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9" name="Freeform 129">
                <a:extLst>
                  <a:ext uri="{FF2B5EF4-FFF2-40B4-BE49-F238E27FC236}">
                    <a16:creationId xmlns="" xmlns:a16="http://schemas.microsoft.com/office/drawing/2014/main" id="{D0F52CA2-1843-497A-C449-678264229D21}"/>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0" name="Freeform 130">
                <a:extLst>
                  <a:ext uri="{FF2B5EF4-FFF2-40B4-BE49-F238E27FC236}">
                    <a16:creationId xmlns="" xmlns:a16="http://schemas.microsoft.com/office/drawing/2014/main" id="{5F66EF24-3B14-2177-F685-0C3437147969}"/>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1" name="Freeform 131">
                <a:extLst>
                  <a:ext uri="{FF2B5EF4-FFF2-40B4-BE49-F238E27FC236}">
                    <a16:creationId xmlns="" xmlns:a16="http://schemas.microsoft.com/office/drawing/2014/main" id="{77E476B6-D9E3-A7AC-8F84-26B3C9B6D9AF}"/>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2" name="Freeform 132">
                <a:extLst>
                  <a:ext uri="{FF2B5EF4-FFF2-40B4-BE49-F238E27FC236}">
                    <a16:creationId xmlns="" xmlns:a16="http://schemas.microsoft.com/office/drawing/2014/main" id="{B8E5C4CD-E772-6D6F-6B99-F69A73352505}"/>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3" name="Freeform 133">
                <a:extLst>
                  <a:ext uri="{FF2B5EF4-FFF2-40B4-BE49-F238E27FC236}">
                    <a16:creationId xmlns="" xmlns:a16="http://schemas.microsoft.com/office/drawing/2014/main" id="{819A1F8E-7417-B1BF-FE34-5735C6BF0CAE}"/>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4" name="Freeform 134">
                <a:extLst>
                  <a:ext uri="{FF2B5EF4-FFF2-40B4-BE49-F238E27FC236}">
                    <a16:creationId xmlns="" xmlns:a16="http://schemas.microsoft.com/office/drawing/2014/main" id="{C484F0B2-1571-BD0A-2150-0DA2343CD6D1}"/>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5" name="Freeform 135">
                <a:extLst>
                  <a:ext uri="{FF2B5EF4-FFF2-40B4-BE49-F238E27FC236}">
                    <a16:creationId xmlns="" xmlns:a16="http://schemas.microsoft.com/office/drawing/2014/main" id="{F989F19F-9241-D3A7-5A46-80471AD4376B}"/>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6" name="Freeform 136">
                <a:extLst>
                  <a:ext uri="{FF2B5EF4-FFF2-40B4-BE49-F238E27FC236}">
                    <a16:creationId xmlns="" xmlns:a16="http://schemas.microsoft.com/office/drawing/2014/main" id="{EEB5534A-C98C-F7BF-0084-B776ED142EF1}"/>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7" name="Freeform 137">
                <a:extLst>
                  <a:ext uri="{FF2B5EF4-FFF2-40B4-BE49-F238E27FC236}">
                    <a16:creationId xmlns="" xmlns:a16="http://schemas.microsoft.com/office/drawing/2014/main" id="{78969A78-0584-3228-23BA-E0CAB8AA6CF6}"/>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8" name="Freeform 138">
                <a:extLst>
                  <a:ext uri="{FF2B5EF4-FFF2-40B4-BE49-F238E27FC236}">
                    <a16:creationId xmlns="" xmlns:a16="http://schemas.microsoft.com/office/drawing/2014/main" id="{88031C3A-8E5F-AEC6-DEDC-B4805D881761}"/>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9" name="Freeform 139">
                <a:extLst>
                  <a:ext uri="{FF2B5EF4-FFF2-40B4-BE49-F238E27FC236}">
                    <a16:creationId xmlns="" xmlns:a16="http://schemas.microsoft.com/office/drawing/2014/main" id="{5BF60428-9CC7-5D38-F97A-8423BEDA59ED}"/>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0" name="Freeform 140">
                <a:extLst>
                  <a:ext uri="{FF2B5EF4-FFF2-40B4-BE49-F238E27FC236}">
                    <a16:creationId xmlns="" xmlns:a16="http://schemas.microsoft.com/office/drawing/2014/main" id="{7FDD67E3-4B23-6ACD-D834-2464B49525D3}"/>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1" name="Freeform 141">
                <a:extLst>
                  <a:ext uri="{FF2B5EF4-FFF2-40B4-BE49-F238E27FC236}">
                    <a16:creationId xmlns="" xmlns:a16="http://schemas.microsoft.com/office/drawing/2014/main" id="{EA8424E1-926C-C138-4533-9A04AEA2154E}"/>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2" name="Freeform 142">
                <a:extLst>
                  <a:ext uri="{FF2B5EF4-FFF2-40B4-BE49-F238E27FC236}">
                    <a16:creationId xmlns="" xmlns:a16="http://schemas.microsoft.com/office/drawing/2014/main" id="{0A98148C-52EA-D34F-587C-69DEDF283B68}"/>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3" name="Freeform 143">
                <a:extLst>
                  <a:ext uri="{FF2B5EF4-FFF2-40B4-BE49-F238E27FC236}">
                    <a16:creationId xmlns="" xmlns:a16="http://schemas.microsoft.com/office/drawing/2014/main" id="{A3907CBC-6415-2B4B-07D3-35CA0ACFA878}"/>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4" name="Freeform 144">
                <a:extLst>
                  <a:ext uri="{FF2B5EF4-FFF2-40B4-BE49-F238E27FC236}">
                    <a16:creationId xmlns="" xmlns:a16="http://schemas.microsoft.com/office/drawing/2014/main" id="{7EF41803-F91B-CBF7-3C88-8E166A1C9562}"/>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5" name="Freeform 145">
                <a:extLst>
                  <a:ext uri="{FF2B5EF4-FFF2-40B4-BE49-F238E27FC236}">
                    <a16:creationId xmlns="" xmlns:a16="http://schemas.microsoft.com/office/drawing/2014/main" id="{8166112B-6D83-06E4-8224-6BEF2D437D19}"/>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6" name="Freeform 146">
                <a:extLst>
                  <a:ext uri="{FF2B5EF4-FFF2-40B4-BE49-F238E27FC236}">
                    <a16:creationId xmlns="" xmlns:a16="http://schemas.microsoft.com/office/drawing/2014/main" id="{A47EEBAD-6490-4F15-AC32-09828FDDFF07}"/>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7" name="Freeform 147">
                <a:extLst>
                  <a:ext uri="{FF2B5EF4-FFF2-40B4-BE49-F238E27FC236}">
                    <a16:creationId xmlns="" xmlns:a16="http://schemas.microsoft.com/office/drawing/2014/main" id="{1EA59E8C-0EFE-A975-848A-3F86E82C8F2F}"/>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8" name="Freeform 148">
                <a:extLst>
                  <a:ext uri="{FF2B5EF4-FFF2-40B4-BE49-F238E27FC236}">
                    <a16:creationId xmlns="" xmlns:a16="http://schemas.microsoft.com/office/drawing/2014/main" id="{E4C78A89-8FBF-0FBB-2B1C-0771F75E586C}"/>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9" name="Freeform 149">
                <a:extLst>
                  <a:ext uri="{FF2B5EF4-FFF2-40B4-BE49-F238E27FC236}">
                    <a16:creationId xmlns="" xmlns:a16="http://schemas.microsoft.com/office/drawing/2014/main" id="{68C5559C-D8AE-90C3-5676-903ED5A9DF6E}"/>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0" name="Freeform 150">
                <a:extLst>
                  <a:ext uri="{FF2B5EF4-FFF2-40B4-BE49-F238E27FC236}">
                    <a16:creationId xmlns="" xmlns:a16="http://schemas.microsoft.com/office/drawing/2014/main" id="{596BAD2C-461F-C50E-F14E-C245ACA5C097}"/>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1" name="Freeform 151">
                <a:extLst>
                  <a:ext uri="{FF2B5EF4-FFF2-40B4-BE49-F238E27FC236}">
                    <a16:creationId xmlns="" xmlns:a16="http://schemas.microsoft.com/office/drawing/2014/main" id="{BE0BE269-0161-BD78-12F4-D6D811DB3B24}"/>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2" name="Freeform 152">
                <a:extLst>
                  <a:ext uri="{FF2B5EF4-FFF2-40B4-BE49-F238E27FC236}">
                    <a16:creationId xmlns="" xmlns:a16="http://schemas.microsoft.com/office/drawing/2014/main" id="{BE44DF2A-C997-10A5-775E-B29A0974BB4D}"/>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3" name="Freeform 153">
                <a:extLst>
                  <a:ext uri="{FF2B5EF4-FFF2-40B4-BE49-F238E27FC236}">
                    <a16:creationId xmlns="" xmlns:a16="http://schemas.microsoft.com/office/drawing/2014/main" id="{EBDA0DCE-2FB3-CF1B-6681-E9DEB6438399}"/>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4" name="Freeform 154">
                <a:extLst>
                  <a:ext uri="{FF2B5EF4-FFF2-40B4-BE49-F238E27FC236}">
                    <a16:creationId xmlns="" xmlns:a16="http://schemas.microsoft.com/office/drawing/2014/main" id="{1E4C67DD-6FFA-F5E9-7FE8-04840D1CA5A7}"/>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5" name="Freeform 155">
                <a:extLst>
                  <a:ext uri="{FF2B5EF4-FFF2-40B4-BE49-F238E27FC236}">
                    <a16:creationId xmlns="" xmlns:a16="http://schemas.microsoft.com/office/drawing/2014/main" id="{4863A3A3-6654-FE77-368A-46E5E66CB59A}"/>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6" name="Freeform 156">
                <a:extLst>
                  <a:ext uri="{FF2B5EF4-FFF2-40B4-BE49-F238E27FC236}">
                    <a16:creationId xmlns="" xmlns:a16="http://schemas.microsoft.com/office/drawing/2014/main" id="{3CFCE2F2-696C-C68A-5CEB-734A11DC24F9}"/>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7" name="Freeform 157">
                <a:extLst>
                  <a:ext uri="{FF2B5EF4-FFF2-40B4-BE49-F238E27FC236}">
                    <a16:creationId xmlns="" xmlns:a16="http://schemas.microsoft.com/office/drawing/2014/main" id="{CA4A649E-FB2C-0B1E-8E17-D8CB75BD7241}"/>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8" name="Freeform 158">
                <a:extLst>
                  <a:ext uri="{FF2B5EF4-FFF2-40B4-BE49-F238E27FC236}">
                    <a16:creationId xmlns="" xmlns:a16="http://schemas.microsoft.com/office/drawing/2014/main" id="{31EB14DB-0529-3430-3375-5883E2112587}"/>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9" name="Freeform 159">
                <a:extLst>
                  <a:ext uri="{FF2B5EF4-FFF2-40B4-BE49-F238E27FC236}">
                    <a16:creationId xmlns="" xmlns:a16="http://schemas.microsoft.com/office/drawing/2014/main" id="{D41CF7AB-FE61-196E-49B7-6B1DC6232B19}"/>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0" name="Freeform 160">
                <a:extLst>
                  <a:ext uri="{FF2B5EF4-FFF2-40B4-BE49-F238E27FC236}">
                    <a16:creationId xmlns="" xmlns:a16="http://schemas.microsoft.com/office/drawing/2014/main" id="{27265A17-51BE-05E8-E668-1012BDE269FD}"/>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1" name="Freeform 161">
                <a:extLst>
                  <a:ext uri="{FF2B5EF4-FFF2-40B4-BE49-F238E27FC236}">
                    <a16:creationId xmlns="" xmlns:a16="http://schemas.microsoft.com/office/drawing/2014/main" id="{9209A5DA-1AC1-9E09-726B-9BB27B79D743}"/>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2" name="Freeform 162">
                <a:extLst>
                  <a:ext uri="{FF2B5EF4-FFF2-40B4-BE49-F238E27FC236}">
                    <a16:creationId xmlns="" xmlns:a16="http://schemas.microsoft.com/office/drawing/2014/main" id="{B6C38825-C921-B815-065D-182015B4D658}"/>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3" name="Freeform 163">
                <a:extLst>
                  <a:ext uri="{FF2B5EF4-FFF2-40B4-BE49-F238E27FC236}">
                    <a16:creationId xmlns="" xmlns:a16="http://schemas.microsoft.com/office/drawing/2014/main" id="{D6C1D783-69AC-8B96-6C2A-8B8A55A7C8C2}"/>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4" name="Freeform 164">
                <a:extLst>
                  <a:ext uri="{FF2B5EF4-FFF2-40B4-BE49-F238E27FC236}">
                    <a16:creationId xmlns="" xmlns:a16="http://schemas.microsoft.com/office/drawing/2014/main" id="{18DF4007-1937-0C66-48DF-86FDD9D5FFDA}"/>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5" name="Freeform 165">
                <a:extLst>
                  <a:ext uri="{FF2B5EF4-FFF2-40B4-BE49-F238E27FC236}">
                    <a16:creationId xmlns="" xmlns:a16="http://schemas.microsoft.com/office/drawing/2014/main" id="{6E2979F4-0171-2255-C9AD-B0C74A559F74}"/>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6" name="Freeform 166">
                <a:extLst>
                  <a:ext uri="{FF2B5EF4-FFF2-40B4-BE49-F238E27FC236}">
                    <a16:creationId xmlns="" xmlns:a16="http://schemas.microsoft.com/office/drawing/2014/main" id="{1B626A07-11F1-886D-C8BF-0905DD5E37F6}"/>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7" name="Freeform 167">
                <a:extLst>
                  <a:ext uri="{FF2B5EF4-FFF2-40B4-BE49-F238E27FC236}">
                    <a16:creationId xmlns="" xmlns:a16="http://schemas.microsoft.com/office/drawing/2014/main" id="{17803EAB-53BC-2BC6-3E9F-EA7953D4A586}"/>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8" name="Freeform 168">
                <a:extLst>
                  <a:ext uri="{FF2B5EF4-FFF2-40B4-BE49-F238E27FC236}">
                    <a16:creationId xmlns="" xmlns:a16="http://schemas.microsoft.com/office/drawing/2014/main" id="{85C35308-D556-C0FA-9FAD-77DF7F1FC561}"/>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9" name="Freeform 169">
                <a:extLst>
                  <a:ext uri="{FF2B5EF4-FFF2-40B4-BE49-F238E27FC236}">
                    <a16:creationId xmlns="" xmlns:a16="http://schemas.microsoft.com/office/drawing/2014/main" id="{1229078D-0B7F-3355-6090-CD64E87BF9FB}"/>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0" name="Freeform 170">
                <a:extLst>
                  <a:ext uri="{FF2B5EF4-FFF2-40B4-BE49-F238E27FC236}">
                    <a16:creationId xmlns="" xmlns:a16="http://schemas.microsoft.com/office/drawing/2014/main" id="{0074CC92-8124-8E73-0BF8-515CC6C0C2ED}"/>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1" name="Freeform 171">
                <a:extLst>
                  <a:ext uri="{FF2B5EF4-FFF2-40B4-BE49-F238E27FC236}">
                    <a16:creationId xmlns="" xmlns:a16="http://schemas.microsoft.com/office/drawing/2014/main" id="{2003409F-60D7-8CCD-A036-2D35DF8A7965}"/>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2" name="Freeform 172">
                <a:extLst>
                  <a:ext uri="{FF2B5EF4-FFF2-40B4-BE49-F238E27FC236}">
                    <a16:creationId xmlns="" xmlns:a16="http://schemas.microsoft.com/office/drawing/2014/main" id="{BFAFAE27-C703-4F09-F0CF-B4E31C12BBA5}"/>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3" name="Freeform 173">
                <a:extLst>
                  <a:ext uri="{FF2B5EF4-FFF2-40B4-BE49-F238E27FC236}">
                    <a16:creationId xmlns="" xmlns:a16="http://schemas.microsoft.com/office/drawing/2014/main" id="{7D37BD43-662D-FC07-4853-F45A017406AF}"/>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4" name="Freeform 174">
                <a:extLst>
                  <a:ext uri="{FF2B5EF4-FFF2-40B4-BE49-F238E27FC236}">
                    <a16:creationId xmlns="" xmlns:a16="http://schemas.microsoft.com/office/drawing/2014/main" id="{C38B2C78-3F86-50A3-6E0E-9A25FEDFF71A}"/>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5" name="Freeform 175">
                <a:extLst>
                  <a:ext uri="{FF2B5EF4-FFF2-40B4-BE49-F238E27FC236}">
                    <a16:creationId xmlns="" xmlns:a16="http://schemas.microsoft.com/office/drawing/2014/main" id="{CA127E41-C254-88CC-7788-E626C48D9E50}"/>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6" name="Freeform 176">
                <a:extLst>
                  <a:ext uri="{FF2B5EF4-FFF2-40B4-BE49-F238E27FC236}">
                    <a16:creationId xmlns="" xmlns:a16="http://schemas.microsoft.com/office/drawing/2014/main" id="{F7621299-844E-5C86-F7EA-4953E6CEF77D}"/>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7" name="Freeform 177">
                <a:extLst>
                  <a:ext uri="{FF2B5EF4-FFF2-40B4-BE49-F238E27FC236}">
                    <a16:creationId xmlns="" xmlns:a16="http://schemas.microsoft.com/office/drawing/2014/main" id="{3EF380FC-C052-C6DF-DA97-056E723F24F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8" name="Freeform 178">
                <a:extLst>
                  <a:ext uri="{FF2B5EF4-FFF2-40B4-BE49-F238E27FC236}">
                    <a16:creationId xmlns="" xmlns:a16="http://schemas.microsoft.com/office/drawing/2014/main" id="{61332C6D-E26E-3E4C-1BBF-B4AC6224CFC4}"/>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9" name="Freeform 179">
                <a:extLst>
                  <a:ext uri="{FF2B5EF4-FFF2-40B4-BE49-F238E27FC236}">
                    <a16:creationId xmlns="" xmlns:a16="http://schemas.microsoft.com/office/drawing/2014/main" id="{4D8657D5-F72C-461E-3B3F-A1B4A253CF31}"/>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0" name="Freeform 180">
                <a:extLst>
                  <a:ext uri="{FF2B5EF4-FFF2-40B4-BE49-F238E27FC236}">
                    <a16:creationId xmlns="" xmlns:a16="http://schemas.microsoft.com/office/drawing/2014/main" id="{4EF13F31-B8C7-86AF-B87F-85DA6D38D05B}"/>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1" name="Freeform 181">
                <a:extLst>
                  <a:ext uri="{FF2B5EF4-FFF2-40B4-BE49-F238E27FC236}">
                    <a16:creationId xmlns="" xmlns:a16="http://schemas.microsoft.com/office/drawing/2014/main" id="{2899F6E3-C231-2AA1-1879-5F6A08E9BC6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2" name="Freeform 182">
                <a:extLst>
                  <a:ext uri="{FF2B5EF4-FFF2-40B4-BE49-F238E27FC236}">
                    <a16:creationId xmlns="" xmlns:a16="http://schemas.microsoft.com/office/drawing/2014/main" id="{36747FAD-1D12-3E17-7B23-0BC10148A319}"/>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3" name="Freeform 183">
                <a:extLst>
                  <a:ext uri="{FF2B5EF4-FFF2-40B4-BE49-F238E27FC236}">
                    <a16:creationId xmlns="" xmlns:a16="http://schemas.microsoft.com/office/drawing/2014/main" id="{4E78630B-4DCF-1414-FD15-2E3C0B4F2A4E}"/>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4" name="Freeform 184">
                <a:extLst>
                  <a:ext uri="{FF2B5EF4-FFF2-40B4-BE49-F238E27FC236}">
                    <a16:creationId xmlns="" xmlns:a16="http://schemas.microsoft.com/office/drawing/2014/main" id="{333CAD16-CD95-E826-F8CB-5C26567FDD06}"/>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5" name="Freeform 185">
                <a:extLst>
                  <a:ext uri="{FF2B5EF4-FFF2-40B4-BE49-F238E27FC236}">
                    <a16:creationId xmlns="" xmlns:a16="http://schemas.microsoft.com/office/drawing/2014/main" id="{29188850-F55D-5F03-92C3-3D379546C46D}"/>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6" name="Freeform 186">
                <a:extLst>
                  <a:ext uri="{FF2B5EF4-FFF2-40B4-BE49-F238E27FC236}">
                    <a16:creationId xmlns="" xmlns:a16="http://schemas.microsoft.com/office/drawing/2014/main" id="{8A017F0A-06F5-7EFE-0A24-39972AF2DB20}"/>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7" name="Freeform 187">
                <a:extLst>
                  <a:ext uri="{FF2B5EF4-FFF2-40B4-BE49-F238E27FC236}">
                    <a16:creationId xmlns="" xmlns:a16="http://schemas.microsoft.com/office/drawing/2014/main" id="{4B007C7B-ADE3-8CB0-1369-16AC29429CCC}"/>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8" name="Freeform 188">
                <a:extLst>
                  <a:ext uri="{FF2B5EF4-FFF2-40B4-BE49-F238E27FC236}">
                    <a16:creationId xmlns="" xmlns:a16="http://schemas.microsoft.com/office/drawing/2014/main" id="{10F90450-2464-D677-ABF7-C1AC6F680544}"/>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9" name="Freeform 189">
                <a:extLst>
                  <a:ext uri="{FF2B5EF4-FFF2-40B4-BE49-F238E27FC236}">
                    <a16:creationId xmlns="" xmlns:a16="http://schemas.microsoft.com/office/drawing/2014/main" id="{3ED06902-AE4F-5DF7-4B3E-EC13053B5E3B}"/>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0" name="Freeform 190">
                <a:extLst>
                  <a:ext uri="{FF2B5EF4-FFF2-40B4-BE49-F238E27FC236}">
                    <a16:creationId xmlns="" xmlns:a16="http://schemas.microsoft.com/office/drawing/2014/main" id="{D93CB847-71EF-E67A-61EB-C0895525ABFD}"/>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1" name="Freeform 191">
                <a:extLst>
                  <a:ext uri="{FF2B5EF4-FFF2-40B4-BE49-F238E27FC236}">
                    <a16:creationId xmlns="" xmlns:a16="http://schemas.microsoft.com/office/drawing/2014/main" id="{74B2C806-3AC7-F186-3951-652BC63E53AC}"/>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2" name="Freeform 192">
                <a:extLst>
                  <a:ext uri="{FF2B5EF4-FFF2-40B4-BE49-F238E27FC236}">
                    <a16:creationId xmlns="" xmlns:a16="http://schemas.microsoft.com/office/drawing/2014/main" id="{AA4F2ED5-D975-8578-C476-508CF920D849}"/>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3" name="Freeform 193">
                <a:extLst>
                  <a:ext uri="{FF2B5EF4-FFF2-40B4-BE49-F238E27FC236}">
                    <a16:creationId xmlns="" xmlns:a16="http://schemas.microsoft.com/office/drawing/2014/main" id="{17157872-8EF8-6CC5-FE2C-D2C88E683DA1}"/>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4" name="Freeform 194">
                <a:extLst>
                  <a:ext uri="{FF2B5EF4-FFF2-40B4-BE49-F238E27FC236}">
                    <a16:creationId xmlns="" xmlns:a16="http://schemas.microsoft.com/office/drawing/2014/main" id="{6AAB6A9F-5C64-36B9-E44C-09B321D9AA8B}"/>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5" name="Freeform 195">
                <a:extLst>
                  <a:ext uri="{FF2B5EF4-FFF2-40B4-BE49-F238E27FC236}">
                    <a16:creationId xmlns="" xmlns:a16="http://schemas.microsoft.com/office/drawing/2014/main" id="{22B5E7F1-ADD4-A6B4-F4B2-89D076DE8BBE}"/>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6" name="Freeform 196">
                <a:extLst>
                  <a:ext uri="{FF2B5EF4-FFF2-40B4-BE49-F238E27FC236}">
                    <a16:creationId xmlns="" xmlns:a16="http://schemas.microsoft.com/office/drawing/2014/main" id="{CB66FB25-110C-5544-BEFD-CB9AD2D3010A}"/>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7" name="Freeform 197">
                <a:extLst>
                  <a:ext uri="{FF2B5EF4-FFF2-40B4-BE49-F238E27FC236}">
                    <a16:creationId xmlns="" xmlns:a16="http://schemas.microsoft.com/office/drawing/2014/main" id="{9CEE9C6D-A05A-4A24-2448-89A6FA9C741D}"/>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8" name="Freeform 198">
                <a:extLst>
                  <a:ext uri="{FF2B5EF4-FFF2-40B4-BE49-F238E27FC236}">
                    <a16:creationId xmlns="" xmlns:a16="http://schemas.microsoft.com/office/drawing/2014/main" id="{54EB393F-54B3-BA0D-7D12-0EC19BFFB730}"/>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9" name="Freeform 199">
                <a:extLst>
                  <a:ext uri="{FF2B5EF4-FFF2-40B4-BE49-F238E27FC236}">
                    <a16:creationId xmlns="" xmlns:a16="http://schemas.microsoft.com/office/drawing/2014/main" id="{6E97E102-A690-D50A-C5A8-B1E687508A0A}"/>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0" name="Freeform 200">
                <a:extLst>
                  <a:ext uri="{FF2B5EF4-FFF2-40B4-BE49-F238E27FC236}">
                    <a16:creationId xmlns="" xmlns:a16="http://schemas.microsoft.com/office/drawing/2014/main" id="{88600BB1-3FA7-CE85-44B8-FE48EB59F75E}"/>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1" name="Freeform 201">
                <a:extLst>
                  <a:ext uri="{FF2B5EF4-FFF2-40B4-BE49-F238E27FC236}">
                    <a16:creationId xmlns="" xmlns:a16="http://schemas.microsoft.com/office/drawing/2014/main" id="{19B99332-152A-7441-635B-17239102A8A9}"/>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2" name="Freeform 202">
                <a:extLst>
                  <a:ext uri="{FF2B5EF4-FFF2-40B4-BE49-F238E27FC236}">
                    <a16:creationId xmlns="" xmlns:a16="http://schemas.microsoft.com/office/drawing/2014/main" id="{98BE5BEA-9580-8240-94D0-F8EA6F9E7646}"/>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3" name="Freeform 203">
                <a:extLst>
                  <a:ext uri="{FF2B5EF4-FFF2-40B4-BE49-F238E27FC236}">
                    <a16:creationId xmlns="" xmlns:a16="http://schemas.microsoft.com/office/drawing/2014/main" id="{FE1CCA61-E0D2-77F1-9916-DAC82FDE35E4}"/>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4" name="Freeform 204">
                <a:extLst>
                  <a:ext uri="{FF2B5EF4-FFF2-40B4-BE49-F238E27FC236}">
                    <a16:creationId xmlns="" xmlns:a16="http://schemas.microsoft.com/office/drawing/2014/main" id="{8FAED053-13FB-2D50-C3BA-25CB630E5CC8}"/>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sp>
          <p:nvSpPr>
            <p:cNvPr id="15" name="Freeform 206">
              <a:extLst>
                <a:ext uri="{FF2B5EF4-FFF2-40B4-BE49-F238E27FC236}">
                  <a16:creationId xmlns="" xmlns:a16="http://schemas.microsoft.com/office/drawing/2014/main" id="{58768740-52C1-085C-78C0-DA181C12391C}"/>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 name="Freeform 207">
              <a:extLst>
                <a:ext uri="{FF2B5EF4-FFF2-40B4-BE49-F238E27FC236}">
                  <a16:creationId xmlns="" xmlns:a16="http://schemas.microsoft.com/office/drawing/2014/main" id="{2318D0E1-E40A-C72B-573E-A918D905BCCF}"/>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 name="Freeform 208">
              <a:extLst>
                <a:ext uri="{FF2B5EF4-FFF2-40B4-BE49-F238E27FC236}">
                  <a16:creationId xmlns="" xmlns:a16="http://schemas.microsoft.com/office/drawing/2014/main" id="{139935C8-2C9E-8809-DBF2-EC696B2DEFE7}"/>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 name="Freeform 209">
              <a:extLst>
                <a:ext uri="{FF2B5EF4-FFF2-40B4-BE49-F238E27FC236}">
                  <a16:creationId xmlns="" xmlns:a16="http://schemas.microsoft.com/office/drawing/2014/main" id="{9187C880-1E21-B95E-555B-72124C3CBB03}"/>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 name="Freeform 210">
              <a:extLst>
                <a:ext uri="{FF2B5EF4-FFF2-40B4-BE49-F238E27FC236}">
                  <a16:creationId xmlns="" xmlns:a16="http://schemas.microsoft.com/office/drawing/2014/main" id="{75B62047-22C6-12A0-630A-FAF13BDCF32D}"/>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 name="Freeform 211">
              <a:extLst>
                <a:ext uri="{FF2B5EF4-FFF2-40B4-BE49-F238E27FC236}">
                  <a16:creationId xmlns="" xmlns:a16="http://schemas.microsoft.com/office/drawing/2014/main" id="{057D7A94-F52D-85E5-EDEC-5B6A12891F7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 name="Freeform 212">
              <a:extLst>
                <a:ext uri="{FF2B5EF4-FFF2-40B4-BE49-F238E27FC236}">
                  <a16:creationId xmlns="" xmlns:a16="http://schemas.microsoft.com/office/drawing/2014/main" id="{29046992-B20B-1809-5259-D14B7154A4A6}"/>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 name="Freeform 213">
              <a:extLst>
                <a:ext uri="{FF2B5EF4-FFF2-40B4-BE49-F238E27FC236}">
                  <a16:creationId xmlns="" xmlns:a16="http://schemas.microsoft.com/office/drawing/2014/main" id="{C3C62608-716B-BF48-7D93-CB8D36A1B732}"/>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 name="Freeform 214">
              <a:extLst>
                <a:ext uri="{FF2B5EF4-FFF2-40B4-BE49-F238E27FC236}">
                  <a16:creationId xmlns="" xmlns:a16="http://schemas.microsoft.com/office/drawing/2014/main" id="{6C27F3E2-75D5-9F3C-3A2F-60AE83154D3B}"/>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 name="Freeform 215">
              <a:extLst>
                <a:ext uri="{FF2B5EF4-FFF2-40B4-BE49-F238E27FC236}">
                  <a16:creationId xmlns="" xmlns:a16="http://schemas.microsoft.com/office/drawing/2014/main" id="{D6BF77CE-7FDE-17C4-4832-BC490E1C82DC}"/>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 name="Freeform 216">
              <a:extLst>
                <a:ext uri="{FF2B5EF4-FFF2-40B4-BE49-F238E27FC236}">
                  <a16:creationId xmlns="" xmlns:a16="http://schemas.microsoft.com/office/drawing/2014/main" id="{C88ABECD-EB0F-1988-0172-555B7A4B4A4D}"/>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 name="Freeform 217">
              <a:extLst>
                <a:ext uri="{FF2B5EF4-FFF2-40B4-BE49-F238E27FC236}">
                  <a16:creationId xmlns="" xmlns:a16="http://schemas.microsoft.com/office/drawing/2014/main" id="{2619AA78-37F4-E2EE-1DB9-96B786733C1B}"/>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 name="Freeform 218">
              <a:extLst>
                <a:ext uri="{FF2B5EF4-FFF2-40B4-BE49-F238E27FC236}">
                  <a16:creationId xmlns="" xmlns:a16="http://schemas.microsoft.com/office/drawing/2014/main" id="{E76B7830-D6FC-4E43-69D0-7852B31B7C11}"/>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 name="Freeform 219">
              <a:extLst>
                <a:ext uri="{FF2B5EF4-FFF2-40B4-BE49-F238E27FC236}">
                  <a16:creationId xmlns="" xmlns:a16="http://schemas.microsoft.com/office/drawing/2014/main" id="{1E73341F-2B08-7B60-EB79-608569981A8F}"/>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 name="Freeform 220">
              <a:extLst>
                <a:ext uri="{FF2B5EF4-FFF2-40B4-BE49-F238E27FC236}">
                  <a16:creationId xmlns="" xmlns:a16="http://schemas.microsoft.com/office/drawing/2014/main" id="{55DCF88B-3C8F-2A8B-53C3-2E53FD2FF3CE}"/>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 name="Freeform 221">
              <a:extLst>
                <a:ext uri="{FF2B5EF4-FFF2-40B4-BE49-F238E27FC236}">
                  <a16:creationId xmlns="" xmlns:a16="http://schemas.microsoft.com/office/drawing/2014/main" id="{DEE4B1F6-1532-27E1-BA20-B3B8B881EE10}"/>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 name="Freeform 222">
              <a:extLst>
                <a:ext uri="{FF2B5EF4-FFF2-40B4-BE49-F238E27FC236}">
                  <a16:creationId xmlns="" xmlns:a16="http://schemas.microsoft.com/office/drawing/2014/main" id="{0E919B5A-D0DA-2703-D503-1B19F8D8FF9E}"/>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 name="Freeform 223">
              <a:extLst>
                <a:ext uri="{FF2B5EF4-FFF2-40B4-BE49-F238E27FC236}">
                  <a16:creationId xmlns="" xmlns:a16="http://schemas.microsoft.com/office/drawing/2014/main" id="{1AA5226F-5438-E779-4AE9-571B82A30A92}"/>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 name="Freeform 224">
              <a:extLst>
                <a:ext uri="{FF2B5EF4-FFF2-40B4-BE49-F238E27FC236}">
                  <a16:creationId xmlns="" xmlns:a16="http://schemas.microsoft.com/office/drawing/2014/main" id="{93285772-C2B4-19DB-9B74-99C1B0E6F401}"/>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 name="Freeform 225">
              <a:extLst>
                <a:ext uri="{FF2B5EF4-FFF2-40B4-BE49-F238E27FC236}">
                  <a16:creationId xmlns="" xmlns:a16="http://schemas.microsoft.com/office/drawing/2014/main" id="{F9D2F5DE-8849-1900-007C-814D68FF5B79}"/>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 name="Freeform 226">
              <a:extLst>
                <a:ext uri="{FF2B5EF4-FFF2-40B4-BE49-F238E27FC236}">
                  <a16:creationId xmlns="" xmlns:a16="http://schemas.microsoft.com/office/drawing/2014/main" id="{21B562FF-EBBE-4B86-812A-E17226522D5C}"/>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 name="Freeform 227">
              <a:extLst>
                <a:ext uri="{FF2B5EF4-FFF2-40B4-BE49-F238E27FC236}">
                  <a16:creationId xmlns="" xmlns:a16="http://schemas.microsoft.com/office/drawing/2014/main" id="{5EC8D9E3-F528-D530-0B71-3ECC2C3517E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 name="Freeform 228">
              <a:extLst>
                <a:ext uri="{FF2B5EF4-FFF2-40B4-BE49-F238E27FC236}">
                  <a16:creationId xmlns="" xmlns:a16="http://schemas.microsoft.com/office/drawing/2014/main" id="{F1D788AC-1308-087E-4FA5-0C1334E59CA2}"/>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 name="Freeform 229">
              <a:extLst>
                <a:ext uri="{FF2B5EF4-FFF2-40B4-BE49-F238E27FC236}">
                  <a16:creationId xmlns="" xmlns:a16="http://schemas.microsoft.com/office/drawing/2014/main" id="{90E6036A-DFD4-93FE-A7FF-9244BC127298}"/>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 name="Freeform 230">
              <a:extLst>
                <a:ext uri="{FF2B5EF4-FFF2-40B4-BE49-F238E27FC236}">
                  <a16:creationId xmlns="" xmlns:a16="http://schemas.microsoft.com/office/drawing/2014/main" id="{538767CF-2E3A-8ADC-B47D-D4E2A2D7F195}"/>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 name="Freeform 231">
              <a:extLst>
                <a:ext uri="{FF2B5EF4-FFF2-40B4-BE49-F238E27FC236}">
                  <a16:creationId xmlns="" xmlns:a16="http://schemas.microsoft.com/office/drawing/2014/main" id="{23B11973-93D2-3E20-D0E4-ABC60307B84E}"/>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 name="Freeform 232">
              <a:extLst>
                <a:ext uri="{FF2B5EF4-FFF2-40B4-BE49-F238E27FC236}">
                  <a16:creationId xmlns="" xmlns:a16="http://schemas.microsoft.com/office/drawing/2014/main" id="{1A30FD74-C061-AF4E-F54C-EAF1456356E4}"/>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 name="Freeform 233">
              <a:extLst>
                <a:ext uri="{FF2B5EF4-FFF2-40B4-BE49-F238E27FC236}">
                  <a16:creationId xmlns="" xmlns:a16="http://schemas.microsoft.com/office/drawing/2014/main" id="{890EC86A-E13C-328E-09D6-1A870932D4E7}"/>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 name="Freeform 234">
              <a:extLst>
                <a:ext uri="{FF2B5EF4-FFF2-40B4-BE49-F238E27FC236}">
                  <a16:creationId xmlns="" xmlns:a16="http://schemas.microsoft.com/office/drawing/2014/main" id="{6BC47F3C-3D1F-7F38-854B-882298844E96}"/>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 name="Freeform 235">
              <a:extLst>
                <a:ext uri="{FF2B5EF4-FFF2-40B4-BE49-F238E27FC236}">
                  <a16:creationId xmlns="" xmlns:a16="http://schemas.microsoft.com/office/drawing/2014/main" id="{9620DCEF-93C4-3F8F-B21B-4DFAD3532CDB}"/>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 name="Freeform 236">
              <a:extLst>
                <a:ext uri="{FF2B5EF4-FFF2-40B4-BE49-F238E27FC236}">
                  <a16:creationId xmlns="" xmlns:a16="http://schemas.microsoft.com/office/drawing/2014/main" id="{A34A7542-FEDB-9829-35E3-59D51825581B}"/>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 name="Freeform 237">
              <a:extLst>
                <a:ext uri="{FF2B5EF4-FFF2-40B4-BE49-F238E27FC236}">
                  <a16:creationId xmlns="" xmlns:a16="http://schemas.microsoft.com/office/drawing/2014/main" id="{3ABA49A5-3309-3BFC-8877-C9EE48E4BF1E}"/>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 name="Freeform 238">
              <a:extLst>
                <a:ext uri="{FF2B5EF4-FFF2-40B4-BE49-F238E27FC236}">
                  <a16:creationId xmlns="" xmlns:a16="http://schemas.microsoft.com/office/drawing/2014/main" id="{F3AF79D0-1253-B02F-0BB9-D8E84EC3EE41}"/>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 name="Freeform 239">
              <a:extLst>
                <a:ext uri="{FF2B5EF4-FFF2-40B4-BE49-F238E27FC236}">
                  <a16:creationId xmlns="" xmlns:a16="http://schemas.microsoft.com/office/drawing/2014/main" id="{6AE2D579-2B93-26D4-1391-E142055B83FE}"/>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 name="Freeform 240">
              <a:extLst>
                <a:ext uri="{FF2B5EF4-FFF2-40B4-BE49-F238E27FC236}">
                  <a16:creationId xmlns="" xmlns:a16="http://schemas.microsoft.com/office/drawing/2014/main" id="{E5FA3C6F-AADB-4091-65A0-D956112FC29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 name="Freeform 241">
              <a:extLst>
                <a:ext uri="{FF2B5EF4-FFF2-40B4-BE49-F238E27FC236}">
                  <a16:creationId xmlns="" xmlns:a16="http://schemas.microsoft.com/office/drawing/2014/main" id="{BDCA8D29-F15E-FE4C-F8CC-4BDD0D4A9AAE}"/>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 name="Freeform 242">
              <a:extLst>
                <a:ext uri="{FF2B5EF4-FFF2-40B4-BE49-F238E27FC236}">
                  <a16:creationId xmlns="" xmlns:a16="http://schemas.microsoft.com/office/drawing/2014/main" id="{A1BC1C7A-234A-E1D4-08C5-95D5CCAA7694}"/>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2" name="Freeform 243">
              <a:extLst>
                <a:ext uri="{FF2B5EF4-FFF2-40B4-BE49-F238E27FC236}">
                  <a16:creationId xmlns="" xmlns:a16="http://schemas.microsoft.com/office/drawing/2014/main" id="{0F4D5971-5E02-B3CF-3E4B-4E18C306E658}"/>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3" name="Freeform 244">
              <a:extLst>
                <a:ext uri="{FF2B5EF4-FFF2-40B4-BE49-F238E27FC236}">
                  <a16:creationId xmlns="" xmlns:a16="http://schemas.microsoft.com/office/drawing/2014/main" id="{3A57FF9C-58AB-0D3D-46BB-A151028A67C9}"/>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4" name="Freeform 245">
              <a:extLst>
                <a:ext uri="{FF2B5EF4-FFF2-40B4-BE49-F238E27FC236}">
                  <a16:creationId xmlns="" xmlns:a16="http://schemas.microsoft.com/office/drawing/2014/main" id="{E690D0C5-5FF6-DC1E-72E1-73B61C9CA781}"/>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5" name="Freeform 246">
              <a:extLst>
                <a:ext uri="{FF2B5EF4-FFF2-40B4-BE49-F238E27FC236}">
                  <a16:creationId xmlns="" xmlns:a16="http://schemas.microsoft.com/office/drawing/2014/main" id="{3334C98B-FE95-6778-4F0C-0E6FA1C3AC80}"/>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6" name="Freeform 247">
              <a:extLst>
                <a:ext uri="{FF2B5EF4-FFF2-40B4-BE49-F238E27FC236}">
                  <a16:creationId xmlns="" xmlns:a16="http://schemas.microsoft.com/office/drawing/2014/main" id="{A012DE83-9B0F-8026-C923-FD6AE971B50A}"/>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7" name="Freeform 248">
              <a:extLst>
                <a:ext uri="{FF2B5EF4-FFF2-40B4-BE49-F238E27FC236}">
                  <a16:creationId xmlns="" xmlns:a16="http://schemas.microsoft.com/office/drawing/2014/main" id="{C3761D04-E63F-AA30-6F79-CA193DF7E676}"/>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8" name="Freeform 249">
              <a:extLst>
                <a:ext uri="{FF2B5EF4-FFF2-40B4-BE49-F238E27FC236}">
                  <a16:creationId xmlns="" xmlns:a16="http://schemas.microsoft.com/office/drawing/2014/main" id="{E592FB41-F9EC-5669-71B2-EFBE7F8B937E}"/>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9" name="Freeform 250">
              <a:extLst>
                <a:ext uri="{FF2B5EF4-FFF2-40B4-BE49-F238E27FC236}">
                  <a16:creationId xmlns="" xmlns:a16="http://schemas.microsoft.com/office/drawing/2014/main" id="{CC54384F-10A8-6261-2EF1-84B293ADDE13}"/>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0" name="Freeform 251">
              <a:extLst>
                <a:ext uri="{FF2B5EF4-FFF2-40B4-BE49-F238E27FC236}">
                  <a16:creationId xmlns="" xmlns:a16="http://schemas.microsoft.com/office/drawing/2014/main" id="{B8ED55E7-B32A-30BE-5C8E-E275BB12BF9E}"/>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1" name="Freeform 252">
              <a:extLst>
                <a:ext uri="{FF2B5EF4-FFF2-40B4-BE49-F238E27FC236}">
                  <a16:creationId xmlns="" xmlns:a16="http://schemas.microsoft.com/office/drawing/2014/main" id="{E7F34C7C-9567-4251-A74E-D02EF16F9A43}"/>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2" name="Freeform 253">
              <a:extLst>
                <a:ext uri="{FF2B5EF4-FFF2-40B4-BE49-F238E27FC236}">
                  <a16:creationId xmlns="" xmlns:a16="http://schemas.microsoft.com/office/drawing/2014/main" id="{C0A806AE-D955-28EA-4967-1680AE4AB71F}"/>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3" name="Freeform 254">
              <a:extLst>
                <a:ext uri="{FF2B5EF4-FFF2-40B4-BE49-F238E27FC236}">
                  <a16:creationId xmlns="" xmlns:a16="http://schemas.microsoft.com/office/drawing/2014/main" id="{54DA04C2-31C0-E6EB-7150-DBA754CB6A2E}"/>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4" name="Freeform 255">
              <a:extLst>
                <a:ext uri="{FF2B5EF4-FFF2-40B4-BE49-F238E27FC236}">
                  <a16:creationId xmlns="" xmlns:a16="http://schemas.microsoft.com/office/drawing/2014/main" id="{E4FEE303-96A6-6A6D-4111-EB7BF157717F}"/>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5" name="Freeform 256">
              <a:extLst>
                <a:ext uri="{FF2B5EF4-FFF2-40B4-BE49-F238E27FC236}">
                  <a16:creationId xmlns="" xmlns:a16="http://schemas.microsoft.com/office/drawing/2014/main" id="{48A67910-D7BD-0770-17A9-CE13D92A0708}"/>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6" name="Freeform 257">
              <a:extLst>
                <a:ext uri="{FF2B5EF4-FFF2-40B4-BE49-F238E27FC236}">
                  <a16:creationId xmlns="" xmlns:a16="http://schemas.microsoft.com/office/drawing/2014/main" id="{1AD817F4-9E1F-78D3-2C67-C12E20FC0866}"/>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7" name="Freeform 258">
              <a:extLst>
                <a:ext uri="{FF2B5EF4-FFF2-40B4-BE49-F238E27FC236}">
                  <a16:creationId xmlns="" xmlns:a16="http://schemas.microsoft.com/office/drawing/2014/main" id="{11E17F6A-3253-C7CE-299D-135EB31C31E1}"/>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8" name="Freeform 259">
              <a:extLst>
                <a:ext uri="{FF2B5EF4-FFF2-40B4-BE49-F238E27FC236}">
                  <a16:creationId xmlns="" xmlns:a16="http://schemas.microsoft.com/office/drawing/2014/main" id="{3D55C85F-2927-1890-3565-13C679B9BAB7}"/>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9" name="Freeform 260">
              <a:extLst>
                <a:ext uri="{FF2B5EF4-FFF2-40B4-BE49-F238E27FC236}">
                  <a16:creationId xmlns="" xmlns:a16="http://schemas.microsoft.com/office/drawing/2014/main" id="{1199AE74-9FDC-AD25-DF63-E1743F41C0B1}"/>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0" name="Freeform 261">
              <a:extLst>
                <a:ext uri="{FF2B5EF4-FFF2-40B4-BE49-F238E27FC236}">
                  <a16:creationId xmlns="" xmlns:a16="http://schemas.microsoft.com/office/drawing/2014/main" id="{61F68F34-F0BA-5BA1-3175-155521DAA89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1" name="Freeform 262">
              <a:extLst>
                <a:ext uri="{FF2B5EF4-FFF2-40B4-BE49-F238E27FC236}">
                  <a16:creationId xmlns="" xmlns:a16="http://schemas.microsoft.com/office/drawing/2014/main" id="{205F867B-7E63-578E-0C7A-4457344D4F2E}"/>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2" name="Freeform 263">
              <a:extLst>
                <a:ext uri="{FF2B5EF4-FFF2-40B4-BE49-F238E27FC236}">
                  <a16:creationId xmlns="" xmlns:a16="http://schemas.microsoft.com/office/drawing/2014/main" id="{84AC2F61-8626-04EC-4989-200E748464A6}"/>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3" name="Freeform 264">
              <a:extLst>
                <a:ext uri="{FF2B5EF4-FFF2-40B4-BE49-F238E27FC236}">
                  <a16:creationId xmlns="" xmlns:a16="http://schemas.microsoft.com/office/drawing/2014/main" id="{C5FDE0F0-7A6A-DFB6-8711-685BB053F7A3}"/>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4" name="Freeform 265">
              <a:extLst>
                <a:ext uri="{FF2B5EF4-FFF2-40B4-BE49-F238E27FC236}">
                  <a16:creationId xmlns="" xmlns:a16="http://schemas.microsoft.com/office/drawing/2014/main" id="{FEE290D4-FA0E-6393-C4B9-FD8D71194FDB}"/>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5" name="Freeform 266">
              <a:extLst>
                <a:ext uri="{FF2B5EF4-FFF2-40B4-BE49-F238E27FC236}">
                  <a16:creationId xmlns="" xmlns:a16="http://schemas.microsoft.com/office/drawing/2014/main" id="{CCB30812-817E-CC5D-A854-00C8A1D26950}"/>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6" name="Freeform 267">
              <a:extLst>
                <a:ext uri="{FF2B5EF4-FFF2-40B4-BE49-F238E27FC236}">
                  <a16:creationId xmlns="" xmlns:a16="http://schemas.microsoft.com/office/drawing/2014/main" id="{2C8E0D60-0D88-4CC2-AA5F-C241798D159A}"/>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7" name="Freeform 268">
              <a:extLst>
                <a:ext uri="{FF2B5EF4-FFF2-40B4-BE49-F238E27FC236}">
                  <a16:creationId xmlns="" xmlns:a16="http://schemas.microsoft.com/office/drawing/2014/main" id="{C4AE2DE9-1A79-A61F-1DFC-04320586D004}"/>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8" name="Freeform 269">
              <a:extLst>
                <a:ext uri="{FF2B5EF4-FFF2-40B4-BE49-F238E27FC236}">
                  <a16:creationId xmlns="" xmlns:a16="http://schemas.microsoft.com/office/drawing/2014/main" id="{142168EC-E21C-F414-BF58-0379F69A1C39}"/>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9" name="Freeform 270">
              <a:extLst>
                <a:ext uri="{FF2B5EF4-FFF2-40B4-BE49-F238E27FC236}">
                  <a16:creationId xmlns="" xmlns:a16="http://schemas.microsoft.com/office/drawing/2014/main" id="{FFF9627D-CC3C-199D-06FF-4217CD7F322F}"/>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0" name="Freeform 271">
              <a:extLst>
                <a:ext uri="{FF2B5EF4-FFF2-40B4-BE49-F238E27FC236}">
                  <a16:creationId xmlns="" xmlns:a16="http://schemas.microsoft.com/office/drawing/2014/main" id="{989EB9F6-3EA2-53E6-B02A-A85893DD8533}"/>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1" name="Freeform 272">
              <a:extLst>
                <a:ext uri="{FF2B5EF4-FFF2-40B4-BE49-F238E27FC236}">
                  <a16:creationId xmlns="" xmlns:a16="http://schemas.microsoft.com/office/drawing/2014/main" id="{273FAAF9-34F4-CA3E-DE6C-33D307A1A5B1}"/>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2" name="Freeform 273">
              <a:extLst>
                <a:ext uri="{FF2B5EF4-FFF2-40B4-BE49-F238E27FC236}">
                  <a16:creationId xmlns="" xmlns:a16="http://schemas.microsoft.com/office/drawing/2014/main" id="{3EEC148F-16BA-E6DE-D78B-05862CF8E864}"/>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3" name="Freeform 274">
              <a:extLst>
                <a:ext uri="{FF2B5EF4-FFF2-40B4-BE49-F238E27FC236}">
                  <a16:creationId xmlns="" xmlns:a16="http://schemas.microsoft.com/office/drawing/2014/main" id="{42551DF2-ABCF-A50F-41E0-AD906824CE27}"/>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4" name="Freeform 275">
              <a:extLst>
                <a:ext uri="{FF2B5EF4-FFF2-40B4-BE49-F238E27FC236}">
                  <a16:creationId xmlns="" xmlns:a16="http://schemas.microsoft.com/office/drawing/2014/main" id="{CF747D8A-68D7-8D7D-F760-45373DFEEAC9}"/>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5" name="Freeform 276">
              <a:extLst>
                <a:ext uri="{FF2B5EF4-FFF2-40B4-BE49-F238E27FC236}">
                  <a16:creationId xmlns="" xmlns:a16="http://schemas.microsoft.com/office/drawing/2014/main" id="{09EF40F7-8965-DDCA-6427-B9598BC69E84}"/>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6" name="Freeform 277">
              <a:extLst>
                <a:ext uri="{FF2B5EF4-FFF2-40B4-BE49-F238E27FC236}">
                  <a16:creationId xmlns="" xmlns:a16="http://schemas.microsoft.com/office/drawing/2014/main" id="{79F28EC5-4007-09A3-008C-59E3C7241177}"/>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7" name="Freeform 278">
              <a:extLst>
                <a:ext uri="{FF2B5EF4-FFF2-40B4-BE49-F238E27FC236}">
                  <a16:creationId xmlns="" xmlns:a16="http://schemas.microsoft.com/office/drawing/2014/main" id="{1CCDD4EE-4860-9CBB-79D0-7CAB6F54DAE8}"/>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8" name="Freeform 279">
              <a:extLst>
                <a:ext uri="{FF2B5EF4-FFF2-40B4-BE49-F238E27FC236}">
                  <a16:creationId xmlns="" xmlns:a16="http://schemas.microsoft.com/office/drawing/2014/main" id="{DFD88CEC-75F0-5123-54AB-BE7F44A1B98C}"/>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9" name="Freeform 280">
              <a:extLst>
                <a:ext uri="{FF2B5EF4-FFF2-40B4-BE49-F238E27FC236}">
                  <a16:creationId xmlns="" xmlns:a16="http://schemas.microsoft.com/office/drawing/2014/main" id="{DFC83F7C-7237-3EF4-311C-39214806DA0D}"/>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0" name="Freeform 281">
              <a:extLst>
                <a:ext uri="{FF2B5EF4-FFF2-40B4-BE49-F238E27FC236}">
                  <a16:creationId xmlns="" xmlns:a16="http://schemas.microsoft.com/office/drawing/2014/main" id="{55E87F61-6ACE-8F86-A5C5-EBD3F3499061}"/>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1" name="Freeform 282">
              <a:extLst>
                <a:ext uri="{FF2B5EF4-FFF2-40B4-BE49-F238E27FC236}">
                  <a16:creationId xmlns="" xmlns:a16="http://schemas.microsoft.com/office/drawing/2014/main" id="{8D168AF3-6B36-9AC6-7957-A12A8356881D}"/>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2" name="Freeform 283">
              <a:extLst>
                <a:ext uri="{FF2B5EF4-FFF2-40B4-BE49-F238E27FC236}">
                  <a16:creationId xmlns="" xmlns:a16="http://schemas.microsoft.com/office/drawing/2014/main" id="{83B2AC09-F990-5CDC-3A26-4B008F9D35C8}"/>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3" name="Freeform 284">
              <a:extLst>
                <a:ext uri="{FF2B5EF4-FFF2-40B4-BE49-F238E27FC236}">
                  <a16:creationId xmlns="" xmlns:a16="http://schemas.microsoft.com/office/drawing/2014/main" id="{0CCF28C6-1C6C-76F4-7183-9C51179A2053}"/>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4" name="Freeform 285">
              <a:extLst>
                <a:ext uri="{FF2B5EF4-FFF2-40B4-BE49-F238E27FC236}">
                  <a16:creationId xmlns="" xmlns:a16="http://schemas.microsoft.com/office/drawing/2014/main" id="{F23BA06D-E280-02AF-5E37-B288B59F85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5" name="Freeform 286">
              <a:extLst>
                <a:ext uri="{FF2B5EF4-FFF2-40B4-BE49-F238E27FC236}">
                  <a16:creationId xmlns="" xmlns:a16="http://schemas.microsoft.com/office/drawing/2014/main" id="{2E4476BB-0C25-F1B8-1807-D6E87CAD4DB5}"/>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6" name="Freeform 287">
              <a:extLst>
                <a:ext uri="{FF2B5EF4-FFF2-40B4-BE49-F238E27FC236}">
                  <a16:creationId xmlns="" xmlns:a16="http://schemas.microsoft.com/office/drawing/2014/main" id="{4FA85441-4EE9-A090-E763-28DB918381F2}"/>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7" name="Freeform 288">
              <a:extLst>
                <a:ext uri="{FF2B5EF4-FFF2-40B4-BE49-F238E27FC236}">
                  <a16:creationId xmlns="" xmlns:a16="http://schemas.microsoft.com/office/drawing/2014/main" id="{05E84329-72BB-0500-FDE5-3E3A71D206D0}"/>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8" name="Freeform 289">
              <a:extLst>
                <a:ext uri="{FF2B5EF4-FFF2-40B4-BE49-F238E27FC236}">
                  <a16:creationId xmlns="" xmlns:a16="http://schemas.microsoft.com/office/drawing/2014/main" id="{E913023C-D1A3-334F-6AEC-060CAEC74252}"/>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9" name="Freeform 290">
              <a:extLst>
                <a:ext uri="{FF2B5EF4-FFF2-40B4-BE49-F238E27FC236}">
                  <a16:creationId xmlns="" xmlns:a16="http://schemas.microsoft.com/office/drawing/2014/main" id="{3F0B4F57-856C-1AC1-F6E3-D6D3622EE0DA}"/>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0" name="Freeform 291">
              <a:extLst>
                <a:ext uri="{FF2B5EF4-FFF2-40B4-BE49-F238E27FC236}">
                  <a16:creationId xmlns="" xmlns:a16="http://schemas.microsoft.com/office/drawing/2014/main" id="{51BC53F7-AAEB-9516-CC41-8B553792459C}"/>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1" name="Freeform 292">
              <a:extLst>
                <a:ext uri="{FF2B5EF4-FFF2-40B4-BE49-F238E27FC236}">
                  <a16:creationId xmlns="" xmlns:a16="http://schemas.microsoft.com/office/drawing/2014/main" id="{E3AEDC4C-B044-441D-B304-027E7D3B3884}"/>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2" name="Freeform 293">
              <a:extLst>
                <a:ext uri="{FF2B5EF4-FFF2-40B4-BE49-F238E27FC236}">
                  <a16:creationId xmlns="" xmlns:a16="http://schemas.microsoft.com/office/drawing/2014/main" id="{560DC3AD-907B-C4D8-9393-C91F482F14AD}"/>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3" name="Freeform 294">
              <a:extLst>
                <a:ext uri="{FF2B5EF4-FFF2-40B4-BE49-F238E27FC236}">
                  <a16:creationId xmlns="" xmlns:a16="http://schemas.microsoft.com/office/drawing/2014/main" id="{82C16D9D-45A2-3A79-302E-A209677476E5}"/>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4" name="Freeform 295">
              <a:extLst>
                <a:ext uri="{FF2B5EF4-FFF2-40B4-BE49-F238E27FC236}">
                  <a16:creationId xmlns="" xmlns:a16="http://schemas.microsoft.com/office/drawing/2014/main" id="{A06E57D1-517D-A825-073F-D44109B11A04}"/>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5" name="Freeform 296">
              <a:extLst>
                <a:ext uri="{FF2B5EF4-FFF2-40B4-BE49-F238E27FC236}">
                  <a16:creationId xmlns="" xmlns:a16="http://schemas.microsoft.com/office/drawing/2014/main" id="{CBA33FE6-C6B7-7B3D-5909-01143F8A2221}"/>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6" name="Freeform 297">
              <a:extLst>
                <a:ext uri="{FF2B5EF4-FFF2-40B4-BE49-F238E27FC236}">
                  <a16:creationId xmlns="" xmlns:a16="http://schemas.microsoft.com/office/drawing/2014/main" id="{6E8204D0-D761-4036-17C2-C11C8A6241F0}"/>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7" name="Freeform 298">
              <a:extLst>
                <a:ext uri="{FF2B5EF4-FFF2-40B4-BE49-F238E27FC236}">
                  <a16:creationId xmlns="" xmlns:a16="http://schemas.microsoft.com/office/drawing/2014/main" id="{87ADBBA6-3D9A-15CE-CFE5-750E05450019}"/>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8" name="Freeform 299">
              <a:extLst>
                <a:ext uri="{FF2B5EF4-FFF2-40B4-BE49-F238E27FC236}">
                  <a16:creationId xmlns="" xmlns:a16="http://schemas.microsoft.com/office/drawing/2014/main" id="{94D09AFE-4492-4F6E-BF5D-DBDEE8F707C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9" name="Freeform 300">
              <a:extLst>
                <a:ext uri="{FF2B5EF4-FFF2-40B4-BE49-F238E27FC236}">
                  <a16:creationId xmlns="" xmlns:a16="http://schemas.microsoft.com/office/drawing/2014/main" id="{E9D4C831-EBD4-4EDE-255C-57F46A9977C6}"/>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0" name="Freeform 301">
              <a:extLst>
                <a:ext uri="{FF2B5EF4-FFF2-40B4-BE49-F238E27FC236}">
                  <a16:creationId xmlns="" xmlns:a16="http://schemas.microsoft.com/office/drawing/2014/main" id="{76A87317-F5F4-BE96-D93D-D19C6002F85E}"/>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1" name="Freeform 302">
              <a:extLst>
                <a:ext uri="{FF2B5EF4-FFF2-40B4-BE49-F238E27FC236}">
                  <a16:creationId xmlns="" xmlns:a16="http://schemas.microsoft.com/office/drawing/2014/main" id="{4D1D48F5-E3EE-2923-4779-F376E0800868}"/>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2" name="Freeform 303">
              <a:extLst>
                <a:ext uri="{FF2B5EF4-FFF2-40B4-BE49-F238E27FC236}">
                  <a16:creationId xmlns="" xmlns:a16="http://schemas.microsoft.com/office/drawing/2014/main" id="{3A20BE01-AABA-3BC7-7475-B67611FDD017}"/>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3" name="Freeform 304">
              <a:extLst>
                <a:ext uri="{FF2B5EF4-FFF2-40B4-BE49-F238E27FC236}">
                  <a16:creationId xmlns="" xmlns:a16="http://schemas.microsoft.com/office/drawing/2014/main" id="{81B530AE-A436-F177-2E7F-018CAD16D5B6}"/>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4" name="Freeform 305">
              <a:extLst>
                <a:ext uri="{FF2B5EF4-FFF2-40B4-BE49-F238E27FC236}">
                  <a16:creationId xmlns="" xmlns:a16="http://schemas.microsoft.com/office/drawing/2014/main" id="{67BB51A9-07EF-60E9-1BEF-7C897C4AD5C5}"/>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sp>
        <p:nvSpPr>
          <p:cNvPr id="318" name="Rectangle 317">
            <a:extLst>
              <a:ext uri="{FF2B5EF4-FFF2-40B4-BE49-F238E27FC236}">
                <a16:creationId xmlns="" xmlns:a16="http://schemas.microsoft.com/office/drawing/2014/main" id="{7F5797F3-986B-D861-7669-C56A6734CADF}"/>
              </a:ext>
            </a:extLst>
          </p:cNvPr>
          <p:cNvSpPr/>
          <p:nvPr/>
        </p:nvSpPr>
        <p:spPr>
          <a:xfrm>
            <a:off x="4314595" y="2591848"/>
            <a:ext cx="3843647" cy="1107996"/>
          </a:xfrm>
          <a:prstGeom prst="rect">
            <a:avLst/>
          </a:prstGeom>
        </p:spPr>
        <p:txBody>
          <a:bodyPr wrap="square">
            <a:spAutoFit/>
          </a:bodyPr>
          <a:lstStyle/>
          <a:p>
            <a:pPr algn="ctr"/>
            <a:r>
              <a:rPr lang="en-US" sz="6600" b="1" dirty="0" smtClean="0">
                <a:solidFill>
                  <a:srgbClr val="0070C0"/>
                </a:solidFill>
                <a:latin typeface="LNTH-LuoLuoNotangYuanTi 1" panose="020B0604020202020204" charset="-128"/>
                <a:ea typeface="LNTH-LuoLuoNotangYuanTi 1" panose="020B0604020202020204" charset="-128"/>
                <a:cs typeface="LNTH-LuoLuoNotangYuanTi 1" panose="020B0604020202020204" charset="-128"/>
              </a:rPr>
              <a:t>KHÁM PHÁ</a:t>
            </a:r>
            <a:endParaRPr lang="en-US" sz="6600" b="1" dirty="0">
              <a:solidFill>
                <a:srgbClr val="0070C0"/>
              </a:solidFill>
              <a:latin typeface="LNTH-LuoLuoNotangYuanTi 1" panose="020B0604020202020204" charset="-128"/>
              <a:ea typeface="LNTH-LuoLuoNotangYuanTi 1" panose="020B0604020202020204" charset="-128"/>
              <a:cs typeface="LNTH-LuoLuoNotangYuanTi 1" panose="020B0604020202020204" charset="-128"/>
            </a:endParaRPr>
          </a:p>
        </p:txBody>
      </p:sp>
      <p:pic>
        <p:nvPicPr>
          <p:cNvPr id="317" name="图片 46">
            <a:extLst>
              <a:ext uri="{FF2B5EF4-FFF2-40B4-BE49-F238E27FC236}">
                <a16:creationId xmlns="" xmlns:a16="http://schemas.microsoft.com/office/drawing/2014/main" id="{28888CEE-F4A2-95A1-A26F-B9BA53968F53}"/>
              </a:ext>
            </a:extLst>
          </p:cNvPr>
          <p:cNvPicPr>
            <a:picLocks noChangeAspect="1"/>
          </p:cNvPicPr>
          <p:nvPr/>
        </p:nvPicPr>
        <p:blipFill rotWithShape="1">
          <a:blip r:embed="rId4"/>
          <a:srcRect t="48950" b="-1"/>
          <a:stretch>
            <a:fillRect/>
          </a:stretch>
        </p:blipFill>
        <p:spPr>
          <a:xfrm>
            <a:off x="-2705493" y="-1930"/>
            <a:ext cx="14915687" cy="933840"/>
          </a:xfrm>
          <a:prstGeom prst="rect">
            <a:avLst/>
          </a:prstGeom>
          <a:effectLst/>
        </p:spPr>
      </p:pic>
    </p:spTree>
    <p:extLst>
      <p:ext uri="{BB962C8B-B14F-4D97-AF65-F5344CB8AC3E}">
        <p14:creationId xmlns:p14="http://schemas.microsoft.com/office/powerpoint/2010/main" val="286901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utoRev="1" fill="hold" nodeType="withEffect">
                                  <p:stCondLst>
                                    <p:cond delay="0"/>
                                  </p:stCondLst>
                                  <p:childTnLst>
                                    <p:animMotion origin="layout" path="M -3.54167E-6 -4.07407E-6 L 0.1819 -4.07407E-6 " pathEditMode="relative" rAng="0" ptsTypes="AA">
                                      <p:cBhvr>
                                        <p:cTn id="6" dur="4000" fill="hold"/>
                                        <p:tgtEl>
                                          <p:spTgt spid="317"/>
                                        </p:tgtEl>
                                        <p:attrNameLst>
                                          <p:attrName>ppt_x</p:attrName>
                                          <p:attrName>ppt_y</p:attrName>
                                        </p:attrNameLst>
                                      </p:cBhvr>
                                      <p:rCtr x="9089" y="0"/>
                                    </p:animMotion>
                                  </p:childTnLst>
                                </p:cTn>
                              </p:par>
                              <p:par>
                                <p:cTn id="7" presetID="53" presetClass="entr" presetSubtype="16" fill="hold" grpId="0" nodeType="withEffect">
                                  <p:stCondLst>
                                    <p:cond delay="0"/>
                                  </p:stCondLst>
                                  <p:childTnLst>
                                    <p:set>
                                      <p:cBhvr>
                                        <p:cTn id="8" dur="1" fill="hold">
                                          <p:stCondLst>
                                            <p:cond delay="0"/>
                                          </p:stCondLst>
                                        </p:cTn>
                                        <p:tgtEl>
                                          <p:spTgt spid="318"/>
                                        </p:tgtEl>
                                        <p:attrNameLst>
                                          <p:attrName>style.visibility</p:attrName>
                                        </p:attrNameLst>
                                      </p:cBhvr>
                                      <p:to>
                                        <p:strVal val="visible"/>
                                      </p:to>
                                    </p:set>
                                    <p:anim calcmode="lin" valueType="num">
                                      <p:cBhvr>
                                        <p:cTn id="9" dur="2000" fill="hold"/>
                                        <p:tgtEl>
                                          <p:spTgt spid="318"/>
                                        </p:tgtEl>
                                        <p:attrNameLst>
                                          <p:attrName>ppt_w</p:attrName>
                                        </p:attrNameLst>
                                      </p:cBhvr>
                                      <p:tavLst>
                                        <p:tav tm="0">
                                          <p:val>
                                            <p:fltVal val="0"/>
                                          </p:val>
                                        </p:tav>
                                        <p:tav tm="100000">
                                          <p:val>
                                            <p:strVal val="#ppt_w"/>
                                          </p:val>
                                        </p:tav>
                                      </p:tavLst>
                                    </p:anim>
                                    <p:anim calcmode="lin" valueType="num">
                                      <p:cBhvr>
                                        <p:cTn id="10" dur="2000" fill="hold"/>
                                        <p:tgtEl>
                                          <p:spTgt spid="318"/>
                                        </p:tgtEl>
                                        <p:attrNameLst>
                                          <p:attrName>ppt_h</p:attrName>
                                        </p:attrNameLst>
                                      </p:cBhvr>
                                      <p:tavLst>
                                        <p:tav tm="0">
                                          <p:val>
                                            <p:fltVal val="0"/>
                                          </p:val>
                                        </p:tav>
                                        <p:tav tm="100000">
                                          <p:val>
                                            <p:strVal val="#ppt_h"/>
                                          </p:val>
                                        </p:tav>
                                      </p:tavLst>
                                    </p:anim>
                                    <p:animEffect transition="in" filter="fade">
                                      <p:cBhvr>
                                        <p:cTn id="11" dur="2000"/>
                                        <p:tgtEl>
                                          <p:spTgt spid="318"/>
                                        </p:tgtEl>
                                      </p:cBhvr>
                                    </p:animEffect>
                                  </p:childTnLst>
                                </p:cTn>
                              </p:par>
                              <p:par>
                                <p:cTn id="12" presetID="6" presetClass="emph" presetSubtype="0" repeatCount="2000" accel="17300" decel="82600" autoRev="1" fill="hold" grpId="1" nodeType="withEffect">
                                  <p:stCondLst>
                                    <p:cond delay="2000"/>
                                  </p:stCondLst>
                                  <p:childTnLst>
                                    <p:animScale>
                                      <p:cBhvr>
                                        <p:cTn id="13" dur="1500" fill="hold"/>
                                        <p:tgtEl>
                                          <p:spTgt spid="31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p:bldP spid="318"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Hình ảnh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54436" cy="6858000"/>
          </a:xfrm>
          <a:prstGeom prst="rect">
            <a:avLst/>
          </a:prstGeom>
          <a:ln>
            <a:noFill/>
          </a:ln>
          <a:effectLst>
            <a:outerShdw blurRad="190500" algn="tl" rotWithShape="0">
              <a:srgbClr val="000000">
                <a:alpha val="70000"/>
              </a:srgbClr>
            </a:outerShdw>
          </a:effectLst>
        </p:spPr>
      </p:pic>
      <p:pic>
        <p:nvPicPr>
          <p:cNvPr id="3" name="Hình ảnh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2254" y="3519054"/>
            <a:ext cx="5929746" cy="3338945"/>
          </a:xfrm>
          <a:prstGeom prst="rect">
            <a:avLst/>
          </a:prstGeom>
        </p:spPr>
      </p:pic>
      <p:pic>
        <p:nvPicPr>
          <p:cNvPr id="5" name="Hình ảnh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2254" y="1"/>
            <a:ext cx="5929746" cy="3394364"/>
          </a:xfrm>
          <a:prstGeom prst="rect">
            <a:avLst/>
          </a:prstGeom>
        </p:spPr>
      </p:pic>
    </p:spTree>
    <p:extLst>
      <p:ext uri="{BB962C8B-B14F-4D97-AF65-F5344CB8AC3E}">
        <p14:creationId xmlns:p14="http://schemas.microsoft.com/office/powerpoint/2010/main" val="2971229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p:nvPr/>
        </p:nvSpPr>
        <p:spPr>
          <a:xfrm>
            <a:off x="-512619" y="4425705"/>
            <a:ext cx="5101709" cy="2123658"/>
          </a:xfrm>
          <a:prstGeom prst="rect">
            <a:avLst/>
          </a:prstGeom>
          <a:noFill/>
        </p:spPr>
        <p:txBody>
          <a:bodyPr wrap="square" lIns="91440" tIns="45720" rIns="91440" bIns="45720">
            <a:spAutoFit/>
          </a:bodyPr>
          <a:lstStyle/>
          <a:p>
            <a:pPr algn="ctr" defTabSz="457200"/>
            <a:r>
              <a:rPr lang="en-US" sz="6600" b="1" spc="50" dirty="0" err="1">
                <a:ln w="12700" cmpd="sng">
                  <a:noFill/>
                  <a:prstDash val="solid"/>
                </a:ln>
                <a:solidFill>
                  <a:srgbClr val="FF0000"/>
                </a:solidFill>
                <a:effectLst>
                  <a:glow rad="53100">
                    <a:srgbClr val="70AD47">
                      <a:satMod val="180000"/>
                      <a:alpha val="30000"/>
                    </a:srgbClr>
                  </a:glow>
                </a:effectLst>
                <a:latin typeface="Times New Roman" pitchFamily="18" charset="0"/>
                <a:cs typeface="Times New Roman" pitchFamily="18" charset="0"/>
              </a:rPr>
              <a:t>Sự</a:t>
            </a:r>
            <a:r>
              <a:rPr lang="en-US" sz="6600" b="1" spc="50" dirty="0">
                <a:ln w="12700" cmpd="sng">
                  <a:noFill/>
                  <a:prstDash val="solid"/>
                </a:ln>
                <a:solidFill>
                  <a:srgbClr val="FF0000"/>
                </a:solidFill>
                <a:effectLst>
                  <a:glow rad="53100">
                    <a:srgbClr val="70AD47">
                      <a:satMod val="180000"/>
                      <a:alpha val="30000"/>
                    </a:srgbClr>
                  </a:glow>
                </a:effectLst>
                <a:latin typeface="Times New Roman" pitchFamily="18" charset="0"/>
                <a:cs typeface="Times New Roman" pitchFamily="18" charset="0"/>
              </a:rPr>
              <a:t> </a:t>
            </a:r>
            <a:r>
              <a:rPr lang="en-US" sz="6600" b="1" spc="50" dirty="0" err="1">
                <a:ln w="12700" cmpd="sng">
                  <a:noFill/>
                  <a:prstDash val="solid"/>
                </a:ln>
                <a:solidFill>
                  <a:srgbClr val="FF0000"/>
                </a:solidFill>
                <a:effectLst>
                  <a:glow rad="53100">
                    <a:srgbClr val="70AD47">
                      <a:satMod val="180000"/>
                      <a:alpha val="30000"/>
                    </a:srgbClr>
                  </a:glow>
                </a:effectLst>
                <a:latin typeface="Times New Roman" pitchFamily="18" charset="0"/>
                <a:cs typeface="Times New Roman" pitchFamily="18" charset="0"/>
              </a:rPr>
              <a:t>tích</a:t>
            </a:r>
            <a:endParaRPr lang="en-US" sz="6600" b="1" spc="50" dirty="0">
              <a:ln w="12700" cmpd="sng">
                <a:noFill/>
                <a:prstDash val="solid"/>
              </a:ln>
              <a:solidFill>
                <a:srgbClr val="FF0000"/>
              </a:solidFill>
              <a:effectLst>
                <a:glow rad="53100">
                  <a:srgbClr val="70AD47">
                    <a:satMod val="180000"/>
                    <a:alpha val="30000"/>
                  </a:srgbClr>
                </a:glow>
              </a:effectLst>
              <a:latin typeface="Times New Roman" pitchFamily="18" charset="0"/>
              <a:cs typeface="Times New Roman" pitchFamily="18" charset="0"/>
            </a:endParaRPr>
          </a:p>
          <a:p>
            <a:pPr algn="ctr" defTabSz="457200"/>
            <a:r>
              <a:rPr lang="en-US" sz="6600" b="1" spc="50" dirty="0" err="1">
                <a:ln w="12700" cmpd="sng">
                  <a:noFill/>
                  <a:prstDash val="solid"/>
                </a:ln>
                <a:solidFill>
                  <a:srgbClr val="FF0000"/>
                </a:solidFill>
                <a:effectLst>
                  <a:glow rad="53100">
                    <a:srgbClr val="70AD47">
                      <a:satMod val="180000"/>
                      <a:alpha val="30000"/>
                    </a:srgbClr>
                  </a:glow>
                </a:effectLst>
                <a:latin typeface="Times New Roman" pitchFamily="18" charset="0"/>
                <a:cs typeface="Times New Roman" pitchFamily="18" charset="0"/>
              </a:rPr>
              <a:t>cây</a:t>
            </a:r>
            <a:r>
              <a:rPr lang="en-US" sz="6600" b="1" spc="50" dirty="0">
                <a:ln w="12700" cmpd="sng">
                  <a:noFill/>
                  <a:prstDash val="solid"/>
                </a:ln>
                <a:solidFill>
                  <a:srgbClr val="FF0000"/>
                </a:solidFill>
                <a:effectLst>
                  <a:glow rad="53100">
                    <a:srgbClr val="70AD47">
                      <a:satMod val="180000"/>
                      <a:alpha val="30000"/>
                    </a:srgbClr>
                  </a:glow>
                </a:effectLst>
                <a:latin typeface="Times New Roman" pitchFamily="18" charset="0"/>
                <a:cs typeface="Times New Roman" pitchFamily="18" charset="0"/>
              </a:rPr>
              <a:t> </a:t>
            </a:r>
            <a:r>
              <a:rPr lang="en-US" sz="6600" b="1" spc="50" dirty="0" err="1">
                <a:ln w="12700" cmpd="sng">
                  <a:noFill/>
                  <a:prstDash val="solid"/>
                </a:ln>
                <a:solidFill>
                  <a:srgbClr val="FF0000"/>
                </a:solidFill>
                <a:effectLst>
                  <a:glow rad="53100">
                    <a:srgbClr val="70AD47">
                      <a:satMod val="180000"/>
                      <a:alpha val="30000"/>
                    </a:srgbClr>
                  </a:glow>
                </a:effectLst>
                <a:latin typeface="Times New Roman" pitchFamily="18" charset="0"/>
                <a:cs typeface="Times New Roman" pitchFamily="18" charset="0"/>
              </a:rPr>
              <a:t>vú</a:t>
            </a:r>
            <a:r>
              <a:rPr lang="en-US" sz="6600" b="1" spc="50" dirty="0">
                <a:ln w="12700" cmpd="sng">
                  <a:noFill/>
                  <a:prstDash val="solid"/>
                </a:ln>
                <a:solidFill>
                  <a:srgbClr val="FF0000"/>
                </a:solidFill>
                <a:effectLst>
                  <a:glow rad="53100">
                    <a:srgbClr val="70AD47">
                      <a:satMod val="180000"/>
                      <a:alpha val="30000"/>
                    </a:srgbClr>
                  </a:glow>
                </a:effectLst>
                <a:latin typeface="Times New Roman" pitchFamily="18" charset="0"/>
                <a:cs typeface="Times New Roman" pitchFamily="18" charset="0"/>
              </a:rPr>
              <a:t> </a:t>
            </a:r>
            <a:r>
              <a:rPr lang="en-US" sz="6600" b="1" spc="50" dirty="0" err="1">
                <a:ln w="12700" cmpd="sng">
                  <a:noFill/>
                  <a:prstDash val="solid"/>
                </a:ln>
                <a:solidFill>
                  <a:srgbClr val="FF0000"/>
                </a:solidFill>
                <a:effectLst>
                  <a:glow rad="53100">
                    <a:srgbClr val="70AD47">
                      <a:satMod val="180000"/>
                      <a:alpha val="30000"/>
                    </a:srgbClr>
                  </a:glow>
                </a:effectLst>
                <a:latin typeface="Times New Roman" pitchFamily="18" charset="0"/>
                <a:cs typeface="Times New Roman" pitchFamily="18" charset="0"/>
              </a:rPr>
              <a:t>sữa</a:t>
            </a:r>
            <a:endParaRPr lang="en-US" sz="6600" b="1" spc="50" dirty="0">
              <a:ln w="12700" cmpd="sng">
                <a:noFill/>
                <a:prstDash val="solid"/>
              </a:ln>
              <a:solidFill>
                <a:srgbClr val="FF0000"/>
              </a:solidFill>
              <a:effectLst>
                <a:glow rad="53100">
                  <a:srgbClr val="70AD47">
                    <a:satMod val="180000"/>
                    <a:alpha val="30000"/>
                  </a:srgb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49642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 name="Picture 314" descr="A picture containing diagram&#10;&#10;Description automatically generated">
            <a:extLst>
              <a:ext uri="{FF2B5EF4-FFF2-40B4-BE49-F238E27FC236}">
                <a16:creationId xmlns="" xmlns:a16="http://schemas.microsoft.com/office/drawing/2014/main" id="{110D1980-439D-6C25-8825-A1D04BE87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3991" y="1072979"/>
            <a:ext cx="8049099" cy="5145636"/>
          </a:xfrm>
          <a:prstGeom prst="rect">
            <a:avLst/>
          </a:prstGeom>
        </p:spPr>
      </p:pic>
      <p:grpSp>
        <p:nvGrpSpPr>
          <p:cNvPr id="13" name="Group 4">
            <a:extLst>
              <a:ext uri="{FF2B5EF4-FFF2-40B4-BE49-F238E27FC236}">
                <a16:creationId xmlns="" xmlns:a16="http://schemas.microsoft.com/office/drawing/2014/main" id="{F33A6D12-16E7-C509-5BE3-A2A4F94DB3F6}"/>
              </a:ext>
            </a:extLst>
          </p:cNvPr>
          <p:cNvGrpSpPr>
            <a:grpSpLocks noChangeAspect="1"/>
          </p:cNvGrpSpPr>
          <p:nvPr/>
        </p:nvGrpSpPr>
        <p:grpSpPr bwMode="auto">
          <a:xfrm>
            <a:off x="-193088" y="5515199"/>
            <a:ext cx="12831097" cy="1340263"/>
            <a:chOff x="0" y="1761"/>
            <a:chExt cx="7678" cy="802"/>
          </a:xfrm>
        </p:grpSpPr>
        <p:grpSp>
          <p:nvGrpSpPr>
            <p:cNvPr id="14" name="Group 205">
              <a:extLst>
                <a:ext uri="{FF2B5EF4-FFF2-40B4-BE49-F238E27FC236}">
                  <a16:creationId xmlns="" xmlns:a16="http://schemas.microsoft.com/office/drawing/2014/main" id="{B0332EE3-4C79-44A4-39F5-74C2455AF524}"/>
                </a:ext>
              </a:extLst>
            </p:cNvPr>
            <p:cNvGrpSpPr>
              <a:grpSpLocks/>
            </p:cNvGrpSpPr>
            <p:nvPr/>
          </p:nvGrpSpPr>
          <p:grpSpPr bwMode="auto">
            <a:xfrm>
              <a:off x="0" y="1761"/>
              <a:ext cx="7678" cy="802"/>
              <a:chOff x="0" y="1761"/>
              <a:chExt cx="7678" cy="802"/>
            </a:xfrm>
          </p:grpSpPr>
          <p:sp>
            <p:nvSpPr>
              <p:cNvPr id="115" name="Freeform 5">
                <a:extLst>
                  <a:ext uri="{FF2B5EF4-FFF2-40B4-BE49-F238E27FC236}">
                    <a16:creationId xmlns="" xmlns:a16="http://schemas.microsoft.com/office/drawing/2014/main" id="{FBBB3B37-67D3-3921-5ABD-EBC90C3D886A}"/>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6" name="Freeform 6">
                <a:extLst>
                  <a:ext uri="{FF2B5EF4-FFF2-40B4-BE49-F238E27FC236}">
                    <a16:creationId xmlns="" xmlns:a16="http://schemas.microsoft.com/office/drawing/2014/main" id="{86114C47-9BB5-AF58-3EE1-286FBDB3587A}"/>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7" name="Rectangle 7">
                <a:extLst>
                  <a:ext uri="{FF2B5EF4-FFF2-40B4-BE49-F238E27FC236}">
                    <a16:creationId xmlns="" xmlns:a16="http://schemas.microsoft.com/office/drawing/2014/main" id="{AD39EE25-93F8-37B8-25D1-1A7FDDBE3678}"/>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8" name="Freeform 8">
                <a:extLst>
                  <a:ext uri="{FF2B5EF4-FFF2-40B4-BE49-F238E27FC236}">
                    <a16:creationId xmlns="" xmlns:a16="http://schemas.microsoft.com/office/drawing/2014/main" id="{A1251EB2-62E7-E3B3-83E3-39E91B55C528}"/>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9" name="Freeform 9">
                <a:extLst>
                  <a:ext uri="{FF2B5EF4-FFF2-40B4-BE49-F238E27FC236}">
                    <a16:creationId xmlns="" xmlns:a16="http://schemas.microsoft.com/office/drawing/2014/main" id="{B7FD1792-3369-5AC4-C9A1-20C1A88663A6}"/>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0" name="Freeform 10">
                <a:extLst>
                  <a:ext uri="{FF2B5EF4-FFF2-40B4-BE49-F238E27FC236}">
                    <a16:creationId xmlns="" xmlns:a16="http://schemas.microsoft.com/office/drawing/2014/main" id="{F2B47D04-E3CB-DF8F-E79C-BD447FECFE1C}"/>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1" name="Rectangle 11">
                <a:extLst>
                  <a:ext uri="{FF2B5EF4-FFF2-40B4-BE49-F238E27FC236}">
                    <a16:creationId xmlns="" xmlns:a16="http://schemas.microsoft.com/office/drawing/2014/main" id="{B4F21667-42B0-D369-8A99-19DB2E74DF54}"/>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2" name="Freeform 12">
                <a:extLst>
                  <a:ext uri="{FF2B5EF4-FFF2-40B4-BE49-F238E27FC236}">
                    <a16:creationId xmlns="" xmlns:a16="http://schemas.microsoft.com/office/drawing/2014/main" id="{03C67C41-3BAE-F392-D2C7-1791BEF5E91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3" name="Freeform 13">
                <a:extLst>
                  <a:ext uri="{FF2B5EF4-FFF2-40B4-BE49-F238E27FC236}">
                    <a16:creationId xmlns="" xmlns:a16="http://schemas.microsoft.com/office/drawing/2014/main" id="{4952BB90-766F-2D6A-C7F0-48675FB0963A}"/>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4" name="Freeform 14">
                <a:extLst>
                  <a:ext uri="{FF2B5EF4-FFF2-40B4-BE49-F238E27FC236}">
                    <a16:creationId xmlns="" xmlns:a16="http://schemas.microsoft.com/office/drawing/2014/main" id="{2FF5BAC0-01EC-8585-54C4-5C3B4ECD50AB}"/>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5" name="Rectangle 15">
                <a:extLst>
                  <a:ext uri="{FF2B5EF4-FFF2-40B4-BE49-F238E27FC236}">
                    <a16:creationId xmlns="" xmlns:a16="http://schemas.microsoft.com/office/drawing/2014/main" id="{FDDF8373-021B-C810-6A6A-37DB97B40BA0}"/>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6" name="Freeform 16">
                <a:extLst>
                  <a:ext uri="{FF2B5EF4-FFF2-40B4-BE49-F238E27FC236}">
                    <a16:creationId xmlns="" xmlns:a16="http://schemas.microsoft.com/office/drawing/2014/main" id="{1C9A4554-6760-1D1E-D00B-F23751AD2EFA}"/>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7" name="Freeform 17">
                <a:extLst>
                  <a:ext uri="{FF2B5EF4-FFF2-40B4-BE49-F238E27FC236}">
                    <a16:creationId xmlns="" xmlns:a16="http://schemas.microsoft.com/office/drawing/2014/main" id="{E7562CE3-94AF-AEA4-D325-F6329D2A83BE}"/>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8" name="Freeform 18">
                <a:extLst>
                  <a:ext uri="{FF2B5EF4-FFF2-40B4-BE49-F238E27FC236}">
                    <a16:creationId xmlns="" xmlns:a16="http://schemas.microsoft.com/office/drawing/2014/main" id="{1120197B-56AD-9CDD-C0C1-7EB8E2525E9B}"/>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29" name="Rectangle 19">
                <a:extLst>
                  <a:ext uri="{FF2B5EF4-FFF2-40B4-BE49-F238E27FC236}">
                    <a16:creationId xmlns="" xmlns:a16="http://schemas.microsoft.com/office/drawing/2014/main" id="{7D2C4F90-CD93-AEF7-BC99-973DEE83A968}"/>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0" name="Freeform 20">
                <a:extLst>
                  <a:ext uri="{FF2B5EF4-FFF2-40B4-BE49-F238E27FC236}">
                    <a16:creationId xmlns="" xmlns:a16="http://schemas.microsoft.com/office/drawing/2014/main" id="{AD7BBD99-8CD4-DE33-EA56-2802945B106B}"/>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1" name="Freeform 21">
                <a:extLst>
                  <a:ext uri="{FF2B5EF4-FFF2-40B4-BE49-F238E27FC236}">
                    <a16:creationId xmlns="" xmlns:a16="http://schemas.microsoft.com/office/drawing/2014/main" id="{3FDFD539-8668-9C45-F663-DFFFD85FD0E1}"/>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2" name="Freeform 22">
                <a:extLst>
                  <a:ext uri="{FF2B5EF4-FFF2-40B4-BE49-F238E27FC236}">
                    <a16:creationId xmlns="" xmlns:a16="http://schemas.microsoft.com/office/drawing/2014/main" id="{57182299-27F4-08A5-8D3D-69EB6DB2F281}"/>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3" name="Rectangle 23">
                <a:extLst>
                  <a:ext uri="{FF2B5EF4-FFF2-40B4-BE49-F238E27FC236}">
                    <a16:creationId xmlns="" xmlns:a16="http://schemas.microsoft.com/office/drawing/2014/main" id="{E58874F6-00A8-7EBD-393D-1EE34D59D207}"/>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4" name="Freeform 24">
                <a:extLst>
                  <a:ext uri="{FF2B5EF4-FFF2-40B4-BE49-F238E27FC236}">
                    <a16:creationId xmlns="" xmlns:a16="http://schemas.microsoft.com/office/drawing/2014/main" id="{48AB92E8-6BA1-E865-525B-BAB2B6239AAB}"/>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5" name="Rectangle 25">
                <a:extLst>
                  <a:ext uri="{FF2B5EF4-FFF2-40B4-BE49-F238E27FC236}">
                    <a16:creationId xmlns="" xmlns:a16="http://schemas.microsoft.com/office/drawing/2014/main" id="{13863E29-7019-DE4A-580F-A1EEA5607201}"/>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6" name="Oval 26">
                <a:extLst>
                  <a:ext uri="{FF2B5EF4-FFF2-40B4-BE49-F238E27FC236}">
                    <a16:creationId xmlns="" xmlns:a16="http://schemas.microsoft.com/office/drawing/2014/main" id="{0298B111-0A6B-E22D-A7B2-2793EF6E818C}"/>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7" name="Freeform 27">
                <a:extLst>
                  <a:ext uri="{FF2B5EF4-FFF2-40B4-BE49-F238E27FC236}">
                    <a16:creationId xmlns="" xmlns:a16="http://schemas.microsoft.com/office/drawing/2014/main" id="{FE944F50-1984-E1CF-6D87-9490FF1B75FA}"/>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8" name="Freeform 28">
                <a:extLst>
                  <a:ext uri="{FF2B5EF4-FFF2-40B4-BE49-F238E27FC236}">
                    <a16:creationId xmlns="" xmlns:a16="http://schemas.microsoft.com/office/drawing/2014/main" id="{7E81588B-14B8-7BD5-A018-92CEC0761E2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39" name="Rectangle 29">
                <a:extLst>
                  <a:ext uri="{FF2B5EF4-FFF2-40B4-BE49-F238E27FC236}">
                    <a16:creationId xmlns="" xmlns:a16="http://schemas.microsoft.com/office/drawing/2014/main" id="{1E01E03D-3825-DD71-1585-C15418D6AC1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0" name="Oval 30">
                <a:extLst>
                  <a:ext uri="{FF2B5EF4-FFF2-40B4-BE49-F238E27FC236}">
                    <a16:creationId xmlns="" xmlns:a16="http://schemas.microsoft.com/office/drawing/2014/main" id="{761BA2E6-7439-36D9-AA93-EEC1AEFC8FE0}"/>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1" name="Freeform 31">
                <a:extLst>
                  <a:ext uri="{FF2B5EF4-FFF2-40B4-BE49-F238E27FC236}">
                    <a16:creationId xmlns="" xmlns:a16="http://schemas.microsoft.com/office/drawing/2014/main" id="{3AC8E6A1-98D7-31B2-F09B-6A7621322ACD}"/>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2" name="Freeform 32">
                <a:extLst>
                  <a:ext uri="{FF2B5EF4-FFF2-40B4-BE49-F238E27FC236}">
                    <a16:creationId xmlns="" xmlns:a16="http://schemas.microsoft.com/office/drawing/2014/main" id="{37B30B9F-6CB1-44A3-5A8A-984AB000780F}"/>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3" name="Rectangle 33">
                <a:extLst>
                  <a:ext uri="{FF2B5EF4-FFF2-40B4-BE49-F238E27FC236}">
                    <a16:creationId xmlns="" xmlns:a16="http://schemas.microsoft.com/office/drawing/2014/main" id="{6FBE2538-E93E-BEC9-B6EE-51922A417633}"/>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4" name="Oval 34">
                <a:extLst>
                  <a:ext uri="{FF2B5EF4-FFF2-40B4-BE49-F238E27FC236}">
                    <a16:creationId xmlns="" xmlns:a16="http://schemas.microsoft.com/office/drawing/2014/main" id="{1B229359-FD86-5A85-49C5-C44E7F5AEE44}"/>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5" name="Freeform 35">
                <a:extLst>
                  <a:ext uri="{FF2B5EF4-FFF2-40B4-BE49-F238E27FC236}">
                    <a16:creationId xmlns="" xmlns:a16="http://schemas.microsoft.com/office/drawing/2014/main" id="{C1BA761B-3155-E9A9-19CF-8785035B842D}"/>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6" name="Freeform 36">
                <a:extLst>
                  <a:ext uri="{FF2B5EF4-FFF2-40B4-BE49-F238E27FC236}">
                    <a16:creationId xmlns="" xmlns:a16="http://schemas.microsoft.com/office/drawing/2014/main" id="{694BEFA1-6EBF-220D-A9BE-26DA73F64726}"/>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7" name="Rectangle 37">
                <a:extLst>
                  <a:ext uri="{FF2B5EF4-FFF2-40B4-BE49-F238E27FC236}">
                    <a16:creationId xmlns="" xmlns:a16="http://schemas.microsoft.com/office/drawing/2014/main" id="{F3CF1A68-BF53-3383-0F69-B661A1281EBE}"/>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8" name="Oval 38">
                <a:extLst>
                  <a:ext uri="{FF2B5EF4-FFF2-40B4-BE49-F238E27FC236}">
                    <a16:creationId xmlns="" xmlns:a16="http://schemas.microsoft.com/office/drawing/2014/main" id="{5DBF3669-C150-8750-ADBE-4D6E60DC44DC}"/>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49" name="Freeform 39">
                <a:extLst>
                  <a:ext uri="{FF2B5EF4-FFF2-40B4-BE49-F238E27FC236}">
                    <a16:creationId xmlns="" xmlns:a16="http://schemas.microsoft.com/office/drawing/2014/main" id="{85CAD5DA-8B9D-ADC7-DE80-D883831FB0DE}"/>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0" name="Freeform 40">
                <a:extLst>
                  <a:ext uri="{FF2B5EF4-FFF2-40B4-BE49-F238E27FC236}">
                    <a16:creationId xmlns="" xmlns:a16="http://schemas.microsoft.com/office/drawing/2014/main" id="{1D8723D1-57EE-8234-C456-C4AADE47AD30}"/>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1" name="Freeform 41">
                <a:extLst>
                  <a:ext uri="{FF2B5EF4-FFF2-40B4-BE49-F238E27FC236}">
                    <a16:creationId xmlns="" xmlns:a16="http://schemas.microsoft.com/office/drawing/2014/main" id="{8A3E0E9B-CDE4-F18E-61FE-4C1EDE3EABC6}"/>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2" name="Freeform 42">
                <a:extLst>
                  <a:ext uri="{FF2B5EF4-FFF2-40B4-BE49-F238E27FC236}">
                    <a16:creationId xmlns="" xmlns:a16="http://schemas.microsoft.com/office/drawing/2014/main" id="{EFA77297-A1B0-731B-160C-B63298569AE3}"/>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3" name="Freeform 43">
                <a:extLst>
                  <a:ext uri="{FF2B5EF4-FFF2-40B4-BE49-F238E27FC236}">
                    <a16:creationId xmlns="" xmlns:a16="http://schemas.microsoft.com/office/drawing/2014/main" id="{B2790466-C22C-A048-7548-522191A3CAA3}"/>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4" name="Freeform 44">
                <a:extLst>
                  <a:ext uri="{FF2B5EF4-FFF2-40B4-BE49-F238E27FC236}">
                    <a16:creationId xmlns="" xmlns:a16="http://schemas.microsoft.com/office/drawing/2014/main" id="{65B96A75-1A55-6C0A-AE43-C9A6267D320E}"/>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5" name="Freeform 45">
                <a:extLst>
                  <a:ext uri="{FF2B5EF4-FFF2-40B4-BE49-F238E27FC236}">
                    <a16:creationId xmlns="" xmlns:a16="http://schemas.microsoft.com/office/drawing/2014/main" id="{935AE139-984A-A684-0012-489DF1DCC427}"/>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6" name="Freeform 46">
                <a:extLst>
                  <a:ext uri="{FF2B5EF4-FFF2-40B4-BE49-F238E27FC236}">
                    <a16:creationId xmlns="" xmlns:a16="http://schemas.microsoft.com/office/drawing/2014/main" id="{0C1D12D2-56B8-A988-F5D4-E1EF1F09F1CE}"/>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7" name="Rectangle 47">
                <a:extLst>
                  <a:ext uri="{FF2B5EF4-FFF2-40B4-BE49-F238E27FC236}">
                    <a16:creationId xmlns="" xmlns:a16="http://schemas.microsoft.com/office/drawing/2014/main" id="{323D4F44-3A73-1E0B-E5AA-5C8FFF823AA3}"/>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8" name="Oval 48">
                <a:extLst>
                  <a:ext uri="{FF2B5EF4-FFF2-40B4-BE49-F238E27FC236}">
                    <a16:creationId xmlns="" xmlns:a16="http://schemas.microsoft.com/office/drawing/2014/main" id="{8ABABC2A-A314-1F97-EE91-BB68FB3F8146}"/>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59" name="Freeform 49">
                <a:extLst>
                  <a:ext uri="{FF2B5EF4-FFF2-40B4-BE49-F238E27FC236}">
                    <a16:creationId xmlns="" xmlns:a16="http://schemas.microsoft.com/office/drawing/2014/main" id="{FE80FE5F-56DF-2457-C50D-FB5AEC47907F}"/>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0" name="Freeform 50">
                <a:extLst>
                  <a:ext uri="{FF2B5EF4-FFF2-40B4-BE49-F238E27FC236}">
                    <a16:creationId xmlns="" xmlns:a16="http://schemas.microsoft.com/office/drawing/2014/main" id="{75FA0D7D-44D0-E08B-EF3E-FCA49BB6D86F}"/>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1" name="Freeform 51">
                <a:extLst>
                  <a:ext uri="{FF2B5EF4-FFF2-40B4-BE49-F238E27FC236}">
                    <a16:creationId xmlns="" xmlns:a16="http://schemas.microsoft.com/office/drawing/2014/main" id="{2B59F85F-B820-2A2C-57AF-D49971FF448A}"/>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2" name="Freeform 52">
                <a:extLst>
                  <a:ext uri="{FF2B5EF4-FFF2-40B4-BE49-F238E27FC236}">
                    <a16:creationId xmlns="" xmlns:a16="http://schemas.microsoft.com/office/drawing/2014/main" id="{C5743504-CE52-83E2-A385-A601B4B2304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3" name="Freeform 53">
                <a:extLst>
                  <a:ext uri="{FF2B5EF4-FFF2-40B4-BE49-F238E27FC236}">
                    <a16:creationId xmlns="" xmlns:a16="http://schemas.microsoft.com/office/drawing/2014/main" id="{13568CF5-5D11-B675-8558-DB778FD6AB6E}"/>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4" name="Freeform 54">
                <a:extLst>
                  <a:ext uri="{FF2B5EF4-FFF2-40B4-BE49-F238E27FC236}">
                    <a16:creationId xmlns="" xmlns:a16="http://schemas.microsoft.com/office/drawing/2014/main" id="{9345FDDE-96DA-79C1-EBE4-34665AEABD24}"/>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5" name="Freeform 55">
                <a:extLst>
                  <a:ext uri="{FF2B5EF4-FFF2-40B4-BE49-F238E27FC236}">
                    <a16:creationId xmlns="" xmlns:a16="http://schemas.microsoft.com/office/drawing/2014/main" id="{A5DCFF6B-0F7C-3596-BA7C-D3106EBF37CC}"/>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6" name="Freeform 56">
                <a:extLst>
                  <a:ext uri="{FF2B5EF4-FFF2-40B4-BE49-F238E27FC236}">
                    <a16:creationId xmlns="" xmlns:a16="http://schemas.microsoft.com/office/drawing/2014/main" id="{9A354DD7-439E-B195-233A-F4200279476F}"/>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7" name="Rectangle 57">
                <a:extLst>
                  <a:ext uri="{FF2B5EF4-FFF2-40B4-BE49-F238E27FC236}">
                    <a16:creationId xmlns="" xmlns:a16="http://schemas.microsoft.com/office/drawing/2014/main" id="{747EC572-8440-EE5F-7BE9-65BC3DF89DA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8" name="Oval 58">
                <a:extLst>
                  <a:ext uri="{FF2B5EF4-FFF2-40B4-BE49-F238E27FC236}">
                    <a16:creationId xmlns="" xmlns:a16="http://schemas.microsoft.com/office/drawing/2014/main" id="{0289C73B-9FE1-5DB2-271D-389899DE71D3}"/>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9" name="Freeform 59">
                <a:extLst>
                  <a:ext uri="{FF2B5EF4-FFF2-40B4-BE49-F238E27FC236}">
                    <a16:creationId xmlns="" xmlns:a16="http://schemas.microsoft.com/office/drawing/2014/main" id="{3D1C5C73-4C46-6A52-C3DE-A6B2EA7442E6}"/>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0" name="Freeform 60">
                <a:extLst>
                  <a:ext uri="{FF2B5EF4-FFF2-40B4-BE49-F238E27FC236}">
                    <a16:creationId xmlns="" xmlns:a16="http://schemas.microsoft.com/office/drawing/2014/main" id="{83E002B7-09EE-104D-F2EF-F58C3685D73E}"/>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1" name="Freeform 61">
                <a:extLst>
                  <a:ext uri="{FF2B5EF4-FFF2-40B4-BE49-F238E27FC236}">
                    <a16:creationId xmlns="" xmlns:a16="http://schemas.microsoft.com/office/drawing/2014/main" id="{210D3752-8C95-C5C7-877B-4BB064DA2251}"/>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2" name="Freeform 62">
                <a:extLst>
                  <a:ext uri="{FF2B5EF4-FFF2-40B4-BE49-F238E27FC236}">
                    <a16:creationId xmlns="" xmlns:a16="http://schemas.microsoft.com/office/drawing/2014/main" id="{BA7237EA-C221-8624-FFA3-A9D7A2D68AB7}"/>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3" name="Freeform 63">
                <a:extLst>
                  <a:ext uri="{FF2B5EF4-FFF2-40B4-BE49-F238E27FC236}">
                    <a16:creationId xmlns="" xmlns:a16="http://schemas.microsoft.com/office/drawing/2014/main" id="{FFC62632-665A-BB10-BD9B-989218C048BC}"/>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4" name="Freeform 64">
                <a:extLst>
                  <a:ext uri="{FF2B5EF4-FFF2-40B4-BE49-F238E27FC236}">
                    <a16:creationId xmlns="" xmlns:a16="http://schemas.microsoft.com/office/drawing/2014/main" id="{D94C9425-6E6B-772B-6F1F-C6E66672AA10}"/>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5" name="Freeform 65">
                <a:extLst>
                  <a:ext uri="{FF2B5EF4-FFF2-40B4-BE49-F238E27FC236}">
                    <a16:creationId xmlns="" xmlns:a16="http://schemas.microsoft.com/office/drawing/2014/main" id="{295BD4E7-2C21-E86A-D27E-FC5DCF48BE07}"/>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6" name="Freeform 66">
                <a:extLst>
                  <a:ext uri="{FF2B5EF4-FFF2-40B4-BE49-F238E27FC236}">
                    <a16:creationId xmlns="" xmlns:a16="http://schemas.microsoft.com/office/drawing/2014/main" id="{1C8E5325-1A71-EF12-B57E-D994B0286652}"/>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7" name="Freeform 67">
                <a:extLst>
                  <a:ext uri="{FF2B5EF4-FFF2-40B4-BE49-F238E27FC236}">
                    <a16:creationId xmlns="" xmlns:a16="http://schemas.microsoft.com/office/drawing/2014/main" id="{8BA66D4A-D6A6-9B59-908E-EB8DD43DE9F7}"/>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8" name="Freeform 68">
                <a:extLst>
                  <a:ext uri="{FF2B5EF4-FFF2-40B4-BE49-F238E27FC236}">
                    <a16:creationId xmlns="" xmlns:a16="http://schemas.microsoft.com/office/drawing/2014/main" id="{D5ED4CB3-79F7-D3EC-9ED5-DF66AD73DC08}"/>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9" name="Rectangle 69">
                <a:extLst>
                  <a:ext uri="{FF2B5EF4-FFF2-40B4-BE49-F238E27FC236}">
                    <a16:creationId xmlns="" xmlns:a16="http://schemas.microsoft.com/office/drawing/2014/main" id="{CF3C1B31-99B7-48C9-B70E-C23F237DCFEF}"/>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0" name="Freeform 70">
                <a:extLst>
                  <a:ext uri="{FF2B5EF4-FFF2-40B4-BE49-F238E27FC236}">
                    <a16:creationId xmlns="" xmlns:a16="http://schemas.microsoft.com/office/drawing/2014/main" id="{25C6DC66-435B-C60D-9DB9-1C2F5F413086}"/>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1" name="Freeform 71">
                <a:extLst>
                  <a:ext uri="{FF2B5EF4-FFF2-40B4-BE49-F238E27FC236}">
                    <a16:creationId xmlns="" xmlns:a16="http://schemas.microsoft.com/office/drawing/2014/main" id="{42240F68-39F0-107D-9830-BEAAEEF24275}"/>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2" name="Freeform 72">
                <a:extLst>
                  <a:ext uri="{FF2B5EF4-FFF2-40B4-BE49-F238E27FC236}">
                    <a16:creationId xmlns="" xmlns:a16="http://schemas.microsoft.com/office/drawing/2014/main" id="{F6DDCFAF-62F5-2914-9517-BE8E97EF2634}"/>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3" name="Freeform 73">
                <a:extLst>
                  <a:ext uri="{FF2B5EF4-FFF2-40B4-BE49-F238E27FC236}">
                    <a16:creationId xmlns="" xmlns:a16="http://schemas.microsoft.com/office/drawing/2014/main" id="{7AFEBBAB-5B29-D0DD-CA36-E57869359071}"/>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4" name="Freeform 74">
                <a:extLst>
                  <a:ext uri="{FF2B5EF4-FFF2-40B4-BE49-F238E27FC236}">
                    <a16:creationId xmlns="" xmlns:a16="http://schemas.microsoft.com/office/drawing/2014/main" id="{196717EA-EC0D-454F-E96E-B84BAE363848}"/>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5" name="Freeform 75">
                <a:extLst>
                  <a:ext uri="{FF2B5EF4-FFF2-40B4-BE49-F238E27FC236}">
                    <a16:creationId xmlns="" xmlns:a16="http://schemas.microsoft.com/office/drawing/2014/main" id="{668548D6-AB05-84BE-C731-B4CDB50512C7}"/>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6" name="Freeform 76">
                <a:extLst>
                  <a:ext uri="{FF2B5EF4-FFF2-40B4-BE49-F238E27FC236}">
                    <a16:creationId xmlns="" xmlns:a16="http://schemas.microsoft.com/office/drawing/2014/main" id="{6B1A4AD1-455E-25F6-FB9E-36E42A3BCA9D}"/>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7" name="Freeform 77">
                <a:extLst>
                  <a:ext uri="{FF2B5EF4-FFF2-40B4-BE49-F238E27FC236}">
                    <a16:creationId xmlns="" xmlns:a16="http://schemas.microsoft.com/office/drawing/2014/main" id="{2C7813DF-10C8-F5F6-4762-D4755CD94CB5}"/>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8" name="Freeform 78">
                <a:extLst>
                  <a:ext uri="{FF2B5EF4-FFF2-40B4-BE49-F238E27FC236}">
                    <a16:creationId xmlns="" xmlns:a16="http://schemas.microsoft.com/office/drawing/2014/main" id="{070702EF-526B-5189-56ED-D82B4F6927E8}"/>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9" name="Freeform 79">
                <a:extLst>
                  <a:ext uri="{FF2B5EF4-FFF2-40B4-BE49-F238E27FC236}">
                    <a16:creationId xmlns="" xmlns:a16="http://schemas.microsoft.com/office/drawing/2014/main" id="{6B561A93-9AD7-E709-5B61-EA716B1FE69B}"/>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0" name="Freeform 80">
                <a:extLst>
                  <a:ext uri="{FF2B5EF4-FFF2-40B4-BE49-F238E27FC236}">
                    <a16:creationId xmlns="" xmlns:a16="http://schemas.microsoft.com/office/drawing/2014/main" id="{C5118EEB-5CCD-94EC-8380-8C840A785577}"/>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1" name="Freeform 81">
                <a:extLst>
                  <a:ext uri="{FF2B5EF4-FFF2-40B4-BE49-F238E27FC236}">
                    <a16:creationId xmlns="" xmlns:a16="http://schemas.microsoft.com/office/drawing/2014/main" id="{9CDDBA9C-8BCE-A0CF-AA9D-8DAC6CE16540}"/>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2" name="Freeform 82">
                <a:extLst>
                  <a:ext uri="{FF2B5EF4-FFF2-40B4-BE49-F238E27FC236}">
                    <a16:creationId xmlns="" xmlns:a16="http://schemas.microsoft.com/office/drawing/2014/main" id="{C1454D47-3171-F8F9-F507-768E19BCAE00}"/>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3" name="Freeform 83">
                <a:extLst>
                  <a:ext uri="{FF2B5EF4-FFF2-40B4-BE49-F238E27FC236}">
                    <a16:creationId xmlns="" xmlns:a16="http://schemas.microsoft.com/office/drawing/2014/main" id="{0AB2E75B-5656-413A-81FD-ED6094C3E41E}"/>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4" name="Freeform 84">
                <a:extLst>
                  <a:ext uri="{FF2B5EF4-FFF2-40B4-BE49-F238E27FC236}">
                    <a16:creationId xmlns="" xmlns:a16="http://schemas.microsoft.com/office/drawing/2014/main" id="{87451C1E-23B7-ECD3-1C5F-06A2301561B5}"/>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5" name="Freeform 85">
                <a:extLst>
                  <a:ext uri="{FF2B5EF4-FFF2-40B4-BE49-F238E27FC236}">
                    <a16:creationId xmlns="" xmlns:a16="http://schemas.microsoft.com/office/drawing/2014/main" id="{ACE49A33-4C9D-1805-F302-FE38FB348C1E}"/>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6" name="Freeform 86">
                <a:extLst>
                  <a:ext uri="{FF2B5EF4-FFF2-40B4-BE49-F238E27FC236}">
                    <a16:creationId xmlns="" xmlns:a16="http://schemas.microsoft.com/office/drawing/2014/main" id="{53F519C1-34AC-3726-DCE0-F029D58A2B0C}"/>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7" name="Freeform 87">
                <a:extLst>
                  <a:ext uri="{FF2B5EF4-FFF2-40B4-BE49-F238E27FC236}">
                    <a16:creationId xmlns="" xmlns:a16="http://schemas.microsoft.com/office/drawing/2014/main" id="{54C09257-81E9-24AE-68C1-11EF558897FE}"/>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8" name="Freeform 88">
                <a:extLst>
                  <a:ext uri="{FF2B5EF4-FFF2-40B4-BE49-F238E27FC236}">
                    <a16:creationId xmlns="" xmlns:a16="http://schemas.microsoft.com/office/drawing/2014/main" id="{FE4C3764-DDE2-FEC9-2B2D-9642433252B8}"/>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9" name="Rectangle 89">
                <a:extLst>
                  <a:ext uri="{FF2B5EF4-FFF2-40B4-BE49-F238E27FC236}">
                    <a16:creationId xmlns="" xmlns:a16="http://schemas.microsoft.com/office/drawing/2014/main" id="{5B43D413-BC38-6FEF-2C44-067554394485}"/>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0" name="Freeform 90">
                <a:extLst>
                  <a:ext uri="{FF2B5EF4-FFF2-40B4-BE49-F238E27FC236}">
                    <a16:creationId xmlns="" xmlns:a16="http://schemas.microsoft.com/office/drawing/2014/main" id="{55FCB9FB-EE3D-44D9-6AEC-68E5B67B2F56}"/>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1" name="Freeform 91">
                <a:extLst>
                  <a:ext uri="{FF2B5EF4-FFF2-40B4-BE49-F238E27FC236}">
                    <a16:creationId xmlns="" xmlns:a16="http://schemas.microsoft.com/office/drawing/2014/main" id="{B8942C6B-C41C-6662-D424-236428781DC2}"/>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2" name="Freeform 92">
                <a:extLst>
                  <a:ext uri="{FF2B5EF4-FFF2-40B4-BE49-F238E27FC236}">
                    <a16:creationId xmlns="" xmlns:a16="http://schemas.microsoft.com/office/drawing/2014/main" id="{700268C9-6465-9A44-5D3E-79114A22F012}"/>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3" name="Freeform 93">
                <a:extLst>
                  <a:ext uri="{FF2B5EF4-FFF2-40B4-BE49-F238E27FC236}">
                    <a16:creationId xmlns="" xmlns:a16="http://schemas.microsoft.com/office/drawing/2014/main" id="{3FB6152D-94B1-266E-513A-63A4834405A6}"/>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4" name="Freeform 94">
                <a:extLst>
                  <a:ext uri="{FF2B5EF4-FFF2-40B4-BE49-F238E27FC236}">
                    <a16:creationId xmlns="" xmlns:a16="http://schemas.microsoft.com/office/drawing/2014/main" id="{841C2740-9802-FD04-FF31-30C0DBC95D47}"/>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5" name="Freeform 95">
                <a:extLst>
                  <a:ext uri="{FF2B5EF4-FFF2-40B4-BE49-F238E27FC236}">
                    <a16:creationId xmlns="" xmlns:a16="http://schemas.microsoft.com/office/drawing/2014/main" id="{195CC433-70A9-FCD9-556C-ED5BCF8E5D2F}"/>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6" name="Freeform 96">
                <a:extLst>
                  <a:ext uri="{FF2B5EF4-FFF2-40B4-BE49-F238E27FC236}">
                    <a16:creationId xmlns="" xmlns:a16="http://schemas.microsoft.com/office/drawing/2014/main" id="{900E72AE-C35A-96DC-0051-2057633CB2C5}"/>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7" name="Freeform 97">
                <a:extLst>
                  <a:ext uri="{FF2B5EF4-FFF2-40B4-BE49-F238E27FC236}">
                    <a16:creationId xmlns="" xmlns:a16="http://schemas.microsoft.com/office/drawing/2014/main" id="{203947C0-7213-623D-9C36-DA0F8E441A3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8" name="Freeform 98">
                <a:extLst>
                  <a:ext uri="{FF2B5EF4-FFF2-40B4-BE49-F238E27FC236}">
                    <a16:creationId xmlns="" xmlns:a16="http://schemas.microsoft.com/office/drawing/2014/main" id="{BC8B90EF-0B56-3F8A-9938-31B71FE247AE}"/>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9" name="Freeform 99">
                <a:extLst>
                  <a:ext uri="{FF2B5EF4-FFF2-40B4-BE49-F238E27FC236}">
                    <a16:creationId xmlns="" xmlns:a16="http://schemas.microsoft.com/office/drawing/2014/main" id="{386400F4-F4AC-BF68-F0E4-1BAFF98E2B34}"/>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0" name="Freeform 100">
                <a:extLst>
                  <a:ext uri="{FF2B5EF4-FFF2-40B4-BE49-F238E27FC236}">
                    <a16:creationId xmlns="" xmlns:a16="http://schemas.microsoft.com/office/drawing/2014/main" id="{ABFAC0C7-1DF1-9EED-037C-CE56CF64CD58}"/>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1" name="Freeform 101">
                <a:extLst>
                  <a:ext uri="{FF2B5EF4-FFF2-40B4-BE49-F238E27FC236}">
                    <a16:creationId xmlns="" xmlns:a16="http://schemas.microsoft.com/office/drawing/2014/main" id="{40C85CAD-BFFF-60ED-C4C7-D2DEE2A92D9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2" name="Freeform 102">
                <a:extLst>
                  <a:ext uri="{FF2B5EF4-FFF2-40B4-BE49-F238E27FC236}">
                    <a16:creationId xmlns="" xmlns:a16="http://schemas.microsoft.com/office/drawing/2014/main" id="{3B5FAF3A-D17C-8D88-D61D-DE974E66ACD8}"/>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3" name="Freeform 103">
                <a:extLst>
                  <a:ext uri="{FF2B5EF4-FFF2-40B4-BE49-F238E27FC236}">
                    <a16:creationId xmlns="" xmlns:a16="http://schemas.microsoft.com/office/drawing/2014/main" id="{C3DA9AD8-A99B-5C15-34DD-A48641E598AA}"/>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4" name="Freeform 104">
                <a:extLst>
                  <a:ext uri="{FF2B5EF4-FFF2-40B4-BE49-F238E27FC236}">
                    <a16:creationId xmlns="" xmlns:a16="http://schemas.microsoft.com/office/drawing/2014/main" id="{A92B4062-B9ED-979F-E8BB-A6ABCF8C274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5" name="Freeform 105">
                <a:extLst>
                  <a:ext uri="{FF2B5EF4-FFF2-40B4-BE49-F238E27FC236}">
                    <a16:creationId xmlns="" xmlns:a16="http://schemas.microsoft.com/office/drawing/2014/main" id="{E78DD209-8E3E-8A7F-3B44-6CE03FF502F7}"/>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6" name="Freeform 106">
                <a:extLst>
                  <a:ext uri="{FF2B5EF4-FFF2-40B4-BE49-F238E27FC236}">
                    <a16:creationId xmlns="" xmlns:a16="http://schemas.microsoft.com/office/drawing/2014/main" id="{82D13719-A99D-0D00-E240-EB881EC36866}"/>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7" name="Freeform 107">
                <a:extLst>
                  <a:ext uri="{FF2B5EF4-FFF2-40B4-BE49-F238E27FC236}">
                    <a16:creationId xmlns="" xmlns:a16="http://schemas.microsoft.com/office/drawing/2014/main" id="{63022376-B35A-A5B1-A291-DFE535585C68}"/>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8" name="Freeform 108">
                <a:extLst>
                  <a:ext uri="{FF2B5EF4-FFF2-40B4-BE49-F238E27FC236}">
                    <a16:creationId xmlns="" xmlns:a16="http://schemas.microsoft.com/office/drawing/2014/main" id="{38BA75A2-0783-9851-5E9E-BE790E5DD821}"/>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9" name="Rectangle 109">
                <a:extLst>
                  <a:ext uri="{FF2B5EF4-FFF2-40B4-BE49-F238E27FC236}">
                    <a16:creationId xmlns="" xmlns:a16="http://schemas.microsoft.com/office/drawing/2014/main" id="{E8C53BC8-D2C3-4370-6097-33DD2307AA0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0" name="Freeform 110">
                <a:extLst>
                  <a:ext uri="{FF2B5EF4-FFF2-40B4-BE49-F238E27FC236}">
                    <a16:creationId xmlns="" xmlns:a16="http://schemas.microsoft.com/office/drawing/2014/main" id="{7AD4FB91-FDA3-1BF3-A702-F9AD4EEAD71C}"/>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1" name="Freeform 111">
                <a:extLst>
                  <a:ext uri="{FF2B5EF4-FFF2-40B4-BE49-F238E27FC236}">
                    <a16:creationId xmlns="" xmlns:a16="http://schemas.microsoft.com/office/drawing/2014/main" id="{464DA464-7EB8-FCA1-D832-4134B1F9D231}"/>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2" name="Freeform 112">
                <a:extLst>
                  <a:ext uri="{FF2B5EF4-FFF2-40B4-BE49-F238E27FC236}">
                    <a16:creationId xmlns="" xmlns:a16="http://schemas.microsoft.com/office/drawing/2014/main" id="{98E092ED-4866-E565-95AC-E88709F1DF39}"/>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3" name="Freeform 113">
                <a:extLst>
                  <a:ext uri="{FF2B5EF4-FFF2-40B4-BE49-F238E27FC236}">
                    <a16:creationId xmlns="" xmlns:a16="http://schemas.microsoft.com/office/drawing/2014/main" id="{B9B2D652-DDB3-376A-2E9C-2D67F127B276}"/>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4" name="Freeform 114">
                <a:extLst>
                  <a:ext uri="{FF2B5EF4-FFF2-40B4-BE49-F238E27FC236}">
                    <a16:creationId xmlns="" xmlns:a16="http://schemas.microsoft.com/office/drawing/2014/main" id="{D9B81A98-3121-2DB1-2E70-36B3624EB046}"/>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5" name="Freeform 115">
                <a:extLst>
                  <a:ext uri="{FF2B5EF4-FFF2-40B4-BE49-F238E27FC236}">
                    <a16:creationId xmlns="" xmlns:a16="http://schemas.microsoft.com/office/drawing/2014/main" id="{5F3D6704-8BE0-0564-E8A8-7679BEF1573A}"/>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6" name="Freeform 116">
                <a:extLst>
                  <a:ext uri="{FF2B5EF4-FFF2-40B4-BE49-F238E27FC236}">
                    <a16:creationId xmlns="" xmlns:a16="http://schemas.microsoft.com/office/drawing/2014/main" id="{C0742CCB-C4E7-4488-331E-7CEF3322FEB0}"/>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7" name="Freeform 117">
                <a:extLst>
                  <a:ext uri="{FF2B5EF4-FFF2-40B4-BE49-F238E27FC236}">
                    <a16:creationId xmlns="" xmlns:a16="http://schemas.microsoft.com/office/drawing/2014/main" id="{3BE371AA-6B04-94FA-062A-22AF35FC225D}"/>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8" name="Freeform 118">
                <a:extLst>
                  <a:ext uri="{FF2B5EF4-FFF2-40B4-BE49-F238E27FC236}">
                    <a16:creationId xmlns="" xmlns:a16="http://schemas.microsoft.com/office/drawing/2014/main" id="{0550444C-E99E-E4D4-35C1-E1E8782E04DA}"/>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9" name="Freeform 119">
                <a:extLst>
                  <a:ext uri="{FF2B5EF4-FFF2-40B4-BE49-F238E27FC236}">
                    <a16:creationId xmlns="" xmlns:a16="http://schemas.microsoft.com/office/drawing/2014/main" id="{61B48983-4551-49CD-3B7A-7836B4BA8470}"/>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0" name="Freeform 120">
                <a:extLst>
                  <a:ext uri="{FF2B5EF4-FFF2-40B4-BE49-F238E27FC236}">
                    <a16:creationId xmlns="" xmlns:a16="http://schemas.microsoft.com/office/drawing/2014/main" id="{280E0914-6DAF-33D3-9ECF-9CC7DEC7F759}"/>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1" name="Freeform 121">
                <a:extLst>
                  <a:ext uri="{FF2B5EF4-FFF2-40B4-BE49-F238E27FC236}">
                    <a16:creationId xmlns="" xmlns:a16="http://schemas.microsoft.com/office/drawing/2014/main" id="{A66108E2-4349-F52B-0AD3-0E1B70A3DE8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2" name="Freeform 122">
                <a:extLst>
                  <a:ext uri="{FF2B5EF4-FFF2-40B4-BE49-F238E27FC236}">
                    <a16:creationId xmlns="" xmlns:a16="http://schemas.microsoft.com/office/drawing/2014/main" id="{2371DBE3-6597-AE53-33D8-91BB84D71D6F}"/>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3" name="Freeform 123">
                <a:extLst>
                  <a:ext uri="{FF2B5EF4-FFF2-40B4-BE49-F238E27FC236}">
                    <a16:creationId xmlns="" xmlns:a16="http://schemas.microsoft.com/office/drawing/2014/main" id="{72982F24-5044-6854-622E-C4E3E798DC7E}"/>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4" name="Freeform 124">
                <a:extLst>
                  <a:ext uri="{FF2B5EF4-FFF2-40B4-BE49-F238E27FC236}">
                    <a16:creationId xmlns="" xmlns:a16="http://schemas.microsoft.com/office/drawing/2014/main" id="{0D03E544-EABD-E8D5-09CA-F19BB060BB96}"/>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5" name="Freeform 125">
                <a:extLst>
                  <a:ext uri="{FF2B5EF4-FFF2-40B4-BE49-F238E27FC236}">
                    <a16:creationId xmlns="" xmlns:a16="http://schemas.microsoft.com/office/drawing/2014/main" id="{866CFB01-73AE-FB7B-A3EC-1D61409FCAAA}"/>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6" name="Freeform 126">
                <a:extLst>
                  <a:ext uri="{FF2B5EF4-FFF2-40B4-BE49-F238E27FC236}">
                    <a16:creationId xmlns="" xmlns:a16="http://schemas.microsoft.com/office/drawing/2014/main" id="{E752CF8D-A727-EFA5-D07B-066A0CDF68DE}"/>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7" name="Freeform 127">
                <a:extLst>
                  <a:ext uri="{FF2B5EF4-FFF2-40B4-BE49-F238E27FC236}">
                    <a16:creationId xmlns="" xmlns:a16="http://schemas.microsoft.com/office/drawing/2014/main" id="{5579E0F0-DA72-0E13-960F-6C407EBD2ABD}"/>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8" name="Freeform 128">
                <a:extLst>
                  <a:ext uri="{FF2B5EF4-FFF2-40B4-BE49-F238E27FC236}">
                    <a16:creationId xmlns="" xmlns:a16="http://schemas.microsoft.com/office/drawing/2014/main" id="{C58082E2-F696-C599-37B9-D3DC6202CA74}"/>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9" name="Freeform 129">
                <a:extLst>
                  <a:ext uri="{FF2B5EF4-FFF2-40B4-BE49-F238E27FC236}">
                    <a16:creationId xmlns="" xmlns:a16="http://schemas.microsoft.com/office/drawing/2014/main" id="{D0F52CA2-1843-497A-C449-678264229D21}"/>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0" name="Freeform 130">
                <a:extLst>
                  <a:ext uri="{FF2B5EF4-FFF2-40B4-BE49-F238E27FC236}">
                    <a16:creationId xmlns="" xmlns:a16="http://schemas.microsoft.com/office/drawing/2014/main" id="{5F66EF24-3B14-2177-F685-0C3437147969}"/>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1" name="Freeform 131">
                <a:extLst>
                  <a:ext uri="{FF2B5EF4-FFF2-40B4-BE49-F238E27FC236}">
                    <a16:creationId xmlns="" xmlns:a16="http://schemas.microsoft.com/office/drawing/2014/main" id="{77E476B6-D9E3-A7AC-8F84-26B3C9B6D9AF}"/>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2" name="Freeform 132">
                <a:extLst>
                  <a:ext uri="{FF2B5EF4-FFF2-40B4-BE49-F238E27FC236}">
                    <a16:creationId xmlns="" xmlns:a16="http://schemas.microsoft.com/office/drawing/2014/main" id="{B8E5C4CD-E772-6D6F-6B99-F69A73352505}"/>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3" name="Freeform 133">
                <a:extLst>
                  <a:ext uri="{FF2B5EF4-FFF2-40B4-BE49-F238E27FC236}">
                    <a16:creationId xmlns="" xmlns:a16="http://schemas.microsoft.com/office/drawing/2014/main" id="{819A1F8E-7417-B1BF-FE34-5735C6BF0CAE}"/>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4" name="Freeform 134">
                <a:extLst>
                  <a:ext uri="{FF2B5EF4-FFF2-40B4-BE49-F238E27FC236}">
                    <a16:creationId xmlns="" xmlns:a16="http://schemas.microsoft.com/office/drawing/2014/main" id="{C484F0B2-1571-BD0A-2150-0DA2343CD6D1}"/>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5" name="Freeform 135">
                <a:extLst>
                  <a:ext uri="{FF2B5EF4-FFF2-40B4-BE49-F238E27FC236}">
                    <a16:creationId xmlns="" xmlns:a16="http://schemas.microsoft.com/office/drawing/2014/main" id="{F989F19F-9241-D3A7-5A46-80471AD4376B}"/>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6" name="Freeform 136">
                <a:extLst>
                  <a:ext uri="{FF2B5EF4-FFF2-40B4-BE49-F238E27FC236}">
                    <a16:creationId xmlns="" xmlns:a16="http://schemas.microsoft.com/office/drawing/2014/main" id="{EEB5534A-C98C-F7BF-0084-B776ED142EF1}"/>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7" name="Freeform 137">
                <a:extLst>
                  <a:ext uri="{FF2B5EF4-FFF2-40B4-BE49-F238E27FC236}">
                    <a16:creationId xmlns="" xmlns:a16="http://schemas.microsoft.com/office/drawing/2014/main" id="{78969A78-0584-3228-23BA-E0CAB8AA6CF6}"/>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8" name="Freeform 138">
                <a:extLst>
                  <a:ext uri="{FF2B5EF4-FFF2-40B4-BE49-F238E27FC236}">
                    <a16:creationId xmlns="" xmlns:a16="http://schemas.microsoft.com/office/drawing/2014/main" id="{88031C3A-8E5F-AEC6-DEDC-B4805D881761}"/>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9" name="Freeform 139">
                <a:extLst>
                  <a:ext uri="{FF2B5EF4-FFF2-40B4-BE49-F238E27FC236}">
                    <a16:creationId xmlns="" xmlns:a16="http://schemas.microsoft.com/office/drawing/2014/main" id="{5BF60428-9CC7-5D38-F97A-8423BEDA59ED}"/>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0" name="Freeform 140">
                <a:extLst>
                  <a:ext uri="{FF2B5EF4-FFF2-40B4-BE49-F238E27FC236}">
                    <a16:creationId xmlns="" xmlns:a16="http://schemas.microsoft.com/office/drawing/2014/main" id="{7FDD67E3-4B23-6ACD-D834-2464B49525D3}"/>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1" name="Freeform 141">
                <a:extLst>
                  <a:ext uri="{FF2B5EF4-FFF2-40B4-BE49-F238E27FC236}">
                    <a16:creationId xmlns="" xmlns:a16="http://schemas.microsoft.com/office/drawing/2014/main" id="{EA8424E1-926C-C138-4533-9A04AEA2154E}"/>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2" name="Freeform 142">
                <a:extLst>
                  <a:ext uri="{FF2B5EF4-FFF2-40B4-BE49-F238E27FC236}">
                    <a16:creationId xmlns="" xmlns:a16="http://schemas.microsoft.com/office/drawing/2014/main" id="{0A98148C-52EA-D34F-587C-69DEDF283B68}"/>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3" name="Freeform 143">
                <a:extLst>
                  <a:ext uri="{FF2B5EF4-FFF2-40B4-BE49-F238E27FC236}">
                    <a16:creationId xmlns="" xmlns:a16="http://schemas.microsoft.com/office/drawing/2014/main" id="{A3907CBC-6415-2B4B-07D3-35CA0ACFA878}"/>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4" name="Freeform 144">
                <a:extLst>
                  <a:ext uri="{FF2B5EF4-FFF2-40B4-BE49-F238E27FC236}">
                    <a16:creationId xmlns="" xmlns:a16="http://schemas.microsoft.com/office/drawing/2014/main" id="{7EF41803-F91B-CBF7-3C88-8E166A1C9562}"/>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5" name="Freeform 145">
                <a:extLst>
                  <a:ext uri="{FF2B5EF4-FFF2-40B4-BE49-F238E27FC236}">
                    <a16:creationId xmlns="" xmlns:a16="http://schemas.microsoft.com/office/drawing/2014/main" id="{8166112B-6D83-06E4-8224-6BEF2D437D19}"/>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6" name="Freeform 146">
                <a:extLst>
                  <a:ext uri="{FF2B5EF4-FFF2-40B4-BE49-F238E27FC236}">
                    <a16:creationId xmlns="" xmlns:a16="http://schemas.microsoft.com/office/drawing/2014/main" id="{A47EEBAD-6490-4F15-AC32-09828FDDFF07}"/>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7" name="Freeform 147">
                <a:extLst>
                  <a:ext uri="{FF2B5EF4-FFF2-40B4-BE49-F238E27FC236}">
                    <a16:creationId xmlns="" xmlns:a16="http://schemas.microsoft.com/office/drawing/2014/main" id="{1EA59E8C-0EFE-A975-848A-3F86E82C8F2F}"/>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8" name="Freeform 148">
                <a:extLst>
                  <a:ext uri="{FF2B5EF4-FFF2-40B4-BE49-F238E27FC236}">
                    <a16:creationId xmlns="" xmlns:a16="http://schemas.microsoft.com/office/drawing/2014/main" id="{E4C78A89-8FBF-0FBB-2B1C-0771F75E586C}"/>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9" name="Freeform 149">
                <a:extLst>
                  <a:ext uri="{FF2B5EF4-FFF2-40B4-BE49-F238E27FC236}">
                    <a16:creationId xmlns="" xmlns:a16="http://schemas.microsoft.com/office/drawing/2014/main" id="{68C5559C-D8AE-90C3-5676-903ED5A9DF6E}"/>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0" name="Freeform 150">
                <a:extLst>
                  <a:ext uri="{FF2B5EF4-FFF2-40B4-BE49-F238E27FC236}">
                    <a16:creationId xmlns="" xmlns:a16="http://schemas.microsoft.com/office/drawing/2014/main" id="{596BAD2C-461F-C50E-F14E-C245ACA5C097}"/>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1" name="Freeform 151">
                <a:extLst>
                  <a:ext uri="{FF2B5EF4-FFF2-40B4-BE49-F238E27FC236}">
                    <a16:creationId xmlns="" xmlns:a16="http://schemas.microsoft.com/office/drawing/2014/main" id="{BE0BE269-0161-BD78-12F4-D6D811DB3B24}"/>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2" name="Freeform 152">
                <a:extLst>
                  <a:ext uri="{FF2B5EF4-FFF2-40B4-BE49-F238E27FC236}">
                    <a16:creationId xmlns="" xmlns:a16="http://schemas.microsoft.com/office/drawing/2014/main" id="{BE44DF2A-C997-10A5-775E-B29A0974BB4D}"/>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3" name="Freeform 153">
                <a:extLst>
                  <a:ext uri="{FF2B5EF4-FFF2-40B4-BE49-F238E27FC236}">
                    <a16:creationId xmlns="" xmlns:a16="http://schemas.microsoft.com/office/drawing/2014/main" id="{EBDA0DCE-2FB3-CF1B-6681-E9DEB6438399}"/>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4" name="Freeform 154">
                <a:extLst>
                  <a:ext uri="{FF2B5EF4-FFF2-40B4-BE49-F238E27FC236}">
                    <a16:creationId xmlns="" xmlns:a16="http://schemas.microsoft.com/office/drawing/2014/main" id="{1E4C67DD-6FFA-F5E9-7FE8-04840D1CA5A7}"/>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5" name="Freeform 155">
                <a:extLst>
                  <a:ext uri="{FF2B5EF4-FFF2-40B4-BE49-F238E27FC236}">
                    <a16:creationId xmlns="" xmlns:a16="http://schemas.microsoft.com/office/drawing/2014/main" id="{4863A3A3-6654-FE77-368A-46E5E66CB59A}"/>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6" name="Freeform 156">
                <a:extLst>
                  <a:ext uri="{FF2B5EF4-FFF2-40B4-BE49-F238E27FC236}">
                    <a16:creationId xmlns="" xmlns:a16="http://schemas.microsoft.com/office/drawing/2014/main" id="{3CFCE2F2-696C-C68A-5CEB-734A11DC24F9}"/>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7" name="Freeform 157">
                <a:extLst>
                  <a:ext uri="{FF2B5EF4-FFF2-40B4-BE49-F238E27FC236}">
                    <a16:creationId xmlns="" xmlns:a16="http://schemas.microsoft.com/office/drawing/2014/main" id="{CA4A649E-FB2C-0B1E-8E17-D8CB75BD7241}"/>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8" name="Freeform 158">
                <a:extLst>
                  <a:ext uri="{FF2B5EF4-FFF2-40B4-BE49-F238E27FC236}">
                    <a16:creationId xmlns="" xmlns:a16="http://schemas.microsoft.com/office/drawing/2014/main" id="{31EB14DB-0529-3430-3375-5883E2112587}"/>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9" name="Freeform 159">
                <a:extLst>
                  <a:ext uri="{FF2B5EF4-FFF2-40B4-BE49-F238E27FC236}">
                    <a16:creationId xmlns="" xmlns:a16="http://schemas.microsoft.com/office/drawing/2014/main" id="{D41CF7AB-FE61-196E-49B7-6B1DC6232B19}"/>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0" name="Freeform 160">
                <a:extLst>
                  <a:ext uri="{FF2B5EF4-FFF2-40B4-BE49-F238E27FC236}">
                    <a16:creationId xmlns="" xmlns:a16="http://schemas.microsoft.com/office/drawing/2014/main" id="{27265A17-51BE-05E8-E668-1012BDE269FD}"/>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1" name="Freeform 161">
                <a:extLst>
                  <a:ext uri="{FF2B5EF4-FFF2-40B4-BE49-F238E27FC236}">
                    <a16:creationId xmlns="" xmlns:a16="http://schemas.microsoft.com/office/drawing/2014/main" id="{9209A5DA-1AC1-9E09-726B-9BB27B79D743}"/>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2" name="Freeform 162">
                <a:extLst>
                  <a:ext uri="{FF2B5EF4-FFF2-40B4-BE49-F238E27FC236}">
                    <a16:creationId xmlns="" xmlns:a16="http://schemas.microsoft.com/office/drawing/2014/main" id="{B6C38825-C921-B815-065D-182015B4D658}"/>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3" name="Freeform 163">
                <a:extLst>
                  <a:ext uri="{FF2B5EF4-FFF2-40B4-BE49-F238E27FC236}">
                    <a16:creationId xmlns="" xmlns:a16="http://schemas.microsoft.com/office/drawing/2014/main" id="{D6C1D783-69AC-8B96-6C2A-8B8A55A7C8C2}"/>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4" name="Freeform 164">
                <a:extLst>
                  <a:ext uri="{FF2B5EF4-FFF2-40B4-BE49-F238E27FC236}">
                    <a16:creationId xmlns="" xmlns:a16="http://schemas.microsoft.com/office/drawing/2014/main" id="{18DF4007-1937-0C66-48DF-86FDD9D5FFDA}"/>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5" name="Freeform 165">
                <a:extLst>
                  <a:ext uri="{FF2B5EF4-FFF2-40B4-BE49-F238E27FC236}">
                    <a16:creationId xmlns="" xmlns:a16="http://schemas.microsoft.com/office/drawing/2014/main" id="{6E2979F4-0171-2255-C9AD-B0C74A559F74}"/>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6" name="Freeform 166">
                <a:extLst>
                  <a:ext uri="{FF2B5EF4-FFF2-40B4-BE49-F238E27FC236}">
                    <a16:creationId xmlns="" xmlns:a16="http://schemas.microsoft.com/office/drawing/2014/main" id="{1B626A07-11F1-886D-C8BF-0905DD5E37F6}"/>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7" name="Freeform 167">
                <a:extLst>
                  <a:ext uri="{FF2B5EF4-FFF2-40B4-BE49-F238E27FC236}">
                    <a16:creationId xmlns="" xmlns:a16="http://schemas.microsoft.com/office/drawing/2014/main" id="{17803EAB-53BC-2BC6-3E9F-EA7953D4A586}"/>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8" name="Freeform 168">
                <a:extLst>
                  <a:ext uri="{FF2B5EF4-FFF2-40B4-BE49-F238E27FC236}">
                    <a16:creationId xmlns="" xmlns:a16="http://schemas.microsoft.com/office/drawing/2014/main" id="{85C35308-D556-C0FA-9FAD-77DF7F1FC561}"/>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9" name="Freeform 169">
                <a:extLst>
                  <a:ext uri="{FF2B5EF4-FFF2-40B4-BE49-F238E27FC236}">
                    <a16:creationId xmlns="" xmlns:a16="http://schemas.microsoft.com/office/drawing/2014/main" id="{1229078D-0B7F-3355-6090-CD64E87BF9FB}"/>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0" name="Freeform 170">
                <a:extLst>
                  <a:ext uri="{FF2B5EF4-FFF2-40B4-BE49-F238E27FC236}">
                    <a16:creationId xmlns="" xmlns:a16="http://schemas.microsoft.com/office/drawing/2014/main" id="{0074CC92-8124-8E73-0BF8-515CC6C0C2ED}"/>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1" name="Freeform 171">
                <a:extLst>
                  <a:ext uri="{FF2B5EF4-FFF2-40B4-BE49-F238E27FC236}">
                    <a16:creationId xmlns="" xmlns:a16="http://schemas.microsoft.com/office/drawing/2014/main" id="{2003409F-60D7-8CCD-A036-2D35DF8A7965}"/>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2" name="Freeform 172">
                <a:extLst>
                  <a:ext uri="{FF2B5EF4-FFF2-40B4-BE49-F238E27FC236}">
                    <a16:creationId xmlns="" xmlns:a16="http://schemas.microsoft.com/office/drawing/2014/main" id="{BFAFAE27-C703-4F09-F0CF-B4E31C12BBA5}"/>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3" name="Freeform 173">
                <a:extLst>
                  <a:ext uri="{FF2B5EF4-FFF2-40B4-BE49-F238E27FC236}">
                    <a16:creationId xmlns="" xmlns:a16="http://schemas.microsoft.com/office/drawing/2014/main" id="{7D37BD43-662D-FC07-4853-F45A017406AF}"/>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4" name="Freeform 174">
                <a:extLst>
                  <a:ext uri="{FF2B5EF4-FFF2-40B4-BE49-F238E27FC236}">
                    <a16:creationId xmlns="" xmlns:a16="http://schemas.microsoft.com/office/drawing/2014/main" id="{C38B2C78-3F86-50A3-6E0E-9A25FEDFF71A}"/>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5" name="Freeform 175">
                <a:extLst>
                  <a:ext uri="{FF2B5EF4-FFF2-40B4-BE49-F238E27FC236}">
                    <a16:creationId xmlns="" xmlns:a16="http://schemas.microsoft.com/office/drawing/2014/main" id="{CA127E41-C254-88CC-7788-E626C48D9E50}"/>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6" name="Freeform 176">
                <a:extLst>
                  <a:ext uri="{FF2B5EF4-FFF2-40B4-BE49-F238E27FC236}">
                    <a16:creationId xmlns="" xmlns:a16="http://schemas.microsoft.com/office/drawing/2014/main" id="{F7621299-844E-5C86-F7EA-4953E6CEF77D}"/>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7" name="Freeform 177">
                <a:extLst>
                  <a:ext uri="{FF2B5EF4-FFF2-40B4-BE49-F238E27FC236}">
                    <a16:creationId xmlns="" xmlns:a16="http://schemas.microsoft.com/office/drawing/2014/main" id="{3EF380FC-C052-C6DF-DA97-056E723F24F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8" name="Freeform 178">
                <a:extLst>
                  <a:ext uri="{FF2B5EF4-FFF2-40B4-BE49-F238E27FC236}">
                    <a16:creationId xmlns="" xmlns:a16="http://schemas.microsoft.com/office/drawing/2014/main" id="{61332C6D-E26E-3E4C-1BBF-B4AC6224CFC4}"/>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9" name="Freeform 179">
                <a:extLst>
                  <a:ext uri="{FF2B5EF4-FFF2-40B4-BE49-F238E27FC236}">
                    <a16:creationId xmlns="" xmlns:a16="http://schemas.microsoft.com/office/drawing/2014/main" id="{4D8657D5-F72C-461E-3B3F-A1B4A253CF31}"/>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0" name="Freeform 180">
                <a:extLst>
                  <a:ext uri="{FF2B5EF4-FFF2-40B4-BE49-F238E27FC236}">
                    <a16:creationId xmlns="" xmlns:a16="http://schemas.microsoft.com/office/drawing/2014/main" id="{4EF13F31-B8C7-86AF-B87F-85DA6D38D05B}"/>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1" name="Freeform 181">
                <a:extLst>
                  <a:ext uri="{FF2B5EF4-FFF2-40B4-BE49-F238E27FC236}">
                    <a16:creationId xmlns="" xmlns:a16="http://schemas.microsoft.com/office/drawing/2014/main" id="{2899F6E3-C231-2AA1-1879-5F6A08E9BC6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2" name="Freeform 182">
                <a:extLst>
                  <a:ext uri="{FF2B5EF4-FFF2-40B4-BE49-F238E27FC236}">
                    <a16:creationId xmlns="" xmlns:a16="http://schemas.microsoft.com/office/drawing/2014/main" id="{36747FAD-1D12-3E17-7B23-0BC10148A319}"/>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3" name="Freeform 183">
                <a:extLst>
                  <a:ext uri="{FF2B5EF4-FFF2-40B4-BE49-F238E27FC236}">
                    <a16:creationId xmlns="" xmlns:a16="http://schemas.microsoft.com/office/drawing/2014/main" id="{4E78630B-4DCF-1414-FD15-2E3C0B4F2A4E}"/>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4" name="Freeform 184">
                <a:extLst>
                  <a:ext uri="{FF2B5EF4-FFF2-40B4-BE49-F238E27FC236}">
                    <a16:creationId xmlns="" xmlns:a16="http://schemas.microsoft.com/office/drawing/2014/main" id="{333CAD16-CD95-E826-F8CB-5C26567FDD06}"/>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5" name="Freeform 185">
                <a:extLst>
                  <a:ext uri="{FF2B5EF4-FFF2-40B4-BE49-F238E27FC236}">
                    <a16:creationId xmlns="" xmlns:a16="http://schemas.microsoft.com/office/drawing/2014/main" id="{29188850-F55D-5F03-92C3-3D379546C46D}"/>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6" name="Freeform 186">
                <a:extLst>
                  <a:ext uri="{FF2B5EF4-FFF2-40B4-BE49-F238E27FC236}">
                    <a16:creationId xmlns="" xmlns:a16="http://schemas.microsoft.com/office/drawing/2014/main" id="{8A017F0A-06F5-7EFE-0A24-39972AF2DB20}"/>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7" name="Freeform 187">
                <a:extLst>
                  <a:ext uri="{FF2B5EF4-FFF2-40B4-BE49-F238E27FC236}">
                    <a16:creationId xmlns="" xmlns:a16="http://schemas.microsoft.com/office/drawing/2014/main" id="{4B007C7B-ADE3-8CB0-1369-16AC29429CCC}"/>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8" name="Freeform 188">
                <a:extLst>
                  <a:ext uri="{FF2B5EF4-FFF2-40B4-BE49-F238E27FC236}">
                    <a16:creationId xmlns="" xmlns:a16="http://schemas.microsoft.com/office/drawing/2014/main" id="{10F90450-2464-D677-ABF7-C1AC6F680544}"/>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9" name="Freeform 189">
                <a:extLst>
                  <a:ext uri="{FF2B5EF4-FFF2-40B4-BE49-F238E27FC236}">
                    <a16:creationId xmlns="" xmlns:a16="http://schemas.microsoft.com/office/drawing/2014/main" id="{3ED06902-AE4F-5DF7-4B3E-EC13053B5E3B}"/>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0" name="Freeform 190">
                <a:extLst>
                  <a:ext uri="{FF2B5EF4-FFF2-40B4-BE49-F238E27FC236}">
                    <a16:creationId xmlns="" xmlns:a16="http://schemas.microsoft.com/office/drawing/2014/main" id="{D93CB847-71EF-E67A-61EB-C0895525ABFD}"/>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1" name="Freeform 191">
                <a:extLst>
                  <a:ext uri="{FF2B5EF4-FFF2-40B4-BE49-F238E27FC236}">
                    <a16:creationId xmlns="" xmlns:a16="http://schemas.microsoft.com/office/drawing/2014/main" id="{74B2C806-3AC7-F186-3951-652BC63E53AC}"/>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2" name="Freeform 192">
                <a:extLst>
                  <a:ext uri="{FF2B5EF4-FFF2-40B4-BE49-F238E27FC236}">
                    <a16:creationId xmlns="" xmlns:a16="http://schemas.microsoft.com/office/drawing/2014/main" id="{AA4F2ED5-D975-8578-C476-508CF920D849}"/>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3" name="Freeform 193">
                <a:extLst>
                  <a:ext uri="{FF2B5EF4-FFF2-40B4-BE49-F238E27FC236}">
                    <a16:creationId xmlns="" xmlns:a16="http://schemas.microsoft.com/office/drawing/2014/main" id="{17157872-8EF8-6CC5-FE2C-D2C88E683DA1}"/>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4" name="Freeform 194">
                <a:extLst>
                  <a:ext uri="{FF2B5EF4-FFF2-40B4-BE49-F238E27FC236}">
                    <a16:creationId xmlns="" xmlns:a16="http://schemas.microsoft.com/office/drawing/2014/main" id="{6AAB6A9F-5C64-36B9-E44C-09B321D9AA8B}"/>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5" name="Freeform 195">
                <a:extLst>
                  <a:ext uri="{FF2B5EF4-FFF2-40B4-BE49-F238E27FC236}">
                    <a16:creationId xmlns="" xmlns:a16="http://schemas.microsoft.com/office/drawing/2014/main" id="{22B5E7F1-ADD4-A6B4-F4B2-89D076DE8BBE}"/>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6" name="Freeform 196">
                <a:extLst>
                  <a:ext uri="{FF2B5EF4-FFF2-40B4-BE49-F238E27FC236}">
                    <a16:creationId xmlns="" xmlns:a16="http://schemas.microsoft.com/office/drawing/2014/main" id="{CB66FB25-110C-5544-BEFD-CB9AD2D3010A}"/>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7" name="Freeform 197">
                <a:extLst>
                  <a:ext uri="{FF2B5EF4-FFF2-40B4-BE49-F238E27FC236}">
                    <a16:creationId xmlns="" xmlns:a16="http://schemas.microsoft.com/office/drawing/2014/main" id="{9CEE9C6D-A05A-4A24-2448-89A6FA9C741D}"/>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8" name="Freeform 198">
                <a:extLst>
                  <a:ext uri="{FF2B5EF4-FFF2-40B4-BE49-F238E27FC236}">
                    <a16:creationId xmlns="" xmlns:a16="http://schemas.microsoft.com/office/drawing/2014/main" id="{54EB393F-54B3-BA0D-7D12-0EC19BFFB730}"/>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9" name="Freeform 199">
                <a:extLst>
                  <a:ext uri="{FF2B5EF4-FFF2-40B4-BE49-F238E27FC236}">
                    <a16:creationId xmlns="" xmlns:a16="http://schemas.microsoft.com/office/drawing/2014/main" id="{6E97E102-A690-D50A-C5A8-B1E687508A0A}"/>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0" name="Freeform 200">
                <a:extLst>
                  <a:ext uri="{FF2B5EF4-FFF2-40B4-BE49-F238E27FC236}">
                    <a16:creationId xmlns="" xmlns:a16="http://schemas.microsoft.com/office/drawing/2014/main" id="{88600BB1-3FA7-CE85-44B8-FE48EB59F75E}"/>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1" name="Freeform 201">
                <a:extLst>
                  <a:ext uri="{FF2B5EF4-FFF2-40B4-BE49-F238E27FC236}">
                    <a16:creationId xmlns="" xmlns:a16="http://schemas.microsoft.com/office/drawing/2014/main" id="{19B99332-152A-7441-635B-17239102A8A9}"/>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2" name="Freeform 202">
                <a:extLst>
                  <a:ext uri="{FF2B5EF4-FFF2-40B4-BE49-F238E27FC236}">
                    <a16:creationId xmlns="" xmlns:a16="http://schemas.microsoft.com/office/drawing/2014/main" id="{98BE5BEA-9580-8240-94D0-F8EA6F9E7646}"/>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3" name="Freeform 203">
                <a:extLst>
                  <a:ext uri="{FF2B5EF4-FFF2-40B4-BE49-F238E27FC236}">
                    <a16:creationId xmlns="" xmlns:a16="http://schemas.microsoft.com/office/drawing/2014/main" id="{FE1CCA61-E0D2-77F1-9916-DAC82FDE35E4}"/>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4" name="Freeform 204">
                <a:extLst>
                  <a:ext uri="{FF2B5EF4-FFF2-40B4-BE49-F238E27FC236}">
                    <a16:creationId xmlns="" xmlns:a16="http://schemas.microsoft.com/office/drawing/2014/main" id="{8FAED053-13FB-2D50-C3BA-25CB630E5CC8}"/>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sp>
          <p:nvSpPr>
            <p:cNvPr id="15" name="Freeform 206">
              <a:extLst>
                <a:ext uri="{FF2B5EF4-FFF2-40B4-BE49-F238E27FC236}">
                  <a16:creationId xmlns="" xmlns:a16="http://schemas.microsoft.com/office/drawing/2014/main" id="{58768740-52C1-085C-78C0-DA181C12391C}"/>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6" name="Freeform 207">
              <a:extLst>
                <a:ext uri="{FF2B5EF4-FFF2-40B4-BE49-F238E27FC236}">
                  <a16:creationId xmlns="" xmlns:a16="http://schemas.microsoft.com/office/drawing/2014/main" id="{2318D0E1-E40A-C72B-573E-A918D905BCCF}"/>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7" name="Freeform 208">
              <a:extLst>
                <a:ext uri="{FF2B5EF4-FFF2-40B4-BE49-F238E27FC236}">
                  <a16:creationId xmlns="" xmlns:a16="http://schemas.microsoft.com/office/drawing/2014/main" id="{139935C8-2C9E-8809-DBF2-EC696B2DEFE7}"/>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8" name="Freeform 209">
              <a:extLst>
                <a:ext uri="{FF2B5EF4-FFF2-40B4-BE49-F238E27FC236}">
                  <a16:creationId xmlns="" xmlns:a16="http://schemas.microsoft.com/office/drawing/2014/main" id="{9187C880-1E21-B95E-555B-72124C3CBB03}"/>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9" name="Freeform 210">
              <a:extLst>
                <a:ext uri="{FF2B5EF4-FFF2-40B4-BE49-F238E27FC236}">
                  <a16:creationId xmlns="" xmlns:a16="http://schemas.microsoft.com/office/drawing/2014/main" id="{75B62047-22C6-12A0-630A-FAF13BDCF32D}"/>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0" name="Freeform 211">
              <a:extLst>
                <a:ext uri="{FF2B5EF4-FFF2-40B4-BE49-F238E27FC236}">
                  <a16:creationId xmlns="" xmlns:a16="http://schemas.microsoft.com/office/drawing/2014/main" id="{057D7A94-F52D-85E5-EDEC-5B6A12891F7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1" name="Freeform 212">
              <a:extLst>
                <a:ext uri="{FF2B5EF4-FFF2-40B4-BE49-F238E27FC236}">
                  <a16:creationId xmlns="" xmlns:a16="http://schemas.microsoft.com/office/drawing/2014/main" id="{29046992-B20B-1809-5259-D14B7154A4A6}"/>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 name="Freeform 213">
              <a:extLst>
                <a:ext uri="{FF2B5EF4-FFF2-40B4-BE49-F238E27FC236}">
                  <a16:creationId xmlns="" xmlns:a16="http://schemas.microsoft.com/office/drawing/2014/main" id="{C3C62608-716B-BF48-7D93-CB8D36A1B732}"/>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 name="Freeform 214">
              <a:extLst>
                <a:ext uri="{FF2B5EF4-FFF2-40B4-BE49-F238E27FC236}">
                  <a16:creationId xmlns="" xmlns:a16="http://schemas.microsoft.com/office/drawing/2014/main" id="{6C27F3E2-75D5-9F3C-3A2F-60AE83154D3B}"/>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 name="Freeform 215">
              <a:extLst>
                <a:ext uri="{FF2B5EF4-FFF2-40B4-BE49-F238E27FC236}">
                  <a16:creationId xmlns="" xmlns:a16="http://schemas.microsoft.com/office/drawing/2014/main" id="{D6BF77CE-7FDE-17C4-4832-BC490E1C82DC}"/>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 name="Freeform 216">
              <a:extLst>
                <a:ext uri="{FF2B5EF4-FFF2-40B4-BE49-F238E27FC236}">
                  <a16:creationId xmlns="" xmlns:a16="http://schemas.microsoft.com/office/drawing/2014/main" id="{C88ABECD-EB0F-1988-0172-555B7A4B4A4D}"/>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 name="Freeform 217">
              <a:extLst>
                <a:ext uri="{FF2B5EF4-FFF2-40B4-BE49-F238E27FC236}">
                  <a16:creationId xmlns="" xmlns:a16="http://schemas.microsoft.com/office/drawing/2014/main" id="{2619AA78-37F4-E2EE-1DB9-96B786733C1B}"/>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 name="Freeform 218">
              <a:extLst>
                <a:ext uri="{FF2B5EF4-FFF2-40B4-BE49-F238E27FC236}">
                  <a16:creationId xmlns="" xmlns:a16="http://schemas.microsoft.com/office/drawing/2014/main" id="{E76B7830-D6FC-4E43-69D0-7852B31B7C11}"/>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 name="Freeform 219">
              <a:extLst>
                <a:ext uri="{FF2B5EF4-FFF2-40B4-BE49-F238E27FC236}">
                  <a16:creationId xmlns="" xmlns:a16="http://schemas.microsoft.com/office/drawing/2014/main" id="{1E73341F-2B08-7B60-EB79-608569981A8F}"/>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 name="Freeform 220">
              <a:extLst>
                <a:ext uri="{FF2B5EF4-FFF2-40B4-BE49-F238E27FC236}">
                  <a16:creationId xmlns="" xmlns:a16="http://schemas.microsoft.com/office/drawing/2014/main" id="{55DCF88B-3C8F-2A8B-53C3-2E53FD2FF3CE}"/>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 name="Freeform 221">
              <a:extLst>
                <a:ext uri="{FF2B5EF4-FFF2-40B4-BE49-F238E27FC236}">
                  <a16:creationId xmlns="" xmlns:a16="http://schemas.microsoft.com/office/drawing/2014/main" id="{DEE4B1F6-1532-27E1-BA20-B3B8B881EE10}"/>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 name="Freeform 222">
              <a:extLst>
                <a:ext uri="{FF2B5EF4-FFF2-40B4-BE49-F238E27FC236}">
                  <a16:creationId xmlns="" xmlns:a16="http://schemas.microsoft.com/office/drawing/2014/main" id="{0E919B5A-D0DA-2703-D503-1B19F8D8FF9E}"/>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 name="Freeform 223">
              <a:extLst>
                <a:ext uri="{FF2B5EF4-FFF2-40B4-BE49-F238E27FC236}">
                  <a16:creationId xmlns="" xmlns:a16="http://schemas.microsoft.com/office/drawing/2014/main" id="{1AA5226F-5438-E779-4AE9-571B82A30A92}"/>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 name="Freeform 224">
              <a:extLst>
                <a:ext uri="{FF2B5EF4-FFF2-40B4-BE49-F238E27FC236}">
                  <a16:creationId xmlns="" xmlns:a16="http://schemas.microsoft.com/office/drawing/2014/main" id="{93285772-C2B4-19DB-9B74-99C1B0E6F401}"/>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 name="Freeform 225">
              <a:extLst>
                <a:ext uri="{FF2B5EF4-FFF2-40B4-BE49-F238E27FC236}">
                  <a16:creationId xmlns="" xmlns:a16="http://schemas.microsoft.com/office/drawing/2014/main" id="{F9D2F5DE-8849-1900-007C-814D68FF5B79}"/>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 name="Freeform 226">
              <a:extLst>
                <a:ext uri="{FF2B5EF4-FFF2-40B4-BE49-F238E27FC236}">
                  <a16:creationId xmlns="" xmlns:a16="http://schemas.microsoft.com/office/drawing/2014/main" id="{21B562FF-EBBE-4B86-812A-E17226522D5C}"/>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 name="Freeform 227">
              <a:extLst>
                <a:ext uri="{FF2B5EF4-FFF2-40B4-BE49-F238E27FC236}">
                  <a16:creationId xmlns="" xmlns:a16="http://schemas.microsoft.com/office/drawing/2014/main" id="{5EC8D9E3-F528-D530-0B71-3ECC2C3517E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 name="Freeform 228">
              <a:extLst>
                <a:ext uri="{FF2B5EF4-FFF2-40B4-BE49-F238E27FC236}">
                  <a16:creationId xmlns="" xmlns:a16="http://schemas.microsoft.com/office/drawing/2014/main" id="{F1D788AC-1308-087E-4FA5-0C1334E59CA2}"/>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 name="Freeform 229">
              <a:extLst>
                <a:ext uri="{FF2B5EF4-FFF2-40B4-BE49-F238E27FC236}">
                  <a16:creationId xmlns="" xmlns:a16="http://schemas.microsoft.com/office/drawing/2014/main" id="{90E6036A-DFD4-93FE-A7FF-9244BC127298}"/>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 name="Freeform 230">
              <a:extLst>
                <a:ext uri="{FF2B5EF4-FFF2-40B4-BE49-F238E27FC236}">
                  <a16:creationId xmlns="" xmlns:a16="http://schemas.microsoft.com/office/drawing/2014/main" id="{538767CF-2E3A-8ADC-B47D-D4E2A2D7F195}"/>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 name="Freeform 231">
              <a:extLst>
                <a:ext uri="{FF2B5EF4-FFF2-40B4-BE49-F238E27FC236}">
                  <a16:creationId xmlns="" xmlns:a16="http://schemas.microsoft.com/office/drawing/2014/main" id="{23B11973-93D2-3E20-D0E4-ABC60307B84E}"/>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 name="Freeform 232">
              <a:extLst>
                <a:ext uri="{FF2B5EF4-FFF2-40B4-BE49-F238E27FC236}">
                  <a16:creationId xmlns="" xmlns:a16="http://schemas.microsoft.com/office/drawing/2014/main" id="{1A30FD74-C061-AF4E-F54C-EAF1456356E4}"/>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 name="Freeform 233">
              <a:extLst>
                <a:ext uri="{FF2B5EF4-FFF2-40B4-BE49-F238E27FC236}">
                  <a16:creationId xmlns="" xmlns:a16="http://schemas.microsoft.com/office/drawing/2014/main" id="{890EC86A-E13C-328E-09D6-1A870932D4E7}"/>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 name="Freeform 234">
              <a:extLst>
                <a:ext uri="{FF2B5EF4-FFF2-40B4-BE49-F238E27FC236}">
                  <a16:creationId xmlns="" xmlns:a16="http://schemas.microsoft.com/office/drawing/2014/main" id="{6BC47F3C-3D1F-7F38-854B-882298844E96}"/>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 name="Freeform 235">
              <a:extLst>
                <a:ext uri="{FF2B5EF4-FFF2-40B4-BE49-F238E27FC236}">
                  <a16:creationId xmlns="" xmlns:a16="http://schemas.microsoft.com/office/drawing/2014/main" id="{9620DCEF-93C4-3F8F-B21B-4DFAD3532CDB}"/>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 name="Freeform 236">
              <a:extLst>
                <a:ext uri="{FF2B5EF4-FFF2-40B4-BE49-F238E27FC236}">
                  <a16:creationId xmlns="" xmlns:a16="http://schemas.microsoft.com/office/drawing/2014/main" id="{A34A7542-FEDB-9829-35E3-59D51825581B}"/>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 name="Freeform 237">
              <a:extLst>
                <a:ext uri="{FF2B5EF4-FFF2-40B4-BE49-F238E27FC236}">
                  <a16:creationId xmlns="" xmlns:a16="http://schemas.microsoft.com/office/drawing/2014/main" id="{3ABA49A5-3309-3BFC-8877-C9EE48E4BF1E}"/>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 name="Freeform 238">
              <a:extLst>
                <a:ext uri="{FF2B5EF4-FFF2-40B4-BE49-F238E27FC236}">
                  <a16:creationId xmlns="" xmlns:a16="http://schemas.microsoft.com/office/drawing/2014/main" id="{F3AF79D0-1253-B02F-0BB9-D8E84EC3EE41}"/>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 name="Freeform 239">
              <a:extLst>
                <a:ext uri="{FF2B5EF4-FFF2-40B4-BE49-F238E27FC236}">
                  <a16:creationId xmlns="" xmlns:a16="http://schemas.microsoft.com/office/drawing/2014/main" id="{6AE2D579-2B93-26D4-1391-E142055B83FE}"/>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 name="Freeform 240">
              <a:extLst>
                <a:ext uri="{FF2B5EF4-FFF2-40B4-BE49-F238E27FC236}">
                  <a16:creationId xmlns="" xmlns:a16="http://schemas.microsoft.com/office/drawing/2014/main" id="{E5FA3C6F-AADB-4091-65A0-D956112FC29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 name="Freeform 241">
              <a:extLst>
                <a:ext uri="{FF2B5EF4-FFF2-40B4-BE49-F238E27FC236}">
                  <a16:creationId xmlns="" xmlns:a16="http://schemas.microsoft.com/office/drawing/2014/main" id="{BDCA8D29-F15E-FE4C-F8CC-4BDD0D4A9AAE}"/>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 name="Freeform 242">
              <a:extLst>
                <a:ext uri="{FF2B5EF4-FFF2-40B4-BE49-F238E27FC236}">
                  <a16:creationId xmlns="" xmlns:a16="http://schemas.microsoft.com/office/drawing/2014/main" id="{A1BC1C7A-234A-E1D4-08C5-95D5CCAA7694}"/>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2" name="Freeform 243">
              <a:extLst>
                <a:ext uri="{FF2B5EF4-FFF2-40B4-BE49-F238E27FC236}">
                  <a16:creationId xmlns="" xmlns:a16="http://schemas.microsoft.com/office/drawing/2014/main" id="{0F4D5971-5E02-B3CF-3E4B-4E18C306E658}"/>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3" name="Freeform 244">
              <a:extLst>
                <a:ext uri="{FF2B5EF4-FFF2-40B4-BE49-F238E27FC236}">
                  <a16:creationId xmlns="" xmlns:a16="http://schemas.microsoft.com/office/drawing/2014/main" id="{3A57FF9C-58AB-0D3D-46BB-A151028A67C9}"/>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4" name="Freeform 245">
              <a:extLst>
                <a:ext uri="{FF2B5EF4-FFF2-40B4-BE49-F238E27FC236}">
                  <a16:creationId xmlns="" xmlns:a16="http://schemas.microsoft.com/office/drawing/2014/main" id="{E690D0C5-5FF6-DC1E-72E1-73B61C9CA781}"/>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5" name="Freeform 246">
              <a:extLst>
                <a:ext uri="{FF2B5EF4-FFF2-40B4-BE49-F238E27FC236}">
                  <a16:creationId xmlns="" xmlns:a16="http://schemas.microsoft.com/office/drawing/2014/main" id="{3334C98B-FE95-6778-4F0C-0E6FA1C3AC80}"/>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6" name="Freeform 247">
              <a:extLst>
                <a:ext uri="{FF2B5EF4-FFF2-40B4-BE49-F238E27FC236}">
                  <a16:creationId xmlns="" xmlns:a16="http://schemas.microsoft.com/office/drawing/2014/main" id="{A012DE83-9B0F-8026-C923-FD6AE971B50A}"/>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7" name="Freeform 248">
              <a:extLst>
                <a:ext uri="{FF2B5EF4-FFF2-40B4-BE49-F238E27FC236}">
                  <a16:creationId xmlns="" xmlns:a16="http://schemas.microsoft.com/office/drawing/2014/main" id="{C3761D04-E63F-AA30-6F79-CA193DF7E676}"/>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8" name="Freeform 249">
              <a:extLst>
                <a:ext uri="{FF2B5EF4-FFF2-40B4-BE49-F238E27FC236}">
                  <a16:creationId xmlns="" xmlns:a16="http://schemas.microsoft.com/office/drawing/2014/main" id="{E592FB41-F9EC-5669-71B2-EFBE7F8B937E}"/>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9" name="Freeform 250">
              <a:extLst>
                <a:ext uri="{FF2B5EF4-FFF2-40B4-BE49-F238E27FC236}">
                  <a16:creationId xmlns="" xmlns:a16="http://schemas.microsoft.com/office/drawing/2014/main" id="{CC54384F-10A8-6261-2EF1-84B293ADDE13}"/>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0" name="Freeform 251">
              <a:extLst>
                <a:ext uri="{FF2B5EF4-FFF2-40B4-BE49-F238E27FC236}">
                  <a16:creationId xmlns="" xmlns:a16="http://schemas.microsoft.com/office/drawing/2014/main" id="{B8ED55E7-B32A-30BE-5C8E-E275BB12BF9E}"/>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1" name="Freeform 252">
              <a:extLst>
                <a:ext uri="{FF2B5EF4-FFF2-40B4-BE49-F238E27FC236}">
                  <a16:creationId xmlns="" xmlns:a16="http://schemas.microsoft.com/office/drawing/2014/main" id="{E7F34C7C-9567-4251-A74E-D02EF16F9A43}"/>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2" name="Freeform 253">
              <a:extLst>
                <a:ext uri="{FF2B5EF4-FFF2-40B4-BE49-F238E27FC236}">
                  <a16:creationId xmlns="" xmlns:a16="http://schemas.microsoft.com/office/drawing/2014/main" id="{C0A806AE-D955-28EA-4967-1680AE4AB71F}"/>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3" name="Freeform 254">
              <a:extLst>
                <a:ext uri="{FF2B5EF4-FFF2-40B4-BE49-F238E27FC236}">
                  <a16:creationId xmlns="" xmlns:a16="http://schemas.microsoft.com/office/drawing/2014/main" id="{54DA04C2-31C0-E6EB-7150-DBA754CB6A2E}"/>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4" name="Freeform 255">
              <a:extLst>
                <a:ext uri="{FF2B5EF4-FFF2-40B4-BE49-F238E27FC236}">
                  <a16:creationId xmlns="" xmlns:a16="http://schemas.microsoft.com/office/drawing/2014/main" id="{E4FEE303-96A6-6A6D-4111-EB7BF157717F}"/>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5" name="Freeform 256">
              <a:extLst>
                <a:ext uri="{FF2B5EF4-FFF2-40B4-BE49-F238E27FC236}">
                  <a16:creationId xmlns="" xmlns:a16="http://schemas.microsoft.com/office/drawing/2014/main" id="{48A67910-D7BD-0770-17A9-CE13D92A0708}"/>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6" name="Freeform 257">
              <a:extLst>
                <a:ext uri="{FF2B5EF4-FFF2-40B4-BE49-F238E27FC236}">
                  <a16:creationId xmlns="" xmlns:a16="http://schemas.microsoft.com/office/drawing/2014/main" id="{1AD817F4-9E1F-78D3-2C67-C12E20FC0866}"/>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7" name="Freeform 258">
              <a:extLst>
                <a:ext uri="{FF2B5EF4-FFF2-40B4-BE49-F238E27FC236}">
                  <a16:creationId xmlns="" xmlns:a16="http://schemas.microsoft.com/office/drawing/2014/main" id="{11E17F6A-3253-C7CE-299D-135EB31C31E1}"/>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8" name="Freeform 259">
              <a:extLst>
                <a:ext uri="{FF2B5EF4-FFF2-40B4-BE49-F238E27FC236}">
                  <a16:creationId xmlns="" xmlns:a16="http://schemas.microsoft.com/office/drawing/2014/main" id="{3D55C85F-2927-1890-3565-13C679B9BAB7}"/>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69" name="Freeform 260">
              <a:extLst>
                <a:ext uri="{FF2B5EF4-FFF2-40B4-BE49-F238E27FC236}">
                  <a16:creationId xmlns="" xmlns:a16="http://schemas.microsoft.com/office/drawing/2014/main" id="{1199AE74-9FDC-AD25-DF63-E1743F41C0B1}"/>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0" name="Freeform 261">
              <a:extLst>
                <a:ext uri="{FF2B5EF4-FFF2-40B4-BE49-F238E27FC236}">
                  <a16:creationId xmlns="" xmlns:a16="http://schemas.microsoft.com/office/drawing/2014/main" id="{61F68F34-F0BA-5BA1-3175-155521DAA89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1" name="Freeform 262">
              <a:extLst>
                <a:ext uri="{FF2B5EF4-FFF2-40B4-BE49-F238E27FC236}">
                  <a16:creationId xmlns="" xmlns:a16="http://schemas.microsoft.com/office/drawing/2014/main" id="{205F867B-7E63-578E-0C7A-4457344D4F2E}"/>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2" name="Freeform 263">
              <a:extLst>
                <a:ext uri="{FF2B5EF4-FFF2-40B4-BE49-F238E27FC236}">
                  <a16:creationId xmlns="" xmlns:a16="http://schemas.microsoft.com/office/drawing/2014/main" id="{84AC2F61-8626-04EC-4989-200E748464A6}"/>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3" name="Freeform 264">
              <a:extLst>
                <a:ext uri="{FF2B5EF4-FFF2-40B4-BE49-F238E27FC236}">
                  <a16:creationId xmlns="" xmlns:a16="http://schemas.microsoft.com/office/drawing/2014/main" id="{C5FDE0F0-7A6A-DFB6-8711-685BB053F7A3}"/>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4" name="Freeform 265">
              <a:extLst>
                <a:ext uri="{FF2B5EF4-FFF2-40B4-BE49-F238E27FC236}">
                  <a16:creationId xmlns="" xmlns:a16="http://schemas.microsoft.com/office/drawing/2014/main" id="{FEE290D4-FA0E-6393-C4B9-FD8D71194FDB}"/>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5" name="Freeform 266">
              <a:extLst>
                <a:ext uri="{FF2B5EF4-FFF2-40B4-BE49-F238E27FC236}">
                  <a16:creationId xmlns="" xmlns:a16="http://schemas.microsoft.com/office/drawing/2014/main" id="{CCB30812-817E-CC5D-A854-00C8A1D26950}"/>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6" name="Freeform 267">
              <a:extLst>
                <a:ext uri="{FF2B5EF4-FFF2-40B4-BE49-F238E27FC236}">
                  <a16:creationId xmlns="" xmlns:a16="http://schemas.microsoft.com/office/drawing/2014/main" id="{2C8E0D60-0D88-4CC2-AA5F-C241798D159A}"/>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7" name="Freeform 268">
              <a:extLst>
                <a:ext uri="{FF2B5EF4-FFF2-40B4-BE49-F238E27FC236}">
                  <a16:creationId xmlns="" xmlns:a16="http://schemas.microsoft.com/office/drawing/2014/main" id="{C4AE2DE9-1A79-A61F-1DFC-04320586D004}"/>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8" name="Freeform 269">
              <a:extLst>
                <a:ext uri="{FF2B5EF4-FFF2-40B4-BE49-F238E27FC236}">
                  <a16:creationId xmlns="" xmlns:a16="http://schemas.microsoft.com/office/drawing/2014/main" id="{142168EC-E21C-F414-BF58-0379F69A1C39}"/>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79" name="Freeform 270">
              <a:extLst>
                <a:ext uri="{FF2B5EF4-FFF2-40B4-BE49-F238E27FC236}">
                  <a16:creationId xmlns="" xmlns:a16="http://schemas.microsoft.com/office/drawing/2014/main" id="{FFF9627D-CC3C-199D-06FF-4217CD7F322F}"/>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0" name="Freeform 271">
              <a:extLst>
                <a:ext uri="{FF2B5EF4-FFF2-40B4-BE49-F238E27FC236}">
                  <a16:creationId xmlns="" xmlns:a16="http://schemas.microsoft.com/office/drawing/2014/main" id="{989EB9F6-3EA2-53E6-B02A-A85893DD8533}"/>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1" name="Freeform 272">
              <a:extLst>
                <a:ext uri="{FF2B5EF4-FFF2-40B4-BE49-F238E27FC236}">
                  <a16:creationId xmlns="" xmlns:a16="http://schemas.microsoft.com/office/drawing/2014/main" id="{273FAAF9-34F4-CA3E-DE6C-33D307A1A5B1}"/>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2" name="Freeform 273">
              <a:extLst>
                <a:ext uri="{FF2B5EF4-FFF2-40B4-BE49-F238E27FC236}">
                  <a16:creationId xmlns="" xmlns:a16="http://schemas.microsoft.com/office/drawing/2014/main" id="{3EEC148F-16BA-E6DE-D78B-05862CF8E864}"/>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3" name="Freeform 274">
              <a:extLst>
                <a:ext uri="{FF2B5EF4-FFF2-40B4-BE49-F238E27FC236}">
                  <a16:creationId xmlns="" xmlns:a16="http://schemas.microsoft.com/office/drawing/2014/main" id="{42551DF2-ABCF-A50F-41E0-AD906824CE27}"/>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4" name="Freeform 275">
              <a:extLst>
                <a:ext uri="{FF2B5EF4-FFF2-40B4-BE49-F238E27FC236}">
                  <a16:creationId xmlns="" xmlns:a16="http://schemas.microsoft.com/office/drawing/2014/main" id="{CF747D8A-68D7-8D7D-F760-45373DFEEAC9}"/>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5" name="Freeform 276">
              <a:extLst>
                <a:ext uri="{FF2B5EF4-FFF2-40B4-BE49-F238E27FC236}">
                  <a16:creationId xmlns="" xmlns:a16="http://schemas.microsoft.com/office/drawing/2014/main" id="{09EF40F7-8965-DDCA-6427-B9598BC69E84}"/>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6" name="Freeform 277">
              <a:extLst>
                <a:ext uri="{FF2B5EF4-FFF2-40B4-BE49-F238E27FC236}">
                  <a16:creationId xmlns="" xmlns:a16="http://schemas.microsoft.com/office/drawing/2014/main" id="{79F28EC5-4007-09A3-008C-59E3C7241177}"/>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7" name="Freeform 278">
              <a:extLst>
                <a:ext uri="{FF2B5EF4-FFF2-40B4-BE49-F238E27FC236}">
                  <a16:creationId xmlns="" xmlns:a16="http://schemas.microsoft.com/office/drawing/2014/main" id="{1CCDD4EE-4860-9CBB-79D0-7CAB6F54DAE8}"/>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8" name="Freeform 279">
              <a:extLst>
                <a:ext uri="{FF2B5EF4-FFF2-40B4-BE49-F238E27FC236}">
                  <a16:creationId xmlns="" xmlns:a16="http://schemas.microsoft.com/office/drawing/2014/main" id="{DFD88CEC-75F0-5123-54AB-BE7F44A1B98C}"/>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89" name="Freeform 280">
              <a:extLst>
                <a:ext uri="{FF2B5EF4-FFF2-40B4-BE49-F238E27FC236}">
                  <a16:creationId xmlns="" xmlns:a16="http://schemas.microsoft.com/office/drawing/2014/main" id="{DFC83F7C-7237-3EF4-311C-39214806DA0D}"/>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0" name="Freeform 281">
              <a:extLst>
                <a:ext uri="{FF2B5EF4-FFF2-40B4-BE49-F238E27FC236}">
                  <a16:creationId xmlns="" xmlns:a16="http://schemas.microsoft.com/office/drawing/2014/main" id="{55E87F61-6ACE-8F86-A5C5-EBD3F3499061}"/>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1" name="Freeform 282">
              <a:extLst>
                <a:ext uri="{FF2B5EF4-FFF2-40B4-BE49-F238E27FC236}">
                  <a16:creationId xmlns="" xmlns:a16="http://schemas.microsoft.com/office/drawing/2014/main" id="{8D168AF3-6B36-9AC6-7957-A12A8356881D}"/>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2" name="Freeform 283">
              <a:extLst>
                <a:ext uri="{FF2B5EF4-FFF2-40B4-BE49-F238E27FC236}">
                  <a16:creationId xmlns="" xmlns:a16="http://schemas.microsoft.com/office/drawing/2014/main" id="{83B2AC09-F990-5CDC-3A26-4B008F9D35C8}"/>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3" name="Freeform 284">
              <a:extLst>
                <a:ext uri="{FF2B5EF4-FFF2-40B4-BE49-F238E27FC236}">
                  <a16:creationId xmlns="" xmlns:a16="http://schemas.microsoft.com/office/drawing/2014/main" id="{0CCF28C6-1C6C-76F4-7183-9C51179A2053}"/>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4" name="Freeform 285">
              <a:extLst>
                <a:ext uri="{FF2B5EF4-FFF2-40B4-BE49-F238E27FC236}">
                  <a16:creationId xmlns="" xmlns:a16="http://schemas.microsoft.com/office/drawing/2014/main" id="{F23BA06D-E280-02AF-5E37-B288B59F85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5" name="Freeform 286">
              <a:extLst>
                <a:ext uri="{FF2B5EF4-FFF2-40B4-BE49-F238E27FC236}">
                  <a16:creationId xmlns="" xmlns:a16="http://schemas.microsoft.com/office/drawing/2014/main" id="{2E4476BB-0C25-F1B8-1807-D6E87CAD4DB5}"/>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6" name="Freeform 287">
              <a:extLst>
                <a:ext uri="{FF2B5EF4-FFF2-40B4-BE49-F238E27FC236}">
                  <a16:creationId xmlns="" xmlns:a16="http://schemas.microsoft.com/office/drawing/2014/main" id="{4FA85441-4EE9-A090-E763-28DB918381F2}"/>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7" name="Freeform 288">
              <a:extLst>
                <a:ext uri="{FF2B5EF4-FFF2-40B4-BE49-F238E27FC236}">
                  <a16:creationId xmlns="" xmlns:a16="http://schemas.microsoft.com/office/drawing/2014/main" id="{05E84329-72BB-0500-FDE5-3E3A71D206D0}"/>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8" name="Freeform 289">
              <a:extLst>
                <a:ext uri="{FF2B5EF4-FFF2-40B4-BE49-F238E27FC236}">
                  <a16:creationId xmlns="" xmlns:a16="http://schemas.microsoft.com/office/drawing/2014/main" id="{E913023C-D1A3-334F-6AEC-060CAEC74252}"/>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99" name="Freeform 290">
              <a:extLst>
                <a:ext uri="{FF2B5EF4-FFF2-40B4-BE49-F238E27FC236}">
                  <a16:creationId xmlns="" xmlns:a16="http://schemas.microsoft.com/office/drawing/2014/main" id="{3F0B4F57-856C-1AC1-F6E3-D6D3622EE0DA}"/>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0" name="Freeform 291">
              <a:extLst>
                <a:ext uri="{FF2B5EF4-FFF2-40B4-BE49-F238E27FC236}">
                  <a16:creationId xmlns="" xmlns:a16="http://schemas.microsoft.com/office/drawing/2014/main" id="{51BC53F7-AAEB-9516-CC41-8B553792459C}"/>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1" name="Freeform 292">
              <a:extLst>
                <a:ext uri="{FF2B5EF4-FFF2-40B4-BE49-F238E27FC236}">
                  <a16:creationId xmlns="" xmlns:a16="http://schemas.microsoft.com/office/drawing/2014/main" id="{E3AEDC4C-B044-441D-B304-027E7D3B3884}"/>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2" name="Freeform 293">
              <a:extLst>
                <a:ext uri="{FF2B5EF4-FFF2-40B4-BE49-F238E27FC236}">
                  <a16:creationId xmlns="" xmlns:a16="http://schemas.microsoft.com/office/drawing/2014/main" id="{560DC3AD-907B-C4D8-9393-C91F482F14AD}"/>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3" name="Freeform 294">
              <a:extLst>
                <a:ext uri="{FF2B5EF4-FFF2-40B4-BE49-F238E27FC236}">
                  <a16:creationId xmlns="" xmlns:a16="http://schemas.microsoft.com/office/drawing/2014/main" id="{82C16D9D-45A2-3A79-302E-A209677476E5}"/>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4" name="Freeform 295">
              <a:extLst>
                <a:ext uri="{FF2B5EF4-FFF2-40B4-BE49-F238E27FC236}">
                  <a16:creationId xmlns="" xmlns:a16="http://schemas.microsoft.com/office/drawing/2014/main" id="{A06E57D1-517D-A825-073F-D44109B11A04}"/>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5" name="Freeform 296">
              <a:extLst>
                <a:ext uri="{FF2B5EF4-FFF2-40B4-BE49-F238E27FC236}">
                  <a16:creationId xmlns="" xmlns:a16="http://schemas.microsoft.com/office/drawing/2014/main" id="{CBA33FE6-C6B7-7B3D-5909-01143F8A2221}"/>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6" name="Freeform 297">
              <a:extLst>
                <a:ext uri="{FF2B5EF4-FFF2-40B4-BE49-F238E27FC236}">
                  <a16:creationId xmlns="" xmlns:a16="http://schemas.microsoft.com/office/drawing/2014/main" id="{6E8204D0-D761-4036-17C2-C11C8A6241F0}"/>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7" name="Freeform 298">
              <a:extLst>
                <a:ext uri="{FF2B5EF4-FFF2-40B4-BE49-F238E27FC236}">
                  <a16:creationId xmlns="" xmlns:a16="http://schemas.microsoft.com/office/drawing/2014/main" id="{87ADBBA6-3D9A-15CE-CFE5-750E05450019}"/>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8" name="Freeform 299">
              <a:extLst>
                <a:ext uri="{FF2B5EF4-FFF2-40B4-BE49-F238E27FC236}">
                  <a16:creationId xmlns="" xmlns:a16="http://schemas.microsoft.com/office/drawing/2014/main" id="{94D09AFE-4492-4F6E-BF5D-DBDEE8F707C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09" name="Freeform 300">
              <a:extLst>
                <a:ext uri="{FF2B5EF4-FFF2-40B4-BE49-F238E27FC236}">
                  <a16:creationId xmlns="" xmlns:a16="http://schemas.microsoft.com/office/drawing/2014/main" id="{E9D4C831-EBD4-4EDE-255C-57F46A9977C6}"/>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0" name="Freeform 301">
              <a:extLst>
                <a:ext uri="{FF2B5EF4-FFF2-40B4-BE49-F238E27FC236}">
                  <a16:creationId xmlns="" xmlns:a16="http://schemas.microsoft.com/office/drawing/2014/main" id="{76A87317-F5F4-BE96-D93D-D19C6002F85E}"/>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1" name="Freeform 302">
              <a:extLst>
                <a:ext uri="{FF2B5EF4-FFF2-40B4-BE49-F238E27FC236}">
                  <a16:creationId xmlns="" xmlns:a16="http://schemas.microsoft.com/office/drawing/2014/main" id="{4D1D48F5-E3EE-2923-4779-F376E0800868}"/>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2" name="Freeform 303">
              <a:extLst>
                <a:ext uri="{FF2B5EF4-FFF2-40B4-BE49-F238E27FC236}">
                  <a16:creationId xmlns="" xmlns:a16="http://schemas.microsoft.com/office/drawing/2014/main" id="{3A20BE01-AABA-3BC7-7475-B67611FDD017}"/>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3" name="Freeform 304">
              <a:extLst>
                <a:ext uri="{FF2B5EF4-FFF2-40B4-BE49-F238E27FC236}">
                  <a16:creationId xmlns="" xmlns:a16="http://schemas.microsoft.com/office/drawing/2014/main" id="{81B530AE-A436-F177-2E7F-018CAD16D5B6}"/>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114" name="Freeform 305">
              <a:extLst>
                <a:ext uri="{FF2B5EF4-FFF2-40B4-BE49-F238E27FC236}">
                  <a16:creationId xmlns="" xmlns:a16="http://schemas.microsoft.com/office/drawing/2014/main" id="{67BB51A9-07EF-60E9-1BEF-7C897C4AD5C5}"/>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sp>
        <p:nvSpPr>
          <p:cNvPr id="318" name="Rectangle 317">
            <a:extLst>
              <a:ext uri="{FF2B5EF4-FFF2-40B4-BE49-F238E27FC236}">
                <a16:creationId xmlns="" xmlns:a16="http://schemas.microsoft.com/office/drawing/2014/main" id="{7F5797F3-986B-D861-7669-C56A6734CADF}"/>
              </a:ext>
            </a:extLst>
          </p:cNvPr>
          <p:cNvSpPr/>
          <p:nvPr/>
        </p:nvSpPr>
        <p:spPr>
          <a:xfrm>
            <a:off x="4314595" y="2591848"/>
            <a:ext cx="3843647" cy="1107996"/>
          </a:xfrm>
          <a:prstGeom prst="rect">
            <a:avLst/>
          </a:prstGeom>
        </p:spPr>
        <p:txBody>
          <a:bodyPr wrap="square">
            <a:spAutoFit/>
          </a:bodyPr>
          <a:lstStyle/>
          <a:p>
            <a:pPr algn="ctr"/>
            <a:r>
              <a:rPr lang="vi-VN" sz="6600" b="1" dirty="0" smtClean="0">
                <a:solidFill>
                  <a:srgbClr val="0070C0"/>
                </a:solidFill>
                <a:latin typeface="LNTH-LuoLuoNotangYuanTi 1" panose="020B0604020202020204" charset="-128"/>
                <a:ea typeface="LNTH-LuoLuoNotangYuanTi 1" panose="020B0604020202020204" charset="-128"/>
                <a:cs typeface="LNTH-LuoLuoNotangYuanTi 1" panose="020B0604020202020204" charset="-128"/>
              </a:rPr>
              <a:t>ĐỌC </a:t>
            </a:r>
            <a:endParaRPr lang="en-US" sz="6600" b="1" dirty="0">
              <a:solidFill>
                <a:srgbClr val="0070C0"/>
              </a:solidFill>
              <a:latin typeface="LNTH-LuoLuoNotangYuanTi 1" panose="020B0604020202020204" charset="-128"/>
              <a:ea typeface="LNTH-LuoLuoNotangYuanTi 1" panose="020B0604020202020204" charset="-128"/>
              <a:cs typeface="LNTH-LuoLuoNotangYuanTi 1" panose="020B0604020202020204" charset="-128"/>
            </a:endParaRPr>
          </a:p>
        </p:txBody>
      </p:sp>
      <p:pic>
        <p:nvPicPr>
          <p:cNvPr id="317" name="图片 46">
            <a:extLst>
              <a:ext uri="{FF2B5EF4-FFF2-40B4-BE49-F238E27FC236}">
                <a16:creationId xmlns="" xmlns:a16="http://schemas.microsoft.com/office/drawing/2014/main" id="{28888CEE-F4A2-95A1-A26F-B9BA53968F53}"/>
              </a:ext>
            </a:extLst>
          </p:cNvPr>
          <p:cNvPicPr>
            <a:picLocks noChangeAspect="1"/>
          </p:cNvPicPr>
          <p:nvPr/>
        </p:nvPicPr>
        <p:blipFill rotWithShape="1">
          <a:blip r:embed="rId4"/>
          <a:srcRect t="48950" b="-1"/>
          <a:stretch>
            <a:fillRect/>
          </a:stretch>
        </p:blipFill>
        <p:spPr>
          <a:xfrm>
            <a:off x="-2705493" y="-1930"/>
            <a:ext cx="14915687" cy="933840"/>
          </a:xfrm>
          <a:prstGeom prst="rect">
            <a:avLst/>
          </a:prstGeom>
          <a:effectLst/>
        </p:spPr>
      </p:pic>
    </p:spTree>
    <p:extLst>
      <p:ext uri="{BB962C8B-B14F-4D97-AF65-F5344CB8AC3E}">
        <p14:creationId xmlns:p14="http://schemas.microsoft.com/office/powerpoint/2010/main" val="328927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utoRev="1" fill="hold" nodeType="withEffect">
                                  <p:stCondLst>
                                    <p:cond delay="0"/>
                                  </p:stCondLst>
                                  <p:childTnLst>
                                    <p:animMotion origin="layout" path="M -3.54167E-6 -4.07407E-6 L 0.1819 -4.07407E-6 " pathEditMode="relative" rAng="0" ptsTypes="AA">
                                      <p:cBhvr>
                                        <p:cTn id="6" dur="4000" fill="hold"/>
                                        <p:tgtEl>
                                          <p:spTgt spid="317"/>
                                        </p:tgtEl>
                                        <p:attrNameLst>
                                          <p:attrName>ppt_x</p:attrName>
                                          <p:attrName>ppt_y</p:attrName>
                                        </p:attrNameLst>
                                      </p:cBhvr>
                                      <p:rCtr x="9089" y="0"/>
                                    </p:animMotion>
                                  </p:childTnLst>
                                </p:cTn>
                              </p:par>
                              <p:par>
                                <p:cTn id="7" presetID="53" presetClass="entr" presetSubtype="16" fill="hold" grpId="0" nodeType="withEffect">
                                  <p:stCondLst>
                                    <p:cond delay="0"/>
                                  </p:stCondLst>
                                  <p:childTnLst>
                                    <p:set>
                                      <p:cBhvr>
                                        <p:cTn id="8" dur="1" fill="hold">
                                          <p:stCondLst>
                                            <p:cond delay="0"/>
                                          </p:stCondLst>
                                        </p:cTn>
                                        <p:tgtEl>
                                          <p:spTgt spid="318"/>
                                        </p:tgtEl>
                                        <p:attrNameLst>
                                          <p:attrName>style.visibility</p:attrName>
                                        </p:attrNameLst>
                                      </p:cBhvr>
                                      <p:to>
                                        <p:strVal val="visible"/>
                                      </p:to>
                                    </p:set>
                                    <p:anim calcmode="lin" valueType="num">
                                      <p:cBhvr>
                                        <p:cTn id="9" dur="2000" fill="hold"/>
                                        <p:tgtEl>
                                          <p:spTgt spid="318"/>
                                        </p:tgtEl>
                                        <p:attrNameLst>
                                          <p:attrName>ppt_w</p:attrName>
                                        </p:attrNameLst>
                                      </p:cBhvr>
                                      <p:tavLst>
                                        <p:tav tm="0">
                                          <p:val>
                                            <p:fltVal val="0"/>
                                          </p:val>
                                        </p:tav>
                                        <p:tav tm="100000">
                                          <p:val>
                                            <p:strVal val="#ppt_w"/>
                                          </p:val>
                                        </p:tav>
                                      </p:tavLst>
                                    </p:anim>
                                    <p:anim calcmode="lin" valueType="num">
                                      <p:cBhvr>
                                        <p:cTn id="10" dur="2000" fill="hold"/>
                                        <p:tgtEl>
                                          <p:spTgt spid="318"/>
                                        </p:tgtEl>
                                        <p:attrNameLst>
                                          <p:attrName>ppt_h</p:attrName>
                                        </p:attrNameLst>
                                      </p:cBhvr>
                                      <p:tavLst>
                                        <p:tav tm="0">
                                          <p:val>
                                            <p:fltVal val="0"/>
                                          </p:val>
                                        </p:tav>
                                        <p:tav tm="100000">
                                          <p:val>
                                            <p:strVal val="#ppt_h"/>
                                          </p:val>
                                        </p:tav>
                                      </p:tavLst>
                                    </p:anim>
                                    <p:animEffect transition="in" filter="fade">
                                      <p:cBhvr>
                                        <p:cTn id="11" dur="2000"/>
                                        <p:tgtEl>
                                          <p:spTgt spid="318"/>
                                        </p:tgtEl>
                                      </p:cBhvr>
                                    </p:animEffect>
                                  </p:childTnLst>
                                </p:cTn>
                              </p:par>
                              <p:par>
                                <p:cTn id="12" presetID="6" presetClass="emph" presetSubtype="0" repeatCount="2000" accel="17300" decel="82600" autoRev="1" fill="hold" grpId="1" nodeType="withEffect">
                                  <p:stCondLst>
                                    <p:cond delay="2000"/>
                                  </p:stCondLst>
                                  <p:childTnLst>
                                    <p:animScale>
                                      <p:cBhvr>
                                        <p:cTn id="13" dur="1500" fill="hold"/>
                                        <p:tgtEl>
                                          <p:spTgt spid="31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p:bldP spid="318"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5"/>
          <p:cNvSpPr/>
          <p:nvPr/>
        </p:nvSpPr>
        <p:spPr>
          <a:xfrm>
            <a:off x="9376231" y="4993823"/>
            <a:ext cx="1291771" cy="10069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latin typeface="Calibri" panose="020F0502020204030204"/>
            </a:endParaRPr>
          </a:p>
        </p:txBody>
      </p:sp>
      <p:sp>
        <p:nvSpPr>
          <p:cNvPr id="3" name="Rectangle 2"/>
          <p:cNvSpPr/>
          <p:nvPr/>
        </p:nvSpPr>
        <p:spPr>
          <a:xfrm>
            <a:off x="4013540" y="133170"/>
            <a:ext cx="4164923" cy="707886"/>
          </a:xfrm>
          <a:prstGeom prst="rect">
            <a:avLst/>
          </a:prstGeom>
        </p:spPr>
        <p:txBody>
          <a:bodyPr wrap="none">
            <a:spAutoFit/>
          </a:bodyPr>
          <a:lstStyle/>
          <a:p>
            <a:pPr defTabSz="457200"/>
            <a:r>
              <a:rPr lang="en-US" sz="4000" b="1" dirty="0" err="1">
                <a:solidFill>
                  <a:srgbClr val="FF0000"/>
                </a:solidFill>
                <a:latin typeface="Times New Roman" pitchFamily="18" charset="0"/>
                <a:cs typeface="Times New Roman" pitchFamily="18" charset="0"/>
              </a:rPr>
              <a:t>Sự</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tích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cây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vú</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sữa</a:t>
            </a:r>
            <a:endParaRPr lang="vi-VN" sz="4000" b="1" dirty="0">
              <a:solidFill>
                <a:srgbClr val="FF0000"/>
              </a:solidFill>
              <a:latin typeface="Times New Roman" pitchFamily="18" charset="0"/>
              <a:cs typeface="Times New Roman" pitchFamily="18" charset="0"/>
            </a:endParaRPr>
          </a:p>
        </p:txBody>
      </p:sp>
      <p:sp>
        <p:nvSpPr>
          <p:cNvPr id="4" name="Rectangle 3"/>
          <p:cNvSpPr/>
          <p:nvPr/>
        </p:nvSpPr>
        <p:spPr>
          <a:xfrm>
            <a:off x="372325" y="1107105"/>
            <a:ext cx="11483927" cy="4893647"/>
          </a:xfrm>
          <a:prstGeom prst="rect">
            <a:avLst/>
          </a:prstGeom>
        </p:spPr>
        <p:txBody>
          <a:bodyPr wrap="square">
            <a:spAutoFit/>
          </a:bodyPr>
          <a:lstStyle/>
          <a:p>
            <a:pPr defTabSz="457200"/>
            <a:r>
              <a:rPr lang="vi-VN" sz="2400" dirty="0">
                <a:solidFill>
                  <a:prstClr val="black"/>
                </a:solidFill>
                <a:latin typeface="Times New Roman" pitchFamily="18" charset="0"/>
                <a:cs typeface="Times New Roman" pitchFamily="18" charset="0"/>
              </a:rPr>
              <a:t>    1. Ngày xưa, có một cậu bé ham chơi. Một lần, bị mẹ mắng, cậu vùng vằng bỏ đi. Cậu la cà khắp nơi, chẳng nghĩ đến mẹ ở nhà mỏi mắt chờ mong.</a:t>
            </a:r>
          </a:p>
          <a:p>
            <a:pPr defTabSz="457200"/>
            <a:r>
              <a:rPr lang="vi-VN" sz="2400" dirty="0">
                <a:solidFill>
                  <a:prstClr val="black"/>
                </a:solidFill>
                <a:latin typeface="Times New Roman" pitchFamily="18" charset="0"/>
                <a:cs typeface="Times New Roman" pitchFamily="18" charset="0"/>
              </a:rPr>
              <a:t>     2. Một hôm, vừa đi vừa rét, cậu mới tìm đường về nhà. </a:t>
            </a:r>
          </a:p>
          <a:p>
            <a:pPr defTabSz="457200"/>
            <a:r>
              <a:rPr lang="vi-VN" sz="2400" dirty="0">
                <a:solidFill>
                  <a:prstClr val="black"/>
                </a:solidFill>
                <a:latin typeface="Times New Roman" pitchFamily="18" charset="0"/>
                <a:cs typeface="Times New Roman" pitchFamily="18" charset="0"/>
              </a:rPr>
              <a:t>     Ở nhà, cảnh vật vẫn như xưa, nhưng không thấy mẹ đâu. Cậu khản tiếng gọi mẹ, rồi ôm lấy một cây xanh trong vườn mà khóc. Cây xanh bỗng run rẩy. Từ các cành lá, những đài hoa bé tí trổ ra, nở trắng như mây. Hoa tàn, quả xuất hiện, lớn nhanh, da căng mịn, Xanh óng ánh, rồi chín. Một quả rơi vào lòng cậu.</a:t>
            </a:r>
          </a:p>
          <a:p>
            <a:pPr defTabSz="457200"/>
            <a:r>
              <a:rPr lang="vi-VN" sz="2400" dirty="0">
                <a:solidFill>
                  <a:prstClr val="black"/>
                </a:solidFill>
                <a:latin typeface="Times New Roman" pitchFamily="18" charset="0"/>
                <a:cs typeface="Times New Roman" pitchFamily="18" charset="0"/>
              </a:rPr>
              <a:t>      3. Môi cậu vừa chạm vào, một dòng sữa trắng trào ra, ngọt như sữa mẹ.</a:t>
            </a:r>
          </a:p>
          <a:p>
            <a:pPr defTabSz="457200"/>
            <a:r>
              <a:rPr lang="vi-VN" sz="2400" dirty="0">
                <a:solidFill>
                  <a:prstClr val="black"/>
                </a:solidFill>
                <a:latin typeface="Times New Roman" pitchFamily="18" charset="0"/>
                <a:cs typeface="Times New Roman" pitchFamily="18" charset="0"/>
              </a:rPr>
              <a:t>      Cậu nhìn lên tán lá. Lá một mặt xanh bóng</a:t>
            </a:r>
            <a:r>
              <a:rPr lang="en-US" sz="2400" dirty="0">
                <a:solidFill>
                  <a:prstClr val="black"/>
                </a:solidFill>
                <a:latin typeface="Times New Roman" pitchFamily="18" charset="0"/>
                <a:cs typeface="Times New Roman" pitchFamily="18" charset="0"/>
              </a:rPr>
              <a:t>,</a:t>
            </a:r>
            <a:r>
              <a:rPr lang="vi-VN" sz="2400" dirty="0">
                <a:solidFill>
                  <a:prstClr val="black"/>
                </a:solidFill>
                <a:latin typeface="Times New Roman" pitchFamily="18" charset="0"/>
                <a:cs typeface="Times New Roman" pitchFamily="18" charset="0"/>
              </a:rPr>
              <a:t> mặt kia đỏ hoe như mắt mẹ khóc chờ con. Cậu bé oà khóc. Cây xoà cành ôm cậu, như tay mẹ âu yếm vỗ về.</a:t>
            </a:r>
          </a:p>
          <a:p>
            <a:pPr defTabSz="457200"/>
            <a:r>
              <a:rPr lang="vi-VN" sz="2400" dirty="0">
                <a:solidFill>
                  <a:prstClr val="black"/>
                </a:solidFill>
                <a:latin typeface="Times New Roman" pitchFamily="18" charset="0"/>
                <a:cs typeface="Times New Roman" pitchFamily="18" charset="0"/>
              </a:rPr>
              <a:t>      Trái cây thơm ngon ở vườn nhà cậu bé, ai cũng thích. Họ đem hạt gieo trồng khắp nơi và gọi đó là cây vú sữa.</a:t>
            </a:r>
          </a:p>
          <a:p>
            <a:pPr algn="r" defTabSz="457200"/>
            <a:r>
              <a:rPr lang="vi-VN" sz="2400" i="1" dirty="0">
                <a:solidFill>
                  <a:prstClr val="black"/>
                </a:solidFill>
                <a:latin typeface="Times New Roman" pitchFamily="18" charset="0"/>
                <a:cs typeface="Times New Roman" pitchFamily="18" charset="0"/>
              </a:rPr>
              <a:t>Theo Ngọc Châu</a:t>
            </a:r>
            <a:endParaRPr lang="vi-VN" sz="2400" dirty="0">
              <a:solidFill>
                <a:prstClr val="black"/>
              </a:solidFill>
              <a:latin typeface="Times New Roman" pitchFamily="18" charset="0"/>
              <a:cs typeface="Times New Roman" pitchFamily="18" charset="0"/>
            </a:endParaRPr>
          </a:p>
        </p:txBody>
      </p:sp>
      <p:sp>
        <p:nvSpPr>
          <p:cNvPr id="5" name="Flowchart: Terminator 6"/>
          <p:cNvSpPr/>
          <p:nvPr/>
        </p:nvSpPr>
        <p:spPr>
          <a:xfrm>
            <a:off x="175485" y="133170"/>
            <a:ext cx="1673335" cy="871100"/>
          </a:xfrm>
          <a:prstGeom prst="flowChartTerminator">
            <a:avLst/>
          </a:prstGeom>
          <a:solidFill>
            <a:schemeClr val="accent6">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prstClr val="white"/>
                </a:solidFill>
                <a:latin typeface="Times New Roman" panose="02020603050405020304" pitchFamily="18" charset="0"/>
                <a:cs typeface="Times New Roman" panose="02020603050405020304" pitchFamily="18" charset="0"/>
              </a:rPr>
              <a:t>ĐỌC</a:t>
            </a:r>
          </a:p>
        </p:txBody>
      </p:sp>
    </p:spTree>
    <p:extLst>
      <p:ext uri="{BB962C8B-B14F-4D97-AF65-F5344CB8AC3E}">
        <p14:creationId xmlns:p14="http://schemas.microsoft.com/office/powerpoint/2010/main" val="295342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6" presetClass="entr" presetSubtype="32"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out)">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p:nvPr/>
        </p:nvSpPr>
        <p:spPr>
          <a:xfrm>
            <a:off x="4013540" y="0"/>
            <a:ext cx="4164923" cy="707886"/>
          </a:xfrm>
          <a:prstGeom prst="rect">
            <a:avLst/>
          </a:prstGeom>
        </p:spPr>
        <p:txBody>
          <a:bodyPr wrap="none">
            <a:spAutoFit/>
          </a:bodyPr>
          <a:lstStyle/>
          <a:p>
            <a:pPr defTabSz="457200"/>
            <a:r>
              <a:rPr lang="en-US" sz="4000" b="1" dirty="0" err="1">
                <a:solidFill>
                  <a:srgbClr val="FF0000"/>
                </a:solidFill>
                <a:latin typeface="Times New Roman" pitchFamily="18" charset="0"/>
                <a:cs typeface="Times New Roman" pitchFamily="18" charset="0"/>
              </a:rPr>
              <a:t>Sự</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tích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cây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vú</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sữa</a:t>
            </a:r>
            <a:endParaRPr lang="vi-VN" sz="4000" b="1" dirty="0">
              <a:solidFill>
                <a:srgbClr val="FF0000"/>
              </a:solidFill>
              <a:latin typeface="Times New Roman" pitchFamily="18" charset="0"/>
              <a:cs typeface="Times New Roman" pitchFamily="18" charset="0"/>
            </a:endParaRPr>
          </a:p>
        </p:txBody>
      </p:sp>
      <p:sp>
        <p:nvSpPr>
          <p:cNvPr id="3" name="Rectangle 3"/>
          <p:cNvSpPr/>
          <p:nvPr/>
        </p:nvSpPr>
        <p:spPr>
          <a:xfrm>
            <a:off x="339280" y="909401"/>
            <a:ext cx="11475563" cy="1538883"/>
          </a:xfrm>
          <a:prstGeom prst="rect">
            <a:avLst/>
          </a:prstGeom>
        </p:spPr>
        <p:txBody>
          <a:bodyPr wrap="square">
            <a:spAutoFit/>
          </a:bodyPr>
          <a:lstStyle/>
          <a:p>
            <a:pPr defTabSz="457200">
              <a:spcAft>
                <a:spcPts val="1200"/>
              </a:spcAft>
            </a:pPr>
            <a:r>
              <a:rPr lang="vi-VN" sz="2800" dirty="0">
                <a:solidFill>
                  <a:prstClr val="black"/>
                </a:solidFill>
                <a:latin typeface="Times New Roman" pitchFamily="18" charset="0"/>
                <a:cs typeface="Times New Roman" pitchFamily="18" charset="0"/>
              </a:rPr>
              <a:t>    1. Ngày xưa, có một cậu bé ham chơi. Một lần, bị mẹ mắng, cậu vùng vằng bỏ đi. Cậu la cà khắp nơi, chẳng nghĩ đến mẹ ở nhà mỏi mắt chờ mong.</a:t>
            </a:r>
          </a:p>
          <a:p>
            <a:pPr defTabSz="457200">
              <a:spcAft>
                <a:spcPts val="1200"/>
              </a:spcAft>
            </a:pPr>
            <a:r>
              <a:rPr lang="vi-VN" sz="2800" dirty="0">
                <a:solidFill>
                  <a:prstClr val="black"/>
                </a:solidFill>
                <a:latin typeface="Times New Roman" pitchFamily="18" charset="0"/>
                <a:cs typeface="Times New Roman" pitchFamily="18" charset="0"/>
              </a:rPr>
              <a:t>     2. Một hôm, vừa đi vừa rét, cậu mới tìm đường về nhà. Ở nhà, cảnh vật vẫn</a:t>
            </a:r>
          </a:p>
        </p:txBody>
      </p:sp>
      <p:pic>
        <p:nvPicPr>
          <p:cNvPr id="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384" r="3103"/>
          <a:stretch/>
        </p:blipFill>
        <p:spPr bwMode="auto">
          <a:xfrm>
            <a:off x="202119" y="2649798"/>
            <a:ext cx="3192727" cy="276439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743780" y="2448283"/>
            <a:ext cx="8071063" cy="2677656"/>
          </a:xfrm>
          <a:prstGeom prst="rect">
            <a:avLst/>
          </a:prstGeom>
        </p:spPr>
        <p:txBody>
          <a:bodyPr wrap="square">
            <a:spAutoFit/>
          </a:bodyPr>
          <a:lstStyle/>
          <a:p>
            <a:pPr defTabSz="457200"/>
            <a:r>
              <a:rPr lang="vi-VN" sz="2800" dirty="0">
                <a:solidFill>
                  <a:prstClr val="black"/>
                </a:solidFill>
                <a:latin typeface="Times New Roman" pitchFamily="18" charset="0"/>
                <a:cs typeface="Times New Roman" pitchFamily="18" charset="0"/>
              </a:rPr>
              <a:t>như xưa,</a:t>
            </a:r>
            <a:r>
              <a:rPr lang="en-US" sz="2800" dirty="0">
                <a:solidFill>
                  <a:prstClr val="black"/>
                </a:solidFill>
                <a:latin typeface="Times New Roman" pitchFamily="18" charset="0"/>
                <a:cs typeface="Times New Roman" pitchFamily="18" charset="0"/>
              </a:rPr>
              <a:t> n</a:t>
            </a:r>
            <a:r>
              <a:rPr lang="vi-VN" sz="2800" dirty="0">
                <a:solidFill>
                  <a:prstClr val="black"/>
                </a:solidFill>
                <a:latin typeface="Times New Roman" pitchFamily="18" charset="0"/>
                <a:cs typeface="Times New Roman" pitchFamily="18" charset="0"/>
              </a:rPr>
              <a:t>hưng không thấy mẹ đâu. Cậu khản tiếng gọi mẹ, rồi ôm lấy một cây xanh trong vườn mà khóc. Cây xanh bỗng run rẩy. Từ các cành lá, những đài hoa bé tí trổ ra, nở trắng như mây. Hoa tàn, quả xuất hiện, lớn nhanh, da căng mịn, xanh óng ánh, rồi chín. Một quả rơi vào lòng cậu.</a:t>
            </a:r>
            <a:endParaRPr lang="vi-VN" sz="2800" dirty="0">
              <a:solidFill>
                <a:prstClr val="black"/>
              </a:solidFill>
              <a:latin typeface="Arial" panose="020B0604020202020204" pitchFamily="34" charset="0"/>
            </a:endParaRPr>
          </a:p>
        </p:txBody>
      </p:sp>
      <p:sp>
        <p:nvSpPr>
          <p:cNvPr id="6" name="Flowchart: Terminator 6"/>
          <p:cNvSpPr/>
          <p:nvPr/>
        </p:nvSpPr>
        <p:spPr>
          <a:xfrm>
            <a:off x="284416" y="56588"/>
            <a:ext cx="3028135" cy="889388"/>
          </a:xfrm>
          <a:prstGeom prst="flowChartTerminator">
            <a:avLst/>
          </a:prstGeom>
          <a:solidFill>
            <a:schemeClr val="accent4">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prstClr val="white"/>
                </a:solidFill>
                <a:latin typeface="Times New Roman" panose="02020603050405020304" pitchFamily="18" charset="0"/>
                <a:cs typeface="Times New Roman" panose="02020603050405020304" pitchFamily="18" charset="0"/>
              </a:rPr>
              <a:t>LUYỆN ĐỌC</a:t>
            </a:r>
          </a:p>
        </p:txBody>
      </p:sp>
      <p:sp>
        <p:nvSpPr>
          <p:cNvPr id="7" name="Rectangle 5"/>
          <p:cNvSpPr/>
          <p:nvPr/>
        </p:nvSpPr>
        <p:spPr>
          <a:xfrm>
            <a:off x="1891035" y="1353731"/>
            <a:ext cx="939681" cy="523220"/>
          </a:xfrm>
          <a:prstGeom prst="rect">
            <a:avLst/>
          </a:prstGeom>
        </p:spPr>
        <p:txBody>
          <a:bodyPr wrap="none">
            <a:spAutoFit/>
          </a:bodyPr>
          <a:lstStyle/>
          <a:p>
            <a:pPr defTabSz="457200"/>
            <a:r>
              <a:rPr lang="vi-VN" sz="2800" dirty="0">
                <a:solidFill>
                  <a:srgbClr val="0000FF"/>
                </a:solidFill>
                <a:latin typeface="Times New Roman" pitchFamily="18" charset="0"/>
                <a:cs typeface="Times New Roman" pitchFamily="18" charset="0"/>
              </a:rPr>
              <a:t>la cà </a:t>
            </a:r>
            <a:endParaRPr lang="en-US" sz="2800" dirty="0">
              <a:solidFill>
                <a:srgbClr val="0000FF"/>
              </a:solidFill>
              <a:latin typeface="Calibri" panose="020F0502020204030204"/>
            </a:endParaRPr>
          </a:p>
        </p:txBody>
      </p:sp>
      <p:sp>
        <p:nvSpPr>
          <p:cNvPr id="8" name="Rectangle 7"/>
          <p:cNvSpPr/>
          <p:nvPr/>
        </p:nvSpPr>
        <p:spPr>
          <a:xfrm>
            <a:off x="5985588" y="3320145"/>
            <a:ext cx="1212191" cy="523220"/>
          </a:xfrm>
          <a:prstGeom prst="rect">
            <a:avLst/>
          </a:prstGeom>
        </p:spPr>
        <p:txBody>
          <a:bodyPr wrap="none">
            <a:spAutoFit/>
          </a:bodyPr>
          <a:lstStyle/>
          <a:p>
            <a:pPr defTabSz="457200"/>
            <a:r>
              <a:rPr lang="vi-VN" sz="2800" dirty="0">
                <a:solidFill>
                  <a:srgbClr val="0000FF"/>
                </a:solidFill>
                <a:latin typeface="Times New Roman" pitchFamily="18" charset="0"/>
                <a:cs typeface="Times New Roman" pitchFamily="18" charset="0"/>
              </a:rPr>
              <a:t>run rẩy</a:t>
            </a:r>
            <a:endParaRPr lang="en-US" sz="2800" dirty="0">
              <a:solidFill>
                <a:srgbClr val="0000FF"/>
              </a:solidFill>
              <a:latin typeface="Calibri" panose="020F0502020204030204"/>
            </a:endParaRPr>
          </a:p>
        </p:txBody>
      </p:sp>
      <p:sp>
        <p:nvSpPr>
          <p:cNvPr id="9" name="Rectangle 8"/>
          <p:cNvSpPr/>
          <p:nvPr/>
        </p:nvSpPr>
        <p:spPr>
          <a:xfrm>
            <a:off x="5765070" y="4166350"/>
            <a:ext cx="1508746" cy="523220"/>
          </a:xfrm>
          <a:prstGeom prst="rect">
            <a:avLst/>
          </a:prstGeom>
        </p:spPr>
        <p:txBody>
          <a:bodyPr wrap="none">
            <a:spAutoFit/>
          </a:bodyPr>
          <a:lstStyle/>
          <a:p>
            <a:pPr defTabSz="457200"/>
            <a:r>
              <a:rPr lang="vi-VN" sz="2800" dirty="0">
                <a:solidFill>
                  <a:srgbClr val="0000FF"/>
                </a:solidFill>
                <a:latin typeface="Times New Roman" pitchFamily="18" charset="0"/>
                <a:cs typeface="Times New Roman" pitchFamily="18" charset="0"/>
              </a:rPr>
              <a:t>căng mịn</a:t>
            </a:r>
            <a:endParaRPr lang="en-US" sz="2800" dirty="0">
              <a:solidFill>
                <a:srgbClr val="0000FF"/>
              </a:solidFill>
              <a:latin typeface="Calibri" panose="020F0502020204030204"/>
            </a:endParaRPr>
          </a:p>
        </p:txBody>
      </p:sp>
    </p:spTree>
    <p:extLst>
      <p:ext uri="{BB962C8B-B14F-4D97-AF65-F5344CB8AC3E}">
        <p14:creationId xmlns:p14="http://schemas.microsoft.com/office/powerpoint/2010/main" val="234890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animBg="1"/>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p:cNvSpPr/>
          <p:nvPr/>
        </p:nvSpPr>
        <p:spPr>
          <a:xfrm>
            <a:off x="794" y="1"/>
            <a:ext cx="11393424" cy="4262705"/>
          </a:xfrm>
          <a:prstGeom prst="rect">
            <a:avLst/>
          </a:prstGeom>
        </p:spPr>
        <p:txBody>
          <a:bodyPr wrap="square">
            <a:spAutoFit/>
          </a:bodyPr>
          <a:lstStyle/>
          <a:p>
            <a:pPr defTabSz="457200">
              <a:spcAft>
                <a:spcPts val="600"/>
              </a:spcAft>
            </a:pPr>
            <a:r>
              <a:rPr lang="vi-VN" sz="3200" dirty="0">
                <a:solidFill>
                  <a:prstClr val="black"/>
                </a:solidFill>
                <a:latin typeface="Times New Roman" pitchFamily="18" charset="0"/>
                <a:cs typeface="Times New Roman" pitchFamily="18" charset="0"/>
              </a:rPr>
              <a:t>      3. Môi cậu vừa chạm vào, một dòng sữa trắng trào ra, ngọt như sữa mẹ.</a:t>
            </a:r>
          </a:p>
          <a:p>
            <a:pPr defTabSz="457200">
              <a:spcAft>
                <a:spcPts val="600"/>
              </a:spcAft>
            </a:pPr>
            <a:r>
              <a:rPr lang="vi-VN" sz="3200" dirty="0">
                <a:solidFill>
                  <a:prstClr val="black"/>
                </a:solidFill>
                <a:latin typeface="Times New Roman" pitchFamily="18" charset="0"/>
                <a:cs typeface="Times New Roman" pitchFamily="18" charset="0"/>
              </a:rPr>
              <a:t>      Cậu nhìn lên tán lá. Lá một mặt xanh bóng</a:t>
            </a:r>
            <a:r>
              <a:rPr lang="en-US" sz="3200" dirty="0">
                <a:solidFill>
                  <a:prstClr val="black"/>
                </a:solidFill>
                <a:latin typeface="Times New Roman" pitchFamily="18" charset="0"/>
                <a:cs typeface="Times New Roman" pitchFamily="18" charset="0"/>
              </a:rPr>
              <a:t>,</a:t>
            </a:r>
            <a:r>
              <a:rPr lang="vi-VN" sz="3200" dirty="0">
                <a:solidFill>
                  <a:prstClr val="black"/>
                </a:solidFill>
                <a:latin typeface="Times New Roman" pitchFamily="18" charset="0"/>
                <a:cs typeface="Times New Roman" pitchFamily="18" charset="0"/>
              </a:rPr>
              <a:t> mặt kia đỏ hoe như mắt mẹ khóc chờ con. Cậu bé oà khóc. Cây xoà cành ôm cậu, như tay mẹ âu yếm vỗ về.</a:t>
            </a:r>
          </a:p>
          <a:p>
            <a:pPr defTabSz="457200">
              <a:spcAft>
                <a:spcPts val="600"/>
              </a:spcAft>
            </a:pPr>
            <a:r>
              <a:rPr lang="vi-VN" sz="3200" dirty="0">
                <a:solidFill>
                  <a:prstClr val="black"/>
                </a:solidFill>
                <a:latin typeface="Times New Roman" pitchFamily="18" charset="0"/>
                <a:cs typeface="Times New Roman" pitchFamily="18" charset="0"/>
              </a:rPr>
              <a:t>      Trái cây thơm ngon ở vườn nhà cậu bé, ai cũng thích. Họ đem hạt gieo trồng khắp nơi và gọi đó là cây vú sữa.</a:t>
            </a:r>
          </a:p>
          <a:p>
            <a:pPr algn="r" defTabSz="457200">
              <a:spcAft>
                <a:spcPts val="600"/>
              </a:spcAft>
            </a:pPr>
            <a:r>
              <a:rPr lang="vi-VN" sz="3200" i="1" dirty="0">
                <a:solidFill>
                  <a:prstClr val="black"/>
                </a:solidFill>
                <a:latin typeface="Times New Roman" pitchFamily="18" charset="0"/>
                <a:cs typeface="Times New Roman" pitchFamily="18" charset="0"/>
              </a:rPr>
              <a:t>Theo Ngọc Châu</a:t>
            </a:r>
            <a:endParaRPr lang="vi-VN" sz="3200" dirty="0">
              <a:solidFill>
                <a:prstClr val="black"/>
              </a:solidFill>
              <a:latin typeface="Times New Roman" pitchFamily="18" charset="0"/>
              <a:cs typeface="Times New Roman" pitchFamily="18" charset="0"/>
            </a:endParaRP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48" t="2894" r="1152" b="3781"/>
          <a:stretch/>
        </p:blipFill>
        <p:spPr bwMode="auto">
          <a:xfrm>
            <a:off x="-138545" y="3808863"/>
            <a:ext cx="5003153" cy="32846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p:nvPr/>
        </p:nvSpPr>
        <p:spPr>
          <a:xfrm>
            <a:off x="7171531" y="1546578"/>
            <a:ext cx="1758815" cy="584775"/>
          </a:xfrm>
          <a:prstGeom prst="rect">
            <a:avLst/>
          </a:prstGeom>
        </p:spPr>
        <p:txBody>
          <a:bodyPr wrap="none">
            <a:spAutoFit/>
          </a:bodyPr>
          <a:lstStyle/>
          <a:p>
            <a:pPr defTabSz="457200"/>
            <a:r>
              <a:rPr lang="vi-VN" sz="3200" dirty="0">
                <a:solidFill>
                  <a:srgbClr val="0000FF"/>
                </a:solidFill>
                <a:latin typeface="Times New Roman" pitchFamily="18" charset="0"/>
                <a:cs typeface="Times New Roman" pitchFamily="18" charset="0"/>
              </a:rPr>
              <a:t>xoà cành </a:t>
            </a:r>
            <a:endParaRPr lang="en-US" sz="3200" dirty="0">
              <a:solidFill>
                <a:srgbClr val="0000FF"/>
              </a:solidFill>
              <a:latin typeface="Calibri" panose="020F0502020204030204"/>
            </a:endParaRPr>
          </a:p>
        </p:txBody>
      </p:sp>
      <p:sp>
        <p:nvSpPr>
          <p:cNvPr id="5" name="Rectangle 4"/>
          <p:cNvSpPr/>
          <p:nvPr/>
        </p:nvSpPr>
        <p:spPr>
          <a:xfrm>
            <a:off x="2485368" y="2029245"/>
            <a:ext cx="1085554" cy="584775"/>
          </a:xfrm>
          <a:prstGeom prst="rect">
            <a:avLst/>
          </a:prstGeom>
        </p:spPr>
        <p:txBody>
          <a:bodyPr wrap="none">
            <a:spAutoFit/>
          </a:bodyPr>
          <a:lstStyle/>
          <a:p>
            <a:pPr defTabSz="457200"/>
            <a:r>
              <a:rPr lang="vi-VN" sz="3200" dirty="0">
                <a:solidFill>
                  <a:srgbClr val="0000FF"/>
                </a:solidFill>
                <a:latin typeface="Times New Roman" pitchFamily="18" charset="0"/>
                <a:cs typeface="Times New Roman" pitchFamily="18" charset="0"/>
              </a:rPr>
              <a:t>vỗ về</a:t>
            </a:r>
            <a:endParaRPr lang="en-US" sz="3200" dirty="0">
              <a:solidFill>
                <a:srgbClr val="0000FF"/>
              </a:solidFill>
              <a:latin typeface="Calibri" panose="020F0502020204030204"/>
            </a:endParaRPr>
          </a:p>
        </p:txBody>
      </p:sp>
      <p:sp>
        <p:nvSpPr>
          <p:cNvPr id="6" name="Rectangle 5"/>
          <p:cNvSpPr/>
          <p:nvPr/>
        </p:nvSpPr>
        <p:spPr>
          <a:xfrm>
            <a:off x="9058361" y="1053022"/>
            <a:ext cx="1393330" cy="584775"/>
          </a:xfrm>
          <a:prstGeom prst="rect">
            <a:avLst/>
          </a:prstGeom>
        </p:spPr>
        <p:txBody>
          <a:bodyPr wrap="none">
            <a:spAutoFit/>
          </a:bodyPr>
          <a:lstStyle/>
          <a:p>
            <a:pPr defTabSz="457200"/>
            <a:r>
              <a:rPr lang="vi-VN" sz="3200" dirty="0">
                <a:solidFill>
                  <a:srgbClr val="0000FF"/>
                </a:solidFill>
                <a:latin typeface="Times New Roman" pitchFamily="18" charset="0"/>
                <a:cs typeface="Times New Roman" pitchFamily="18" charset="0"/>
              </a:rPr>
              <a:t>đỏ hoe </a:t>
            </a:r>
            <a:endParaRPr lang="en-US" sz="3200" dirty="0">
              <a:solidFill>
                <a:srgbClr val="0000FF"/>
              </a:solidFill>
              <a:latin typeface="Calibri" panose="020F0502020204030204"/>
            </a:endParaRPr>
          </a:p>
        </p:txBody>
      </p:sp>
    </p:spTree>
    <p:extLst>
      <p:ext uri="{BB962C8B-B14F-4D97-AF65-F5344CB8AC3E}">
        <p14:creationId xmlns:p14="http://schemas.microsoft.com/office/powerpoint/2010/main" val="72958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910</TotalTime>
  <Words>1377</Words>
  <Application>Microsoft Office PowerPoint</Application>
  <PresentationFormat>Custom</PresentationFormat>
  <Paragraphs>87</Paragraphs>
  <Slides>20</Slides>
  <Notes>6</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20</vt:i4>
      </vt:variant>
    </vt:vector>
  </HeadingPairs>
  <TitlesOfParts>
    <vt:vector size="33" baseType="lpstr">
      <vt:lpstr>Arial</vt:lpstr>
      <vt:lpstr>Calibri</vt:lpstr>
      <vt:lpstr>Calibri Light</vt:lpstr>
      <vt:lpstr>Times New Roman</vt:lpstr>
      <vt:lpstr>等线</vt:lpstr>
      <vt:lpstr>LNTH-LuoLuoNotangYuanTi 1</vt:lpstr>
      <vt:lpstr>Office Theme</vt:lpstr>
      <vt:lpstr>Office 主题</vt:lpstr>
      <vt:lpstr>1_Office 主题</vt:lpstr>
      <vt:lpstr>2_Office 主题</vt:lpstr>
      <vt:lpstr>4_Office 主题</vt:lpstr>
      <vt:lpstr>5_Office 主题</vt:lpstr>
      <vt:lpstr>7_Office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Vì sao cậu bé bỏ nhà ra đi? 2. Khi quay về nhà, không thấy mẹ, cậu bé làm gì? 3. Khi cậu bé ôm cây xanh mà khóc, điều kỳ lạ gì đã xảy ra? 4. Những hình ảnh nào của cây vú sữa gợi cho cậu bé nhớ đến mẹ?</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Thanh Nguyệt Nguyễn</dc:creator>
  <cp:lastModifiedBy>ADMIN</cp:lastModifiedBy>
  <cp:revision>60</cp:revision>
  <dcterms:created xsi:type="dcterms:W3CDTF">2022-05-30T09:15:02Z</dcterms:created>
  <dcterms:modified xsi:type="dcterms:W3CDTF">2025-12-22T15:04:49Z</dcterms:modified>
</cp:coreProperties>
</file>