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ppt/notesSlides/notesSlide1.xml" ContentType="application/vnd.openxmlformats-officedocument.presentationml.notesSlide+xml"/>
  <Override PartName="/ppt/media/audio3.wav" ContentType="audio/wav"/>
  <Override PartName="/ppt/notesSlides/notesSlide2.xml" ContentType="application/vnd.openxmlformats-officedocument.presentationml.notesSlide+xml"/>
  <Override PartName="/ppt/media/audio5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466" r:id="rId2"/>
    <p:sldId id="467" r:id="rId3"/>
    <p:sldId id="288" r:id="rId4"/>
    <p:sldId id="469" r:id="rId5"/>
    <p:sldId id="441" r:id="rId6"/>
    <p:sldId id="442" r:id="rId7"/>
    <p:sldId id="443" r:id="rId8"/>
    <p:sldId id="444" r:id="rId9"/>
    <p:sldId id="445" r:id="rId10"/>
    <p:sldId id="446" r:id="rId11"/>
    <p:sldId id="447" r:id="rId12"/>
    <p:sldId id="448" r:id="rId13"/>
    <p:sldId id="449" r:id="rId14"/>
    <p:sldId id="450" r:id="rId15"/>
    <p:sldId id="451" r:id="rId16"/>
    <p:sldId id="452" r:id="rId17"/>
    <p:sldId id="453" r:id="rId18"/>
    <p:sldId id="454" r:id="rId19"/>
    <p:sldId id="458" r:id="rId20"/>
    <p:sldId id="470" r:id="rId21"/>
    <p:sldId id="457" r:id="rId22"/>
  </p:sldIdLst>
  <p:sldSz cx="9144000" cy="5143500" type="screen16x9"/>
  <p:notesSz cx="9144000" cy="6858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Tahoma" panose="020B0604030504040204" pitchFamily="34" charset="0"/>
      <p:regular r:id="rId28"/>
      <p:bold r:id="rId29"/>
    </p:embeddedFont>
    <p:embeddedFont>
      <p:font typeface="Berlin Sans FB Demi" panose="020E0802020502020306" pitchFamily="34" charset="0"/>
      <p:bold r:id="rId30"/>
    </p:embeddedFont>
    <p:embeddedFont>
      <p:font typeface="Cooper Black" panose="0208090404030B020404" pitchFamily="18" charset="0"/>
      <p:regular r:id="rId31"/>
    </p:embeddedFont>
    <p:embeddedFont>
      <p:font typeface="Century Gothic" panose="020B050202020202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79B"/>
    <a:srgbClr val="FFE38B"/>
    <a:srgbClr val="FFEFD7"/>
    <a:srgbClr val="FFD9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00" autoAdjust="0"/>
    <p:restoredTop sz="94660"/>
  </p:normalViewPr>
  <p:slideViewPr>
    <p:cSldViewPr>
      <p:cViewPr varScale="1">
        <p:scale>
          <a:sx n="86" d="100"/>
          <a:sy n="86" d="100"/>
        </p:scale>
        <p:origin x="260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EEDB2-A2FD-4E9D-8D19-D36B27438FF5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AB2AB0-4E62-4062-AD71-B5DE7C8A9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619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76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660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AB2AB0-4E62-4062-AD71-B5DE7C8A9D9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996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872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468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15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010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729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136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273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6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" t="996" r="625" b="99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73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368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06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5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image" Target="../media/image16.png"/><Relationship Id="rId4" Type="http://schemas.openxmlformats.org/officeDocument/2006/relationships/audio" Target="../media/audio4.wav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5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audio" Target="../media/audio4.wav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5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audio" Target="../media/audio4.wav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4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audio" Target="../media/audio5.wav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audio" Target="../media/media1.wav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audio" Target="../media/audio2.wav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0.png"/><Relationship Id="rId7" Type="http://schemas.openxmlformats.org/officeDocument/2006/relationships/image" Target="../media/image12.png"/><Relationship Id="rId12" Type="http://schemas.microsoft.com/office/2007/relationships/hdphoto" Target="../media/hdphoto4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34.png"/><Relationship Id="rId5" Type="http://schemas.openxmlformats.org/officeDocument/2006/relationships/image" Target="../media/image32.png"/><Relationship Id="rId10" Type="http://schemas.microsoft.com/office/2007/relationships/hdphoto" Target="../media/hdphoto3.wdp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4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audio" Target="../media/audio5.wav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5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image" Target="../media/image13.png"/><Relationship Id="rId4" Type="http://schemas.openxmlformats.org/officeDocument/2006/relationships/audio" Target="../media/audio4.wav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4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audio" Target="../media/audio5.wav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4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image" Target="../media/image15.png"/><Relationship Id="rId4" Type="http://schemas.openxmlformats.org/officeDocument/2006/relationships/audio" Target="../media/audio5.wav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837" y="514350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0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29497" y="-16591"/>
            <a:ext cx="9202994" cy="5176684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919" y="3529276"/>
            <a:ext cx="961809" cy="891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368992" y="3529276"/>
            <a:ext cx="2400300" cy="114324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A. </a:t>
            </a:r>
            <a:r>
              <a:rPr lang="en-US" sz="27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I</a:t>
            </a:r>
            <a:r>
              <a:rPr lang="en-US" sz="27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sz="27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play </a:t>
            </a:r>
            <a:r>
              <a:rPr lang="en-US" sz="27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basketball </a:t>
            </a:r>
          </a:p>
        </p:txBody>
      </p:sp>
      <p:sp>
        <p:nvSpPr>
          <p:cNvPr id="12" name="CMsPham"/>
          <p:cNvSpPr/>
          <p:nvPr/>
        </p:nvSpPr>
        <p:spPr>
          <a:xfrm>
            <a:off x="5147651" y="3524039"/>
            <a:ext cx="2400300" cy="114324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B. </a:t>
            </a:r>
            <a:r>
              <a:rPr lang="en-US" sz="27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I</a:t>
            </a:r>
            <a:r>
              <a:rPr lang="en-US" sz="27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sz="27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chat </a:t>
            </a:r>
            <a:r>
              <a:rPr lang="en-US" sz="27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with my friend</a:t>
            </a:r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  <a:r>
              <a:rPr lang="en-US" sz="27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71" y="2777385"/>
            <a:ext cx="908029" cy="1993234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606" y="3441788"/>
            <a:ext cx="1648083" cy="1350586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6115050" y="5414963"/>
            <a:ext cx="966924" cy="5286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4841" y="2678198"/>
            <a:ext cx="1129382" cy="76359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851569" y="708053"/>
            <a:ext cx="522450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at break time?</a:t>
            </a:r>
          </a:p>
          <a:p>
            <a:pPr algn="ctr"/>
            <a:r>
              <a:rPr lang="en-US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__________________.</a:t>
            </a:r>
          </a:p>
        </p:txBody>
      </p:sp>
      <p:pic>
        <p:nvPicPr>
          <p:cNvPr id="13" name="H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785" y="1718095"/>
            <a:ext cx="2297615" cy="170731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35424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0" y="0"/>
            <a:ext cx="9202994" cy="5176684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919" y="3529276"/>
            <a:ext cx="961809" cy="891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368992" y="3529276"/>
            <a:ext cx="2596553" cy="114324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7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  <a:endParaRPr lang="en-US" sz="27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4962103" y="3524039"/>
            <a:ext cx="2585849" cy="114324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endParaRPr lang="en-US" sz="27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71" y="2777385"/>
            <a:ext cx="908029" cy="1993234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974" y="3434750"/>
            <a:ext cx="1648083" cy="1350586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6115050" y="5414963"/>
            <a:ext cx="966924" cy="5286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5038" y="2700065"/>
            <a:ext cx="1129382" cy="76359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69189" y="643053"/>
            <a:ext cx="522450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at break time?</a:t>
            </a:r>
          </a:p>
          <a:p>
            <a:pPr algn="ctr"/>
            <a:r>
              <a:rPr lang="en-US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 word puzzles.</a:t>
            </a:r>
            <a:endParaRPr lang="en-US" sz="27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H">
            <a:extLst>
              <a:ext uri="{FF2B5EF4-FFF2-40B4-BE49-F238E27FC236}">
                <a16:creationId xmlns:a16="http://schemas.microsoft.com/office/drawing/2014/main" id="{F334B3D7-774B-4381-8789-A243F31316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104" y="1642503"/>
            <a:ext cx="2351793" cy="174757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44874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29497" y="-16591"/>
            <a:ext cx="9202994" cy="5176684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919" y="3529276"/>
            <a:ext cx="961809" cy="891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368992" y="3529276"/>
            <a:ext cx="2400300" cy="114324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7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</a:t>
            </a:r>
            <a:endParaRPr lang="en-US" sz="27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5147651" y="3524039"/>
            <a:ext cx="2400300" cy="114324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  <a:endParaRPr lang="en-US" sz="27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71" y="2777385"/>
            <a:ext cx="908029" cy="1993234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974" y="3434750"/>
            <a:ext cx="1648083" cy="1350586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6115050" y="5414963"/>
            <a:ext cx="966924" cy="5286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76634" y="2603612"/>
            <a:ext cx="1129382" cy="76359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915169" y="585262"/>
            <a:ext cx="522450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at break time?</a:t>
            </a:r>
          </a:p>
          <a:p>
            <a:pPr algn="ctr"/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________ table tennis.</a:t>
            </a:r>
          </a:p>
        </p:txBody>
      </p:sp>
      <p:pic>
        <p:nvPicPr>
          <p:cNvPr id="15" name="H">
            <a:extLst>
              <a:ext uri="{FF2B5EF4-FFF2-40B4-BE49-F238E27FC236}">
                <a16:creationId xmlns:a16="http://schemas.microsoft.com/office/drawing/2014/main" id="{BF5BC89A-1168-499D-A6C3-018E331F05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21" y="1672462"/>
            <a:ext cx="2362159" cy="169474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020484127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29497" y="-16591"/>
            <a:ext cx="9202994" cy="5176684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919" y="3529276"/>
            <a:ext cx="961809" cy="891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368990" y="3529276"/>
            <a:ext cx="2596555" cy="114324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 time</a:t>
            </a:r>
          </a:p>
        </p:txBody>
      </p:sp>
      <p:sp>
        <p:nvSpPr>
          <p:cNvPr id="12" name="CMsPham"/>
          <p:cNvSpPr/>
          <p:nvPr/>
        </p:nvSpPr>
        <p:spPr>
          <a:xfrm>
            <a:off x="5147651" y="3524039"/>
            <a:ext cx="2567599" cy="114324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footbal</a:t>
            </a:r>
            <a:endParaRPr lang="en-US" sz="27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71" y="2777385"/>
            <a:ext cx="908029" cy="199323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6572" y="2657112"/>
            <a:ext cx="1129382" cy="76359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1869693" y="5414106"/>
            <a:ext cx="886925" cy="995756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" name="Rectangle 12"/>
          <p:cNvSpPr/>
          <p:nvPr/>
        </p:nvSpPr>
        <p:spPr>
          <a:xfrm>
            <a:off x="1990497" y="1411278"/>
            <a:ext cx="474360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at  </a:t>
            </a:r>
            <a:r>
              <a:rPr lang="en-US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______?</a:t>
            </a:r>
          </a:p>
          <a:p>
            <a:pPr algn="ctr"/>
            <a:r>
              <a:rPr lang="en-US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chat with my friends.</a:t>
            </a:r>
            <a:endParaRPr lang="en-US" sz="27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ttl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263" y="3436361"/>
            <a:ext cx="1648083" cy="135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28469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6353" t="6099" r="6213" b="-999"/>
          <a:stretch/>
        </p:blipFill>
        <p:spPr>
          <a:xfrm>
            <a:off x="-29497" y="-16591"/>
            <a:ext cx="9202994" cy="51766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793" y="2392166"/>
            <a:ext cx="1648083" cy="13505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026" y="1749518"/>
            <a:ext cx="908029" cy="1993234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325" y="461004"/>
            <a:ext cx="2149754" cy="1993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9846" y="3644671"/>
            <a:ext cx="1101947" cy="74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44420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812" y="1808933"/>
            <a:ext cx="1733568" cy="1512358"/>
          </a:xfrm>
          <a:prstGeom prst="roundRect">
            <a:avLst/>
          </a:prstGeom>
          <a:ln w="19050">
            <a:noFill/>
            <a:prstDash val="sysDash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34" y="1808933"/>
            <a:ext cx="1733568" cy="1512358"/>
          </a:xfrm>
          <a:prstGeom prst="roundRect">
            <a:avLst/>
          </a:prstGeom>
          <a:ln w="19050">
            <a:noFill/>
            <a:prstDash val="sysDash"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581" y="1808933"/>
            <a:ext cx="1733568" cy="1512358"/>
          </a:xfrm>
          <a:prstGeom prst="roundRect">
            <a:avLst/>
          </a:prstGeom>
          <a:ln w="19050">
            <a:noFill/>
            <a:prstDash val="sysDash"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891" y="1808933"/>
            <a:ext cx="1733568" cy="1512358"/>
          </a:xfrm>
          <a:prstGeom prst="roundRect">
            <a:avLst/>
          </a:prstGeom>
          <a:ln w="19050">
            <a:noFill/>
            <a:prstDash val="sysDash"/>
          </a:ln>
        </p:spPr>
      </p:pic>
      <p:sp>
        <p:nvSpPr>
          <p:cNvPr id="6" name="2"/>
          <p:cNvSpPr txBox="1">
            <a:spLocks/>
          </p:cNvSpPr>
          <p:nvPr/>
        </p:nvSpPr>
        <p:spPr>
          <a:xfrm>
            <a:off x="828740" y="494672"/>
            <a:ext cx="4275052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4. Listen and number. </a:t>
            </a:r>
          </a:p>
        </p:txBody>
      </p:sp>
      <p:sp>
        <p:nvSpPr>
          <p:cNvPr id="7" name="square 1"/>
          <p:cNvSpPr/>
          <p:nvPr/>
        </p:nvSpPr>
        <p:spPr>
          <a:xfrm>
            <a:off x="4043466" y="2925730"/>
            <a:ext cx="468695" cy="43284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8" name="square 1"/>
          <p:cNvSpPr/>
          <p:nvPr/>
        </p:nvSpPr>
        <p:spPr>
          <a:xfrm>
            <a:off x="6131673" y="2898840"/>
            <a:ext cx="468695" cy="43284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9" name="square 1"/>
          <p:cNvSpPr/>
          <p:nvPr/>
        </p:nvSpPr>
        <p:spPr>
          <a:xfrm>
            <a:off x="8267239" y="2898840"/>
            <a:ext cx="468695" cy="43284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10" name="square 1"/>
          <p:cNvSpPr/>
          <p:nvPr/>
        </p:nvSpPr>
        <p:spPr>
          <a:xfrm>
            <a:off x="1932460" y="2876956"/>
            <a:ext cx="468695" cy="43284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11" name="3">
            <a:extLst>
              <a:ext uri="{FF2B5EF4-FFF2-40B4-BE49-F238E27FC236}">
                <a16:creationId xmlns:a16="http://schemas.microsoft.com/office/drawing/2014/main" id="{17B18151-AF40-405C-9017-23421AB772AC}"/>
              </a:ext>
            </a:extLst>
          </p:cNvPr>
          <p:cNvSpPr txBox="1">
            <a:spLocks/>
          </p:cNvSpPr>
          <p:nvPr/>
        </p:nvSpPr>
        <p:spPr>
          <a:xfrm>
            <a:off x="6127233" y="2978213"/>
            <a:ext cx="496831" cy="327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2">
            <a:extLst>
              <a:ext uri="{FF2B5EF4-FFF2-40B4-BE49-F238E27FC236}">
                <a16:creationId xmlns:a16="http://schemas.microsoft.com/office/drawing/2014/main" id="{8A9B7B12-D1CF-4EA9-A85D-625823F7392D}"/>
              </a:ext>
            </a:extLst>
          </p:cNvPr>
          <p:cNvSpPr txBox="1">
            <a:spLocks/>
          </p:cNvSpPr>
          <p:nvPr/>
        </p:nvSpPr>
        <p:spPr>
          <a:xfrm rot="10800000" flipV="1">
            <a:off x="1930155" y="2897298"/>
            <a:ext cx="496831" cy="422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1">
            <a:extLst>
              <a:ext uri="{FF2B5EF4-FFF2-40B4-BE49-F238E27FC236}">
                <a16:creationId xmlns:a16="http://schemas.microsoft.com/office/drawing/2014/main" id="{BF16A060-F78D-4DA5-9BDE-ACED597764DC}"/>
              </a:ext>
            </a:extLst>
          </p:cNvPr>
          <p:cNvSpPr txBox="1">
            <a:spLocks/>
          </p:cNvSpPr>
          <p:nvPr/>
        </p:nvSpPr>
        <p:spPr>
          <a:xfrm>
            <a:off x="4028694" y="3033564"/>
            <a:ext cx="496831" cy="327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1">
            <a:extLst>
              <a:ext uri="{FF2B5EF4-FFF2-40B4-BE49-F238E27FC236}">
                <a16:creationId xmlns:a16="http://schemas.microsoft.com/office/drawing/2014/main" id="{0B83F5DB-24AC-41EC-86C2-3039E02BA86B}"/>
              </a:ext>
            </a:extLst>
          </p:cNvPr>
          <p:cNvSpPr txBox="1">
            <a:spLocks/>
          </p:cNvSpPr>
          <p:nvPr/>
        </p:nvSpPr>
        <p:spPr>
          <a:xfrm>
            <a:off x="8253171" y="2991464"/>
            <a:ext cx="496831" cy="327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Decagon 14"/>
          <p:cNvSpPr/>
          <p:nvPr/>
        </p:nvSpPr>
        <p:spPr>
          <a:xfrm>
            <a:off x="485840" y="1817097"/>
            <a:ext cx="342900" cy="308903"/>
          </a:xfrm>
          <a:prstGeom prst="decag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21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Decagon 15"/>
          <p:cNvSpPr/>
          <p:nvPr/>
        </p:nvSpPr>
        <p:spPr>
          <a:xfrm>
            <a:off x="2691581" y="1808932"/>
            <a:ext cx="342900" cy="308903"/>
          </a:xfrm>
          <a:prstGeom prst="decag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21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Decagon 16"/>
          <p:cNvSpPr/>
          <p:nvPr/>
        </p:nvSpPr>
        <p:spPr>
          <a:xfrm>
            <a:off x="4760891" y="1808932"/>
            <a:ext cx="342900" cy="308903"/>
          </a:xfrm>
          <a:prstGeom prst="decag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21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Decagon 17"/>
          <p:cNvSpPr/>
          <p:nvPr/>
        </p:nvSpPr>
        <p:spPr>
          <a:xfrm>
            <a:off x="6943790" y="1808932"/>
            <a:ext cx="342900" cy="308903"/>
          </a:xfrm>
          <a:prstGeom prst="decag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21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Track 1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727" end="12356.5804"/>
                </p14:media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583" y="4171950"/>
            <a:ext cx="568208" cy="571500"/>
          </a:xfrm>
          <a:prstGeom prst="rect">
            <a:avLst/>
          </a:prstGeom>
        </p:spPr>
      </p:pic>
      <p:pic>
        <p:nvPicPr>
          <p:cNvPr id="20" name="Track 10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907" y="545918"/>
            <a:ext cx="453768" cy="363764"/>
          </a:xfrm>
          <a:prstGeom prst="rect">
            <a:avLst/>
          </a:prstGeom>
        </p:spPr>
      </p:pic>
      <p:pic>
        <p:nvPicPr>
          <p:cNvPr id="21" name="Track 1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915" end="2330.5804"/>
                </p14:media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215" y="4171950"/>
            <a:ext cx="627062" cy="571500"/>
          </a:xfrm>
          <a:prstGeom prst="rect">
            <a:avLst/>
          </a:prstGeom>
        </p:spPr>
      </p:pic>
      <p:pic>
        <p:nvPicPr>
          <p:cNvPr id="22" name="Track 1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388" end="23167.5804"/>
                </p14:media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419" y="4171950"/>
            <a:ext cx="454037" cy="571500"/>
          </a:xfrm>
          <a:prstGeom prst="rect">
            <a:avLst/>
          </a:prstGeom>
        </p:spPr>
      </p:pic>
      <p:pic>
        <p:nvPicPr>
          <p:cNvPr id="23" name="Track 1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30" end="34343.5804"/>
                </p14:media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47" y="4165489"/>
            <a:ext cx="522934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0445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" y="847010"/>
            <a:ext cx="6337024" cy="4035426"/>
          </a:xfrm>
          <a:prstGeom prst="rect">
            <a:avLst/>
          </a:prstGeom>
        </p:spPr>
      </p:pic>
      <p:sp>
        <p:nvSpPr>
          <p:cNvPr id="3" name="H"/>
          <p:cNvSpPr txBox="1">
            <a:spLocks/>
          </p:cNvSpPr>
          <p:nvPr/>
        </p:nvSpPr>
        <p:spPr>
          <a:xfrm>
            <a:off x="1129962" y="380753"/>
            <a:ext cx="3783998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5. Read and match.</a:t>
            </a:r>
          </a:p>
        </p:txBody>
      </p:sp>
      <p:cxnSp>
        <p:nvCxnSpPr>
          <p:cNvPr id="4" name="H"/>
          <p:cNvCxnSpPr/>
          <p:nvPr/>
        </p:nvCxnSpPr>
        <p:spPr>
          <a:xfrm>
            <a:off x="4904843" y="1485900"/>
            <a:ext cx="1408117" cy="9144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H"/>
          <p:cNvCxnSpPr/>
          <p:nvPr/>
        </p:nvCxnSpPr>
        <p:spPr>
          <a:xfrm>
            <a:off x="4904843" y="2343150"/>
            <a:ext cx="1417416" cy="10287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H"/>
          <p:cNvCxnSpPr/>
          <p:nvPr/>
        </p:nvCxnSpPr>
        <p:spPr>
          <a:xfrm flipV="1">
            <a:off x="4904843" y="1485900"/>
            <a:ext cx="1417416" cy="251460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H"/>
          <p:cNvSpPr/>
          <p:nvPr/>
        </p:nvSpPr>
        <p:spPr>
          <a:xfrm>
            <a:off x="2627998" y="4445738"/>
            <a:ext cx="787926" cy="3018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4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</a:t>
            </a:r>
            <a:endParaRPr lang="en-US" sz="24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H"/>
          <p:cNvSpPr/>
          <p:nvPr/>
        </p:nvSpPr>
        <p:spPr>
          <a:xfrm>
            <a:off x="3564841" y="4455909"/>
            <a:ext cx="787926" cy="3018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2 - c</a:t>
            </a:r>
          </a:p>
        </p:txBody>
      </p:sp>
      <p:sp>
        <p:nvSpPr>
          <p:cNvPr id="9" name="H"/>
          <p:cNvSpPr/>
          <p:nvPr/>
        </p:nvSpPr>
        <p:spPr>
          <a:xfrm>
            <a:off x="4501683" y="4464647"/>
            <a:ext cx="832317" cy="3018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4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</a:t>
            </a:r>
            <a:endParaRPr lang="en-US" sz="24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H"/>
          <p:cNvCxnSpPr/>
          <p:nvPr/>
        </p:nvCxnSpPr>
        <p:spPr>
          <a:xfrm>
            <a:off x="4904843" y="3200400"/>
            <a:ext cx="1417416" cy="1143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"/>
          <p:cNvSpPr/>
          <p:nvPr/>
        </p:nvSpPr>
        <p:spPr>
          <a:xfrm>
            <a:off x="5452253" y="4455908"/>
            <a:ext cx="860707" cy="3018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4 - a</a:t>
            </a:r>
          </a:p>
        </p:txBody>
      </p:sp>
    </p:spTree>
    <p:extLst>
      <p:ext uri="{BB962C8B-B14F-4D97-AF65-F5344CB8AC3E}">
        <p14:creationId xmlns:p14="http://schemas.microsoft.com/office/powerpoint/2010/main" val="61210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000125" y="288891"/>
            <a:ext cx="2502774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play.</a:t>
            </a:r>
          </a:p>
        </p:txBody>
      </p:sp>
      <p:sp>
        <p:nvSpPr>
          <p:cNvPr id="3" name="H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3313290" y="795141"/>
            <a:ext cx="2841527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700" b="1" dirty="0">
                <a:solidFill>
                  <a:schemeClr val="accent6"/>
                </a:solidFill>
                <a:latin typeface="Cooper Black" panose="0208090404030B020404" pitchFamily="18" charset="0"/>
                <a:cs typeface="Arial" panose="020B0604020202020204" pitchFamily="34" charset="0"/>
              </a:rPr>
              <a:t>Miming game</a:t>
            </a:r>
          </a:p>
        </p:txBody>
      </p:sp>
      <p:sp>
        <p:nvSpPr>
          <p:cNvPr id="4" name="H"/>
          <p:cNvSpPr/>
          <p:nvPr/>
        </p:nvSpPr>
        <p:spPr>
          <a:xfrm>
            <a:off x="4572001" y="2571750"/>
            <a:ext cx="324107" cy="3610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5" name="H"/>
          <p:cNvSpPr/>
          <p:nvPr/>
        </p:nvSpPr>
        <p:spPr>
          <a:xfrm>
            <a:off x="7315201" y="4410475"/>
            <a:ext cx="324107" cy="3610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pic>
        <p:nvPicPr>
          <p:cNvPr id="6" name="BH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97BB212-2E3F-49ED-8786-BEFD845596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60"/>
          <a:stretch/>
        </p:blipFill>
        <p:spPr>
          <a:xfrm>
            <a:off x="971551" y="2171700"/>
            <a:ext cx="7006193" cy="2824088"/>
          </a:xfrm>
          <a:prstGeom prst="rect">
            <a:avLst/>
          </a:prstGeom>
        </p:spPr>
      </p:pic>
      <p:sp>
        <p:nvSpPr>
          <p:cNvPr id="7" name="H"/>
          <p:cNvSpPr/>
          <p:nvPr/>
        </p:nvSpPr>
        <p:spPr>
          <a:xfrm>
            <a:off x="4572000" y="1365277"/>
            <a:ext cx="2123947" cy="520979"/>
          </a:xfrm>
          <a:prstGeom prst="wedgeRoundRectCallout">
            <a:avLst>
              <a:gd name="adj1" fmla="val -15451"/>
              <a:gd name="adj2" fmla="val 124185"/>
              <a:gd name="adj3" fmla="val 16667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football</a:t>
            </a:r>
            <a:endParaRPr lang="vi-VN" sz="27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7949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"/>
          <p:cNvSpPr/>
          <p:nvPr/>
        </p:nvSpPr>
        <p:spPr>
          <a:xfrm>
            <a:off x="3063240" y="800100"/>
            <a:ext cx="5372100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7200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</a:p>
        </p:txBody>
      </p:sp>
      <p:pic>
        <p:nvPicPr>
          <p:cNvPr id="3" name="H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1993456"/>
            <a:ext cx="4021782" cy="277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9980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H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2285710" y="1966749"/>
            <a:ext cx="2405496" cy="4512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H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3600452" y="1966749"/>
            <a:ext cx="1090754" cy="9025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H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4691206" y="1966749"/>
            <a:ext cx="869024" cy="9025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H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4691206" y="1966749"/>
            <a:ext cx="2420920" cy="4512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H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" y="972338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43" name="H"/>
          <p:cNvSpPr txBox="1"/>
          <p:nvPr/>
        </p:nvSpPr>
        <p:spPr>
          <a:xfrm>
            <a:off x="326292" y="3714851"/>
            <a:ext cx="2282997" cy="415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2100" dirty="0">
                <a:solidFill>
                  <a:schemeClr val="tx1"/>
                </a:solidFill>
              </a:rPr>
              <a:t>do </a:t>
            </a:r>
            <a:r>
              <a:rPr lang="vi-VN" sz="2100" dirty="0" err="1">
                <a:solidFill>
                  <a:schemeClr val="tx1"/>
                </a:solidFill>
              </a:rPr>
              <a:t>word</a:t>
            </a:r>
            <a:r>
              <a:rPr lang="vi-VN" sz="2100" dirty="0">
                <a:solidFill>
                  <a:schemeClr val="tx1"/>
                </a:solidFill>
              </a:rPr>
              <a:t> </a:t>
            </a:r>
            <a:r>
              <a:rPr lang="vi-VN" sz="2100" dirty="0" err="1">
                <a:solidFill>
                  <a:schemeClr val="tx1"/>
                </a:solidFill>
              </a:rPr>
              <a:t>puzzles</a:t>
            </a:r>
            <a:endParaRPr lang="en-US" sz="2100" dirty="0">
              <a:solidFill>
                <a:schemeClr val="tx1"/>
              </a:solidFill>
            </a:endParaRPr>
          </a:p>
        </p:txBody>
      </p:sp>
      <p:sp>
        <p:nvSpPr>
          <p:cNvPr id="46" name="H"/>
          <p:cNvSpPr txBox="1"/>
          <p:nvPr/>
        </p:nvSpPr>
        <p:spPr>
          <a:xfrm>
            <a:off x="4722634" y="4165489"/>
            <a:ext cx="1773242" cy="415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2100" dirty="0" err="1">
                <a:solidFill>
                  <a:schemeClr val="tx1"/>
                </a:solidFill>
              </a:rPr>
              <a:t>play</a:t>
            </a:r>
            <a:r>
              <a:rPr lang="vi-VN" sz="2100" dirty="0">
                <a:solidFill>
                  <a:schemeClr val="tx1"/>
                </a:solidFill>
              </a:rPr>
              <a:t> </a:t>
            </a:r>
            <a:r>
              <a:rPr lang="vi-VN" sz="2100" dirty="0" err="1">
                <a:solidFill>
                  <a:schemeClr val="tx1"/>
                </a:solidFill>
              </a:rPr>
              <a:t>football</a:t>
            </a:r>
            <a:endParaRPr lang="en-US" sz="2100" dirty="0">
              <a:solidFill>
                <a:schemeClr val="tx1"/>
              </a:solidFill>
            </a:endParaRPr>
          </a:p>
        </p:txBody>
      </p:sp>
      <p:sp>
        <p:nvSpPr>
          <p:cNvPr id="47" name="H"/>
          <p:cNvSpPr txBox="1"/>
          <p:nvPr/>
        </p:nvSpPr>
        <p:spPr>
          <a:xfrm>
            <a:off x="2821122" y="4165488"/>
            <a:ext cx="1588023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2100" dirty="0" err="1">
                <a:solidFill>
                  <a:schemeClr val="tx1"/>
                </a:solidFill>
              </a:rPr>
              <a:t>chat</a:t>
            </a:r>
            <a:r>
              <a:rPr lang="vi-VN" sz="2100" dirty="0">
                <a:solidFill>
                  <a:schemeClr val="tx1"/>
                </a:solidFill>
              </a:rPr>
              <a:t> </a:t>
            </a:r>
            <a:r>
              <a:rPr lang="vi-VN" sz="2100" dirty="0" err="1">
                <a:solidFill>
                  <a:schemeClr val="tx1"/>
                </a:solidFill>
              </a:rPr>
              <a:t>with</a:t>
            </a:r>
            <a:r>
              <a:rPr lang="vi-VN" sz="2100" dirty="0">
                <a:solidFill>
                  <a:schemeClr val="tx1"/>
                </a:solidFill>
              </a:rPr>
              <a:t> </a:t>
            </a:r>
            <a:r>
              <a:rPr lang="vi-VN" sz="2100" dirty="0" err="1">
                <a:solidFill>
                  <a:schemeClr val="tx1"/>
                </a:solidFill>
              </a:rPr>
              <a:t>my</a:t>
            </a:r>
            <a:r>
              <a:rPr lang="vi-VN" sz="2100" dirty="0">
                <a:solidFill>
                  <a:schemeClr val="tx1"/>
                </a:solidFill>
              </a:rPr>
              <a:t> </a:t>
            </a:r>
            <a:r>
              <a:rPr lang="vi-VN" sz="2100" dirty="0" err="1">
                <a:solidFill>
                  <a:schemeClr val="tx1"/>
                </a:solidFill>
              </a:rPr>
              <a:t>friends</a:t>
            </a:r>
            <a:endParaRPr lang="en-US" sz="2100" dirty="0">
              <a:solidFill>
                <a:schemeClr val="tx1"/>
              </a:solidFill>
            </a:endParaRPr>
          </a:p>
        </p:txBody>
      </p:sp>
      <p:sp>
        <p:nvSpPr>
          <p:cNvPr id="48" name="H"/>
          <p:cNvSpPr txBox="1"/>
          <p:nvPr/>
        </p:nvSpPr>
        <p:spPr>
          <a:xfrm>
            <a:off x="6809365" y="3718836"/>
            <a:ext cx="1681872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2100" dirty="0" err="1">
                <a:solidFill>
                  <a:schemeClr val="tx1"/>
                </a:solidFill>
              </a:rPr>
              <a:t>play</a:t>
            </a:r>
            <a:r>
              <a:rPr lang="vi-VN" sz="2100" dirty="0">
                <a:solidFill>
                  <a:schemeClr val="tx1"/>
                </a:solidFill>
              </a:rPr>
              <a:t> </a:t>
            </a:r>
          </a:p>
          <a:p>
            <a:r>
              <a:rPr lang="vi-VN" sz="2100" dirty="0" err="1">
                <a:solidFill>
                  <a:schemeClr val="tx1"/>
                </a:solidFill>
              </a:rPr>
              <a:t>table</a:t>
            </a:r>
            <a:r>
              <a:rPr lang="vi-VN" sz="2100" dirty="0">
                <a:solidFill>
                  <a:schemeClr val="tx1"/>
                </a:solidFill>
              </a:rPr>
              <a:t> </a:t>
            </a:r>
            <a:r>
              <a:rPr lang="vi-VN" sz="2100" dirty="0" err="1">
                <a:solidFill>
                  <a:schemeClr val="tx1"/>
                </a:solidFill>
              </a:rPr>
              <a:t>tennis</a:t>
            </a:r>
            <a:endParaRPr lang="en-US" sz="2100" dirty="0">
              <a:solidFill>
                <a:schemeClr val="tx1"/>
              </a:solidFill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2285710" y="992288"/>
            <a:ext cx="4826416" cy="522343"/>
          </a:xfrm>
          <a:prstGeom prst="wedgeRoundRectCallout">
            <a:avLst>
              <a:gd name="adj1" fmla="val -58730"/>
              <a:gd name="adj2" fmla="val -12994"/>
              <a:gd name="adj3" fmla="val 16667"/>
            </a:avLst>
          </a:prstGeom>
          <a:solidFill>
            <a:srgbClr val="F9B6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do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you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do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at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break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time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H">
            <a:extLst>
              <a:ext uri="{FF2B5EF4-FFF2-40B4-BE49-F238E27FC236}">
                <a16:creationId xmlns:a16="http://schemas.microsoft.com/office/drawing/2014/main" id="{46700A46-B8CE-42B0-B160-B2B88E73610C}"/>
              </a:ext>
            </a:extLst>
          </p:cNvPr>
          <p:cNvSpPr txBox="1"/>
          <p:nvPr/>
        </p:nvSpPr>
        <p:spPr>
          <a:xfrm>
            <a:off x="3600451" y="1558126"/>
            <a:ext cx="2181509" cy="408623"/>
          </a:xfrm>
          <a:prstGeom prst="wedgeRoundRectCallout">
            <a:avLst>
              <a:gd name="adj1" fmla="val 67612"/>
              <a:gd name="adj2" fmla="val 26077"/>
              <a:gd name="adj3" fmla="val 16667"/>
            </a:avLst>
          </a:prstGeom>
          <a:solidFill>
            <a:srgbClr val="F9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_________.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BH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2138" y="1607570"/>
            <a:ext cx="445151" cy="429072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H">
            <a:extLst>
              <a:ext uri="{FF2B5EF4-FFF2-40B4-BE49-F238E27FC236}">
                <a16:creationId xmlns:a16="http://schemas.microsoft.com/office/drawing/2014/main" id="{FF661E98-2C90-4EFA-9FF4-577AD85E6C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998" y="2914650"/>
            <a:ext cx="1761386" cy="1262381"/>
          </a:xfrm>
          <a:prstGeom prst="roundRect">
            <a:avLst/>
          </a:prstGeom>
        </p:spPr>
      </p:pic>
      <p:pic>
        <p:nvPicPr>
          <p:cNvPr id="49" name="H">
            <a:extLst>
              <a:ext uri="{FF2B5EF4-FFF2-40B4-BE49-F238E27FC236}">
                <a16:creationId xmlns:a16="http://schemas.microsoft.com/office/drawing/2014/main" id="{BF5BC89A-1168-499D-A6C3-018E331F05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653" y="2489132"/>
            <a:ext cx="1761386" cy="1263714"/>
          </a:xfrm>
          <a:prstGeom prst="roundRect">
            <a:avLst/>
          </a:prstGeom>
        </p:spPr>
      </p:pic>
      <p:pic>
        <p:nvPicPr>
          <p:cNvPr id="50" name="H">
            <a:extLst>
              <a:ext uri="{FF2B5EF4-FFF2-40B4-BE49-F238E27FC236}">
                <a16:creationId xmlns:a16="http://schemas.microsoft.com/office/drawing/2014/main" id="{E3037AF4-CA00-4308-B9F8-948A41B94D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165" y="2946820"/>
            <a:ext cx="1761384" cy="1255331"/>
          </a:xfrm>
          <a:prstGeom prst="roundRect">
            <a:avLst/>
          </a:prstGeom>
        </p:spPr>
      </p:pic>
      <p:pic>
        <p:nvPicPr>
          <p:cNvPr id="51" name="H">
            <a:extLst>
              <a:ext uri="{FF2B5EF4-FFF2-40B4-BE49-F238E27FC236}">
                <a16:creationId xmlns:a16="http://schemas.microsoft.com/office/drawing/2014/main" id="{D4ECA997-0953-4B97-95F4-B1CE718887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15" y="2489133"/>
            <a:ext cx="1761384" cy="126238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1975061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6" grpId="0"/>
      <p:bldP spid="47" grpId="0"/>
      <p:bldP spid="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"/>
          <p:cNvSpPr txBox="1"/>
          <p:nvPr/>
        </p:nvSpPr>
        <p:spPr>
          <a:xfrm>
            <a:off x="228600" y="1419361"/>
            <a:ext cx="1676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Unit 10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1"/>
          <p:cNvSpPr txBox="1"/>
          <p:nvPr/>
        </p:nvSpPr>
        <p:spPr>
          <a:xfrm>
            <a:off x="1295400" y="1243856"/>
            <a:ext cx="761679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chemeClr val="accent6">
                    <a:lumMod val="75000"/>
                  </a:schemeClr>
                </a:solidFill>
                <a:latin typeface="Cooper Black" panose="0208090404030B020404" pitchFamily="18" charset="0"/>
              </a:rPr>
              <a:t>Break time activities</a:t>
            </a:r>
          </a:p>
        </p:txBody>
      </p:sp>
      <p:sp>
        <p:nvSpPr>
          <p:cNvPr id="7" name="1"/>
          <p:cNvSpPr txBox="1"/>
          <p:nvPr/>
        </p:nvSpPr>
        <p:spPr>
          <a:xfrm>
            <a:off x="2870288" y="2088775"/>
            <a:ext cx="39691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Lesson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2 (4,5,6)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700288"/>
            <a:ext cx="2271272" cy="2205234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8453146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"/>
          <p:cNvSpPr/>
          <p:nvPr/>
        </p:nvSpPr>
        <p:spPr>
          <a:xfrm>
            <a:off x="3387207" y="800101"/>
            <a:ext cx="2327794" cy="61004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33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213120" y="2286146"/>
            <a:ext cx="291830" cy="248055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Right Arrow 3"/>
          <p:cNvSpPr/>
          <p:nvPr/>
        </p:nvSpPr>
        <p:spPr>
          <a:xfrm>
            <a:off x="1247118" y="3562351"/>
            <a:ext cx="291830" cy="248055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" name="Rectangle 4"/>
          <p:cNvSpPr/>
          <p:nvPr/>
        </p:nvSpPr>
        <p:spPr>
          <a:xfrm>
            <a:off x="1676401" y="2038351"/>
            <a:ext cx="7042898" cy="1962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 and the model sentences.</a:t>
            </a:r>
          </a:p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Read again the dialogues in part 1.</a:t>
            </a:r>
          </a:p>
        </p:txBody>
      </p:sp>
    </p:spTree>
    <p:extLst>
      <p:ext uri="{BB962C8B-B14F-4D97-AF65-F5344CB8AC3E}">
        <p14:creationId xmlns:p14="http://schemas.microsoft.com/office/powerpoint/2010/main" val="16067928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1" y="814294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"/>
          <p:cNvSpPr txBox="1"/>
          <p:nvPr/>
        </p:nvSpPr>
        <p:spPr>
          <a:xfrm>
            <a:off x="2971800" y="2419350"/>
            <a:ext cx="3422862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1112166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114550" y="857250"/>
            <a:ext cx="5143500" cy="2743200"/>
          </a:xfrm>
          <a:prstGeom prst="rect">
            <a:avLst/>
          </a:prstGeom>
        </p:spPr>
      </p:pic>
      <p:sp>
        <p:nvSpPr>
          <p:cNvPr id="3" name="1"/>
          <p:cNvSpPr txBox="1"/>
          <p:nvPr/>
        </p:nvSpPr>
        <p:spPr>
          <a:xfrm>
            <a:off x="2571750" y="2114550"/>
            <a:ext cx="3943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Warm-up</a:t>
            </a: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767548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114550" y="857250"/>
            <a:ext cx="5143500" cy="2743200"/>
          </a:xfrm>
          <a:prstGeom prst="rect">
            <a:avLst/>
          </a:prstGeom>
        </p:spPr>
      </p:pic>
      <p:sp>
        <p:nvSpPr>
          <p:cNvPr id="3" name="Ư"/>
          <p:cNvSpPr txBox="1"/>
          <p:nvPr/>
        </p:nvSpPr>
        <p:spPr>
          <a:xfrm>
            <a:off x="2362200" y="2246243"/>
            <a:ext cx="4533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Let’s play! </a:t>
            </a:r>
            <a:endParaRPr lang="en-US" sz="5400" b="1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7584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6353" t="6099" r="6213" b="-999"/>
          <a:stretch/>
        </p:blipFill>
        <p:spPr>
          <a:xfrm>
            <a:off x="-29497" y="-16591"/>
            <a:ext cx="9202994" cy="51766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216" y="3448797"/>
            <a:ext cx="1648083" cy="13505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08" y="2806149"/>
            <a:ext cx="908029" cy="1993234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444" y="1480048"/>
            <a:ext cx="1229732" cy="114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3800" y="3107375"/>
            <a:ext cx="1101947" cy="667570"/>
          </a:xfrm>
          <a:prstGeom prst="rect">
            <a:avLst/>
          </a:prstGeom>
        </p:spPr>
      </p:pic>
      <p:sp>
        <p:nvSpPr>
          <p:cNvPr id="9" name="H"/>
          <p:cNvSpPr txBox="1"/>
          <p:nvPr/>
        </p:nvSpPr>
        <p:spPr>
          <a:xfrm>
            <a:off x="2057400" y="664641"/>
            <a:ext cx="462915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RABBIT</a:t>
            </a:r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 </a:t>
            </a:r>
          </a:p>
          <a:p>
            <a:pPr algn="ctr"/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&amp;</a:t>
            </a:r>
          </a:p>
          <a:p>
            <a:pPr algn="ctr"/>
            <a:r>
              <a:rPr lang="en-US" sz="5400" b="1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TORTOISE</a:t>
            </a:r>
            <a:endParaRPr lang="en-US" sz="5400" b="1" dirty="0">
              <a:solidFill>
                <a:srgbClr val="0070C0"/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235291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29497" y="-16591"/>
            <a:ext cx="9202994" cy="5176684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919" y="3529276"/>
            <a:ext cx="961809" cy="891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H"/>
          <p:cNvSpPr/>
          <p:nvPr/>
        </p:nvSpPr>
        <p:spPr>
          <a:xfrm flipH="1">
            <a:off x="1368991" y="3529276"/>
            <a:ext cx="2457074" cy="114324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 tennis</a:t>
            </a:r>
          </a:p>
        </p:txBody>
      </p:sp>
      <p:sp>
        <p:nvSpPr>
          <p:cNvPr id="12" name="H"/>
          <p:cNvSpPr/>
          <p:nvPr/>
        </p:nvSpPr>
        <p:spPr>
          <a:xfrm>
            <a:off x="5147651" y="3524039"/>
            <a:ext cx="2400300" cy="114324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B. </a:t>
            </a:r>
            <a:r>
              <a:rPr lang="en-US" sz="27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I</a:t>
            </a:r>
            <a:r>
              <a:rPr lang="en-US" sz="27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sz="27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play </a:t>
            </a:r>
            <a:r>
              <a:rPr lang="en-US" sz="27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badminton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71" y="2777385"/>
            <a:ext cx="908029" cy="1993234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974" y="3434750"/>
            <a:ext cx="1648083" cy="135058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7283" y="2625758"/>
            <a:ext cx="1129382" cy="76359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1869693" y="5414106"/>
            <a:ext cx="886925" cy="995756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8" name="Rectangle 27"/>
          <p:cNvSpPr/>
          <p:nvPr/>
        </p:nvSpPr>
        <p:spPr>
          <a:xfrm>
            <a:off x="2172145" y="872132"/>
            <a:ext cx="53206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at  break time</a:t>
            </a:r>
            <a:r>
              <a:rPr lang="en-US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en-US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5901" y="4802010"/>
            <a:ext cx="3847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Click on the rabbit </a:t>
            </a:r>
            <a:r>
              <a:rPr lang="en-US" sz="1800" smtClean="0"/>
              <a:t>/ tortoise </a:t>
            </a:r>
            <a:r>
              <a:rPr lang="en-US" sz="1800" dirty="0" smtClean="0"/>
              <a:t>to choose.</a:t>
            </a:r>
            <a:endParaRPr lang="en-US" sz="1800" dirty="0"/>
          </a:p>
        </p:txBody>
      </p:sp>
      <p:pic>
        <p:nvPicPr>
          <p:cNvPr id="16" name="H">
            <a:extLst>
              <a:ext uri="{FF2B5EF4-FFF2-40B4-BE49-F238E27FC236}">
                <a16:creationId xmlns:a16="http://schemas.microsoft.com/office/drawing/2014/main" id="{BF5BC89A-1168-499D-A6C3-018E331F05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044" y="2055676"/>
            <a:ext cx="1761386" cy="126371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572465184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29497" y="-16591"/>
            <a:ext cx="9202994" cy="5176684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919" y="3529276"/>
            <a:ext cx="961809" cy="891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368992" y="3529276"/>
            <a:ext cx="2400300" cy="114324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A. </a:t>
            </a:r>
            <a:r>
              <a:rPr lang="en-US" sz="27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I</a:t>
            </a:r>
            <a:r>
              <a:rPr lang="en-US" sz="27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sz="27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play </a:t>
            </a:r>
            <a:r>
              <a:rPr lang="en-US" sz="27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volleyball</a:t>
            </a:r>
          </a:p>
        </p:txBody>
      </p:sp>
      <p:sp>
        <p:nvSpPr>
          <p:cNvPr id="12" name="CMsPham"/>
          <p:cNvSpPr/>
          <p:nvPr/>
        </p:nvSpPr>
        <p:spPr>
          <a:xfrm>
            <a:off x="5147651" y="3524039"/>
            <a:ext cx="2400300" cy="114324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B. </a:t>
            </a:r>
            <a:r>
              <a:rPr lang="en-US" sz="27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I </a:t>
            </a:r>
            <a:r>
              <a:rPr lang="en-US" sz="27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play </a:t>
            </a:r>
            <a:r>
              <a:rPr lang="en-US" sz="27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football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71" y="2777385"/>
            <a:ext cx="908029" cy="1993234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974" y="3434750"/>
            <a:ext cx="1648083" cy="1350586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6115050" y="5414963"/>
            <a:ext cx="966924" cy="5286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8570" y="2679324"/>
            <a:ext cx="1129382" cy="76359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959745" y="601591"/>
            <a:ext cx="522450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at break time?</a:t>
            </a:r>
          </a:p>
          <a:p>
            <a:pPr algn="ctr"/>
            <a:r>
              <a:rPr lang="en-US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175" y="1501837"/>
            <a:ext cx="2023019" cy="202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0488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29497" y="-16591"/>
            <a:ext cx="9202994" cy="5176684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919" y="3529276"/>
            <a:ext cx="961809" cy="891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368992" y="3529276"/>
            <a:ext cx="2400300" cy="114324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A. 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I</a:t>
            </a:r>
            <a:r>
              <a:rPr lang="en-US" sz="28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do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word puzzles</a:t>
            </a:r>
          </a:p>
        </p:txBody>
      </p:sp>
      <p:sp>
        <p:nvSpPr>
          <p:cNvPr id="12" name="CMsPham"/>
          <p:cNvSpPr/>
          <p:nvPr/>
        </p:nvSpPr>
        <p:spPr>
          <a:xfrm>
            <a:off x="5147651" y="3524039"/>
            <a:ext cx="2400300" cy="114324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B. 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I</a:t>
            </a:r>
            <a:r>
              <a:rPr lang="en-US" sz="28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play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chess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71" y="2777385"/>
            <a:ext cx="908029" cy="1993234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974" y="3434750"/>
            <a:ext cx="1648083" cy="135058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6805" y="2715805"/>
            <a:ext cx="1129382" cy="76359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1869693" y="5414106"/>
            <a:ext cx="886925" cy="995756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7" name="Rectangle 16"/>
          <p:cNvSpPr/>
          <p:nvPr/>
        </p:nvSpPr>
        <p:spPr>
          <a:xfrm>
            <a:off x="2220235" y="872132"/>
            <a:ext cx="522450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at break time?</a:t>
            </a:r>
          </a:p>
          <a:p>
            <a:pPr algn="ctr"/>
            <a:r>
              <a:rPr lang="en-US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__________________.</a:t>
            </a:r>
            <a:endParaRPr lang="en-US" sz="27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H">
            <a:extLst>
              <a:ext uri="{FF2B5EF4-FFF2-40B4-BE49-F238E27FC236}">
                <a16:creationId xmlns:a16="http://schemas.microsoft.com/office/drawing/2014/main" id="{F334B3D7-774B-4381-8789-A243F31316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0" y="1791424"/>
            <a:ext cx="2211506" cy="164332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540543787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29497" y="-16591"/>
            <a:ext cx="9202994" cy="5176684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919" y="3529276"/>
            <a:ext cx="961809" cy="891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546079" y="3538421"/>
            <a:ext cx="2522697" cy="114324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7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endParaRPr lang="en-US" sz="27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5147651" y="3524039"/>
            <a:ext cx="2400300" cy="114324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endParaRPr lang="en-US" sz="27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71" y="2777385"/>
            <a:ext cx="908029" cy="1993234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974" y="3434750"/>
            <a:ext cx="1648083" cy="135058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76634" y="2678198"/>
            <a:ext cx="1129382" cy="76359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1869693" y="5414106"/>
            <a:ext cx="886925" cy="995756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1" name="ye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717" y="1858591"/>
            <a:ext cx="599907" cy="40947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5095" y="1374698"/>
            <a:ext cx="549381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___ break time?</a:t>
            </a:r>
          </a:p>
        </p:txBody>
      </p:sp>
    </p:spTree>
    <p:extLst>
      <p:ext uri="{BB962C8B-B14F-4D97-AF65-F5344CB8AC3E}">
        <p14:creationId xmlns:p14="http://schemas.microsoft.com/office/powerpoint/2010/main" val="806969450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280</Words>
  <Application>Microsoft Office PowerPoint</Application>
  <PresentationFormat>On-screen Show (16:9)</PresentationFormat>
  <Paragraphs>80</Paragraphs>
  <Slides>21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Calibri</vt:lpstr>
      <vt:lpstr>Tahoma</vt:lpstr>
      <vt:lpstr>Fredoka One</vt:lpstr>
      <vt:lpstr>Berlin Sans FB Demi</vt:lpstr>
      <vt:lpstr>Cooper Black</vt:lpstr>
      <vt:lpstr>Arial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0968142780</dc:creator>
  <cp:lastModifiedBy>Administrator</cp:lastModifiedBy>
  <cp:revision>110</cp:revision>
  <dcterms:created xsi:type="dcterms:W3CDTF">2006-08-16T00:00:00Z</dcterms:created>
  <dcterms:modified xsi:type="dcterms:W3CDTF">2026-01-03T01:52:46Z</dcterms:modified>
</cp:coreProperties>
</file>