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85" r:id="rId4"/>
    <p:sldId id="287" r:id="rId5"/>
    <p:sldId id="295" r:id="rId6"/>
    <p:sldId id="296" r:id="rId7"/>
    <p:sldId id="278" r:id="rId8"/>
    <p:sldId id="277" r:id="rId9"/>
    <p:sldId id="279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5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9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3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9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1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  <p:pic>
        <p:nvPicPr>
          <p:cNvPr id="5" name="Picture 4" descr="unn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8" y="0"/>
            <a:ext cx="1323703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99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109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59623" y="2849672"/>
            <a:ext cx="302895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4702" y="3445931"/>
            <a:ext cx="1914951" cy="1569654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9750" dirty="0" err="1">
                <a:solidFill>
                  <a:srgbClr val="008000"/>
                </a:solidFill>
                <a:latin typeface=".VnAvant" panose="020B7200000000000000" pitchFamily="34" charset="0"/>
              </a:rPr>
              <a:t>qu</a:t>
            </a:r>
            <a:endParaRPr lang="en-US" sz="975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62418" y="2849672"/>
            <a:ext cx="302895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9682" y="3341428"/>
            <a:ext cx="1428750" cy="1569654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9750" dirty="0">
                <a:solidFill>
                  <a:srgbClr val="008000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5925" y="694109"/>
            <a:ext cx="5772150" cy="95602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24: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r</a:t>
            </a:r>
            <a:r>
              <a:rPr lang="en-US" sz="4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AD399-098E-B3C9-9EFE-3BE303D6115C}"/>
              </a:ext>
            </a:extLst>
          </p:cNvPr>
          <p:cNvSpPr txBox="1"/>
          <p:nvPr/>
        </p:nvSpPr>
        <p:spPr>
          <a:xfrm>
            <a:off x="2535307" y="42995"/>
            <a:ext cx="46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Thứ Ba ngày 07 tháng 10 năm 2025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Học vần</a:t>
            </a:r>
          </a:p>
        </p:txBody>
      </p:sp>
    </p:spTree>
    <p:extLst>
      <p:ext uri="{BB962C8B-B14F-4D97-AF65-F5344CB8AC3E}">
        <p14:creationId xmlns:p14="http://schemas.microsoft.com/office/powerpoint/2010/main" val="246540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loại lê, cách chọn lê ngon, quả lê bảo quản được bao lâ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47" y="2625036"/>
            <a:ext cx="2619909" cy="25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516" y="3360506"/>
            <a:ext cx="34127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10000" b="1" dirty="0">
                <a:latin typeface=".VnAvant"/>
              </a:rPr>
              <a:t>¶</a:t>
            </a:r>
            <a:endParaRPr lang="en-US" sz="10000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453" y="1881348"/>
            <a:ext cx="229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10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462" y="5057982"/>
            <a:ext cx="43904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10000" b="1" dirty="0">
                <a:latin typeface=".VnAvant"/>
              </a:rPr>
              <a:t>¶ lª</a:t>
            </a:r>
            <a:endParaRPr lang="en-US" sz="10000" dirty="0"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52A20-07D3-81D9-5D49-579FD8617F9B}"/>
              </a:ext>
            </a:extLst>
          </p:cNvPr>
          <p:cNvSpPr txBox="1"/>
          <p:nvPr/>
        </p:nvSpPr>
        <p:spPr>
          <a:xfrm>
            <a:off x="1685925" y="694109"/>
            <a:ext cx="5772150" cy="95602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24: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r</a:t>
            </a:r>
            <a:r>
              <a:rPr lang="en-US" sz="4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BA1D-B805-F541-A12E-B280FB7261C2}"/>
              </a:ext>
            </a:extLst>
          </p:cNvPr>
          <p:cNvSpPr txBox="1"/>
          <p:nvPr/>
        </p:nvSpPr>
        <p:spPr>
          <a:xfrm>
            <a:off x="2535307" y="42995"/>
            <a:ext cx="46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Thứ Ba ngày 07 tháng 10 năm 2025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Học vần</a:t>
            </a:r>
          </a:p>
        </p:txBody>
      </p:sp>
    </p:spTree>
    <p:extLst>
      <p:ext uri="{BB962C8B-B14F-4D97-AF65-F5344CB8AC3E}">
        <p14:creationId xmlns:p14="http://schemas.microsoft.com/office/powerpoint/2010/main" val="19386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04" b="50000" l="56354" r="73490"/>
                    </a14:imgEffect>
                  </a14:imgLayer>
                </a14:imgProps>
              </a:ext>
            </a:extLst>
          </a:blip>
          <a:srcRect l="56347" t="23679" r="26553" b="50225"/>
          <a:stretch/>
        </p:blipFill>
        <p:spPr>
          <a:xfrm>
            <a:off x="5052106" y="2323693"/>
            <a:ext cx="2512478" cy="3667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4223" y="3311198"/>
            <a:ext cx="40805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en-US" sz="10000" b="1" dirty="0" err="1">
                <a:latin typeface=".VnAvant"/>
              </a:rPr>
              <a:t>æ</a:t>
            </a:r>
            <a:endParaRPr lang="en-US" sz="10000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583" y="1819737"/>
            <a:ext cx="2292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endParaRPr lang="en-US" sz="10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2512" y="4809496"/>
            <a:ext cx="40805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en-US" sz="10000" b="1" dirty="0" err="1">
                <a:latin typeface=".VnAvant"/>
              </a:rPr>
              <a:t>æ</a:t>
            </a:r>
            <a:r>
              <a:rPr lang="en-US" sz="10000" b="1" dirty="0">
                <a:latin typeface=".VnAvant"/>
              </a:rPr>
              <a:t> c¸</a:t>
            </a:r>
            <a:endParaRPr lang="en-US" sz="10000" dirty="0"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022E0-0DA4-ECFC-A46B-BE68C3F16356}"/>
              </a:ext>
            </a:extLst>
          </p:cNvPr>
          <p:cNvSpPr txBox="1"/>
          <p:nvPr/>
        </p:nvSpPr>
        <p:spPr>
          <a:xfrm>
            <a:off x="1685925" y="694109"/>
            <a:ext cx="5772150" cy="95602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24: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r</a:t>
            </a:r>
            <a:r>
              <a:rPr lang="en-US" sz="4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38642-A071-9E97-2442-37958761B792}"/>
              </a:ext>
            </a:extLst>
          </p:cNvPr>
          <p:cNvSpPr txBox="1"/>
          <p:nvPr/>
        </p:nvSpPr>
        <p:spPr>
          <a:xfrm>
            <a:off x="2535307" y="42995"/>
            <a:ext cx="46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Thứ Ba ngày 07 tháng 10 năm 2025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Học vần</a:t>
            </a:r>
          </a:p>
        </p:txBody>
      </p:sp>
    </p:spTree>
    <p:extLst>
      <p:ext uri="{BB962C8B-B14F-4D97-AF65-F5344CB8AC3E}">
        <p14:creationId xmlns:p14="http://schemas.microsoft.com/office/powerpoint/2010/main" val="3664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84" t="17384" r="64083" b="52371"/>
          <a:stretch/>
        </p:blipFill>
        <p:spPr>
          <a:xfrm>
            <a:off x="204091" y="1852188"/>
            <a:ext cx="2857608" cy="3606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333" t="18653" r="41167" b="51777"/>
          <a:stretch/>
        </p:blipFill>
        <p:spPr>
          <a:xfrm>
            <a:off x="3150615" y="2026854"/>
            <a:ext cx="2740951" cy="3431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333" t="20963" r="17833" b="52963"/>
          <a:stretch/>
        </p:blipFill>
        <p:spPr>
          <a:xfrm>
            <a:off x="5891566" y="2293982"/>
            <a:ext cx="2955169" cy="3082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9874-BAF0-853B-BACC-6AEFDF36BC54}"/>
              </a:ext>
            </a:extLst>
          </p:cNvPr>
          <p:cNvSpPr txBox="1"/>
          <p:nvPr/>
        </p:nvSpPr>
        <p:spPr>
          <a:xfrm>
            <a:off x="1685925" y="694109"/>
            <a:ext cx="5772150" cy="95602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24: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r</a:t>
            </a:r>
            <a:r>
              <a:rPr lang="en-US" sz="4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10845-1555-FE55-AFC6-8EFFBD461125}"/>
              </a:ext>
            </a:extLst>
          </p:cNvPr>
          <p:cNvSpPr txBox="1"/>
          <p:nvPr/>
        </p:nvSpPr>
        <p:spPr>
          <a:xfrm>
            <a:off x="2535307" y="42995"/>
            <a:ext cx="46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Thứ Ba ngày 07 tháng 10 năm 2025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Học vần</a:t>
            </a:r>
          </a:p>
        </p:txBody>
      </p:sp>
    </p:spTree>
    <p:extLst>
      <p:ext uri="{BB962C8B-B14F-4D97-AF65-F5344CB8AC3E}">
        <p14:creationId xmlns:p14="http://schemas.microsoft.com/office/powerpoint/2010/main" val="36475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83" t="51333" r="65750" b="24074"/>
          <a:stretch/>
        </p:blipFill>
        <p:spPr>
          <a:xfrm>
            <a:off x="167056" y="2145597"/>
            <a:ext cx="2997384" cy="3454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667" t="44964" r="40917" b="23185"/>
          <a:stretch/>
        </p:blipFill>
        <p:spPr>
          <a:xfrm>
            <a:off x="2945591" y="1864240"/>
            <a:ext cx="3208205" cy="3770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417" t="47778" r="16333" b="23926"/>
          <a:stretch/>
        </p:blipFill>
        <p:spPr>
          <a:xfrm>
            <a:off x="6153797" y="2145596"/>
            <a:ext cx="2712800" cy="356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097123-168C-B2FB-1384-440C3588764F}"/>
              </a:ext>
            </a:extLst>
          </p:cNvPr>
          <p:cNvSpPr txBox="1"/>
          <p:nvPr/>
        </p:nvSpPr>
        <p:spPr>
          <a:xfrm>
            <a:off x="1685925" y="694109"/>
            <a:ext cx="5772150" cy="95602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24: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r</a:t>
            </a:r>
            <a:r>
              <a:rPr lang="en-US" sz="4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9B162-D810-DA14-B06E-5B8AE77FFB5B}"/>
              </a:ext>
            </a:extLst>
          </p:cNvPr>
          <p:cNvSpPr txBox="1"/>
          <p:nvPr/>
        </p:nvSpPr>
        <p:spPr>
          <a:xfrm>
            <a:off x="2535307" y="42995"/>
            <a:ext cx="46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Thứ Ba ngày 07 tháng 10 năm 2025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Học vần</a:t>
            </a:r>
          </a:p>
        </p:txBody>
      </p:sp>
    </p:spTree>
    <p:extLst>
      <p:ext uri="{BB962C8B-B14F-4D97-AF65-F5344CB8AC3E}">
        <p14:creationId xmlns:p14="http://schemas.microsoft.com/office/powerpoint/2010/main" val="11421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84" t="17384" r="64083" b="52371"/>
          <a:stretch/>
        </p:blipFill>
        <p:spPr>
          <a:xfrm>
            <a:off x="306833" y="358530"/>
            <a:ext cx="2669121" cy="2317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333" t="18653" r="41167" b="51777"/>
          <a:stretch/>
        </p:blipFill>
        <p:spPr>
          <a:xfrm>
            <a:off x="2975954" y="-2"/>
            <a:ext cx="2740951" cy="213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333" t="20963" r="17833" b="52963"/>
          <a:stretch/>
        </p:blipFill>
        <p:spPr>
          <a:xfrm>
            <a:off x="6441897" y="255783"/>
            <a:ext cx="2641143" cy="2000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83" t="51333" r="65750" b="24074"/>
          <a:stretch/>
        </p:blipFill>
        <p:spPr>
          <a:xfrm>
            <a:off x="-17880" y="4898412"/>
            <a:ext cx="2547720" cy="1838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3667" t="44964" r="40917" b="23185"/>
          <a:stretch/>
        </p:blipFill>
        <p:spPr>
          <a:xfrm>
            <a:off x="3017511" y="4603231"/>
            <a:ext cx="2810910" cy="2254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7417" t="47778" r="16333" b="23926"/>
          <a:stretch/>
        </p:blipFill>
        <p:spPr>
          <a:xfrm>
            <a:off x="6431200" y="4787758"/>
            <a:ext cx="2712800" cy="1949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916" t="22148" r="51751" b="60222"/>
          <a:stretch/>
        </p:blipFill>
        <p:spPr>
          <a:xfrm>
            <a:off x="2101127" y="2993559"/>
            <a:ext cx="1749654" cy="1131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8500" t="22148" r="27000" b="60963"/>
          <a:stretch/>
        </p:blipFill>
        <p:spPr>
          <a:xfrm>
            <a:off x="4661641" y="2993559"/>
            <a:ext cx="1653540" cy="108335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23733" y="2326654"/>
            <a:ext cx="554787" cy="8565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82912" y="3996026"/>
            <a:ext cx="577536" cy="9068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0"/>
          </p:cNvCxnSpPr>
          <p:nvPr/>
        </p:nvCxnSpPr>
        <p:spPr>
          <a:xfrm>
            <a:off x="4422966" y="2044557"/>
            <a:ext cx="1065445" cy="949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2"/>
          </p:cNvCxnSpPr>
          <p:nvPr/>
        </p:nvCxnSpPr>
        <p:spPr>
          <a:xfrm flipV="1">
            <a:off x="5234980" y="4076913"/>
            <a:ext cx="253431" cy="1369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  <a:endCxn id="11" idx="3"/>
          </p:cNvCxnSpPr>
          <p:nvPr/>
        </p:nvCxnSpPr>
        <p:spPr>
          <a:xfrm flipH="1" flipV="1">
            <a:off x="6315181" y="3535236"/>
            <a:ext cx="1472419" cy="1252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622929" y="1767155"/>
            <a:ext cx="3050946" cy="1432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23853" cy="92202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Tập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đọc</a:t>
            </a:r>
            <a:endParaRPr lang="en-US" sz="4400" dirty="0"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124" t="19185" r="29083" b="35926"/>
          <a:stretch/>
        </p:blipFill>
        <p:spPr>
          <a:xfrm>
            <a:off x="0" y="911874"/>
            <a:ext cx="9036996" cy="553516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0" y="1993187"/>
            <a:ext cx="678094" cy="102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02440" y="1993187"/>
            <a:ext cx="678094" cy="102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25066" y="2464086"/>
            <a:ext cx="946934" cy="102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393116" y="4270638"/>
            <a:ext cx="2324100" cy="207645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41116" y="4238857"/>
            <a:ext cx="2461767" cy="217755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1213" y="4394463"/>
            <a:ext cx="2285882" cy="197451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79996" y="1138024"/>
            <a:ext cx="2686050" cy="2200275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84093" y="1287236"/>
            <a:ext cx="2604880" cy="2122714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99" t="31111" r="51609" b="63255"/>
          <a:stretch/>
        </p:blipFill>
        <p:spPr>
          <a:xfrm>
            <a:off x="2148840" y="108673"/>
            <a:ext cx="4099560" cy="705395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56" b="57130" l="34375" r="46302"/>
                    </a14:imgEffect>
                  </a14:imgLayer>
                </a14:imgProps>
              </a:ext>
            </a:extLst>
          </a:blip>
          <a:srcRect l="34561" t="37938" r="53700" b="42932"/>
          <a:stretch/>
        </p:blipFill>
        <p:spPr>
          <a:xfrm>
            <a:off x="2006047" y="1471278"/>
            <a:ext cx="1870627" cy="171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78" b="53241" l="59948" r="69479"/>
                    </a14:imgEffect>
                  </a14:imgLayer>
                </a14:imgProps>
              </a:ext>
            </a:extLst>
          </a:blip>
          <a:srcRect l="59674" t="40241" r="30109" b="47005"/>
          <a:stretch/>
        </p:blipFill>
        <p:spPr>
          <a:xfrm>
            <a:off x="5328594" y="1581219"/>
            <a:ext cx="2129045" cy="1494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78" b="81574" l="23698" r="38490"/>
                    </a14:imgEffect>
                  </a14:imgLayer>
                </a14:imgProps>
              </a:ext>
            </a:extLst>
          </a:blip>
          <a:srcRect l="23369" t="63043" r="61413" b="18599"/>
          <a:stretch/>
        </p:blipFill>
        <p:spPr>
          <a:xfrm>
            <a:off x="602060" y="4586475"/>
            <a:ext cx="2184473" cy="1482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981" b="86204" l="45833" r="60000"/>
                    </a14:imgEffect>
                  </a14:imgLayer>
                </a14:imgProps>
              </a:ext>
            </a:extLst>
          </a:blip>
          <a:srcRect l="46087" t="53962" r="40001" b="13768"/>
          <a:stretch/>
        </p:blipFill>
        <p:spPr>
          <a:xfrm>
            <a:off x="4044999" y="4299583"/>
            <a:ext cx="1586119" cy="206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352" b="85093" l="66927" r="80365"/>
                    </a14:imgEffect>
                  </a14:imgLayer>
                </a14:imgProps>
              </a:ext>
            </a:extLst>
          </a:blip>
          <a:srcRect l="67065" t="64397" r="19674" b="14927"/>
          <a:stretch/>
        </p:blipFill>
        <p:spPr>
          <a:xfrm>
            <a:off x="6666411" y="4537593"/>
            <a:ext cx="1924921" cy="16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105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HP001 4 hàng</vt:lpstr>
      <vt:lpstr>UTM Avo</vt:lpstr>
      <vt:lpstr>Office Theme</vt:lpstr>
      <vt:lpstr>CHÀO MỪNG CÁC CON ĐẾN VỚI TIẾT HỌC VẦN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Ngọc Thịnh</cp:lastModifiedBy>
  <cp:revision>68</cp:revision>
  <dcterms:created xsi:type="dcterms:W3CDTF">2019-07-27T13:25:38Z</dcterms:created>
  <dcterms:modified xsi:type="dcterms:W3CDTF">2025-12-01T13:48:13Z</dcterms:modified>
</cp:coreProperties>
</file>