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BFF0B-EC57-3B72-081A-56098ADEE6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1C724-88B1-30A5-0BCF-A926A0AE89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5723B-2094-FC3D-FBE2-54CB29269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0730A-2D9B-463A-B163-8598BCF5EDE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42EF5-28A1-C966-3086-814BB0C28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F946E-1E9E-739B-3733-0AEB674FC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B1FD-FC03-4A33-B011-68E06CF26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407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ABC96-2A95-0017-BBE4-166C3439A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59ADFB-7F20-ED4D-4BC8-93C5FAA339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691AB-4848-5C83-A5B6-FB524BB11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0730A-2D9B-463A-B163-8598BCF5EDE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5DDC52-02B5-371C-9002-911CBA574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002AF-E2AA-83D0-E0DA-78F89C194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B1FD-FC03-4A33-B011-68E06CF26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038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45C9E4-FD21-ECDE-B435-3B8B90BA52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35D68D-7048-AFF1-70C2-A1E7F58972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605B9A-B35C-2CAE-E118-2B0A0FB60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0730A-2D9B-463A-B163-8598BCF5EDE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9AD3DA-417E-9362-CE08-DD481656A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C558A-FDAD-4CEA-A25C-A8FDA8386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B1FD-FC03-4A33-B011-68E06CF26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6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C2C08-F637-F7A7-3057-5657C2AD2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2C29D-191A-8286-248A-4DC89CE12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8CBC0-33C4-059D-7509-BEEB05B2D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0730A-2D9B-463A-B163-8598BCF5EDE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48C29-EEDC-334C-7D78-C9017CD12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8CFEEF-0A32-9EC3-D7F3-DA3F54327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B1FD-FC03-4A33-B011-68E06CF26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86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7BC4A-29F5-A2FC-026C-CE7D8BDE8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9A694-7A5C-1988-A66D-5C0AE8F78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3E99E-E75E-779E-5B3E-927DECAED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0730A-2D9B-463A-B163-8598BCF5EDE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AB02E4-B9E5-23B4-82C9-57D3E7711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8EA62-9C99-AF89-0138-16CA1654F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B1FD-FC03-4A33-B011-68E06CF26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65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65F33-1A0B-AD9B-F51A-52BB1046F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78EFA-EE82-896C-564C-9B37345A2F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3F2D19-B715-1CFD-D39E-13AD7655C9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2875F7-75AD-5A5D-FAE1-F0A7A6CA2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0730A-2D9B-463A-B163-8598BCF5EDE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B08E5-29D8-49BB-A8FF-01953C97A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37C4ED-5DCA-3E22-2D09-DA546AC8F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B1FD-FC03-4A33-B011-68E06CF26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87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CE5CC-738D-8F4F-C64F-D175336E4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6C71C8-9030-ADBB-4858-D38F4A51B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D4BB1D-2713-A5DA-22BC-8FA8574DEA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0EC35F-EE22-785C-735F-06FD3566EC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AA0F40-00F3-094C-0836-0499533E88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3502F0-C84A-B02D-C857-5DCCA6DDE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0730A-2D9B-463A-B163-8598BCF5EDE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BEDAC0-077C-97F1-67A7-C7FFCC83B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372363-6096-308D-477D-CFBBB2AC8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B1FD-FC03-4A33-B011-68E06CF26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627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85FF6-D75C-1668-8155-137CC1FF7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848F7F-49A1-A9D0-AA6B-217B71EDA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0730A-2D9B-463A-B163-8598BCF5EDE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917698-6606-DAA5-9633-BA488C177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C78EFB-5B73-AB45-F615-7BB5A2338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B1FD-FC03-4A33-B011-68E06CF26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59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F9C120-634C-3513-8304-E43E4A89F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0730A-2D9B-463A-B163-8598BCF5EDE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4EF854-7A6F-A016-63FE-1EA24074E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D9F92D-9D83-EA8E-1CD2-7FFD9F608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B1FD-FC03-4A33-B011-68E06CF26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577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193A2-4A97-1061-F5A2-040B27318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1FA9E-716F-817D-62F2-F962F3DAD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7F34C7-6873-5701-86B2-BD0AD2A7A0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88E045-5433-4619-C50E-B433F593E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0730A-2D9B-463A-B163-8598BCF5EDE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AF3E7C-4DE5-9B10-5FD9-056F2775F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62BE19-5C54-2EC5-4F97-079FEE1B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B1FD-FC03-4A33-B011-68E06CF26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828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2CD35-8B42-F24B-433B-27668307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4B7F88-2DA9-AF80-78E7-05F9D62C14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2599C3-D0F2-39E9-1D65-BD5149DB3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4575CE-89B9-C40E-8B29-F12B79C35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0730A-2D9B-463A-B163-8598BCF5EDE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130683-2D88-BCF9-30C4-B539E920C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C1D467-9D44-A84D-4805-C20C7656B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4B1FD-FC03-4A33-B011-68E06CF26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34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8F6273-ADFD-1D14-EC65-A8E918B2C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442F1-0C89-9691-7251-9B9A8ED22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E4332-60CB-BE84-76A8-E9FA066145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0730A-2D9B-463A-B163-8598BCF5EDE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124E51-AA05-AE43-39CB-48E8CB4517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07CF67-869D-C259-00D7-2E3D1BF855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4B1FD-FC03-4A33-B011-68E06CF26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367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F844CB-A878-2302-AA03-60381EF6BA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1096" y="656"/>
            <a:ext cx="4930279" cy="6857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45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38C81B1-F5E5-19B9-0BB4-165B09A0B8BC}"/>
              </a:ext>
            </a:extLst>
          </p:cNvPr>
          <p:cNvSpPr txBox="1"/>
          <p:nvPr/>
        </p:nvSpPr>
        <p:spPr>
          <a:xfrm>
            <a:off x="4295481" y="977270"/>
            <a:ext cx="33395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>
                <a:latin typeface="+mj-lt"/>
              </a:rPr>
              <a:t>Bài 5: </a:t>
            </a:r>
            <a:r>
              <a:rPr lang="vi-VN" sz="3600">
                <a:solidFill>
                  <a:srgbClr val="FF0000"/>
                </a:solidFill>
                <a:latin typeface="+mj-lt"/>
              </a:rPr>
              <a:t>CỎ, CỌ</a:t>
            </a:r>
            <a:endParaRPr lang="en-US" sz="360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A2954E1-9EDD-7D5B-40A6-E3A6A6C93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432" y="2940778"/>
            <a:ext cx="4092125" cy="361904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276301-2187-219B-B04C-83316D1CEC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5270" y="2026378"/>
            <a:ext cx="3339547" cy="42698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789A446-CCF0-CBF1-C435-17F5939F8D76}"/>
              </a:ext>
            </a:extLst>
          </p:cNvPr>
          <p:cNvSpPr txBox="1"/>
          <p:nvPr/>
        </p:nvSpPr>
        <p:spPr>
          <a:xfrm>
            <a:off x="3414408" y="146273"/>
            <a:ext cx="46542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Thứ Ba ngày 09 tháng 09 năm 2025</a:t>
            </a:r>
          </a:p>
          <a:p>
            <a:pPr algn="ctr"/>
            <a:r>
              <a:rPr lang="en-US" sz="2400" b="1">
                <a:solidFill>
                  <a:srgbClr val="FF0000"/>
                </a:solidFill>
              </a:rPr>
              <a:t>Học vần</a:t>
            </a:r>
          </a:p>
        </p:txBody>
      </p:sp>
    </p:spTree>
    <p:extLst>
      <p:ext uri="{BB962C8B-B14F-4D97-AF65-F5344CB8AC3E}">
        <p14:creationId xmlns:p14="http://schemas.microsoft.com/office/powerpoint/2010/main" val="3322508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DCFE4A7-E984-FCFB-DC74-15847CAF6E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7069" y="1361614"/>
            <a:ext cx="6634404" cy="5496386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029EF1E-DC31-8DEF-DBF7-0137E047C20D}"/>
              </a:ext>
            </a:extLst>
          </p:cNvPr>
          <p:cNvCxnSpPr>
            <a:cxnSpLocks/>
          </p:cNvCxnSpPr>
          <p:nvPr/>
        </p:nvCxnSpPr>
        <p:spPr>
          <a:xfrm flipH="1" flipV="1">
            <a:off x="5717643" y="2946929"/>
            <a:ext cx="450574" cy="11628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326DD9D-DAD0-03CC-27B7-534A5A6EC540}"/>
              </a:ext>
            </a:extLst>
          </p:cNvPr>
          <p:cNvCxnSpPr>
            <a:cxnSpLocks/>
          </p:cNvCxnSpPr>
          <p:nvPr/>
        </p:nvCxnSpPr>
        <p:spPr>
          <a:xfrm flipV="1">
            <a:off x="6389787" y="2349771"/>
            <a:ext cx="821094" cy="18784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7BBB222-8C21-DF38-C34D-ECB1C2E0CEAA}"/>
              </a:ext>
            </a:extLst>
          </p:cNvPr>
          <p:cNvCxnSpPr>
            <a:cxnSpLocks/>
          </p:cNvCxnSpPr>
          <p:nvPr/>
        </p:nvCxnSpPr>
        <p:spPr>
          <a:xfrm>
            <a:off x="6471157" y="4050608"/>
            <a:ext cx="1774711" cy="3553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4A00FAE-CE7F-0CB2-3929-EF32C181E44C}"/>
              </a:ext>
            </a:extLst>
          </p:cNvPr>
          <p:cNvCxnSpPr>
            <a:cxnSpLocks/>
          </p:cNvCxnSpPr>
          <p:nvPr/>
        </p:nvCxnSpPr>
        <p:spPr>
          <a:xfrm>
            <a:off x="6597057" y="4109807"/>
            <a:ext cx="742392" cy="1407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92C8A23-012E-FFD3-20BE-34BB7EA3D5D1}"/>
              </a:ext>
            </a:extLst>
          </p:cNvPr>
          <p:cNvSpPr txBox="1"/>
          <p:nvPr/>
        </p:nvSpPr>
        <p:spPr>
          <a:xfrm>
            <a:off x="3591645" y="95697"/>
            <a:ext cx="46542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Thứ Ba ngày 09 tháng 09 năm 2025</a:t>
            </a:r>
          </a:p>
          <a:p>
            <a:pPr algn="ctr"/>
            <a:r>
              <a:rPr lang="en-US" sz="2400" b="1">
                <a:solidFill>
                  <a:srgbClr val="FF0000"/>
                </a:solidFill>
              </a:rPr>
              <a:t>Học vần</a:t>
            </a:r>
          </a:p>
        </p:txBody>
      </p:sp>
    </p:spTree>
    <p:extLst>
      <p:ext uri="{BB962C8B-B14F-4D97-AF65-F5344CB8AC3E}">
        <p14:creationId xmlns:p14="http://schemas.microsoft.com/office/powerpoint/2010/main" val="3940197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3E3A1D4-5E79-6633-CE71-9196F68A63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181" y="890688"/>
            <a:ext cx="8746606" cy="5967311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43C071C-C705-05C4-A6B7-A6DB695C8AFA}"/>
              </a:ext>
            </a:extLst>
          </p:cNvPr>
          <p:cNvCxnSpPr>
            <a:cxnSpLocks/>
          </p:cNvCxnSpPr>
          <p:nvPr/>
        </p:nvCxnSpPr>
        <p:spPr>
          <a:xfrm>
            <a:off x="5300869" y="2219739"/>
            <a:ext cx="874824" cy="9541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64455D0-BA1E-2D5A-FD20-7E6F7A7547BD}"/>
              </a:ext>
            </a:extLst>
          </p:cNvPr>
          <p:cNvCxnSpPr>
            <a:cxnSpLocks/>
          </p:cNvCxnSpPr>
          <p:nvPr/>
        </p:nvCxnSpPr>
        <p:spPr>
          <a:xfrm flipH="1">
            <a:off x="6513624" y="2312425"/>
            <a:ext cx="874644" cy="9541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EE7276E-9B53-BB8B-1BEA-3DA1647CE706}"/>
              </a:ext>
            </a:extLst>
          </p:cNvPr>
          <p:cNvCxnSpPr>
            <a:cxnSpLocks/>
          </p:cNvCxnSpPr>
          <p:nvPr/>
        </p:nvCxnSpPr>
        <p:spPr>
          <a:xfrm flipH="1">
            <a:off x="6685016" y="3429000"/>
            <a:ext cx="21733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4662BAB-6F8A-DDC0-10E8-A1C5FD71BF24}"/>
              </a:ext>
            </a:extLst>
          </p:cNvPr>
          <p:cNvCxnSpPr>
            <a:cxnSpLocks/>
          </p:cNvCxnSpPr>
          <p:nvPr/>
        </p:nvCxnSpPr>
        <p:spPr>
          <a:xfrm flipV="1">
            <a:off x="6218583" y="3429000"/>
            <a:ext cx="155713" cy="14743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586F1DE-B106-F8B7-7B98-D0C79DDD76FA}"/>
              </a:ext>
            </a:extLst>
          </p:cNvPr>
          <p:cNvCxnSpPr>
            <a:cxnSpLocks/>
          </p:cNvCxnSpPr>
          <p:nvPr/>
        </p:nvCxnSpPr>
        <p:spPr>
          <a:xfrm>
            <a:off x="4425169" y="3363585"/>
            <a:ext cx="1590261" cy="596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A78FBA1-DDD8-0C33-4B6D-043FDD08906A}"/>
              </a:ext>
            </a:extLst>
          </p:cNvPr>
          <p:cNvSpPr txBox="1"/>
          <p:nvPr/>
        </p:nvSpPr>
        <p:spPr>
          <a:xfrm>
            <a:off x="3414408" y="146273"/>
            <a:ext cx="46542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Thứ Ba ngày 09 tháng 09 năm 2025</a:t>
            </a:r>
          </a:p>
          <a:p>
            <a:pPr algn="ctr"/>
            <a:r>
              <a:rPr lang="en-US" sz="2400" b="1">
                <a:solidFill>
                  <a:srgbClr val="FF0000"/>
                </a:solidFill>
              </a:rPr>
              <a:t>Học vần</a:t>
            </a:r>
          </a:p>
        </p:txBody>
      </p:sp>
    </p:spTree>
    <p:extLst>
      <p:ext uri="{BB962C8B-B14F-4D97-AF65-F5344CB8AC3E}">
        <p14:creationId xmlns:p14="http://schemas.microsoft.com/office/powerpoint/2010/main" val="3678187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6E00933-2BFD-B1C7-1299-5E1749CF4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9853" y="1850523"/>
            <a:ext cx="6426598" cy="500747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9B2C8E9-E125-FA49-DC22-A9D22A7C8BE9}"/>
              </a:ext>
            </a:extLst>
          </p:cNvPr>
          <p:cNvSpPr txBox="1"/>
          <p:nvPr/>
        </p:nvSpPr>
        <p:spPr>
          <a:xfrm>
            <a:off x="3768888" y="181442"/>
            <a:ext cx="46542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Thứ Ba ngày 09 tháng 09 năm 2025</a:t>
            </a:r>
          </a:p>
          <a:p>
            <a:pPr algn="ctr"/>
            <a:r>
              <a:rPr lang="en-US" sz="2400" b="1">
                <a:solidFill>
                  <a:srgbClr val="FF0000"/>
                </a:solidFill>
              </a:rPr>
              <a:t>Học vần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2D72C8-3066-BC90-CAB0-86A19F8BAADC}"/>
              </a:ext>
            </a:extLst>
          </p:cNvPr>
          <p:cNvSpPr txBox="1"/>
          <p:nvPr/>
        </p:nvSpPr>
        <p:spPr>
          <a:xfrm>
            <a:off x="4567856" y="943041"/>
            <a:ext cx="33395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>
                <a:latin typeface="+mj-lt"/>
              </a:rPr>
              <a:t>Bài 5: </a:t>
            </a:r>
            <a:r>
              <a:rPr lang="vi-VN" sz="3600">
                <a:solidFill>
                  <a:srgbClr val="FF0000"/>
                </a:solidFill>
                <a:latin typeface="+mj-lt"/>
              </a:rPr>
              <a:t>CỎ, CỌ</a:t>
            </a:r>
            <a:endParaRPr lang="en-US" sz="360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82074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3B00A51-B6B0-D0CA-7CBD-3924997B3F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3141" y="2302370"/>
            <a:ext cx="7938051" cy="26576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E82D8EB-550F-6117-DA0F-5532F6C2FBE9}"/>
              </a:ext>
            </a:extLst>
          </p:cNvPr>
          <p:cNvSpPr txBox="1"/>
          <p:nvPr/>
        </p:nvSpPr>
        <p:spPr>
          <a:xfrm>
            <a:off x="3445054" y="408919"/>
            <a:ext cx="46542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Thứ Ba ngày 09 tháng 09 năm 2025</a:t>
            </a:r>
          </a:p>
          <a:p>
            <a:pPr algn="ctr"/>
            <a:r>
              <a:rPr lang="en-US" sz="2400" b="1">
                <a:solidFill>
                  <a:srgbClr val="FF0000"/>
                </a:solidFill>
              </a:rPr>
              <a:t>Học vần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2C3481-A53A-F562-EE68-D448D086B07C}"/>
              </a:ext>
            </a:extLst>
          </p:cNvPr>
          <p:cNvSpPr txBox="1"/>
          <p:nvPr/>
        </p:nvSpPr>
        <p:spPr>
          <a:xfrm>
            <a:off x="4344120" y="1239916"/>
            <a:ext cx="33395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>
                <a:latin typeface="+mj-lt"/>
              </a:rPr>
              <a:t>Bài 5: </a:t>
            </a:r>
            <a:r>
              <a:rPr lang="vi-VN" sz="3600">
                <a:solidFill>
                  <a:srgbClr val="FF0000"/>
                </a:solidFill>
                <a:latin typeface="+mj-lt"/>
              </a:rPr>
              <a:t>CỎ, CỌ</a:t>
            </a:r>
            <a:endParaRPr lang="en-US" sz="360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4667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68</Words>
  <Application>Microsoft Office PowerPoint</Application>
  <PresentationFormat>Widescreen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Ngọc Thịnh</cp:lastModifiedBy>
  <cp:revision>2</cp:revision>
  <dcterms:created xsi:type="dcterms:W3CDTF">2024-05-06T09:19:28Z</dcterms:created>
  <dcterms:modified xsi:type="dcterms:W3CDTF">2025-12-01T13:44:28Z</dcterms:modified>
</cp:coreProperties>
</file>