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sldIdLst>
    <p:sldId id="445" r:id="rId2"/>
    <p:sldId id="295" r:id="rId3"/>
    <p:sldId id="428" r:id="rId4"/>
    <p:sldId id="442" r:id="rId5"/>
    <p:sldId id="444" r:id="rId6"/>
    <p:sldId id="260" r:id="rId7"/>
    <p:sldId id="280" r:id="rId8"/>
    <p:sldId id="259" r:id="rId9"/>
    <p:sldId id="269" r:id="rId10"/>
    <p:sldId id="322" r:id="rId11"/>
    <p:sldId id="261" r:id="rId12"/>
    <p:sldId id="303" r:id="rId13"/>
    <p:sldId id="343" r:id="rId14"/>
    <p:sldId id="283" r:id="rId15"/>
    <p:sldId id="282" r:id="rId16"/>
    <p:sldId id="262" r:id="rId17"/>
    <p:sldId id="263" r:id="rId18"/>
    <p:sldId id="265" r:id="rId19"/>
    <p:sldId id="266" r:id="rId20"/>
    <p:sldId id="358" r:id="rId21"/>
    <p:sldId id="348" r:id="rId22"/>
    <p:sldId id="350" r:id="rId23"/>
    <p:sldId id="351" r:id="rId24"/>
    <p:sldId id="357" r:id="rId25"/>
    <p:sldId id="431" r:id="rId26"/>
    <p:sldId id="4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4430" autoAdjust="0"/>
  </p:normalViewPr>
  <p:slideViewPr>
    <p:cSldViewPr snapToGrid="0">
      <p:cViewPr varScale="1">
        <p:scale>
          <a:sx n="69" d="100"/>
          <a:sy n="69" d="100"/>
        </p:scale>
        <p:origin x="1210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1835-A286-45EE-BF16-CFA95F3D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4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01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519152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10486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7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5B7A7A-5E5F-11B9-37D4-14A7C47308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s 168970">
            <a:extLst>
              <a:ext uri="{FF2B5EF4-FFF2-40B4-BE49-F238E27FC236}">
                <a16:creationId xmlns:a16="http://schemas.microsoft.com/office/drawing/2014/main" id="{B245D639-4BD7-C8F0-6DAC-6A396C504ADA}"/>
              </a:ext>
            </a:extLst>
          </p:cNvPr>
          <p:cNvSpPr/>
          <p:nvPr/>
        </p:nvSpPr>
        <p:spPr>
          <a:xfrm>
            <a:off x="855980" y="104775"/>
            <a:ext cx="94646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dirty="0">
                <a:ln w="12700" cap="flat" cmpd="sng">
                  <a:solidFill>
                    <a:srgbClr val="0F0C5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6">
                    <a:lumMod val="50000"/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5D</a:t>
            </a:r>
          </a:p>
        </p:txBody>
      </p:sp>
      <p:pic>
        <p:nvPicPr>
          <p:cNvPr id="3" name="Picture 168967" descr="DSC07234">
            <a:extLst>
              <a:ext uri="{FF2B5EF4-FFF2-40B4-BE49-F238E27FC236}">
                <a16:creationId xmlns:a16="http://schemas.microsoft.com/office/drawing/2014/main" id="{DD3E544D-F589-5F6D-EA8A-987F5EF9B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5" y="758191"/>
            <a:ext cx="12166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21">
            <a:extLst>
              <a:ext uri="{FF2B5EF4-FFF2-40B4-BE49-F238E27FC236}">
                <a16:creationId xmlns:a16="http://schemas.microsoft.com/office/drawing/2014/main" id="{8D8BB741-E36A-FD97-371E-94758360DA06}"/>
              </a:ext>
            </a:extLst>
          </p:cNvPr>
          <p:cNvSpPr/>
          <p:nvPr/>
        </p:nvSpPr>
        <p:spPr>
          <a:xfrm>
            <a:off x="1828800" y="5727700"/>
            <a:ext cx="6493510" cy="10680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Môn: Toán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n-US" sz="3600" b="1" i="1" strike="noStrike" noProof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  <a:tileRect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 viên: Thái Văn Thắng</a:t>
            </a:r>
            <a:endParaRPr lang="en-US" sz="3600" b="1" i="1" strike="noStrike" noProof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00"/>
                  </a:gs>
                  <a:gs pos="100000">
                    <a:srgbClr val="FF0066"/>
                  </a:gs>
                </a:gsLst>
                <a:lin ang="5400000" scaled="1"/>
                <a:tileRect/>
              </a:gra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8CAB-A48B-C2F0-7820-966CBE7B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59" y="1867210"/>
            <a:ext cx="10038080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5" y="333034"/>
            <a:ext cx="8441242" cy="646331"/>
          </a:xfrm>
          <a:custGeom>
            <a:avLst/>
            <a:gdLst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1290304 w 8441242"/>
              <a:gd name="connsiteY1" fmla="*/ 0 h 646331"/>
              <a:gd name="connsiteX2" fmla="*/ 2242958 w 8441242"/>
              <a:gd name="connsiteY2" fmla="*/ 0 h 646331"/>
              <a:gd name="connsiteX3" fmla="*/ 3448851 w 8441242"/>
              <a:gd name="connsiteY3" fmla="*/ 0 h 646331"/>
              <a:gd name="connsiteX4" fmla="*/ 4823566 w 8441242"/>
              <a:gd name="connsiteY4" fmla="*/ 0 h 646331"/>
              <a:gd name="connsiteX5" fmla="*/ 5945046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235350 w 8441242"/>
              <a:gd name="connsiteY10" fmla="*/ 646331 h 646331"/>
              <a:gd name="connsiteX11" fmla="*/ 6198283 w 8441242"/>
              <a:gd name="connsiteY11" fmla="*/ 646331 h 646331"/>
              <a:gd name="connsiteX12" fmla="*/ 4992390 w 8441242"/>
              <a:gd name="connsiteY12" fmla="*/ 646331 h 646331"/>
              <a:gd name="connsiteX13" fmla="*/ 3786499 w 8441242"/>
              <a:gd name="connsiteY13" fmla="*/ 646331 h 646331"/>
              <a:gd name="connsiteX14" fmla="*/ 2749432 w 8441242"/>
              <a:gd name="connsiteY14" fmla="*/ 646331 h 646331"/>
              <a:gd name="connsiteX15" fmla="*/ 1627954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36092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1242" h="646331" fill="none" extrusionOk="0">
                <a:moveTo>
                  <a:pt x="0" y="0"/>
                </a:moveTo>
                <a:cubicBezTo>
                  <a:pt x="471945" y="-41078"/>
                  <a:pt x="499193" y="54483"/>
                  <a:pt x="952653" y="0"/>
                </a:cubicBezTo>
                <a:cubicBezTo>
                  <a:pt x="1394843" y="8135"/>
                  <a:pt x="1513036" y="41876"/>
                  <a:pt x="1905309" y="0"/>
                </a:cubicBezTo>
                <a:cubicBezTo>
                  <a:pt x="2123726" y="-64023"/>
                  <a:pt x="2946266" y="-11637"/>
                  <a:pt x="3111200" y="0"/>
                </a:cubicBezTo>
                <a:cubicBezTo>
                  <a:pt x="3175241" y="-165525"/>
                  <a:pt x="3802721" y="115707"/>
                  <a:pt x="4401505" y="0"/>
                </a:cubicBezTo>
                <a:cubicBezTo>
                  <a:pt x="4970818" y="-130196"/>
                  <a:pt x="5406833" y="-30935"/>
                  <a:pt x="5776220" y="0"/>
                </a:cubicBezTo>
                <a:cubicBezTo>
                  <a:pt x="5916483" y="15128"/>
                  <a:pt x="6430964" y="122595"/>
                  <a:pt x="6897700" y="0"/>
                </a:cubicBezTo>
                <a:cubicBezTo>
                  <a:pt x="7490507" y="-92931"/>
                  <a:pt x="8072182" y="85742"/>
                  <a:pt x="8441242" y="0"/>
                </a:cubicBezTo>
                <a:cubicBezTo>
                  <a:pt x="8487005" y="74860"/>
                  <a:pt x="8349004" y="297981"/>
                  <a:pt x="8441242" y="336092"/>
                </a:cubicBezTo>
                <a:cubicBezTo>
                  <a:pt x="8500632" y="412875"/>
                  <a:pt x="8427869" y="589933"/>
                  <a:pt x="8441242" y="646331"/>
                </a:cubicBezTo>
                <a:cubicBezTo>
                  <a:pt x="8203871" y="728616"/>
                  <a:pt x="7688196" y="654407"/>
                  <a:pt x="7488588" y="646331"/>
                </a:cubicBezTo>
                <a:cubicBezTo>
                  <a:pt x="7221389" y="683264"/>
                  <a:pt x="6448405" y="660006"/>
                  <a:pt x="6282694" y="646331"/>
                </a:cubicBezTo>
                <a:cubicBezTo>
                  <a:pt x="6087759" y="616120"/>
                  <a:pt x="5554380" y="588530"/>
                  <a:pt x="5245627" y="646331"/>
                </a:cubicBezTo>
                <a:cubicBezTo>
                  <a:pt x="4864230" y="775409"/>
                  <a:pt x="4566541" y="632624"/>
                  <a:pt x="4208563" y="646331"/>
                </a:cubicBezTo>
                <a:cubicBezTo>
                  <a:pt x="3911323" y="584659"/>
                  <a:pt x="3587156" y="501142"/>
                  <a:pt x="3087082" y="646331"/>
                </a:cubicBezTo>
                <a:cubicBezTo>
                  <a:pt x="2718558" y="843356"/>
                  <a:pt x="2191066" y="616420"/>
                  <a:pt x="1796778" y="646331"/>
                </a:cubicBezTo>
                <a:cubicBezTo>
                  <a:pt x="1280780" y="462492"/>
                  <a:pt x="424737" y="547022"/>
                  <a:pt x="0" y="646331"/>
                </a:cubicBezTo>
                <a:cubicBezTo>
                  <a:pt x="25409" y="559781"/>
                  <a:pt x="59141" y="453352"/>
                  <a:pt x="0" y="316701"/>
                </a:cubicBezTo>
                <a:cubicBezTo>
                  <a:pt x="-81955" y="166265"/>
                  <a:pt x="44081" y="142646"/>
                  <a:pt x="0" y="0"/>
                </a:cubicBezTo>
                <a:close/>
              </a:path>
              <a:path w="8441242" h="646331" stroke="0" extrusionOk="0">
                <a:moveTo>
                  <a:pt x="0" y="0"/>
                </a:moveTo>
                <a:cubicBezTo>
                  <a:pt x="457995" y="21954"/>
                  <a:pt x="761952" y="147813"/>
                  <a:pt x="1290304" y="0"/>
                </a:cubicBezTo>
                <a:cubicBezTo>
                  <a:pt x="1753694" y="-123195"/>
                  <a:pt x="2092220" y="-43693"/>
                  <a:pt x="2242958" y="0"/>
                </a:cubicBezTo>
                <a:cubicBezTo>
                  <a:pt x="2601414" y="75500"/>
                  <a:pt x="3105608" y="-86997"/>
                  <a:pt x="3448851" y="0"/>
                </a:cubicBezTo>
                <a:cubicBezTo>
                  <a:pt x="3778237" y="-9390"/>
                  <a:pt x="4039203" y="69060"/>
                  <a:pt x="4823566" y="0"/>
                </a:cubicBezTo>
                <a:cubicBezTo>
                  <a:pt x="5549258" y="-1516"/>
                  <a:pt x="5721313" y="61934"/>
                  <a:pt x="5945046" y="0"/>
                </a:cubicBezTo>
                <a:cubicBezTo>
                  <a:pt x="6172441" y="41299"/>
                  <a:pt x="6550034" y="-42478"/>
                  <a:pt x="6897700" y="0"/>
                </a:cubicBezTo>
                <a:cubicBezTo>
                  <a:pt x="7031228" y="-179807"/>
                  <a:pt x="7962587" y="-47491"/>
                  <a:pt x="8441242" y="0"/>
                </a:cubicBezTo>
                <a:cubicBezTo>
                  <a:pt x="8465571" y="112574"/>
                  <a:pt x="8365221" y="231621"/>
                  <a:pt x="8441242" y="336092"/>
                </a:cubicBezTo>
                <a:cubicBezTo>
                  <a:pt x="8488792" y="424063"/>
                  <a:pt x="8356006" y="510465"/>
                  <a:pt x="8441242" y="646331"/>
                </a:cubicBezTo>
                <a:cubicBezTo>
                  <a:pt x="7964752" y="663782"/>
                  <a:pt x="7774039" y="598878"/>
                  <a:pt x="7235350" y="646331"/>
                </a:cubicBezTo>
                <a:cubicBezTo>
                  <a:pt x="6699213" y="657337"/>
                  <a:pt x="6389405" y="664191"/>
                  <a:pt x="6198283" y="646331"/>
                </a:cubicBezTo>
                <a:cubicBezTo>
                  <a:pt x="6088774" y="620394"/>
                  <a:pt x="5676865" y="454852"/>
                  <a:pt x="4992390" y="646331"/>
                </a:cubicBezTo>
                <a:cubicBezTo>
                  <a:pt x="4508160" y="642124"/>
                  <a:pt x="4063989" y="703348"/>
                  <a:pt x="3786499" y="646331"/>
                </a:cubicBezTo>
                <a:cubicBezTo>
                  <a:pt x="3532496" y="628799"/>
                  <a:pt x="2973618" y="594180"/>
                  <a:pt x="2749432" y="646331"/>
                </a:cubicBezTo>
                <a:cubicBezTo>
                  <a:pt x="2565526" y="716466"/>
                  <a:pt x="2153839" y="610147"/>
                  <a:pt x="1627954" y="646331"/>
                </a:cubicBezTo>
                <a:cubicBezTo>
                  <a:pt x="1376085" y="692807"/>
                  <a:pt x="529685" y="634566"/>
                  <a:pt x="0" y="646331"/>
                </a:cubicBezTo>
                <a:cubicBezTo>
                  <a:pt x="-38039" y="539585"/>
                  <a:pt x="77052" y="477673"/>
                  <a:pt x="0" y="336092"/>
                </a:cubicBezTo>
                <a:cubicBezTo>
                  <a:pt x="-99215" y="202500"/>
                  <a:pt x="43965" y="103430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80920" y="-35148"/>
                  <a:pt x="530720" y="31494"/>
                  <a:pt x="952653" y="0"/>
                </a:cubicBezTo>
                <a:cubicBezTo>
                  <a:pt x="1393013" y="-7020"/>
                  <a:pt x="1558855" y="-38496"/>
                  <a:pt x="1905309" y="0"/>
                </a:cubicBezTo>
                <a:cubicBezTo>
                  <a:pt x="2222705" y="-32673"/>
                  <a:pt x="2816576" y="-53049"/>
                  <a:pt x="3111200" y="0"/>
                </a:cubicBezTo>
                <a:cubicBezTo>
                  <a:pt x="3406441" y="129101"/>
                  <a:pt x="3759544" y="90690"/>
                  <a:pt x="4401505" y="0"/>
                </a:cubicBezTo>
                <a:cubicBezTo>
                  <a:pt x="4962832" y="-23156"/>
                  <a:pt x="5440572" y="135402"/>
                  <a:pt x="5776220" y="0"/>
                </a:cubicBezTo>
                <a:cubicBezTo>
                  <a:pt x="6050027" y="-98720"/>
                  <a:pt x="6491458" y="-95140"/>
                  <a:pt x="6897700" y="0"/>
                </a:cubicBezTo>
                <a:cubicBezTo>
                  <a:pt x="7395926" y="-16545"/>
                  <a:pt x="7968366" y="104661"/>
                  <a:pt x="8441242" y="0"/>
                </a:cubicBezTo>
                <a:cubicBezTo>
                  <a:pt x="8492503" y="138252"/>
                  <a:pt x="8327901" y="280065"/>
                  <a:pt x="8441242" y="336092"/>
                </a:cubicBezTo>
                <a:cubicBezTo>
                  <a:pt x="8517190" y="419090"/>
                  <a:pt x="8413768" y="599328"/>
                  <a:pt x="8441242" y="646331"/>
                </a:cubicBezTo>
                <a:cubicBezTo>
                  <a:pt x="8100606" y="696270"/>
                  <a:pt x="7719429" y="656229"/>
                  <a:pt x="7488588" y="646331"/>
                </a:cubicBezTo>
                <a:cubicBezTo>
                  <a:pt x="7240092" y="701054"/>
                  <a:pt x="6531464" y="619522"/>
                  <a:pt x="6282694" y="646331"/>
                </a:cubicBezTo>
                <a:cubicBezTo>
                  <a:pt x="6109081" y="684357"/>
                  <a:pt x="5407979" y="622857"/>
                  <a:pt x="5245627" y="646331"/>
                </a:cubicBezTo>
                <a:cubicBezTo>
                  <a:pt x="5092129" y="757105"/>
                  <a:pt x="4597423" y="698595"/>
                  <a:pt x="4208563" y="646331"/>
                </a:cubicBezTo>
                <a:cubicBezTo>
                  <a:pt x="3782968" y="638427"/>
                  <a:pt x="3612459" y="587497"/>
                  <a:pt x="3087082" y="646331"/>
                </a:cubicBezTo>
                <a:cubicBezTo>
                  <a:pt x="2660823" y="556801"/>
                  <a:pt x="2290170" y="574781"/>
                  <a:pt x="1796778" y="646331"/>
                </a:cubicBezTo>
                <a:cubicBezTo>
                  <a:pt x="1269357" y="784572"/>
                  <a:pt x="846719" y="758500"/>
                  <a:pt x="0" y="646331"/>
                </a:cubicBezTo>
                <a:cubicBezTo>
                  <a:pt x="-55067" y="567764"/>
                  <a:pt x="84651" y="449579"/>
                  <a:pt x="0" y="316701"/>
                </a:cubicBezTo>
                <a:cubicBezTo>
                  <a:pt x="-85667" y="216021"/>
                  <a:pt x="-12513" y="123406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59928" y="-41312"/>
                  <a:pt x="507806" y="55437"/>
                  <a:pt x="952653" y="0"/>
                </a:cubicBezTo>
                <a:cubicBezTo>
                  <a:pt x="1413270" y="17725"/>
                  <a:pt x="1524494" y="3154"/>
                  <a:pt x="1905309" y="0"/>
                </a:cubicBezTo>
                <a:cubicBezTo>
                  <a:pt x="2166481" y="-58410"/>
                  <a:pt x="2915375" y="-15506"/>
                  <a:pt x="3111200" y="0"/>
                </a:cubicBezTo>
                <a:cubicBezTo>
                  <a:pt x="3304266" y="-84762"/>
                  <a:pt x="3874248" y="165073"/>
                  <a:pt x="4401505" y="0"/>
                </a:cubicBezTo>
                <a:cubicBezTo>
                  <a:pt x="4968093" y="-55883"/>
                  <a:pt x="5417538" y="55781"/>
                  <a:pt x="5776220" y="0"/>
                </a:cubicBezTo>
                <a:cubicBezTo>
                  <a:pt x="6035260" y="-105115"/>
                  <a:pt x="6440983" y="-103795"/>
                  <a:pt x="6897700" y="0"/>
                </a:cubicBezTo>
                <a:cubicBezTo>
                  <a:pt x="7423299" y="-124038"/>
                  <a:pt x="8026501" y="191126"/>
                  <a:pt x="8441242" y="0"/>
                </a:cubicBezTo>
                <a:cubicBezTo>
                  <a:pt x="8493685" y="99565"/>
                  <a:pt x="8346847" y="287510"/>
                  <a:pt x="8441242" y="336092"/>
                </a:cubicBezTo>
                <a:cubicBezTo>
                  <a:pt x="8505091" y="424100"/>
                  <a:pt x="8418894" y="597478"/>
                  <a:pt x="8441242" y="646331"/>
                </a:cubicBezTo>
                <a:cubicBezTo>
                  <a:pt x="8181411" y="694679"/>
                  <a:pt x="7699861" y="654496"/>
                  <a:pt x="7488588" y="646331"/>
                </a:cubicBezTo>
                <a:cubicBezTo>
                  <a:pt x="7261010" y="724118"/>
                  <a:pt x="6503786" y="707781"/>
                  <a:pt x="6282694" y="646331"/>
                </a:cubicBezTo>
                <a:cubicBezTo>
                  <a:pt x="6110931" y="645814"/>
                  <a:pt x="5439184" y="591078"/>
                  <a:pt x="5245627" y="646331"/>
                </a:cubicBezTo>
                <a:cubicBezTo>
                  <a:pt x="4965217" y="810264"/>
                  <a:pt x="4609136" y="684623"/>
                  <a:pt x="4208563" y="646331"/>
                </a:cubicBezTo>
                <a:cubicBezTo>
                  <a:pt x="3850913" y="605156"/>
                  <a:pt x="3596724" y="550252"/>
                  <a:pt x="3087082" y="646331"/>
                </a:cubicBezTo>
                <a:cubicBezTo>
                  <a:pt x="2670790" y="699544"/>
                  <a:pt x="2307316" y="553311"/>
                  <a:pt x="1796778" y="646331"/>
                </a:cubicBezTo>
                <a:cubicBezTo>
                  <a:pt x="1304100" y="607117"/>
                  <a:pt x="531014" y="699616"/>
                  <a:pt x="0" y="646331"/>
                </a:cubicBezTo>
                <a:cubicBezTo>
                  <a:pt x="9729" y="581678"/>
                  <a:pt x="63780" y="482538"/>
                  <a:pt x="0" y="316701"/>
                </a:cubicBezTo>
                <a:cubicBezTo>
                  <a:pt x="-100954" y="166854"/>
                  <a:pt x="8960" y="13057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custGeom>
                    <a:avLst/>
                    <a:gdLst>
                      <a:gd name="connsiteX0" fmla="*/ 0 w 8441242"/>
                      <a:gd name="connsiteY0" fmla="*/ 0 h 646331"/>
                      <a:gd name="connsiteX1" fmla="*/ 952653 w 8441242"/>
                      <a:gd name="connsiteY1" fmla="*/ 0 h 646331"/>
                      <a:gd name="connsiteX2" fmla="*/ 1905309 w 8441242"/>
                      <a:gd name="connsiteY2" fmla="*/ 0 h 646331"/>
                      <a:gd name="connsiteX3" fmla="*/ 3111200 w 8441242"/>
                      <a:gd name="connsiteY3" fmla="*/ 0 h 646331"/>
                      <a:gd name="connsiteX4" fmla="*/ 4401505 w 8441242"/>
                      <a:gd name="connsiteY4" fmla="*/ 0 h 646331"/>
                      <a:gd name="connsiteX5" fmla="*/ 5776220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488588 w 8441242"/>
                      <a:gd name="connsiteY10" fmla="*/ 646331 h 646331"/>
                      <a:gd name="connsiteX11" fmla="*/ 6282694 w 8441242"/>
                      <a:gd name="connsiteY11" fmla="*/ 646331 h 646331"/>
                      <a:gd name="connsiteX12" fmla="*/ 5245627 w 8441242"/>
                      <a:gd name="connsiteY12" fmla="*/ 646331 h 646331"/>
                      <a:gd name="connsiteX13" fmla="*/ 4208563 w 8441242"/>
                      <a:gd name="connsiteY13" fmla="*/ 646331 h 646331"/>
                      <a:gd name="connsiteX14" fmla="*/ 3087082 w 8441242"/>
                      <a:gd name="connsiteY14" fmla="*/ 646331 h 646331"/>
                      <a:gd name="connsiteX15" fmla="*/ 1796778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16701 h 646331"/>
                      <a:gd name="connsiteX18" fmla="*/ 0 w 8441242"/>
                      <a:gd name="connsiteY18" fmla="*/ 0 h 646331"/>
                      <a:gd name="connsiteX0" fmla="*/ 0 w 8441242"/>
                      <a:gd name="connsiteY0" fmla="*/ 0 h 646331"/>
                      <a:gd name="connsiteX1" fmla="*/ 1290304 w 8441242"/>
                      <a:gd name="connsiteY1" fmla="*/ 0 h 646331"/>
                      <a:gd name="connsiteX2" fmla="*/ 2242958 w 8441242"/>
                      <a:gd name="connsiteY2" fmla="*/ 0 h 646331"/>
                      <a:gd name="connsiteX3" fmla="*/ 3448851 w 8441242"/>
                      <a:gd name="connsiteY3" fmla="*/ 0 h 646331"/>
                      <a:gd name="connsiteX4" fmla="*/ 4823566 w 8441242"/>
                      <a:gd name="connsiteY4" fmla="*/ 0 h 646331"/>
                      <a:gd name="connsiteX5" fmla="*/ 5945046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235350 w 8441242"/>
                      <a:gd name="connsiteY10" fmla="*/ 646331 h 646331"/>
                      <a:gd name="connsiteX11" fmla="*/ 6198283 w 8441242"/>
                      <a:gd name="connsiteY11" fmla="*/ 646331 h 646331"/>
                      <a:gd name="connsiteX12" fmla="*/ 4992390 w 8441242"/>
                      <a:gd name="connsiteY12" fmla="*/ 646331 h 646331"/>
                      <a:gd name="connsiteX13" fmla="*/ 3786499 w 8441242"/>
                      <a:gd name="connsiteY13" fmla="*/ 646331 h 646331"/>
                      <a:gd name="connsiteX14" fmla="*/ 2749432 w 8441242"/>
                      <a:gd name="connsiteY14" fmla="*/ 646331 h 646331"/>
                      <a:gd name="connsiteX15" fmla="*/ 1627954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36092 h 646331"/>
                      <a:gd name="connsiteX18" fmla="*/ 0 w 8441242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41242" h="646331" fill="none" extrusionOk="0">
                        <a:moveTo>
                          <a:pt x="0" y="0"/>
                        </a:moveTo>
                        <a:cubicBezTo>
                          <a:pt x="473786" y="-36786"/>
                          <a:pt x="511324" y="52611"/>
                          <a:pt x="952653" y="0"/>
                        </a:cubicBezTo>
                        <a:cubicBezTo>
                          <a:pt x="1387042" y="-10667"/>
                          <a:pt x="1529282" y="34864"/>
                          <a:pt x="1905309" y="0"/>
                        </a:cubicBezTo>
                        <a:cubicBezTo>
                          <a:pt x="2173992" y="-41770"/>
                          <a:pt x="2913256" y="12943"/>
                          <a:pt x="3111200" y="0"/>
                        </a:cubicBezTo>
                        <a:cubicBezTo>
                          <a:pt x="3289199" y="-99764"/>
                          <a:pt x="3819163" y="41052"/>
                          <a:pt x="4401505" y="0"/>
                        </a:cubicBezTo>
                        <a:cubicBezTo>
                          <a:pt x="4978333" y="-45551"/>
                          <a:pt x="5446029" y="18863"/>
                          <a:pt x="5776220" y="0"/>
                        </a:cubicBezTo>
                        <a:cubicBezTo>
                          <a:pt x="5989777" y="-20719"/>
                          <a:pt x="6421379" y="10823"/>
                          <a:pt x="6897700" y="0"/>
                        </a:cubicBezTo>
                        <a:cubicBezTo>
                          <a:pt x="7466219" y="-73861"/>
                          <a:pt x="8047680" y="81530"/>
                          <a:pt x="8441242" y="0"/>
                        </a:cubicBezTo>
                        <a:cubicBezTo>
                          <a:pt x="8496949" y="78921"/>
                          <a:pt x="8357689" y="282198"/>
                          <a:pt x="8441242" y="336092"/>
                        </a:cubicBezTo>
                        <a:cubicBezTo>
                          <a:pt x="8508075" y="413082"/>
                          <a:pt x="8423557" y="581425"/>
                          <a:pt x="8441242" y="646331"/>
                        </a:cubicBezTo>
                        <a:cubicBezTo>
                          <a:pt x="8167256" y="701515"/>
                          <a:pt x="7709525" y="627878"/>
                          <a:pt x="7488588" y="646331"/>
                        </a:cubicBezTo>
                        <a:cubicBezTo>
                          <a:pt x="7228991" y="684548"/>
                          <a:pt x="6498719" y="645892"/>
                          <a:pt x="6282694" y="646331"/>
                        </a:cubicBezTo>
                        <a:cubicBezTo>
                          <a:pt x="6060842" y="635315"/>
                          <a:pt x="5522790" y="595377"/>
                          <a:pt x="5245627" y="646331"/>
                        </a:cubicBezTo>
                        <a:cubicBezTo>
                          <a:pt x="4930222" y="736515"/>
                          <a:pt x="4558909" y="630899"/>
                          <a:pt x="4208563" y="646331"/>
                        </a:cubicBezTo>
                        <a:cubicBezTo>
                          <a:pt x="3876613" y="652823"/>
                          <a:pt x="3589140" y="578525"/>
                          <a:pt x="3087082" y="646331"/>
                        </a:cubicBezTo>
                        <a:cubicBezTo>
                          <a:pt x="2644307" y="749187"/>
                          <a:pt x="2228769" y="633666"/>
                          <a:pt x="1796778" y="646331"/>
                        </a:cubicBezTo>
                        <a:cubicBezTo>
                          <a:pt x="1319757" y="585945"/>
                          <a:pt x="535536" y="560472"/>
                          <a:pt x="0" y="646331"/>
                        </a:cubicBezTo>
                        <a:cubicBezTo>
                          <a:pt x="20552" y="562071"/>
                          <a:pt x="64912" y="448380"/>
                          <a:pt x="0" y="316701"/>
                        </a:cubicBezTo>
                        <a:cubicBezTo>
                          <a:pt x="-79800" y="181236"/>
                          <a:pt x="35862" y="140746"/>
                          <a:pt x="0" y="0"/>
                        </a:cubicBezTo>
                        <a:close/>
                      </a:path>
                      <a:path w="8441242" h="646331" stroke="0" extrusionOk="0">
                        <a:moveTo>
                          <a:pt x="0" y="0"/>
                        </a:moveTo>
                        <a:cubicBezTo>
                          <a:pt x="514274" y="4319"/>
                          <a:pt x="803378" y="118105"/>
                          <a:pt x="1290304" y="0"/>
                        </a:cubicBezTo>
                        <a:cubicBezTo>
                          <a:pt x="1736376" y="-104486"/>
                          <a:pt x="2049391" y="-15894"/>
                          <a:pt x="2242958" y="0"/>
                        </a:cubicBezTo>
                        <a:cubicBezTo>
                          <a:pt x="2540011" y="15823"/>
                          <a:pt x="3093257" y="-70312"/>
                          <a:pt x="3448851" y="0"/>
                        </a:cubicBezTo>
                        <a:cubicBezTo>
                          <a:pt x="3807092" y="-10608"/>
                          <a:pt x="4099828" y="58068"/>
                          <a:pt x="4823566" y="0"/>
                        </a:cubicBezTo>
                        <a:cubicBezTo>
                          <a:pt x="5537043" y="-15498"/>
                          <a:pt x="5700345" y="34556"/>
                          <a:pt x="5945046" y="0"/>
                        </a:cubicBezTo>
                        <a:cubicBezTo>
                          <a:pt x="6184579" y="101"/>
                          <a:pt x="6586941" y="-10059"/>
                          <a:pt x="6897700" y="0"/>
                        </a:cubicBezTo>
                        <a:cubicBezTo>
                          <a:pt x="7083292" y="-119809"/>
                          <a:pt x="7900057" y="-7621"/>
                          <a:pt x="8441242" y="0"/>
                        </a:cubicBezTo>
                        <a:cubicBezTo>
                          <a:pt x="8469327" y="123979"/>
                          <a:pt x="8399714" y="226864"/>
                          <a:pt x="8441242" y="336092"/>
                        </a:cubicBezTo>
                        <a:cubicBezTo>
                          <a:pt x="8466023" y="440586"/>
                          <a:pt x="8381375" y="505238"/>
                          <a:pt x="8441242" y="646331"/>
                        </a:cubicBezTo>
                        <a:cubicBezTo>
                          <a:pt x="7974117" y="670680"/>
                          <a:pt x="7784287" y="598651"/>
                          <a:pt x="7235350" y="646331"/>
                        </a:cubicBezTo>
                        <a:cubicBezTo>
                          <a:pt x="6695186" y="663897"/>
                          <a:pt x="6416192" y="645330"/>
                          <a:pt x="6198283" y="646331"/>
                        </a:cubicBezTo>
                        <a:cubicBezTo>
                          <a:pt x="5999619" y="653199"/>
                          <a:pt x="5609841" y="546485"/>
                          <a:pt x="4992390" y="646331"/>
                        </a:cubicBezTo>
                        <a:cubicBezTo>
                          <a:pt x="4482503" y="654367"/>
                          <a:pt x="4065064" y="684127"/>
                          <a:pt x="3786499" y="646331"/>
                        </a:cubicBezTo>
                        <a:cubicBezTo>
                          <a:pt x="3519194" y="654000"/>
                          <a:pt x="2998905" y="604850"/>
                          <a:pt x="2749432" y="646331"/>
                        </a:cubicBezTo>
                        <a:cubicBezTo>
                          <a:pt x="2500658" y="688335"/>
                          <a:pt x="2139594" y="598114"/>
                          <a:pt x="1627954" y="646331"/>
                        </a:cubicBezTo>
                        <a:cubicBezTo>
                          <a:pt x="1243336" y="703768"/>
                          <a:pt x="682600" y="596920"/>
                          <a:pt x="0" y="646331"/>
                        </a:cubicBezTo>
                        <a:cubicBezTo>
                          <a:pt x="-23317" y="546153"/>
                          <a:pt x="74708" y="468210"/>
                          <a:pt x="0" y="336092"/>
                        </a:cubicBezTo>
                        <a:cubicBezTo>
                          <a:pt x="-80446" y="205494"/>
                          <a:pt x="30554" y="95154"/>
                          <a:pt x="0" y="0"/>
                        </a:cubicBezTo>
                        <a:close/>
                      </a:path>
                      <a:path w="8441242" h="646331" fill="none" stroke="0" extrusionOk="0">
                        <a:moveTo>
                          <a:pt x="0" y="0"/>
                        </a:moveTo>
                        <a:cubicBezTo>
                          <a:pt x="468730" y="-35439"/>
                          <a:pt x="528152" y="53943"/>
                          <a:pt x="952653" y="0"/>
                        </a:cubicBezTo>
                        <a:cubicBezTo>
                          <a:pt x="1405816" y="-11505"/>
                          <a:pt x="1568852" y="-30778"/>
                          <a:pt x="1905309" y="0"/>
                        </a:cubicBezTo>
                        <a:cubicBezTo>
                          <a:pt x="2216338" y="-55896"/>
                          <a:pt x="2862050" y="-22119"/>
                          <a:pt x="3111200" y="0"/>
                        </a:cubicBezTo>
                        <a:cubicBezTo>
                          <a:pt x="3446521" y="24674"/>
                          <a:pt x="3831271" y="43558"/>
                          <a:pt x="4401505" y="0"/>
                        </a:cubicBezTo>
                        <a:cubicBezTo>
                          <a:pt x="4969493" y="-35309"/>
                          <a:pt x="5434700" y="119444"/>
                          <a:pt x="5776220" y="0"/>
                        </a:cubicBezTo>
                        <a:cubicBezTo>
                          <a:pt x="6103888" y="-118823"/>
                          <a:pt x="6431117" y="-59262"/>
                          <a:pt x="6897700" y="0"/>
                        </a:cubicBezTo>
                        <a:cubicBezTo>
                          <a:pt x="7344940" y="-36939"/>
                          <a:pt x="7977134" y="94042"/>
                          <a:pt x="8441242" y="0"/>
                        </a:cubicBezTo>
                        <a:cubicBezTo>
                          <a:pt x="8510442" y="112219"/>
                          <a:pt x="8354767" y="266680"/>
                          <a:pt x="8441242" y="336092"/>
                        </a:cubicBezTo>
                        <a:cubicBezTo>
                          <a:pt x="8509190" y="423657"/>
                          <a:pt x="8404252" y="585152"/>
                          <a:pt x="8441242" y="646331"/>
                        </a:cubicBezTo>
                        <a:cubicBezTo>
                          <a:pt x="8153639" y="685026"/>
                          <a:pt x="7704009" y="671183"/>
                          <a:pt x="7488588" y="646331"/>
                        </a:cubicBezTo>
                        <a:cubicBezTo>
                          <a:pt x="7258097" y="699127"/>
                          <a:pt x="6535430" y="643446"/>
                          <a:pt x="6282694" y="646331"/>
                        </a:cubicBezTo>
                        <a:cubicBezTo>
                          <a:pt x="6069430" y="665033"/>
                          <a:pt x="5424735" y="602347"/>
                          <a:pt x="5245627" y="646331"/>
                        </a:cubicBezTo>
                        <a:cubicBezTo>
                          <a:pt x="5037730" y="739148"/>
                          <a:pt x="4585726" y="670058"/>
                          <a:pt x="4208563" y="646331"/>
                        </a:cubicBezTo>
                        <a:cubicBezTo>
                          <a:pt x="3833658" y="595992"/>
                          <a:pt x="3597839" y="591540"/>
                          <a:pt x="3087082" y="646331"/>
                        </a:cubicBezTo>
                        <a:cubicBezTo>
                          <a:pt x="2624098" y="597420"/>
                          <a:pt x="2322489" y="575799"/>
                          <a:pt x="1796778" y="646331"/>
                        </a:cubicBezTo>
                        <a:cubicBezTo>
                          <a:pt x="1257213" y="757999"/>
                          <a:pt x="671564" y="749591"/>
                          <a:pt x="0" y="646331"/>
                        </a:cubicBezTo>
                        <a:cubicBezTo>
                          <a:pt x="-28238" y="607605"/>
                          <a:pt x="76895" y="460825"/>
                          <a:pt x="0" y="316701"/>
                        </a:cubicBezTo>
                        <a:cubicBezTo>
                          <a:pt x="-81101" y="193686"/>
                          <a:pt x="-12067" y="1264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Đáy và đường cao của hình tam giác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8" y="1265412"/>
            <a:ext cx="413744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>
            <a:extLst>
              <a:ext uri="{FF2B5EF4-FFF2-40B4-BE49-F238E27FC236}">
                <a16:creationId xmlns:a16="http://schemas.microsoft.com/office/drawing/2014/main" id="{282063A5-751F-DAFD-9685-16ACC0AC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ra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đường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cao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hình</a:t>
            </a:r>
            <a:r>
              <a:rPr lang="en-US" altLang="en-US" sz="3200" b="1" i="1" dirty="0">
                <a:solidFill>
                  <a:srgbClr val="002060"/>
                </a:solidFill>
              </a:rPr>
              <a:t> tam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giác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sau</a:t>
            </a:r>
            <a:r>
              <a:rPr lang="en-US" altLang="en-US" sz="3200" b="1" i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5" name="Group 69">
            <a:extLst>
              <a:ext uri="{FF2B5EF4-FFF2-40B4-BE49-F238E27FC236}">
                <a16:creationId xmlns:a16="http://schemas.microsoft.com/office/drawing/2014/main" id="{B21E7097-D03B-25FA-B8E1-005624ECA69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142FCE5D-9FBB-B532-2B7B-805A48E1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37" name="Text Box 34">
              <a:extLst>
                <a:ext uri="{FF2B5EF4-FFF2-40B4-BE49-F238E27FC236}">
                  <a16:creationId xmlns:a16="http://schemas.microsoft.com/office/drawing/2014/main" id="{12618C2C-2F7A-3AE4-16FE-87135AE7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id="{7F32DC79-8C04-DC6B-A677-4CA6A1349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39" name="AutoShape 36">
              <a:extLst>
                <a:ext uri="{FF2B5EF4-FFF2-40B4-BE49-F238E27FC236}">
                  <a16:creationId xmlns:a16="http://schemas.microsoft.com/office/drawing/2014/main" id="{2CA1C58D-A46B-0613-A835-B9CD18F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Text Box 47">
            <a:extLst>
              <a:ext uri="{FF2B5EF4-FFF2-40B4-BE49-F238E27FC236}">
                <a16:creationId xmlns:a16="http://schemas.microsoft.com/office/drawing/2014/main" id="{ED29CB2D-B7D9-E09A-C3C4-34A7DE2A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41" name="Text Box 49">
            <a:extLst>
              <a:ext uri="{FF2B5EF4-FFF2-40B4-BE49-F238E27FC236}">
                <a16:creationId xmlns:a16="http://schemas.microsoft.com/office/drawing/2014/main" id="{ED956E97-90BC-8EBE-049F-6623F24E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2" name="AutoShape 50">
            <a:extLst>
              <a:ext uri="{FF2B5EF4-FFF2-40B4-BE49-F238E27FC236}">
                <a16:creationId xmlns:a16="http://schemas.microsoft.com/office/drawing/2014/main" id="{780F451F-4319-2C99-35F2-416587B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23E2BAA0-3BBF-7AC0-6057-F7C49664E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44" name="Group 92">
            <a:extLst>
              <a:ext uri="{FF2B5EF4-FFF2-40B4-BE49-F238E27FC236}">
                <a16:creationId xmlns:a16="http://schemas.microsoft.com/office/drawing/2014/main" id="{452A7113-6F68-65AC-28A7-7EFF8835219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45" name="Text Box 48">
              <a:extLst>
                <a:ext uri="{FF2B5EF4-FFF2-40B4-BE49-F238E27FC236}">
                  <a16:creationId xmlns:a16="http://schemas.microsoft.com/office/drawing/2014/main" id="{E9BB4CA8-78D1-09C0-0635-8126CAC0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46" name="Text Box 61">
              <a:extLst>
                <a:ext uri="{FF2B5EF4-FFF2-40B4-BE49-F238E27FC236}">
                  <a16:creationId xmlns:a16="http://schemas.microsoft.com/office/drawing/2014/main" id="{FA52567A-320F-74AC-B112-48EC982A7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47" name="Group 63">
              <a:extLst>
                <a:ext uri="{FF2B5EF4-FFF2-40B4-BE49-F238E27FC236}">
                  <a16:creationId xmlns:a16="http://schemas.microsoft.com/office/drawing/2014/main" id="{67E29E66-7E5A-2117-5640-6E98F5530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49" name="Line 64">
                <a:extLst>
                  <a:ext uri="{FF2B5EF4-FFF2-40B4-BE49-F238E27FC236}">
                    <a16:creationId xmlns:a16="http://schemas.microsoft.com/office/drawing/2014/main" id="{ECB08361-6570-8DDE-F9A9-9FD52BA05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5">
                <a:extLst>
                  <a:ext uri="{FF2B5EF4-FFF2-40B4-BE49-F238E27FC236}">
                    <a16:creationId xmlns:a16="http://schemas.microsoft.com/office/drawing/2014/main" id="{84775547-A3AF-BE40-3369-F765E90CB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6">
                <a:extLst>
                  <a:ext uri="{FF2B5EF4-FFF2-40B4-BE49-F238E27FC236}">
                    <a16:creationId xmlns:a16="http://schemas.microsoft.com/office/drawing/2014/main" id="{76447562-64A3-A110-7CFC-D15227504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 Box 67">
              <a:extLst>
                <a:ext uri="{FF2B5EF4-FFF2-40B4-BE49-F238E27FC236}">
                  <a16:creationId xmlns:a16="http://schemas.microsoft.com/office/drawing/2014/main" id="{E2A3BF75-5522-7794-CE96-A5BF19834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52" name="Text Box 71">
            <a:extLst>
              <a:ext uri="{FF2B5EF4-FFF2-40B4-BE49-F238E27FC236}">
                <a16:creationId xmlns:a16="http://schemas.microsoft.com/office/drawing/2014/main" id="{4DBD8FD7-E42E-15B2-60CA-2AF123F9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53" name="Line 82">
            <a:extLst>
              <a:ext uri="{FF2B5EF4-FFF2-40B4-BE49-F238E27FC236}">
                <a16:creationId xmlns:a16="http://schemas.microsoft.com/office/drawing/2014/main" id="{C02969EB-8DB7-B925-FADB-3CDFF84D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4" name="Line 93">
            <a:extLst>
              <a:ext uri="{FF2B5EF4-FFF2-40B4-BE49-F238E27FC236}">
                <a16:creationId xmlns:a16="http://schemas.microsoft.com/office/drawing/2014/main" id="{C621D25E-529E-864F-AA42-A86C369D9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5" name="Line 94">
            <a:extLst>
              <a:ext uri="{FF2B5EF4-FFF2-40B4-BE49-F238E27FC236}">
                <a16:creationId xmlns:a16="http://schemas.microsoft.com/office/drawing/2014/main" id="{1F0D1C39-9CA8-678C-8B37-1DD8CC08BB8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6" name="Text Box 95">
            <a:extLst>
              <a:ext uri="{FF2B5EF4-FFF2-40B4-BE49-F238E27FC236}">
                <a16:creationId xmlns:a16="http://schemas.microsoft.com/office/drawing/2014/main" id="{D0A411B6-6BC2-3C11-E90D-948EDCB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57" name="Text Box 96">
            <a:extLst>
              <a:ext uri="{FF2B5EF4-FFF2-40B4-BE49-F238E27FC236}">
                <a16:creationId xmlns:a16="http://schemas.microsoft.com/office/drawing/2014/main" id="{A708499C-DBF5-1F04-5F6B-713C2D79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8" name="Text Box 97">
            <a:extLst>
              <a:ext uri="{FF2B5EF4-FFF2-40B4-BE49-F238E27FC236}">
                <a16:creationId xmlns:a16="http://schemas.microsoft.com/office/drawing/2014/main" id="{D20D2085-783D-3C0A-4FC2-B4BFC6DA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9" name="Text Box 98">
            <a:extLst>
              <a:ext uri="{FF2B5EF4-FFF2-40B4-BE49-F238E27FC236}">
                <a16:creationId xmlns:a16="http://schemas.microsoft.com/office/drawing/2014/main" id="{42528002-1695-A3F0-5D5F-28DE6DB1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60" name="Line 99">
            <a:extLst>
              <a:ext uri="{FF2B5EF4-FFF2-40B4-BE49-F238E27FC236}">
                <a16:creationId xmlns:a16="http://schemas.microsoft.com/office/drawing/2014/main" id="{5918B694-8978-30B0-2327-5FD4EABE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61" name="Group 103">
            <a:extLst>
              <a:ext uri="{FF2B5EF4-FFF2-40B4-BE49-F238E27FC236}">
                <a16:creationId xmlns:a16="http://schemas.microsoft.com/office/drawing/2014/main" id="{D5A5A7A6-87F4-0821-A24F-431E6F3E5D50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62" name="AutoShape 101">
              <a:extLst>
                <a:ext uri="{FF2B5EF4-FFF2-40B4-BE49-F238E27FC236}">
                  <a16:creationId xmlns:a16="http://schemas.microsoft.com/office/drawing/2014/main" id="{348B3AD6-AF6B-8410-656C-454084D4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2">
              <a:extLst>
                <a:ext uri="{FF2B5EF4-FFF2-40B4-BE49-F238E27FC236}">
                  <a16:creationId xmlns:a16="http://schemas.microsoft.com/office/drawing/2014/main" id="{E6675C98-24AC-67EE-215C-F5B2C475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2F2069BD-2319-8A40-D963-4E0404110F7E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id="{C15F1341-C126-C59F-5837-672297E1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id="{F95E7D15-1E00-A2BB-677E-690F51AB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id="{886F1FAD-D0B2-6580-9D57-8A1A0D891B3D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68" name="AutoShape 108">
              <a:extLst>
                <a:ext uri="{FF2B5EF4-FFF2-40B4-BE49-F238E27FC236}">
                  <a16:creationId xmlns:a16="http://schemas.microsoft.com/office/drawing/2014/main" id="{D7FFC4E0-4326-2738-EAA0-DF310417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9">
              <a:extLst>
                <a:ext uri="{FF2B5EF4-FFF2-40B4-BE49-F238E27FC236}">
                  <a16:creationId xmlns:a16="http://schemas.microsoft.com/office/drawing/2014/main" id="{4CFE8516-DC44-86F3-6F93-2A48A56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id="{35BFA68C-7658-9E2C-0288-03D80C9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CA1D10E5-7B75-778A-1174-08E48D04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95E629CE-2751-B87C-A852-391E2647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23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60" grpId="0" animBg="1"/>
      <p:bldP spid="60" grpId="1" animBg="1"/>
      <p:bldP spid="6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1861457" fill="none" extrusionOk="0">
                <a:moveTo>
                  <a:pt x="0" y="310249"/>
                </a:moveTo>
                <a:cubicBezTo>
                  <a:pt x="-1560" y="161640"/>
                  <a:pt x="133553" y="-34829"/>
                  <a:pt x="310249" y="0"/>
                </a:cubicBezTo>
                <a:cubicBezTo>
                  <a:pt x="1030050" y="-110251"/>
                  <a:pt x="3296405" y="-187466"/>
                  <a:pt x="4629912" y="0"/>
                </a:cubicBezTo>
                <a:lnTo>
                  <a:pt x="4629912" y="0"/>
                </a:lnTo>
                <a:cubicBezTo>
                  <a:pt x="4931158" y="-102323"/>
                  <a:pt x="5685918" y="174180"/>
                  <a:pt x="6614160" y="0"/>
                </a:cubicBezTo>
                <a:cubicBezTo>
                  <a:pt x="6800134" y="14914"/>
                  <a:pt x="7352409" y="-80226"/>
                  <a:pt x="7626743" y="0"/>
                </a:cubicBezTo>
                <a:cubicBezTo>
                  <a:pt x="7817019" y="28283"/>
                  <a:pt x="7901011" y="130431"/>
                  <a:pt x="7936992" y="310249"/>
                </a:cubicBezTo>
                <a:cubicBezTo>
                  <a:pt x="8012160" y="559435"/>
                  <a:pt x="7997795" y="908868"/>
                  <a:pt x="7936992" y="1085850"/>
                </a:cubicBezTo>
                <a:cubicBezTo>
                  <a:pt x="8042827" y="1088149"/>
                  <a:pt x="8221217" y="1112514"/>
                  <a:pt x="8468929" y="1106431"/>
                </a:cubicBezTo>
                <a:cubicBezTo>
                  <a:pt x="8206211" y="1331290"/>
                  <a:pt x="8065616" y="1471636"/>
                  <a:pt x="7936992" y="1551214"/>
                </a:cubicBezTo>
                <a:lnTo>
                  <a:pt x="7936992" y="1551208"/>
                </a:lnTo>
                <a:cubicBezTo>
                  <a:pt x="7909777" y="1714362"/>
                  <a:pt x="7784983" y="1851664"/>
                  <a:pt x="7626743" y="1861457"/>
                </a:cubicBezTo>
                <a:cubicBezTo>
                  <a:pt x="7456960" y="1899508"/>
                  <a:pt x="7115523" y="1924755"/>
                  <a:pt x="6614160" y="1861457"/>
                </a:cubicBezTo>
                <a:cubicBezTo>
                  <a:pt x="5988491" y="1754209"/>
                  <a:pt x="5123820" y="1999443"/>
                  <a:pt x="4629912" y="1861457"/>
                </a:cubicBezTo>
                <a:lnTo>
                  <a:pt x="4629912" y="1861457"/>
                </a:lnTo>
                <a:cubicBezTo>
                  <a:pt x="3020974" y="1964358"/>
                  <a:pt x="2425173" y="1710935"/>
                  <a:pt x="310249" y="1861457"/>
                </a:cubicBezTo>
                <a:cubicBezTo>
                  <a:pt x="165451" y="1904964"/>
                  <a:pt x="30622" y="1680254"/>
                  <a:pt x="0" y="1551208"/>
                </a:cubicBezTo>
                <a:lnTo>
                  <a:pt x="0" y="1551214"/>
                </a:lnTo>
                <a:cubicBezTo>
                  <a:pt x="-23608" y="1333216"/>
                  <a:pt x="-43425" y="1291698"/>
                  <a:pt x="0" y="1085850"/>
                </a:cubicBezTo>
                <a:lnTo>
                  <a:pt x="0" y="1085850"/>
                </a:lnTo>
                <a:cubicBezTo>
                  <a:pt x="16917" y="895855"/>
                  <a:pt x="-111362" y="631217"/>
                  <a:pt x="0" y="310249"/>
                </a:cubicBezTo>
                <a:close/>
              </a:path>
              <a:path w="7936992" h="1861457" stroke="0" extrusionOk="0">
                <a:moveTo>
                  <a:pt x="0" y="310249"/>
                </a:moveTo>
                <a:cubicBezTo>
                  <a:pt x="9644" y="114393"/>
                  <a:pt x="104357" y="-1412"/>
                  <a:pt x="310249" y="0"/>
                </a:cubicBezTo>
                <a:cubicBezTo>
                  <a:pt x="1491449" y="12932"/>
                  <a:pt x="3113645" y="169047"/>
                  <a:pt x="4629912" y="0"/>
                </a:cubicBezTo>
                <a:lnTo>
                  <a:pt x="4629912" y="0"/>
                </a:lnTo>
                <a:cubicBezTo>
                  <a:pt x="5383854" y="-8519"/>
                  <a:pt x="5965988" y="102010"/>
                  <a:pt x="6614160" y="0"/>
                </a:cubicBezTo>
                <a:cubicBezTo>
                  <a:pt x="7057742" y="-5398"/>
                  <a:pt x="7205878" y="-37941"/>
                  <a:pt x="7626743" y="0"/>
                </a:cubicBezTo>
                <a:cubicBezTo>
                  <a:pt x="7778121" y="12170"/>
                  <a:pt x="7917407" y="130276"/>
                  <a:pt x="7936992" y="310249"/>
                </a:cubicBezTo>
                <a:cubicBezTo>
                  <a:pt x="7930618" y="632332"/>
                  <a:pt x="7875295" y="890268"/>
                  <a:pt x="7936992" y="1085850"/>
                </a:cubicBezTo>
                <a:cubicBezTo>
                  <a:pt x="8080375" y="1097841"/>
                  <a:pt x="8361286" y="1103066"/>
                  <a:pt x="8468929" y="1106431"/>
                </a:cubicBezTo>
                <a:cubicBezTo>
                  <a:pt x="8333393" y="1244004"/>
                  <a:pt x="8071102" y="1439946"/>
                  <a:pt x="7936992" y="1551214"/>
                </a:cubicBezTo>
                <a:lnTo>
                  <a:pt x="7936992" y="1551208"/>
                </a:lnTo>
                <a:cubicBezTo>
                  <a:pt x="7955772" y="1744818"/>
                  <a:pt x="7768696" y="1880469"/>
                  <a:pt x="7626743" y="1861457"/>
                </a:cubicBezTo>
                <a:cubicBezTo>
                  <a:pt x="7136762" y="1842609"/>
                  <a:pt x="6819542" y="1875331"/>
                  <a:pt x="6614160" y="1861457"/>
                </a:cubicBezTo>
                <a:cubicBezTo>
                  <a:pt x="6160378" y="1695353"/>
                  <a:pt x="5154206" y="1803889"/>
                  <a:pt x="4629912" y="1861457"/>
                </a:cubicBezTo>
                <a:lnTo>
                  <a:pt x="4629912" y="1861457"/>
                </a:lnTo>
                <a:cubicBezTo>
                  <a:pt x="2918296" y="1869406"/>
                  <a:pt x="2106563" y="2071262"/>
                  <a:pt x="310249" y="1861457"/>
                </a:cubicBezTo>
                <a:cubicBezTo>
                  <a:pt x="128573" y="1853756"/>
                  <a:pt x="-12517" y="1712347"/>
                  <a:pt x="0" y="1551208"/>
                </a:cubicBezTo>
                <a:lnTo>
                  <a:pt x="0" y="1551214"/>
                </a:lnTo>
                <a:cubicBezTo>
                  <a:pt x="-12448" y="1429156"/>
                  <a:pt x="-39888" y="1258127"/>
                  <a:pt x="0" y="1085850"/>
                </a:cubicBezTo>
                <a:lnTo>
                  <a:pt x="0" y="1085850"/>
                </a:lnTo>
                <a:cubicBezTo>
                  <a:pt x="-34591" y="901942"/>
                  <a:pt x="-61318" y="647723"/>
                  <a:pt x="0" y="310249"/>
                </a:cubicBezTo>
                <a:close/>
              </a:path>
              <a:path w="7936992" h="1861457" fill="none" stroke="0" extrusionOk="0">
                <a:moveTo>
                  <a:pt x="0" y="310249"/>
                </a:moveTo>
                <a:cubicBezTo>
                  <a:pt x="-13863" y="145836"/>
                  <a:pt x="131208" y="-19437"/>
                  <a:pt x="310249" y="0"/>
                </a:cubicBezTo>
                <a:cubicBezTo>
                  <a:pt x="1227882" y="-158909"/>
                  <a:pt x="2918888" y="37210"/>
                  <a:pt x="4629912" y="0"/>
                </a:cubicBezTo>
                <a:lnTo>
                  <a:pt x="4629912" y="0"/>
                </a:lnTo>
                <a:cubicBezTo>
                  <a:pt x="4869794" y="-66135"/>
                  <a:pt x="5765347" y="276026"/>
                  <a:pt x="6614160" y="0"/>
                </a:cubicBezTo>
                <a:cubicBezTo>
                  <a:pt x="6713859" y="29499"/>
                  <a:pt x="7372485" y="-79907"/>
                  <a:pt x="7626743" y="0"/>
                </a:cubicBezTo>
                <a:cubicBezTo>
                  <a:pt x="7796668" y="-1779"/>
                  <a:pt x="7893419" y="139540"/>
                  <a:pt x="7936992" y="310249"/>
                </a:cubicBezTo>
                <a:cubicBezTo>
                  <a:pt x="8019067" y="597574"/>
                  <a:pt x="8005392" y="927837"/>
                  <a:pt x="7936992" y="1085850"/>
                </a:cubicBezTo>
                <a:cubicBezTo>
                  <a:pt x="8034863" y="1092504"/>
                  <a:pt x="8216474" y="1093797"/>
                  <a:pt x="8468929" y="1106431"/>
                </a:cubicBezTo>
                <a:cubicBezTo>
                  <a:pt x="8182324" y="1319752"/>
                  <a:pt x="8042255" y="1492327"/>
                  <a:pt x="7936992" y="1551214"/>
                </a:cubicBezTo>
                <a:lnTo>
                  <a:pt x="7936992" y="1551208"/>
                </a:lnTo>
                <a:cubicBezTo>
                  <a:pt x="7930080" y="1722938"/>
                  <a:pt x="7786487" y="1865352"/>
                  <a:pt x="7626743" y="1861457"/>
                </a:cubicBezTo>
                <a:cubicBezTo>
                  <a:pt x="7423546" y="1827794"/>
                  <a:pt x="7032607" y="1918166"/>
                  <a:pt x="6614160" y="1861457"/>
                </a:cubicBezTo>
                <a:cubicBezTo>
                  <a:pt x="5948509" y="1770649"/>
                  <a:pt x="5021550" y="2032976"/>
                  <a:pt x="4629912" y="1861457"/>
                </a:cubicBezTo>
                <a:lnTo>
                  <a:pt x="4629912" y="1861457"/>
                </a:lnTo>
                <a:cubicBezTo>
                  <a:pt x="2982597" y="1891920"/>
                  <a:pt x="2408602" y="1742966"/>
                  <a:pt x="310249" y="1861457"/>
                </a:cubicBezTo>
                <a:cubicBezTo>
                  <a:pt x="145568" y="1878359"/>
                  <a:pt x="2864" y="1694136"/>
                  <a:pt x="0" y="1551208"/>
                </a:cubicBezTo>
                <a:lnTo>
                  <a:pt x="0" y="1551214"/>
                </a:lnTo>
                <a:cubicBezTo>
                  <a:pt x="-28930" y="1338820"/>
                  <a:pt x="-46545" y="1293042"/>
                  <a:pt x="0" y="1085850"/>
                </a:cubicBezTo>
                <a:lnTo>
                  <a:pt x="0" y="1085850"/>
                </a:lnTo>
                <a:cubicBezTo>
                  <a:pt x="35741" y="859815"/>
                  <a:pt x="-58235" y="619290"/>
                  <a:pt x="0" y="31024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A2131-ED08-024C-FDF1-4721F14C0B4A}"/>
              </a:ext>
            </a:extLst>
          </p:cNvPr>
          <p:cNvSpPr/>
          <p:nvPr/>
        </p:nvSpPr>
        <p:spPr>
          <a:xfrm>
            <a:off x="978047" y="4789278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D5FB23-A271-E533-C836-57A930EFCEDF}"/>
              </a:ext>
            </a:extLst>
          </p:cNvPr>
          <p:cNvSpPr/>
          <p:nvPr/>
        </p:nvSpPr>
        <p:spPr>
          <a:xfrm>
            <a:off x="9628376" y="4821936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69928"/>
              </p:ext>
            </p:extLst>
          </p:nvPr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2 873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2 837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3 293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3 018</a:t>
                      </a:r>
                      <a:endParaRPr lang="vi-VN" sz="28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19176" y="3599766"/>
            <a:ext cx="10951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Nêu số sản phẩm cửa hàng bán được mỗi năm.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84DC9-5D22-585E-AA50-C4B6436E9D84}"/>
              </a:ext>
            </a:extLst>
          </p:cNvPr>
          <p:cNvSpPr txBox="1"/>
          <p:nvPr/>
        </p:nvSpPr>
        <p:spPr>
          <a:xfrm>
            <a:off x="1072134" y="4380399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2020: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2 873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Năm 2021: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2 837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Năm 2022: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3 293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Năm 2023: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3 018 sản phẩm.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F9908-4652-90DE-39BA-5BA6F717F4D9}"/>
              </a:ext>
            </a:extLst>
          </p:cNvPr>
          <p:cNvSpPr txBox="1"/>
          <p:nvPr/>
        </p:nvSpPr>
        <p:spPr>
          <a:xfrm>
            <a:off x="1492214" y="489857"/>
            <a:ext cx="984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chỉ ra đáy và đường cao tương ứng được vẽ trong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CBAE-D6C3-DF22-C1FA-F0BEA9E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6" y="1834923"/>
            <a:ext cx="9933895" cy="21574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3C03E-D831-06EC-2189-B4D87A0D3731}"/>
              </a:ext>
            </a:extLst>
          </p:cNvPr>
          <p:cNvSpPr/>
          <p:nvPr/>
        </p:nvSpPr>
        <p:spPr>
          <a:xfrm>
            <a:off x="1250987" y="4190564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14693-6D03-FABC-DABF-31D4EA7FF444}"/>
              </a:ext>
            </a:extLst>
          </p:cNvPr>
          <p:cNvSpPr/>
          <p:nvPr/>
        </p:nvSpPr>
        <p:spPr>
          <a:xfrm>
            <a:off x="4995673" y="4244993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EG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6CF254-794C-A6D3-DFE5-663F110504FB}"/>
              </a:ext>
            </a:extLst>
          </p:cNvPr>
          <p:cNvSpPr/>
          <p:nvPr/>
        </p:nvSpPr>
        <p:spPr>
          <a:xfrm>
            <a:off x="8511759" y="4353850"/>
            <a:ext cx="260255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MP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NP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917504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359" y="133003"/>
            <a:ext cx="12208148" cy="210388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1B40C-F3EB-4594-B9F4-CC67638AA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739" y="2601119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B34330-604C-433F-96BF-6CC594C1033E}"/>
              </a:ext>
            </a:extLst>
          </p:cNvPr>
          <p:cNvCxnSpPr/>
          <p:nvPr/>
        </p:nvCxnSpPr>
        <p:spPr>
          <a:xfrm>
            <a:off x="3757353" y="1799706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79EEF2-32CF-4DA6-85FA-53752C09A258}"/>
              </a:ext>
            </a:extLst>
          </p:cNvPr>
          <p:cNvCxnSpPr/>
          <p:nvPr/>
        </p:nvCxnSpPr>
        <p:spPr>
          <a:xfrm>
            <a:off x="6966066" y="1832957"/>
            <a:ext cx="15960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36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5856B8-65C8-96B4-D6E3-CCE456BA0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14" y="5377543"/>
            <a:ext cx="1034143" cy="1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EA7D-B811-A42A-C43E-5BD9EB4D6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DB417AC-404F-9C2F-4F6E-65C1D2FF9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ED3746A-CA04-AB63-C375-DB1713AC9894}"/>
              </a:ext>
            </a:extLst>
          </p:cNvPr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1BCCA446-C599-4ADB-AFAD-1D3F4368251F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id="{AA98E661-710C-5F6D-FEB1-210F708BA516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CBBBC4A-C17E-337E-368F-2CF894D6798B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1AC7F42-F6C3-EA50-A826-C959FD3F5954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C3B8183-063E-8A0F-F9C0-A610DEAB561A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B7544D0-A966-B17D-EC8C-41355D8DAE52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F3C82421-3414-33AA-5912-94368CAA73C4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0F2CF50-ECD1-9DB7-63AD-46332E1F5C5D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0" name="Picture 9" descr="WP_20160331_003">
            <a:extLst>
              <a:ext uri="{FF2B5EF4-FFF2-40B4-BE49-F238E27FC236}">
                <a16:creationId xmlns:a16="http://schemas.microsoft.com/office/drawing/2014/main" id="{B154AAD0-DEF0-A100-CDAF-49A3A71A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74585"/>
          </a:xfrm>
          <a:prstGeom prst="rect">
            <a:avLst/>
          </a:prstGeom>
          <a:solidFill>
            <a:srgbClr val="66FF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" name="Rectangles 43070">
            <a:extLst>
              <a:ext uri="{FF2B5EF4-FFF2-40B4-BE49-F238E27FC236}">
                <a16:creationId xmlns:a16="http://schemas.microsoft.com/office/drawing/2014/main" id="{D561F60F-5D4B-F6D8-89CC-B0535CF0A730}"/>
              </a:ext>
            </a:extLst>
          </p:cNvPr>
          <p:cNvSpPr/>
          <p:nvPr/>
        </p:nvSpPr>
        <p:spPr>
          <a:xfrm>
            <a:off x="2286000" y="609600"/>
            <a:ext cx="840803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</a:t>
            </a:r>
            <a:r>
              <a:rPr lang="en-US" sz="32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32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endParaRPr lang="en-US" sz="32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66"/>
              </a:solidFill>
              <a:effectLst>
                <a:outerShdw dist="35921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s 43069">
            <a:extLst>
              <a:ext uri="{FF2B5EF4-FFF2-40B4-BE49-F238E27FC236}">
                <a16:creationId xmlns:a16="http://schemas.microsoft.com/office/drawing/2014/main" id="{6474E9C3-7B5C-3D38-C31F-343BC88AD4FB}"/>
              </a:ext>
            </a:extLst>
          </p:cNvPr>
          <p:cNvSpPr/>
          <p:nvPr/>
        </p:nvSpPr>
        <p:spPr>
          <a:xfrm>
            <a:off x="2489200" y="1676400"/>
            <a:ext cx="8382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Quý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35921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758489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 advTm="65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1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pauseEvt time="860" objId="4"/>
        <p14:triggerEvt type="onClick" time="861" objId="4"/>
        <p14:stopEvt time="123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11" y="457203"/>
            <a:ext cx="12003578" cy="1148574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1B40C-F3EB-4594-B9F4-CC67638AA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5777"/>
            <a:ext cx="9144000" cy="970155"/>
          </a:xfrm>
        </p:spPr>
        <p:txBody>
          <a:bodyPr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2466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2621C-4D90-5A4E-39AB-33A00930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6" y="761774"/>
            <a:ext cx="10138527" cy="521253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E437F18-7960-5E65-3E97-3FC8191CF039}"/>
              </a:ext>
            </a:extLst>
          </p:cNvPr>
          <p:cNvSpPr/>
          <p:nvPr/>
        </p:nvSpPr>
        <p:spPr>
          <a:xfrm>
            <a:off x="1757680" y="1026160"/>
            <a:ext cx="2468880" cy="1239520"/>
          </a:xfrm>
          <a:prstGeom prst="wedgeRoundRectCallout">
            <a:avLst>
              <a:gd name="adj1" fmla="val 34311"/>
              <a:gd name="adj2" fmla="val 72336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1452FA4-6B0F-5EFD-B067-DCAA09403052}"/>
              </a:ext>
            </a:extLst>
          </p:cNvPr>
          <p:cNvSpPr/>
          <p:nvPr/>
        </p:nvSpPr>
        <p:spPr>
          <a:xfrm>
            <a:off x="6309360" y="568960"/>
            <a:ext cx="4439920" cy="1239520"/>
          </a:xfrm>
          <a:prstGeom prst="wedgeRoundRectCallout">
            <a:avLst>
              <a:gd name="adj1" fmla="val -40998"/>
              <a:gd name="adj2" fmla="val 58402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10E8C2-D8E5-66A5-3022-7CD44B906072}"/>
              </a:ext>
            </a:extLst>
          </p:cNvPr>
          <p:cNvSpPr/>
          <p:nvPr/>
        </p:nvSpPr>
        <p:spPr>
          <a:xfrm>
            <a:off x="8473440" y="4307840"/>
            <a:ext cx="3302000" cy="1971040"/>
          </a:xfrm>
          <a:prstGeom prst="wedgeRoundRectCallout">
            <a:avLst>
              <a:gd name="adj1" fmla="val -41243"/>
              <a:gd name="adj2" fmla="val -65343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2899918" y="4107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E22B-3C62-FBE5-031C-43641A5F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94" y="1495425"/>
            <a:ext cx="101727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8" y="177800"/>
            <a:ext cx="5691974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a)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endParaRPr lang="en-US" sz="4133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384</TotalTime>
  <Words>624</Words>
  <Application>Microsoft Office PowerPoint</Application>
  <PresentationFormat>Widescreen</PresentationFormat>
  <Paragraphs>107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#9Slide07 IcielBaliho Script</vt:lpstr>
      <vt:lpstr>.VnArial</vt:lpstr>
      <vt:lpstr>.VnTime</vt:lpstr>
      <vt:lpstr>Arial</vt:lpstr>
      <vt:lpstr>Calibri</vt:lpstr>
      <vt:lpstr>Cambria</vt:lpstr>
      <vt:lpstr>SVN-Cookies</vt:lpstr>
      <vt:lpstr>Times New Roman</vt:lpstr>
      <vt:lpstr>思源黑体 CN</vt:lpstr>
      <vt:lpstr>1_Office 主题​​</vt:lpstr>
      <vt:lpstr>PowerPoint Presentation</vt:lpstr>
      <vt:lpstr>Thứ Hai ngày 24 tháng 11 năm 2025 Toán </vt:lpstr>
      <vt:lpstr>PowerPoint Presentation</vt:lpstr>
      <vt:lpstr>PowerPoint Presentation</vt:lpstr>
      <vt:lpstr>Thứ Hai ngày 24 tháng 11 năm 2025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DELL</cp:lastModifiedBy>
  <cp:revision>62</cp:revision>
  <dcterms:created xsi:type="dcterms:W3CDTF">2022-05-26T07:07:17Z</dcterms:created>
  <dcterms:modified xsi:type="dcterms:W3CDTF">2025-12-01T21:57:06Z</dcterms:modified>
  <cp:category>9Slide.vn</cp:category>
</cp:coreProperties>
</file>