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5.wav" ContentType="audio/wav"/>
  <Override PartName="/ppt/media/audio7.wav" ContentType="audio/wav"/>
  <Override PartName="/ppt/media/audio8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67" r:id="rId3"/>
  </p:sldMasterIdLst>
  <p:notesMasterIdLst>
    <p:notesMasterId r:id="rId33"/>
  </p:notesMasterIdLst>
  <p:sldIdLst>
    <p:sldId id="341" r:id="rId4"/>
    <p:sldId id="476" r:id="rId5"/>
    <p:sldId id="335" r:id="rId6"/>
    <p:sldId id="2007577379" r:id="rId7"/>
    <p:sldId id="338" r:id="rId8"/>
    <p:sldId id="2007577433" r:id="rId9"/>
    <p:sldId id="2007577216" r:id="rId10"/>
    <p:sldId id="257" r:id="rId11"/>
    <p:sldId id="2007577435" r:id="rId12"/>
    <p:sldId id="2007577425" r:id="rId13"/>
    <p:sldId id="2007577448" r:id="rId14"/>
    <p:sldId id="2007577449" r:id="rId15"/>
    <p:sldId id="2007577422" r:id="rId16"/>
    <p:sldId id="2007577426" r:id="rId17"/>
    <p:sldId id="2007577427" r:id="rId18"/>
    <p:sldId id="2007577428" r:id="rId19"/>
    <p:sldId id="2007577434" r:id="rId20"/>
    <p:sldId id="2007577390" r:id="rId21"/>
    <p:sldId id="2007577437" r:id="rId22"/>
    <p:sldId id="2007577430" r:id="rId23"/>
    <p:sldId id="2007577445" r:id="rId24"/>
    <p:sldId id="2007577431" r:id="rId25"/>
    <p:sldId id="2007577432" r:id="rId26"/>
    <p:sldId id="2007577403" r:id="rId27"/>
    <p:sldId id="2007577408" r:id="rId28"/>
    <p:sldId id="2007577409" r:id="rId29"/>
    <p:sldId id="2007577411" r:id="rId30"/>
    <p:sldId id="2007577419" r:id="rId31"/>
    <p:sldId id="200757746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33" d="100"/>
          <a:sy n="33" d="100"/>
        </p:scale>
        <p:origin x="-2016" y="-12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CA5ED-DE73-4C26-B8BF-34C3DF3DAA0E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E2716-68FD-4033-A312-921B961B3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29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76213" y="1382713"/>
            <a:ext cx="6630987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24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76213" y="1382713"/>
            <a:ext cx="6630987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778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76213" y="1382713"/>
            <a:ext cx="6630987" cy="3730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026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FC70C05-5D68-4A02-9564-F38485E0D6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4DAA50C-8B9C-4C46-96A2-71028F007C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A5CDE78-805D-4B08-B84F-7B8B06F8AF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057BA-30B9-494A-A929-8AC30E720F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187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8389491-0AE5-470C-AF5E-B950AEFAB1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AC4C20E9-9501-403F-9984-FD226358D9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285631C-7BB8-4FA1-9838-F33DE66B9C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3BB3A-0A8F-4D1F-B2F5-2C28D65010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055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DA92DB1-A8FB-4139-A6D4-427AD33720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30152E5-7F93-49F9-86DE-812E35563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0C4FC2B-AD38-489D-9BCB-5B1E70A1F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7974B-0A8D-46E0-9BAD-D3CB58A8DA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999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12E87-4FD3-4291-841A-49A713E67F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298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57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04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05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84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58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79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7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DFB4DA0-8320-4835-A91F-C892CB40D3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70375D5-7560-448A-A61A-F2D9E3D05C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3752FE8-B74A-4BDB-828B-ABDF96EF62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8EC86-3C9E-48B8-B09F-10275386F2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449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40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31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63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63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19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Just plants smal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2">
            <a:alphaModFix/>
          </a:blip>
          <a:srcRect l="43534"/>
          <a:stretch/>
        </p:blipFill>
        <p:spPr>
          <a:xfrm rot="-5400000" flipH="1">
            <a:off x="8598768" y="-1169267"/>
            <a:ext cx="1026657" cy="333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l="45142" t="-12064" b="21353"/>
          <a:stretch/>
        </p:blipFill>
        <p:spPr>
          <a:xfrm rot="5400000">
            <a:off x="962217" y="-987616"/>
            <a:ext cx="1682367" cy="363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2">
            <a:alphaModFix/>
          </a:blip>
          <a:srcRect r="35069" b="2780"/>
          <a:stretch/>
        </p:blipFill>
        <p:spPr>
          <a:xfrm rot="5400000">
            <a:off x="1970219" y="4884752"/>
            <a:ext cx="1052272" cy="2894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9297768" y="4667713"/>
            <a:ext cx="2894233" cy="219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9749725" y="-687776"/>
            <a:ext cx="1767199" cy="311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0" y="3949701"/>
            <a:ext cx="1875235" cy="29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7">
            <a:alphaModFix/>
          </a:blip>
          <a:srcRect r="40695" b="12701"/>
          <a:stretch/>
        </p:blipFill>
        <p:spPr>
          <a:xfrm>
            <a:off x="10735725" y="3511797"/>
            <a:ext cx="1456276" cy="334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5098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ColTx">
  <p:cSld name="Title + 2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 r="34288" b="26905"/>
          <a:stretch/>
        </p:blipFill>
        <p:spPr>
          <a:xfrm rot="-5400000">
            <a:off x="8708900" y="-657534"/>
            <a:ext cx="2850965" cy="41406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Shape 51"/>
          <p:cNvGrpSpPr/>
          <p:nvPr/>
        </p:nvGrpSpPr>
        <p:grpSpPr>
          <a:xfrm>
            <a:off x="820301" y="775000"/>
            <a:ext cx="10551199" cy="5308000"/>
            <a:chOff x="615225" y="581250"/>
            <a:chExt cx="7913399" cy="3981000"/>
          </a:xfrm>
        </p:grpSpPr>
        <p:sp>
          <p:nvSpPr>
            <p:cNvPr id="52" name="Shape 52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53" name="Shape 53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668801" y="1392234"/>
            <a:ext cx="8854399" cy="127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588867" y="2821031"/>
            <a:ext cx="4375599" cy="286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6227734" y="2821031"/>
            <a:ext cx="4375599" cy="286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l="57520" b="21764"/>
          <a:stretch/>
        </p:blipFill>
        <p:spPr>
          <a:xfrm>
            <a:off x="0" y="3174100"/>
            <a:ext cx="2038533" cy="368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4">
            <a:alphaModFix/>
          </a:blip>
          <a:srcRect r="35069" b="72214"/>
          <a:stretch/>
        </p:blipFill>
        <p:spPr>
          <a:xfrm>
            <a:off x="9340900" y="4606944"/>
            <a:ext cx="2863800" cy="2251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6296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+ 3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 rotWithShape="1">
          <a:blip r:embed="rId2">
            <a:alphaModFix/>
          </a:blip>
          <a:srcRect l="45000" b="3157"/>
          <a:stretch/>
        </p:blipFill>
        <p:spPr>
          <a:xfrm>
            <a:off x="-14683" y="1778051"/>
            <a:ext cx="1575033" cy="5094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 l="-5401" t="-6270" r="32211" b="6270"/>
          <a:stretch/>
        </p:blipFill>
        <p:spPr>
          <a:xfrm rot="-5400000" flipH="1">
            <a:off x="8391183" y="3057183"/>
            <a:ext cx="2750232" cy="4851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Shape 62"/>
          <p:cNvGrpSpPr/>
          <p:nvPr/>
        </p:nvGrpSpPr>
        <p:grpSpPr>
          <a:xfrm>
            <a:off x="820301" y="775000"/>
            <a:ext cx="10551199" cy="5308000"/>
            <a:chOff x="615225" y="581250"/>
            <a:chExt cx="7913399" cy="3981000"/>
          </a:xfrm>
        </p:grpSpPr>
        <p:sp>
          <p:nvSpPr>
            <p:cNvPr id="63" name="Shape 6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64" name="Shape 6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668801" y="1392234"/>
            <a:ext cx="8854399" cy="127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568133" y="2837234"/>
            <a:ext cx="28912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607568" y="2837234"/>
            <a:ext cx="28912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7647004" y="2837234"/>
            <a:ext cx="28912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4">
            <a:alphaModFix/>
          </a:blip>
          <a:srcRect l="-13090" t="-8865" r="39793" b="42702"/>
          <a:stretch/>
        </p:blipFill>
        <p:spPr>
          <a:xfrm rot="-5400000">
            <a:off x="9258299" y="-121044"/>
            <a:ext cx="2844800" cy="3073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5010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F3D45-6F7E-409C-A413-934510A3DA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062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>
            <a:fillRect/>
          </a:stretch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8" name="图片 7" descr="图片包含 恐龙, 爬行动物, 树叶&#10;&#10;描述已自动生成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>
            <a:fillRect/>
          </a:stretch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图片包含 恐龙, 爬行动物, 树叶&#10;&#10;描述已自动生成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>
            <a:fillRect/>
          </a:stretch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片包含 恐龙, 爬行动物, 树叶&#10;&#10;描述已自动生成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>
            <a:fillRect/>
          </a:stretch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>
            <a:fillRect/>
          </a:stretch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585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B69B92F-2160-4FF3-9B20-4CCC60720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51BFA1D-10BA-4EEE-BB0A-BE193091E1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8AFE3A2-EE6F-4099-A389-D93CA403A0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E5B12-D6CD-49CE-A1E6-5ACA937EE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6456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FC8653D-1AAC-2A58-3ED8-18031A87F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D16BD241-6A3A-4798-111F-BD0C76BD1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C44FDC1-6AD3-B9C3-6DB1-1E5FEB5503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>
                <a:solidFill>
                  <a:prstClr val="black"/>
                </a:solidFill>
              </a:rPr>
              <a:pPr/>
              <a:t>2025/12/1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4461ED2-F9BA-2E5C-B97E-D81C5EA90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00F9390-D8D5-69BE-78AD-4A13A2D08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4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2D43E7A-2ECD-0311-FA89-43B676DB7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907CEAC-DD1A-2FAC-B529-DA682FAC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C271071-C2B3-847B-4D82-B9109C1A9F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>
                <a:solidFill>
                  <a:prstClr val="black"/>
                </a:solidFill>
              </a:rPr>
              <a:pPr/>
              <a:t>2025/12/1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8D655E2-6FE4-366D-B391-675C9DC0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78A218D-9DF4-2948-83E4-8FC7CBD6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24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4889154-3CEE-BCB0-278E-8BBFDE6D1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87BB737-98C0-1325-6699-66221D5C7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DF4A89A-FF0B-1EB3-B5D2-4E3B73A29E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>
                <a:solidFill>
                  <a:prstClr val="black"/>
                </a:solidFill>
              </a:rPr>
              <a:pPr/>
              <a:t>2025/12/1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DE735F0-81C8-CBD2-4EBC-FF3BE8A8A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A9017BC-0C3F-ABCD-4FE7-97F5465CF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0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B582C9C-6A91-82C2-5875-3EDD03A5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68D0BE9-BD01-0389-6B9F-1A36B8BD5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21A4798F-3D42-45CE-93EA-1807567BC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38602E7C-EF32-E013-D266-615F3CE254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>
                <a:solidFill>
                  <a:prstClr val="black"/>
                </a:solidFill>
              </a:rPr>
              <a:pPr/>
              <a:t>2025/12/1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4519819A-E46B-A265-39F9-AE62D8A56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B59B5CB-07CD-B25A-713D-A33099937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32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3E91590-807E-9FB2-93BC-DB5CC94F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85C6A7BF-3BFE-CCE7-C295-754777F79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30061596-6169-23AC-B9EA-AFD704A78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2010E1EA-D636-C3CE-5F70-04E0923E5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D2C54F5D-6AD9-6693-9015-5E02376802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DA709FF9-DBC2-3B14-9CD9-2FF0448E2E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>
                <a:solidFill>
                  <a:prstClr val="black"/>
                </a:solidFill>
              </a:rPr>
              <a:pPr/>
              <a:t>2025/12/1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BB472B02-D717-F49F-B8E2-281EE4AF8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3EE019EC-E0E3-48E5-B089-695AF1113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6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78C049B-4035-8CF4-AE0A-D01DF1229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77542121-0C07-CFC2-1FA2-98737B88E5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>
                <a:solidFill>
                  <a:prstClr val="black"/>
                </a:solidFill>
              </a:rPr>
              <a:pPr/>
              <a:t>2025/12/1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2DDC370A-8772-270E-AD98-4C1EBE69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7C3E068B-845C-5635-7997-8EE4E5E4D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6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6B9DCB2F-0E63-43C6-1C15-5B69F167C5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>
                <a:solidFill>
                  <a:prstClr val="black"/>
                </a:solidFill>
              </a:rPr>
              <a:pPr/>
              <a:t>2025/12/1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36F49A97-4B52-6698-29C9-2D5C833C9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EF99A02B-28DD-B88C-50F5-A74623BEF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8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9A6B9CD-039A-CC8D-E0CB-FD28E7A4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90893F2-6370-4A6A-690D-E337DE3DF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CEF17896-3A86-5246-57EB-7459876B5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489137CE-BA9F-AC6A-CEE9-C82603AD0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>
                <a:solidFill>
                  <a:prstClr val="black"/>
                </a:solidFill>
              </a:rPr>
              <a:pPr/>
              <a:t>2025/12/1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A8BCE36-605C-35F7-58EF-5E5E86D7D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5897D35D-0690-A4F5-8EEC-BE1E893B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5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0A7A04F-C78E-2830-AE51-F9F6D568E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A873ED9D-4D2F-B804-7EFC-226496BE8A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F41D5FE-6BC3-82E1-F126-DDA98E3F2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91E9A09-40DB-3C90-AE60-B6800C48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>
                <a:solidFill>
                  <a:prstClr val="black"/>
                </a:solidFill>
              </a:rPr>
              <a:pPr/>
              <a:t>2025/12/1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9853511-BB64-0F50-6D73-ED9024EDC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52C8C800-86D9-5425-7922-045146373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3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781E655-0645-20F5-A282-5804D3EFF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3A7A49EC-CC95-3534-2021-5D5AB581E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0EA78DC-6AB6-C391-6F14-39D6BCA7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>
                <a:solidFill>
                  <a:prstClr val="black"/>
                </a:solidFill>
              </a:rPr>
              <a:pPr/>
              <a:t>2025/12/1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11A2051-C9C3-1389-F8E6-643B4447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D682550-6AE2-72EF-646F-BC29645B9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0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6327F6B-69D6-49CC-97C7-AF87D1CB55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0F9457C-9925-4071-BE4E-674AC34FC2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B768F54-C60D-4DEE-BA08-C328E09303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5F1AD-CF46-49F9-8CAB-BFAC4216A9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882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8F0B682B-2CED-8309-F8D3-9AD5F67E5A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1C331169-908A-8037-29FB-579E3DE94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00AB5B4-E318-C83D-7BDB-2F6AC03EF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>
                <a:solidFill>
                  <a:prstClr val="black"/>
                </a:solidFill>
              </a:rPr>
              <a:pPr/>
              <a:t>2025/12/1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9FF14A4-9183-3C5B-0030-4723822EF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7772AA5-3A5A-298E-6374-FAC381AF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19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1427FCF6-CFBB-4CC6-8420-6781F317E7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3029971F-AC5D-41CB-8AEA-3F8E379766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41D09A9D-8D97-40F0-83C4-97B02AD369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6D250-475D-45C4-863C-02617F790F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559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A7840A62-DF14-4B18-9F09-82DBD3DE4E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137BBAE7-A17D-453E-A0C7-671C490AAD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5089D706-C35F-41FF-9444-780217CB1C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64232-B97D-4313-B745-911595F04F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44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D53EC04D-FD03-49E9-9557-8F7FA30273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7C482340-9C49-4F8C-AE59-A862CFDAB9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9AAA0E57-4351-4FDE-958F-6A43ABC6DF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4C8A4-A2A2-4238-9BA8-8EA4AF5F2D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304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E4E04A5-C228-4186-A22E-4EF05190D6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5B2F451-A915-4EC5-95ED-B8704CBDC8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69D28EE-C036-45E6-9891-2A9CA0E35E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9F494-CBC3-41A3-8DFD-7B431C3AA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71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D32FA80-8E10-44BA-9457-B338D12E92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3008F42-8332-410A-B3AD-9E6D64D214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970978D-0B1E-420D-A05D-F150E6CDD0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5C501-EC3D-4B2F-8409-E0F42C4553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18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8C82B073-BE6D-45DB-9731-C1ADA9A3F0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9BEFD926-664C-4346-B249-13B02D4A56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3A352DE5-4E12-4394-A628-E528F9779C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67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0D291A90-E187-4C91-A0F5-F7A3720E48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67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A7BB1CF1-55D5-495A-A2B3-50A6A9F914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67"/>
            </a:lvl1pPr>
          </a:lstStyle>
          <a:p>
            <a:pPr>
              <a:defRPr/>
            </a:pPr>
            <a:fld id="{749C2F92-1082-4CAF-AC9D-DDDBF37E58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97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80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4CB99-C7FB-41B1-8223-844C1C1B8BE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0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="" xmlns:a16="http://schemas.microsoft.com/office/drawing/2014/main" id="{A85E4BD9-E05C-655C-AA51-1E3C14BD4F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4051" y="95249"/>
            <a:ext cx="164782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2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microsoft.com/office/2007/relationships/hdphoto" Target="../media/hdphoto4.wdp"/><Relationship Id="rId18" Type="http://schemas.microsoft.com/office/2007/relationships/hdphoto" Target="../media/hdphoto6.wdp"/><Relationship Id="rId3" Type="http://schemas.openxmlformats.org/officeDocument/2006/relationships/image" Target="../media/image51.png"/><Relationship Id="rId21" Type="http://schemas.openxmlformats.org/officeDocument/2006/relationships/image" Target="../media/image62.png"/><Relationship Id="rId7" Type="http://schemas.microsoft.com/office/2007/relationships/hdphoto" Target="../media/hdphoto1.wdp"/><Relationship Id="rId12" Type="http://schemas.openxmlformats.org/officeDocument/2006/relationships/image" Target="../media/image57.png"/><Relationship Id="rId17" Type="http://schemas.openxmlformats.org/officeDocument/2006/relationships/image" Target="../media/image60.png"/><Relationship Id="rId2" Type="http://schemas.openxmlformats.org/officeDocument/2006/relationships/image" Target="../media/image50.png"/><Relationship Id="rId16" Type="http://schemas.openxmlformats.org/officeDocument/2006/relationships/image" Target="../media/image59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microsoft.com/office/2007/relationships/hdphoto" Target="../media/hdphoto3.wdp"/><Relationship Id="rId5" Type="http://schemas.openxmlformats.org/officeDocument/2006/relationships/image" Target="../media/image53.png"/><Relationship Id="rId15" Type="http://schemas.microsoft.com/office/2007/relationships/hdphoto" Target="../media/hdphoto5.wdp"/><Relationship Id="rId10" Type="http://schemas.openxmlformats.org/officeDocument/2006/relationships/image" Target="../media/image56.png"/><Relationship Id="rId19" Type="http://schemas.openxmlformats.org/officeDocument/2006/relationships/image" Target="../media/image61.png"/><Relationship Id="rId4" Type="http://schemas.openxmlformats.org/officeDocument/2006/relationships/image" Target="../media/image52.png"/><Relationship Id="rId9" Type="http://schemas.microsoft.com/office/2007/relationships/hdphoto" Target="../media/hdphoto2.wdp"/><Relationship Id="rId14" Type="http://schemas.openxmlformats.org/officeDocument/2006/relationships/image" Target="../media/image58.png"/><Relationship Id="rId22" Type="http://schemas.microsoft.com/office/2007/relationships/hdphoto" Target="../media/hdphoto8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gif"/><Relationship Id="rId3" Type="http://schemas.openxmlformats.org/officeDocument/2006/relationships/image" Target="../media/image63.gif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E:\moi\mom%20xinh\Rung%20chuong%20vang%20lop%205\rungchuongvanglenanghai.wma" TargetMode="External"/><Relationship Id="rId6" Type="http://schemas.openxmlformats.org/officeDocument/2006/relationships/image" Target="../media/image66.png"/><Relationship Id="rId11" Type="http://schemas.openxmlformats.org/officeDocument/2006/relationships/image" Target="../media/image71.gif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gif"/><Relationship Id="rId9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1.wav"/><Relationship Id="rId7" Type="http://schemas.openxmlformats.org/officeDocument/2006/relationships/image" Target="../media/image7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audio" Target="../media/audio7.wav"/><Relationship Id="rId4" Type="http://schemas.openxmlformats.org/officeDocument/2006/relationships/audio" Target="../media/audio6.wav"/><Relationship Id="rId9" Type="http://schemas.openxmlformats.org/officeDocument/2006/relationships/image" Target="../media/image76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1.wav"/><Relationship Id="rId7" Type="http://schemas.openxmlformats.org/officeDocument/2006/relationships/image" Target="../media/image7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audio" Target="../media/audio7.wav"/><Relationship Id="rId10" Type="http://schemas.openxmlformats.org/officeDocument/2006/relationships/image" Target="../media/image77.png"/><Relationship Id="rId4" Type="http://schemas.openxmlformats.org/officeDocument/2006/relationships/audio" Target="../media/audio6.wav"/><Relationship Id="rId9" Type="http://schemas.openxmlformats.org/officeDocument/2006/relationships/image" Target="../media/image76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1.wav"/><Relationship Id="rId7" Type="http://schemas.openxmlformats.org/officeDocument/2006/relationships/image" Target="../media/image7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audio" Target="../media/audio7.wav"/><Relationship Id="rId10" Type="http://schemas.openxmlformats.org/officeDocument/2006/relationships/image" Target="../media/image77.png"/><Relationship Id="rId4" Type="http://schemas.openxmlformats.org/officeDocument/2006/relationships/audio" Target="../media/audio6.wav"/><Relationship Id="rId9" Type="http://schemas.openxmlformats.org/officeDocument/2006/relationships/image" Target="../media/image76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image" Target="../media/image26.emf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8.png"/><Relationship Id="rId12" Type="http://schemas.openxmlformats.org/officeDocument/2006/relationships/slide" Target="slide4.xml"/><Relationship Id="rId17" Type="http://schemas.openxmlformats.org/officeDocument/2006/relationships/image" Target="../media/image25.png"/><Relationship Id="rId2" Type="http://schemas.microsoft.com/office/2007/relationships/media" Target="../media/media1.mp3"/><Relationship Id="rId16" Type="http://schemas.openxmlformats.org/officeDocument/2006/relationships/slide" Target="slide5.xml"/><Relationship Id="rId1" Type="http://schemas.openxmlformats.org/officeDocument/2006/relationships/audio" Target="NULL" TargetMode="Externa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4.png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0.png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29.png"/><Relationship Id="rId18" Type="http://schemas.openxmlformats.org/officeDocument/2006/relationships/slide" Target="slide3.xml"/><Relationship Id="rId3" Type="http://schemas.openxmlformats.org/officeDocument/2006/relationships/slideLayout" Target="../slideLayouts/slideLayout29.xml"/><Relationship Id="rId7" Type="http://schemas.openxmlformats.org/officeDocument/2006/relationships/audio" Target="../media/audio3.wav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audio" Target="file:///D:\lop%204\Tuan%203\Toan4_LuyenTapTr16_KTUTS\Tieng-tinh-tinh-www_nhacchuongvui_com.mp3" TargetMode="External"/><Relationship Id="rId16" Type="http://schemas.openxmlformats.org/officeDocument/2006/relationships/image" Target="../media/image32.png"/><Relationship Id="rId1" Type="http://schemas.microsoft.com/office/2007/relationships/media" Target="file:///D:\lop%204\Tuan%203\Toan4_LuyenTapTr16_KTUTS\Tieng-tinh-tinh-www_nhacchuongvui_com.mp3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7.png"/><Relationship Id="rId5" Type="http://schemas.openxmlformats.org/officeDocument/2006/relationships/audio" Target="../media/audio1.wav"/><Relationship Id="rId15" Type="http://schemas.openxmlformats.org/officeDocument/2006/relationships/image" Target="../media/image31.png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7.png"/><Relationship Id="rId14" Type="http://schemas.openxmlformats.org/officeDocument/2006/relationships/image" Target="../media/image3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30.wmf"/><Relationship Id="rId18" Type="http://schemas.openxmlformats.org/officeDocument/2006/relationships/image" Target="../media/image36.emf"/><Relationship Id="rId3" Type="http://schemas.openxmlformats.org/officeDocument/2006/relationships/slideLayout" Target="../slideLayouts/slideLayout29.xml"/><Relationship Id="rId7" Type="http://schemas.openxmlformats.org/officeDocument/2006/relationships/audio" Target="../media/audio3.wav"/><Relationship Id="rId12" Type="http://schemas.openxmlformats.org/officeDocument/2006/relationships/image" Target="../media/image29.png"/><Relationship Id="rId17" Type="http://schemas.openxmlformats.org/officeDocument/2006/relationships/image" Target="../media/image35.png"/><Relationship Id="rId2" Type="http://schemas.openxmlformats.org/officeDocument/2006/relationships/audio" Target="file:///D:\lop%204\Tuan%203\Toan4_LuyenTapTr16_KTUTS\Tieng-tinh-tinh-www_nhacchuongvui_com.mp3" TargetMode="External"/><Relationship Id="rId16" Type="http://schemas.openxmlformats.org/officeDocument/2006/relationships/slide" Target="slide3.xml"/><Relationship Id="rId1" Type="http://schemas.microsoft.com/office/2007/relationships/media" Target="file:///D:\lop%204\Tuan%203\Toan4_LuyenTapTr16_KTUTS\Tieng-tinh-tinh-www_nhacchuongvui_com.mp3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28.png"/><Relationship Id="rId5" Type="http://schemas.openxmlformats.org/officeDocument/2006/relationships/audio" Target="../media/audio1.wav"/><Relationship Id="rId15" Type="http://schemas.openxmlformats.org/officeDocument/2006/relationships/image" Target="../media/image33.pn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1.pn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="" xmlns:a16="http://schemas.microsoft.com/office/drawing/2014/main" id="{671324E2-5802-4654-8C82-CC4ADDF6E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5705" y="-609600"/>
            <a:ext cx="15111829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2">
            <a:extLst>
              <a:ext uri="{FF2B5EF4-FFF2-40B4-BE49-F238E27FC236}">
                <a16:creationId xmlns="" xmlns:a16="http://schemas.microsoft.com/office/drawing/2014/main" id="{5FBF8DA4-7ACD-4308-B3C8-36444C1CC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2544234"/>
            <a:ext cx="114808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267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TỪ VÀ CÂU</a:t>
            </a:r>
            <a:endParaRPr lang="en-US" altLang="en-US" sz="4267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 Box 52">
            <a:extLst>
              <a:ext uri="{FF2B5EF4-FFF2-40B4-BE49-F238E27FC236}">
                <a16:creationId xmlns="" xmlns:a16="http://schemas.microsoft.com/office/drawing/2014/main" id="{EDD756C6-1738-4F21-94D0-37619837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3179" y="5359401"/>
            <a:ext cx="92013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Cáp</a:t>
            </a:r>
            <a:r>
              <a:rPr lang="en-US" altLang="en-US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Thanh</a:t>
            </a:r>
            <a:r>
              <a:rPr lang="en-US" altLang="en-US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Thúy</a:t>
            </a:r>
            <a:endParaRPr lang="en-US" altLang="en-US" sz="4000" b="1" i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86AC878-BB33-4B8E-9145-F06F97A507BA}"/>
              </a:ext>
            </a:extLst>
          </p:cNvPr>
          <p:cNvSpPr txBox="1"/>
          <p:nvPr/>
        </p:nvSpPr>
        <p:spPr>
          <a:xfrm>
            <a:off x="203200" y="1295405"/>
            <a:ext cx="11988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sz="4267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rgbClr val="C0504D">
                      <a:lumMod val="20000"/>
                      <a:lumOff val="80000"/>
                      <a:alpha val="97000"/>
                    </a:srgbClr>
                  </a:glow>
                  <a:outerShdw blurRad="38100" dist="38100" dir="2400000" algn="tl">
                    <a:prstClr val="black">
                      <a:alpha val="43000"/>
                    </a:prstClr>
                  </a:outerShdw>
                </a:effectLst>
                <a:latin typeface="Arial"/>
                <a:ea typeface="TNKeyUni-Achen" panose="02020500000000000000" pitchFamily="18" charset="0"/>
                <a:cs typeface="TNKeyUni-Achen" panose="02020500000000000000" pitchFamily="18" charset="0"/>
              </a:rPr>
              <a:t>   </a:t>
            </a:r>
            <a:r>
              <a:rPr lang="en-US" sz="44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0000CC"/>
                </a:solidFill>
                <a:effectLst>
                  <a:glow rad="139700">
                    <a:srgbClr val="C0504D">
                      <a:lumMod val="20000"/>
                      <a:lumOff val="80000"/>
                      <a:alpha val="97000"/>
                    </a:srgbClr>
                  </a:glow>
                  <a:outerShdw blurRad="38100" dist="38100" dir="2400000" algn="tl">
                    <a:prstClr val="black">
                      <a:alpha val="43000"/>
                    </a:prstClr>
                  </a:outerShdw>
                </a:effectLst>
                <a:latin typeface="Times New Roman" pitchFamily="18" charset="0"/>
                <a:ea typeface="TNKeyUni-Achen" panose="02020500000000000000" pitchFamily="18" charset="0"/>
                <a:cs typeface="Times New Roman" pitchFamily="18" charset="0"/>
              </a:rPr>
              <a:t>TRƯỜNG TIỂU HỌC </a:t>
            </a:r>
            <a:r>
              <a:rPr lang="en-US" sz="44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0000CC"/>
                </a:solidFill>
                <a:effectLst>
                  <a:glow rad="139700">
                    <a:srgbClr val="C0504D">
                      <a:lumMod val="20000"/>
                      <a:lumOff val="80000"/>
                      <a:alpha val="97000"/>
                    </a:srgbClr>
                  </a:glow>
                  <a:outerShdw blurRad="38100" dist="38100" dir="2400000" algn="tl">
                    <a:prstClr val="black">
                      <a:alpha val="43000"/>
                    </a:prstClr>
                  </a:outerShdw>
                </a:effectLst>
                <a:latin typeface="Times New Roman" pitchFamily="18" charset="0"/>
                <a:ea typeface="TNKeyUni-Achen" panose="02020500000000000000" pitchFamily="18" charset="0"/>
                <a:cs typeface="Times New Roman" pitchFamily="18" charset="0"/>
              </a:rPr>
              <a:t>MỸ PHONG</a:t>
            </a:r>
            <a:endParaRPr lang="en-US" sz="44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0000CC"/>
              </a:solidFill>
              <a:effectLst>
                <a:glow rad="139700">
                  <a:srgbClr val="C0504D">
                    <a:lumMod val="20000"/>
                    <a:lumOff val="80000"/>
                    <a:alpha val="97000"/>
                  </a:srgbClr>
                </a:glow>
                <a:outerShdw blurRad="38100" dist="38100" dir="2400000" algn="tl">
                  <a:prstClr val="black">
                    <a:alpha val="43000"/>
                  </a:prstClr>
                </a:outerShdw>
              </a:effectLst>
              <a:latin typeface="Times New Roman" pitchFamily="18" charset="0"/>
              <a:ea typeface="TNKeyUni-Achen" panose="02020500000000000000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3180" y="4027378"/>
            <a:ext cx="8161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BÀI: ĐỘNG TỪ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9673" y="0"/>
            <a:ext cx="14405113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0CA38055-6163-4133-A0E8-4348B2E908E9}"/>
              </a:ext>
            </a:extLst>
          </p:cNvPr>
          <p:cNvSpPr txBox="1">
            <a:spLocks/>
          </p:cNvSpPr>
          <p:nvPr/>
        </p:nvSpPr>
        <p:spPr>
          <a:xfrm>
            <a:off x="668740" y="249613"/>
            <a:ext cx="10668000" cy="1221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Nhận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xét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A6B3AF25-4EB6-4084-B5D9-E4DAC200529B}"/>
              </a:ext>
            </a:extLst>
          </p:cNvPr>
          <p:cNvSpPr txBox="1">
            <a:spLocks/>
          </p:cNvSpPr>
          <p:nvPr/>
        </p:nvSpPr>
        <p:spPr>
          <a:xfrm>
            <a:off x="717331" y="1130969"/>
            <a:ext cx="11271106" cy="1596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" lvl="0" algn="just">
              <a:lnSpc>
                <a:spcPct val="107000"/>
              </a:lnSpc>
              <a:spcBef>
                <a:spcPts val="0"/>
              </a:spcBef>
              <a:tabLst>
                <a:tab pos="171450" algn="l"/>
              </a:tabLst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vừa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được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ở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tập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1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chỉ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hoạt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động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trạng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thái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nào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58" y="2727744"/>
            <a:ext cx="11581279" cy="373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73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2687" y="733925"/>
            <a:ext cx="14405113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0CA38055-6163-4133-A0E8-4348B2E908E9}"/>
              </a:ext>
            </a:extLst>
          </p:cNvPr>
          <p:cNvSpPr txBox="1">
            <a:spLocks/>
          </p:cNvSpPr>
          <p:nvPr/>
        </p:nvSpPr>
        <p:spPr>
          <a:xfrm>
            <a:off x="5474368" y="249613"/>
            <a:ext cx="5862372" cy="1221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44" y="491294"/>
            <a:ext cx="11581279" cy="373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173" y="4321434"/>
            <a:ext cx="9728890" cy="2332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31" y="4321434"/>
            <a:ext cx="1117535" cy="96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31" y="4900044"/>
            <a:ext cx="1216522" cy="161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Heptagon 9"/>
          <p:cNvSpPr/>
          <p:nvPr/>
        </p:nvSpPr>
        <p:spPr>
          <a:xfrm>
            <a:off x="884862" y="5487448"/>
            <a:ext cx="835671" cy="806115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68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2687" y="733925"/>
            <a:ext cx="14405113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0CA38055-6163-4133-A0E8-4348B2E908E9}"/>
              </a:ext>
            </a:extLst>
          </p:cNvPr>
          <p:cNvSpPr txBox="1">
            <a:spLocks/>
          </p:cNvSpPr>
          <p:nvPr/>
        </p:nvSpPr>
        <p:spPr>
          <a:xfrm>
            <a:off x="5474368" y="249613"/>
            <a:ext cx="5862372" cy="1221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4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8" y="3443129"/>
            <a:ext cx="11754852" cy="293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36116" y="0"/>
            <a:ext cx="11142260" cy="3562801"/>
            <a:chOff x="668740" y="3042714"/>
            <a:chExt cx="11142260" cy="3562801"/>
          </a:xfrm>
        </p:grpSpPr>
        <p:sp>
          <p:nvSpPr>
            <p:cNvPr id="9" name="Title 1">
              <a:extLst>
                <a:ext uri="{FF2B5EF4-FFF2-40B4-BE49-F238E27FC236}">
                  <a16:creationId xmlns="" xmlns:a16="http://schemas.microsoft.com/office/drawing/2014/main" id="{F5C0DC54-8DB8-4063-978B-83D8022B018D}"/>
                </a:ext>
              </a:extLst>
            </p:cNvPr>
            <p:cNvSpPr txBox="1">
              <a:spLocks/>
            </p:cNvSpPr>
            <p:nvPr/>
          </p:nvSpPr>
          <p:spPr>
            <a:xfrm>
              <a:off x="668740" y="3042714"/>
              <a:ext cx="11142260" cy="35628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47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70000"/>
                </a:lnSpc>
                <a:defRPr/>
              </a:pPr>
              <a:r>
                <a:rPr lang="en-US" sz="9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  <a:r>
                <a:rPr lang="en-US" sz="9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9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sz="9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già</a:t>
              </a:r>
              <a:r>
                <a:rPr lang="en-US" sz="9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3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nhặt</a:t>
              </a:r>
              <a:r>
                <a:rPr lang="en-US" sz="93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cỏ</a:t>
              </a:r>
              <a:r>
                <a:rPr lang="en-US" sz="9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đốt</a:t>
              </a:r>
              <a:r>
                <a:rPr lang="en-US" sz="9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</a:t>
              </a:r>
              <a:r>
                <a:rPr lang="en-US" sz="9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9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9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9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9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9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9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chỗ</a:t>
              </a:r>
              <a:r>
                <a:rPr lang="en-US" sz="9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ven</a:t>
              </a:r>
              <a:r>
                <a:rPr lang="en-US" sz="9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suối</a:t>
              </a:r>
              <a:r>
                <a:rPr lang="en-US" sz="9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9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3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bắc</a:t>
              </a:r>
              <a:r>
                <a:rPr lang="en-US" sz="93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bếp</a:t>
              </a:r>
              <a:r>
                <a:rPr lang="en-US" sz="9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93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thổi</a:t>
              </a:r>
              <a:r>
                <a:rPr lang="en-US" sz="93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</a:t>
              </a:r>
              <a:r>
                <a:rPr lang="vi-VN" sz="9300" b="1" dirty="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ơ</a:t>
              </a:r>
              <a:r>
                <a:rPr lang="en-US" sz="93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9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defRPr/>
              </a:pP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                                                                    </a:t>
              </a:r>
              <a:r>
                <a:rPr lang="en-US" sz="4800" b="1" i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48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i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Hoài</a:t>
              </a:r>
              <a:endParaRPr lang="en-US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defRPr/>
              </a:pPr>
              <a:r>
                <a:rPr lang="en-US" sz="9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sz="9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9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sầu</a:t>
              </a:r>
              <a:r>
                <a:rPr lang="en-US" sz="9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riêng</a:t>
              </a:r>
              <a:r>
                <a:rPr lang="en-US" sz="9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3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trổ</a:t>
              </a:r>
              <a:r>
                <a:rPr lang="en-US" sz="93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9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cuối</a:t>
              </a:r>
              <a:r>
                <a:rPr lang="en-US" sz="9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93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93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pPr>
                <a:defRPr/>
              </a:pPr>
              <a:r>
                <a:rPr lang="en-US" sz="8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                 </a:t>
              </a:r>
              <a:r>
                <a:rPr lang="en-US" sz="51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Mai </a:t>
              </a:r>
              <a:r>
                <a:rPr lang="en-US" sz="5100" b="1" i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51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100" b="1" i="1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endParaRPr lang="en-US" sz="51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C5384102-1B8B-4D52-A93C-2645862912D8}"/>
                </a:ext>
              </a:extLst>
            </p:cNvPr>
            <p:cNvCxnSpPr>
              <a:cxnSpLocks/>
            </p:cNvCxnSpPr>
            <p:nvPr/>
          </p:nvCxnSpPr>
          <p:spPr>
            <a:xfrm>
              <a:off x="4225135" y="4116648"/>
              <a:ext cx="1154479" cy="0"/>
            </a:xfrm>
            <a:prstGeom prst="lin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FE8DE930-CF89-462B-8E40-4A4EA0E0DA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2884" y="4116648"/>
              <a:ext cx="723777" cy="19880"/>
            </a:xfrm>
            <a:prstGeom prst="lin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2BC3D7B8-8095-4C07-9DD9-C4CCA12BD999}"/>
                </a:ext>
              </a:extLst>
            </p:cNvPr>
            <p:cNvCxnSpPr>
              <a:cxnSpLocks/>
            </p:cNvCxnSpPr>
            <p:nvPr/>
          </p:nvCxnSpPr>
          <p:spPr>
            <a:xfrm>
              <a:off x="11276077" y="4116652"/>
              <a:ext cx="460205" cy="6624"/>
            </a:xfrm>
            <a:prstGeom prst="lin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2E92B4DC-AB8E-44E3-A593-B0D6BD9AD3FE}"/>
                </a:ext>
              </a:extLst>
            </p:cNvPr>
            <p:cNvCxnSpPr>
              <a:cxnSpLocks/>
            </p:cNvCxnSpPr>
            <p:nvPr/>
          </p:nvCxnSpPr>
          <p:spPr>
            <a:xfrm>
              <a:off x="767088" y="5110563"/>
              <a:ext cx="809921" cy="0"/>
            </a:xfrm>
            <a:prstGeom prst="lin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C670594F-261B-4BFE-B20C-13A1DA901F4C}"/>
                </a:ext>
              </a:extLst>
            </p:cNvPr>
            <p:cNvCxnSpPr>
              <a:cxnSpLocks/>
            </p:cNvCxnSpPr>
            <p:nvPr/>
          </p:nvCxnSpPr>
          <p:spPr>
            <a:xfrm>
              <a:off x="5511372" y="5110557"/>
              <a:ext cx="717150" cy="0"/>
            </a:xfrm>
            <a:prstGeom prst="lin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434D6450-0896-40B9-8F80-6F97DF1FEB7D}"/>
                </a:ext>
              </a:extLst>
            </p:cNvPr>
            <p:cNvCxnSpPr>
              <a:cxnSpLocks/>
            </p:cNvCxnSpPr>
            <p:nvPr/>
          </p:nvCxnSpPr>
          <p:spPr>
            <a:xfrm>
              <a:off x="7585329" y="5103935"/>
              <a:ext cx="975574" cy="0"/>
            </a:xfrm>
            <a:prstGeom prst="lin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8FFC9EF6-64F3-4DDE-B01D-E6F700F429BA}"/>
                </a:ext>
              </a:extLst>
            </p:cNvPr>
            <p:cNvCxnSpPr>
              <a:cxnSpLocks/>
            </p:cNvCxnSpPr>
            <p:nvPr/>
          </p:nvCxnSpPr>
          <p:spPr>
            <a:xfrm>
              <a:off x="4802375" y="5952075"/>
              <a:ext cx="809921" cy="0"/>
            </a:xfrm>
            <a:prstGeom prst="lin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BDB9E697-2488-41CB-BBFE-A2009B720E5B}"/>
                </a:ext>
              </a:extLst>
            </p:cNvPr>
            <p:cNvCxnSpPr>
              <a:cxnSpLocks/>
            </p:cNvCxnSpPr>
            <p:nvPr/>
          </p:nvCxnSpPr>
          <p:spPr>
            <a:xfrm>
              <a:off x="4795747" y="6024961"/>
              <a:ext cx="809921" cy="0"/>
            </a:xfrm>
            <a:prstGeom prst="lin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sp>
        <p:nvSpPr>
          <p:cNvPr id="19" name="Rectangle 18"/>
          <p:cNvSpPr/>
          <p:nvPr/>
        </p:nvSpPr>
        <p:spPr>
          <a:xfrm>
            <a:off x="3987022" y="395868"/>
            <a:ext cx="13956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95845" y="403209"/>
            <a:ext cx="968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921516" y="408371"/>
            <a:ext cx="6559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5801" y="1395544"/>
            <a:ext cx="9989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4400" dirty="0"/>
          </a:p>
        </p:txBody>
      </p:sp>
      <p:sp>
        <p:nvSpPr>
          <p:cNvPr id="24" name="Rectangle 23"/>
          <p:cNvSpPr/>
          <p:nvPr/>
        </p:nvSpPr>
        <p:spPr>
          <a:xfrm>
            <a:off x="5137337" y="1404403"/>
            <a:ext cx="10310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US" sz="4400" dirty="0"/>
          </a:p>
        </p:txBody>
      </p:sp>
      <p:sp>
        <p:nvSpPr>
          <p:cNvPr id="25" name="Rectangle 24"/>
          <p:cNvSpPr/>
          <p:nvPr/>
        </p:nvSpPr>
        <p:spPr>
          <a:xfrm>
            <a:off x="7268481" y="1401648"/>
            <a:ext cx="12666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/>
          </a:p>
        </p:txBody>
      </p:sp>
      <p:sp>
        <p:nvSpPr>
          <p:cNvPr id="26" name="Rectangle 25"/>
          <p:cNvSpPr/>
          <p:nvPr/>
        </p:nvSpPr>
        <p:spPr>
          <a:xfrm>
            <a:off x="4541569" y="2260240"/>
            <a:ext cx="9044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trổ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7603960" y="3392905"/>
            <a:ext cx="4783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400" dirty="0"/>
          </a:p>
        </p:txBody>
      </p:sp>
      <p:sp>
        <p:nvSpPr>
          <p:cNvPr id="28" name="Rectangle 27"/>
          <p:cNvSpPr/>
          <p:nvPr/>
        </p:nvSpPr>
        <p:spPr>
          <a:xfrm>
            <a:off x="7182791" y="4435644"/>
            <a:ext cx="3821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400" dirty="0"/>
          </a:p>
        </p:txBody>
      </p:sp>
      <p:sp>
        <p:nvSpPr>
          <p:cNvPr id="29" name="Rectangle 28"/>
          <p:cNvSpPr/>
          <p:nvPr/>
        </p:nvSpPr>
        <p:spPr>
          <a:xfrm>
            <a:off x="8219541" y="4443665"/>
            <a:ext cx="3821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400" dirty="0"/>
          </a:p>
        </p:txBody>
      </p:sp>
      <p:sp>
        <p:nvSpPr>
          <p:cNvPr id="31" name="Rectangle 30"/>
          <p:cNvSpPr/>
          <p:nvPr/>
        </p:nvSpPr>
        <p:spPr>
          <a:xfrm>
            <a:off x="9306220" y="4424150"/>
            <a:ext cx="3821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3944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0.20964 0.4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82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0.15443 0.441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1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-0.35378 0.586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5" y="2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1042 L 0.56849 0.442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7" y="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0556 L 0.26836 0.4437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8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18424 0.4442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6" y="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0.20078 0.4574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4" grpId="0"/>
      <p:bldP spid="25" grpId="0"/>
      <p:bldP spid="26" grpId="0"/>
      <p:bldP spid="2" grpId="0"/>
      <p:bldP spid="28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3391" y="0"/>
            <a:ext cx="15299140" cy="6858000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="" xmlns:a16="http://schemas.microsoft.com/office/drawing/2014/main" id="{90C12816-B30E-8912-F43D-862C1FE20432}"/>
              </a:ext>
            </a:extLst>
          </p:cNvPr>
          <p:cNvSpPr/>
          <p:nvPr/>
        </p:nvSpPr>
        <p:spPr>
          <a:xfrm>
            <a:off x="-218363" y="232012"/>
            <a:ext cx="13333862" cy="6328276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="" xmlns:a16="http://schemas.microsoft.com/office/drawing/2014/main" id="{C4CF30A5-CA37-22A3-4BF3-128C636DB5DF}"/>
              </a:ext>
            </a:extLst>
          </p:cNvPr>
          <p:cNvSpPr/>
          <p:nvPr/>
        </p:nvSpPr>
        <p:spPr>
          <a:xfrm>
            <a:off x="4427621" y="2733422"/>
            <a:ext cx="1586807" cy="103360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4D9FDC6C-7BFD-1B18-856B-90A61E6B25AE}"/>
              </a:ext>
            </a:extLst>
          </p:cNvPr>
          <p:cNvSpPr/>
          <p:nvPr/>
        </p:nvSpPr>
        <p:spPr>
          <a:xfrm>
            <a:off x="5986359" y="1239253"/>
            <a:ext cx="6484587" cy="229917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="" xmlns:a16="http://schemas.microsoft.com/office/drawing/2014/main" id="{6D6972A2-DA7A-69AB-FFBC-F1EFA23B9739}"/>
              </a:ext>
            </a:extLst>
          </p:cNvPr>
          <p:cNvSpPr/>
          <p:nvPr/>
        </p:nvSpPr>
        <p:spPr>
          <a:xfrm rot="5400000">
            <a:off x="8676201" y="3645447"/>
            <a:ext cx="1104902" cy="69557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09568BAD-CA08-9F8E-D414-731BA3E500B1}"/>
              </a:ext>
            </a:extLst>
          </p:cNvPr>
          <p:cNvSpPr/>
          <p:nvPr/>
        </p:nvSpPr>
        <p:spPr>
          <a:xfrm>
            <a:off x="7201241" y="4545687"/>
            <a:ext cx="4054822" cy="160326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88318B05-A272-4DE9-926A-E36B5574C0BF}"/>
              </a:ext>
            </a:extLst>
          </p:cNvPr>
          <p:cNvSpPr/>
          <p:nvPr/>
        </p:nvSpPr>
        <p:spPr>
          <a:xfrm>
            <a:off x="0" y="386213"/>
            <a:ext cx="4343399" cy="29847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nhặt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70A4BAEE-4B50-467C-B37C-9116466AF2E2}"/>
              </a:ext>
            </a:extLst>
          </p:cNvPr>
          <p:cNvSpPr/>
          <p:nvPr/>
        </p:nvSpPr>
        <p:spPr>
          <a:xfrm>
            <a:off x="-42112" y="3153973"/>
            <a:ext cx="4427621" cy="19692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trạng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trổ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79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3391" y="0"/>
            <a:ext cx="15299140" cy="6858000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="" xmlns:a16="http://schemas.microsoft.com/office/drawing/2014/main" id="{90C12816-B30E-8912-F43D-862C1FE20432}"/>
              </a:ext>
            </a:extLst>
          </p:cNvPr>
          <p:cNvSpPr/>
          <p:nvPr/>
        </p:nvSpPr>
        <p:spPr>
          <a:xfrm>
            <a:off x="-859813" y="232012"/>
            <a:ext cx="13333862" cy="6328276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88318B05-A272-4DE9-926A-E36B5574C0BF}"/>
              </a:ext>
            </a:extLst>
          </p:cNvPr>
          <p:cNvSpPr/>
          <p:nvPr/>
        </p:nvSpPr>
        <p:spPr>
          <a:xfrm>
            <a:off x="375820" y="973069"/>
            <a:ext cx="11161089" cy="47862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kumimoji="0" lang="en-US" sz="96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73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3391" y="0"/>
            <a:ext cx="15299140" cy="6858000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="" xmlns:a16="http://schemas.microsoft.com/office/drawing/2014/main" id="{90C12816-B30E-8912-F43D-862C1FE20432}"/>
              </a:ext>
            </a:extLst>
          </p:cNvPr>
          <p:cNvSpPr/>
          <p:nvPr/>
        </p:nvSpPr>
        <p:spPr>
          <a:xfrm>
            <a:off x="-846162" y="272951"/>
            <a:ext cx="13333862" cy="6328276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4D9FDC6C-7BFD-1B18-856B-90A61E6B25AE}"/>
              </a:ext>
            </a:extLst>
          </p:cNvPr>
          <p:cNvSpPr/>
          <p:nvPr/>
        </p:nvSpPr>
        <p:spPr>
          <a:xfrm>
            <a:off x="218362" y="2306467"/>
            <a:ext cx="11627893" cy="30843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72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88318B05-A272-4DE9-926A-E36B5574C0BF}"/>
              </a:ext>
            </a:extLst>
          </p:cNvPr>
          <p:cNvSpPr/>
          <p:nvPr/>
        </p:nvSpPr>
        <p:spPr>
          <a:xfrm>
            <a:off x="3466531" y="386214"/>
            <a:ext cx="5445458" cy="17155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6600" b="1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6600" b="1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6600" b="1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11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603" y="0"/>
            <a:ext cx="12665122" cy="6858000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="" xmlns:a16="http://schemas.microsoft.com/office/drawing/2014/main" id="{90C12816-B30E-8912-F43D-862C1FE20432}"/>
              </a:ext>
            </a:extLst>
          </p:cNvPr>
          <p:cNvSpPr/>
          <p:nvPr/>
        </p:nvSpPr>
        <p:spPr>
          <a:xfrm>
            <a:off x="-286604" y="386214"/>
            <a:ext cx="12665123" cy="6215012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4D9FDC6C-7BFD-1B18-856B-90A61E6B25AE}"/>
              </a:ext>
            </a:extLst>
          </p:cNvPr>
          <p:cNvSpPr/>
          <p:nvPr/>
        </p:nvSpPr>
        <p:spPr>
          <a:xfrm>
            <a:off x="-163773" y="1491678"/>
            <a:ext cx="4476466" cy="49801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dùng để chỉ các hành động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hoạt động có thể quan sát được bằng mắt người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vi-VN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 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mô tả bằng từ chỉ hoạt động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88318B05-A272-4DE9-926A-E36B5574C0BF}"/>
              </a:ext>
            </a:extLst>
          </p:cNvPr>
          <p:cNvSpPr/>
          <p:nvPr/>
        </p:nvSpPr>
        <p:spPr>
          <a:xfrm>
            <a:off x="218363" y="45015"/>
            <a:ext cx="11586947" cy="14016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nl-NL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 </a:t>
            </a:r>
            <a:r>
              <a:rPr lang="nl-NL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 nhau giữa động từ chỉ hoạt động và động từ chỉ trạng </a:t>
            </a:r>
            <a:r>
              <a:rPr lang="nl-NL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thái: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3C78ED79-5203-43EF-8D5B-0ACE15756252}"/>
              </a:ext>
            </a:extLst>
          </p:cNvPr>
          <p:cNvSpPr/>
          <p:nvPr/>
        </p:nvSpPr>
        <p:spPr>
          <a:xfrm>
            <a:off x="4476465" y="1491678"/>
            <a:ext cx="4367284" cy="49373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3600" dirty="0" err="1" smtClean="0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3600" dirty="0" smtClean="0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3600" dirty="0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3600" dirty="0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dùng</a:t>
            </a:r>
            <a:r>
              <a:rPr lang="en-US" sz="3600" dirty="0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3600" dirty="0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diễn</a:t>
            </a:r>
            <a:r>
              <a:rPr lang="en-US" sz="3600" dirty="0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tả</a:t>
            </a:r>
            <a:r>
              <a:rPr lang="en-US" sz="3600" dirty="0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trạng</a:t>
            </a:r>
            <a:r>
              <a:rPr lang="en-US" sz="3600" dirty="0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thái</a:t>
            </a:r>
            <a:r>
              <a:rPr lang="en-US" sz="3600" dirty="0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dirty="0" err="1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cảm</a:t>
            </a:r>
            <a:r>
              <a:rPr lang="en-US" sz="3600" dirty="0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xúc</a:t>
            </a:r>
            <a:r>
              <a:rPr lang="en-US" sz="3600" dirty="0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dirty="0" err="1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suy</a:t>
            </a:r>
            <a:r>
              <a:rPr lang="en-US" sz="3600" dirty="0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nghĩ</a:t>
            </a:r>
            <a:r>
              <a:rPr lang="en-US" sz="3600" dirty="0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dirty="0" err="1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3600" dirty="0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cảm</a:t>
            </a:r>
            <a:r>
              <a:rPr lang="en-US" sz="3600" dirty="0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dirty="0" err="1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hoặc</a:t>
            </a:r>
            <a:r>
              <a:rPr lang="en-US" sz="3600" dirty="0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sz="3600" dirty="0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sở</a:t>
            </a:r>
            <a:r>
              <a:rPr lang="en-US" sz="3600" dirty="0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hữu</a:t>
            </a:r>
            <a:r>
              <a:rPr lang="en-US" sz="3600" dirty="0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dirty="0" err="1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thay</a:t>
            </a:r>
            <a:r>
              <a:rPr lang="en-US" sz="3600" dirty="0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vì</a:t>
            </a:r>
            <a:r>
              <a:rPr lang="en-US" sz="3600" dirty="0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3600" dirty="0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3600" dirty="0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3600" dirty="0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cụ</a:t>
            </a:r>
            <a:r>
              <a:rPr lang="en-US" sz="3600" dirty="0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dirty="0" err="1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3600" dirty="0">
                <a:solidFill>
                  <a:srgbClr val="0A0A0A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lang="en-US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E8921FFF-84DC-4B69-A030-250D97D4A3B3}"/>
              </a:ext>
            </a:extLst>
          </p:cNvPr>
          <p:cNvSpPr/>
          <p:nvPr/>
        </p:nvSpPr>
        <p:spPr>
          <a:xfrm>
            <a:off x="8843749" y="1491678"/>
            <a:ext cx="3348252" cy="49373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3600" b="1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sz="3600" b="1" i="1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84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8675" y="-293003"/>
            <a:ext cx="15381027" cy="71510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>
            <a:fillRect/>
          </a:stretch>
        </p:blipFill>
        <p:spPr>
          <a:xfrm>
            <a:off x="371393" y="-278296"/>
            <a:ext cx="12138660" cy="659958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09461" y="2540164"/>
            <a:ext cx="8428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C5"/>
                </a:highlight>
                <a:uLnTx/>
                <a:uFillTx/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LUYỆN TẬP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highlight>
                <a:srgbClr val="FFFFC5"/>
              </a:highlight>
              <a:uLnTx/>
              <a:uFillTx/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80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="" xmlns:a16="http://schemas.microsoft.com/office/drawing/2014/main" id="{90C12816-B30E-8912-F43D-862C1FE20432}"/>
              </a:ext>
            </a:extLst>
          </p:cNvPr>
          <p:cNvSpPr/>
          <p:nvPr/>
        </p:nvSpPr>
        <p:spPr>
          <a:xfrm>
            <a:off x="255182" y="404038"/>
            <a:ext cx="11663916" cy="6262576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053240F-EC10-97A3-357F-CD170116B7CA}"/>
              </a:ext>
            </a:extLst>
          </p:cNvPr>
          <p:cNvGrpSpPr/>
          <p:nvPr/>
        </p:nvGrpSpPr>
        <p:grpSpPr>
          <a:xfrm>
            <a:off x="1146412" y="129335"/>
            <a:ext cx="9294126" cy="719294"/>
            <a:chOff x="1278541" y="848543"/>
            <a:chExt cx="7080531" cy="109422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64ECA525-697D-E500-2A63-D82917A67B48}"/>
                </a:ext>
              </a:extLst>
            </p:cNvPr>
            <p:cNvSpPr/>
            <p:nvPr/>
          </p:nvSpPr>
          <p:spPr>
            <a:xfrm>
              <a:off x="1278541" y="848543"/>
              <a:ext cx="7080531" cy="1085572"/>
            </a:xfrm>
            <a:custGeom>
              <a:avLst/>
              <a:gdLst>
                <a:gd name="connsiteX0" fmla="*/ 0 w 7080531"/>
                <a:gd name="connsiteY0" fmla="*/ 180932 h 1085572"/>
                <a:gd name="connsiteX1" fmla="*/ 180932 w 7080531"/>
                <a:gd name="connsiteY1" fmla="*/ 0 h 1085572"/>
                <a:gd name="connsiteX2" fmla="*/ 6899599 w 7080531"/>
                <a:gd name="connsiteY2" fmla="*/ 0 h 1085572"/>
                <a:gd name="connsiteX3" fmla="*/ 7080531 w 7080531"/>
                <a:gd name="connsiteY3" fmla="*/ 180932 h 1085572"/>
                <a:gd name="connsiteX4" fmla="*/ 7080531 w 7080531"/>
                <a:gd name="connsiteY4" fmla="*/ 904640 h 1085572"/>
                <a:gd name="connsiteX5" fmla="*/ 6899599 w 7080531"/>
                <a:gd name="connsiteY5" fmla="*/ 1085572 h 1085572"/>
                <a:gd name="connsiteX6" fmla="*/ 180932 w 7080531"/>
                <a:gd name="connsiteY6" fmla="*/ 1085572 h 1085572"/>
                <a:gd name="connsiteX7" fmla="*/ 0 w 7080531"/>
                <a:gd name="connsiteY7" fmla="*/ 904640 h 1085572"/>
                <a:gd name="connsiteX8" fmla="*/ 0 w 7080531"/>
                <a:gd name="connsiteY8" fmla="*/ 180932 h 1085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80531" h="1085572" fill="none" extrusionOk="0">
                  <a:moveTo>
                    <a:pt x="0" y="180932"/>
                  </a:moveTo>
                  <a:cubicBezTo>
                    <a:pt x="6232" y="66335"/>
                    <a:pt x="83879" y="-3102"/>
                    <a:pt x="180932" y="0"/>
                  </a:cubicBezTo>
                  <a:cubicBezTo>
                    <a:pt x="1825211" y="14413"/>
                    <a:pt x="3798306" y="145144"/>
                    <a:pt x="6899599" y="0"/>
                  </a:cubicBezTo>
                  <a:cubicBezTo>
                    <a:pt x="6999833" y="-1291"/>
                    <a:pt x="7074358" y="93457"/>
                    <a:pt x="7080531" y="180932"/>
                  </a:cubicBezTo>
                  <a:cubicBezTo>
                    <a:pt x="7035471" y="282824"/>
                    <a:pt x="7135973" y="641993"/>
                    <a:pt x="7080531" y="904640"/>
                  </a:cubicBezTo>
                  <a:cubicBezTo>
                    <a:pt x="7078963" y="1003627"/>
                    <a:pt x="7008236" y="1087918"/>
                    <a:pt x="6899599" y="1085572"/>
                  </a:cubicBezTo>
                  <a:cubicBezTo>
                    <a:pt x="5487273" y="1065936"/>
                    <a:pt x="3136953" y="932523"/>
                    <a:pt x="180932" y="1085572"/>
                  </a:cubicBezTo>
                  <a:cubicBezTo>
                    <a:pt x="91150" y="1093883"/>
                    <a:pt x="-2688" y="990520"/>
                    <a:pt x="0" y="904640"/>
                  </a:cubicBezTo>
                  <a:cubicBezTo>
                    <a:pt x="-52641" y="659989"/>
                    <a:pt x="-21273" y="442831"/>
                    <a:pt x="0" y="180932"/>
                  </a:cubicBezTo>
                  <a:close/>
                </a:path>
                <a:path w="7080531" h="1085572" stroke="0" extrusionOk="0">
                  <a:moveTo>
                    <a:pt x="0" y="180932"/>
                  </a:moveTo>
                  <a:cubicBezTo>
                    <a:pt x="2646" y="64782"/>
                    <a:pt x="77903" y="3612"/>
                    <a:pt x="180932" y="0"/>
                  </a:cubicBezTo>
                  <a:cubicBezTo>
                    <a:pt x="1486540" y="-20337"/>
                    <a:pt x="4646946" y="-82694"/>
                    <a:pt x="6899599" y="0"/>
                  </a:cubicBezTo>
                  <a:cubicBezTo>
                    <a:pt x="6985379" y="7780"/>
                    <a:pt x="7084247" y="88891"/>
                    <a:pt x="7080531" y="180932"/>
                  </a:cubicBezTo>
                  <a:cubicBezTo>
                    <a:pt x="7078087" y="304806"/>
                    <a:pt x="7026526" y="713375"/>
                    <a:pt x="7080531" y="904640"/>
                  </a:cubicBezTo>
                  <a:cubicBezTo>
                    <a:pt x="7097793" y="1007275"/>
                    <a:pt x="6997201" y="1085010"/>
                    <a:pt x="6899599" y="1085572"/>
                  </a:cubicBezTo>
                  <a:cubicBezTo>
                    <a:pt x="5945721" y="1063860"/>
                    <a:pt x="3354905" y="1073979"/>
                    <a:pt x="180932" y="1085572"/>
                  </a:cubicBezTo>
                  <a:cubicBezTo>
                    <a:pt x="74855" y="1094114"/>
                    <a:pt x="-5073" y="989034"/>
                    <a:pt x="0" y="904640"/>
                  </a:cubicBezTo>
                  <a:cubicBezTo>
                    <a:pt x="-45568" y="550822"/>
                    <a:pt x="-20581" y="371396"/>
                    <a:pt x="0" y="18093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52762449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593FD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0AB6B70C-5304-65E0-08EF-9B8F2CEA3596}"/>
                </a:ext>
              </a:extLst>
            </p:cNvPr>
            <p:cNvSpPr txBox="1"/>
            <p:nvPr/>
          </p:nvSpPr>
          <p:spPr>
            <a:xfrm>
              <a:off x="1345853" y="867946"/>
              <a:ext cx="6945907" cy="1074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" algn="just">
                <a:lnSpc>
                  <a:spcPct val="107000"/>
                </a:lnSpc>
                <a:spcAft>
                  <a:spcPts val="0"/>
                </a:spcAft>
                <a:tabLst>
                  <a:tab pos="171450" algn="l"/>
                </a:tabLst>
              </a:pPr>
              <a:r>
                <a:rPr lang="en-US" sz="4000" b="1" u="sng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Bài</a:t>
              </a:r>
              <a:r>
                <a:rPr lang="en-US" sz="4000" b="1" u="sng" dirty="0">
                  <a:latin typeface="Times New Roman" panose="02020603050405020304" pitchFamily="18" charset="0"/>
                  <a:ea typeface="Calibri" panose="020F0502020204030204" pitchFamily="34" charset="0"/>
                </a:rPr>
                <a:t> 1</a:t>
              </a:r>
              <a:r>
                <a:rPr lang="en-US" sz="40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: </a:t>
              </a:r>
              <a:r>
                <a:rPr lang="en-US" sz="40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Tìm</a:t>
              </a:r>
              <a:r>
                <a:rPr lang="en-US" sz="40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động</a:t>
              </a:r>
              <a:r>
                <a:rPr lang="en-US" sz="40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từ</a:t>
              </a:r>
              <a:r>
                <a:rPr lang="en-US" sz="40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trong</a:t>
              </a:r>
              <a:r>
                <a:rPr lang="en-US" sz="40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đoạn</a:t>
              </a:r>
              <a:r>
                <a:rPr lang="en-US" sz="40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kịch</a:t>
              </a:r>
              <a:r>
                <a:rPr lang="en-US" sz="40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sau</a:t>
              </a:r>
              <a:r>
                <a:rPr lang="en-US" sz="40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: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76D1A3D-C7B9-C1EF-319F-71D8EE7812AC}"/>
              </a:ext>
            </a:extLst>
          </p:cNvPr>
          <p:cNvSpPr txBox="1"/>
          <p:nvPr/>
        </p:nvSpPr>
        <p:spPr>
          <a:xfrm>
            <a:off x="323738" y="829016"/>
            <a:ext cx="11463009" cy="6235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algn="just">
              <a:lnSpc>
                <a:spcPct val="107000"/>
              </a:lnSpc>
              <a:spcAft>
                <a:spcPts val="0"/>
              </a:spcAft>
              <a:tabLst>
                <a:tab pos="171450" algn="l"/>
              </a:tabLst>
            </a:pP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bé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phía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chạy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ra) Em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chào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Tin- tin!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Chào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chị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Mi- tin!</a:t>
            </a:r>
          </a:p>
          <a:p>
            <a:pPr marL="57150" algn="just">
              <a:lnSpc>
                <a:spcPct val="107000"/>
              </a:lnSpc>
              <a:spcAft>
                <a:spcPts val="0"/>
              </a:spcAft>
              <a:tabLst>
                <a:tab pos="171450" algn="l"/>
              </a:tabLst>
            </a:pPr>
            <a:r>
              <a:rPr 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Tin- tin, Mi- tin: 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Sao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cậu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marL="57150" algn="just">
              <a:lnSpc>
                <a:spcPct val="107000"/>
              </a:lnSpc>
              <a:spcAft>
                <a:spcPts val="0"/>
              </a:spcAft>
              <a:tabLst>
                <a:tab pos="171450" algn="l"/>
              </a:tabLst>
            </a:pPr>
            <a:r>
              <a:rPr lang="en-US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 </a:t>
            </a:r>
            <a:r>
              <a:rPr lang="en-US" sz="4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bé</a:t>
            </a:r>
            <a:r>
              <a:rPr lang="en-US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4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Bởi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em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em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chị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57150" algn="just">
              <a:lnSpc>
                <a:spcPct val="107000"/>
              </a:lnSpc>
              <a:spcAft>
                <a:spcPts val="0"/>
              </a:spcAft>
              <a:tabLst>
                <a:tab pos="171450" algn="l"/>
              </a:tabLst>
            </a:pP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Mi- tin: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Em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chị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à? </a:t>
            </a:r>
          </a:p>
          <a:p>
            <a:pPr marL="57150" algn="just">
              <a:lnSpc>
                <a:spcPct val="107000"/>
              </a:lnSpc>
              <a:spcAft>
                <a:spcPts val="0"/>
              </a:spcAft>
              <a:tabLst>
                <a:tab pos="171450" algn="l"/>
              </a:tabLst>
            </a:pPr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 </a:t>
            </a:r>
            <a:r>
              <a:rPr lang="en-US" sz="4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bé</a:t>
            </a:r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! Sang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em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chị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đừng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trêu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chọc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em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nhé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!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ôm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em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!( Tin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Mi- tin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em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bé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ôm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.)</a:t>
            </a:r>
          </a:p>
          <a:p>
            <a:pPr marL="57150" algn="just">
              <a:lnSpc>
                <a:spcPct val="107000"/>
              </a:lnSpc>
              <a:spcAft>
                <a:spcPts val="0"/>
              </a:spcAft>
              <a:tabLst>
                <a:tab pos="171450" algn="l"/>
              </a:tabLst>
            </a:pP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      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Mát-tec-linh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</a:p>
          <a:p>
            <a:pPr marL="57150" algn="just">
              <a:lnSpc>
                <a:spcPct val="107000"/>
              </a:lnSpc>
              <a:spcAft>
                <a:spcPts val="0"/>
              </a:spcAft>
              <a:tabLst>
                <a:tab pos="171450" algn="l"/>
              </a:tabLst>
            </a:pP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8A9FC407-878F-46D6-8012-142DF07B9187}"/>
              </a:ext>
            </a:extLst>
          </p:cNvPr>
          <p:cNvCxnSpPr>
            <a:cxnSpLocks/>
          </p:cNvCxnSpPr>
          <p:nvPr/>
        </p:nvCxnSpPr>
        <p:spPr>
          <a:xfrm>
            <a:off x="3869081" y="732003"/>
            <a:ext cx="1562725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82203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7409" y="84221"/>
            <a:ext cx="14405113" cy="6858000"/>
          </a:xfrm>
          <a:prstGeom prst="rect">
            <a:avLst/>
          </a:prstGeom>
        </p:spPr>
      </p:pic>
      <p:sp>
        <p:nvSpPr>
          <p:cNvPr id="5" name="文本框 3">
            <a:extLst>
              <a:ext uri="{FF2B5EF4-FFF2-40B4-BE49-F238E27FC236}">
                <a16:creationId xmlns="" xmlns:a16="http://schemas.microsoft.com/office/drawing/2014/main" id="{BAA8326D-C9DB-3C93-55F2-24DC8F4D3304}"/>
              </a:ext>
            </a:extLst>
          </p:cNvPr>
          <p:cNvSpPr txBox="1"/>
          <p:nvPr/>
        </p:nvSpPr>
        <p:spPr>
          <a:xfrm>
            <a:off x="316542" y="3149194"/>
            <a:ext cx="11189658" cy="2349237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Thảo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luận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nhóm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4: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Gạch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chân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dưới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48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kịch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4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623" y="1340480"/>
            <a:ext cx="2396240" cy="1808713"/>
          </a:xfrm>
          <a:prstGeom prst="rect">
            <a:avLst/>
          </a:prstGeom>
          <a:noFill/>
        </p:spPr>
      </p:pic>
      <p:sp>
        <p:nvSpPr>
          <p:cNvPr id="6" name="Heptagon 5"/>
          <p:cNvSpPr/>
          <p:nvPr/>
        </p:nvSpPr>
        <p:spPr>
          <a:xfrm>
            <a:off x="4138863" y="1732546"/>
            <a:ext cx="1515980" cy="1323473"/>
          </a:xfrm>
          <a:prstGeom prst="heptagon">
            <a:avLst/>
          </a:prstGeom>
          <a:solidFill>
            <a:schemeClr val="accent2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8336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8675" y="-293003"/>
            <a:ext cx="15381027" cy="71510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>
            <a:fillRect/>
          </a:stretch>
        </p:blipFill>
        <p:spPr>
          <a:xfrm>
            <a:off x="371393" y="-278296"/>
            <a:ext cx="12138660" cy="659958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09461" y="2540164"/>
            <a:ext cx="8428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C5"/>
                </a:highlight>
                <a:uLnTx/>
                <a:uFillTx/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highlight>
                <a:srgbClr val="FFFFC5"/>
              </a:highlight>
              <a:uLnTx/>
              <a:uFillTx/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7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="" xmlns:a16="http://schemas.microsoft.com/office/drawing/2014/main" id="{90C12816-B30E-8912-F43D-862C1FE20432}"/>
              </a:ext>
            </a:extLst>
          </p:cNvPr>
          <p:cNvSpPr/>
          <p:nvPr/>
        </p:nvSpPr>
        <p:spPr>
          <a:xfrm>
            <a:off x="255182" y="404038"/>
            <a:ext cx="11663916" cy="6262576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053240F-EC10-97A3-357F-CD170116B7CA}"/>
              </a:ext>
            </a:extLst>
          </p:cNvPr>
          <p:cNvGrpSpPr/>
          <p:nvPr/>
        </p:nvGrpSpPr>
        <p:grpSpPr>
          <a:xfrm>
            <a:off x="1146412" y="129335"/>
            <a:ext cx="9294126" cy="719294"/>
            <a:chOff x="1278541" y="848543"/>
            <a:chExt cx="7080531" cy="109422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64ECA525-697D-E500-2A63-D82917A67B48}"/>
                </a:ext>
              </a:extLst>
            </p:cNvPr>
            <p:cNvSpPr/>
            <p:nvPr/>
          </p:nvSpPr>
          <p:spPr>
            <a:xfrm>
              <a:off x="1278541" y="848543"/>
              <a:ext cx="7080531" cy="1085572"/>
            </a:xfrm>
            <a:custGeom>
              <a:avLst/>
              <a:gdLst>
                <a:gd name="connsiteX0" fmla="*/ 0 w 7080531"/>
                <a:gd name="connsiteY0" fmla="*/ 180932 h 1085572"/>
                <a:gd name="connsiteX1" fmla="*/ 180932 w 7080531"/>
                <a:gd name="connsiteY1" fmla="*/ 0 h 1085572"/>
                <a:gd name="connsiteX2" fmla="*/ 6899599 w 7080531"/>
                <a:gd name="connsiteY2" fmla="*/ 0 h 1085572"/>
                <a:gd name="connsiteX3" fmla="*/ 7080531 w 7080531"/>
                <a:gd name="connsiteY3" fmla="*/ 180932 h 1085572"/>
                <a:gd name="connsiteX4" fmla="*/ 7080531 w 7080531"/>
                <a:gd name="connsiteY4" fmla="*/ 904640 h 1085572"/>
                <a:gd name="connsiteX5" fmla="*/ 6899599 w 7080531"/>
                <a:gd name="connsiteY5" fmla="*/ 1085572 h 1085572"/>
                <a:gd name="connsiteX6" fmla="*/ 180932 w 7080531"/>
                <a:gd name="connsiteY6" fmla="*/ 1085572 h 1085572"/>
                <a:gd name="connsiteX7" fmla="*/ 0 w 7080531"/>
                <a:gd name="connsiteY7" fmla="*/ 904640 h 1085572"/>
                <a:gd name="connsiteX8" fmla="*/ 0 w 7080531"/>
                <a:gd name="connsiteY8" fmla="*/ 180932 h 1085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80531" h="1085572" fill="none" extrusionOk="0">
                  <a:moveTo>
                    <a:pt x="0" y="180932"/>
                  </a:moveTo>
                  <a:cubicBezTo>
                    <a:pt x="6232" y="66335"/>
                    <a:pt x="83879" y="-3102"/>
                    <a:pt x="180932" y="0"/>
                  </a:cubicBezTo>
                  <a:cubicBezTo>
                    <a:pt x="1825211" y="14413"/>
                    <a:pt x="3798306" y="145144"/>
                    <a:pt x="6899599" y="0"/>
                  </a:cubicBezTo>
                  <a:cubicBezTo>
                    <a:pt x="6999833" y="-1291"/>
                    <a:pt x="7074358" y="93457"/>
                    <a:pt x="7080531" y="180932"/>
                  </a:cubicBezTo>
                  <a:cubicBezTo>
                    <a:pt x="7035471" y="282824"/>
                    <a:pt x="7135973" y="641993"/>
                    <a:pt x="7080531" y="904640"/>
                  </a:cubicBezTo>
                  <a:cubicBezTo>
                    <a:pt x="7078963" y="1003627"/>
                    <a:pt x="7008236" y="1087918"/>
                    <a:pt x="6899599" y="1085572"/>
                  </a:cubicBezTo>
                  <a:cubicBezTo>
                    <a:pt x="5487273" y="1065936"/>
                    <a:pt x="3136953" y="932523"/>
                    <a:pt x="180932" y="1085572"/>
                  </a:cubicBezTo>
                  <a:cubicBezTo>
                    <a:pt x="91150" y="1093883"/>
                    <a:pt x="-2688" y="990520"/>
                    <a:pt x="0" y="904640"/>
                  </a:cubicBezTo>
                  <a:cubicBezTo>
                    <a:pt x="-52641" y="659989"/>
                    <a:pt x="-21273" y="442831"/>
                    <a:pt x="0" y="180932"/>
                  </a:cubicBezTo>
                  <a:close/>
                </a:path>
                <a:path w="7080531" h="1085572" stroke="0" extrusionOk="0">
                  <a:moveTo>
                    <a:pt x="0" y="180932"/>
                  </a:moveTo>
                  <a:cubicBezTo>
                    <a:pt x="2646" y="64782"/>
                    <a:pt x="77903" y="3612"/>
                    <a:pt x="180932" y="0"/>
                  </a:cubicBezTo>
                  <a:cubicBezTo>
                    <a:pt x="1486540" y="-20337"/>
                    <a:pt x="4646946" y="-82694"/>
                    <a:pt x="6899599" y="0"/>
                  </a:cubicBezTo>
                  <a:cubicBezTo>
                    <a:pt x="6985379" y="7780"/>
                    <a:pt x="7084247" y="88891"/>
                    <a:pt x="7080531" y="180932"/>
                  </a:cubicBezTo>
                  <a:cubicBezTo>
                    <a:pt x="7078087" y="304806"/>
                    <a:pt x="7026526" y="713375"/>
                    <a:pt x="7080531" y="904640"/>
                  </a:cubicBezTo>
                  <a:cubicBezTo>
                    <a:pt x="7097793" y="1007275"/>
                    <a:pt x="6997201" y="1085010"/>
                    <a:pt x="6899599" y="1085572"/>
                  </a:cubicBezTo>
                  <a:cubicBezTo>
                    <a:pt x="5945721" y="1063860"/>
                    <a:pt x="3354905" y="1073979"/>
                    <a:pt x="180932" y="1085572"/>
                  </a:cubicBezTo>
                  <a:cubicBezTo>
                    <a:pt x="74855" y="1094114"/>
                    <a:pt x="-5073" y="989034"/>
                    <a:pt x="0" y="904640"/>
                  </a:cubicBezTo>
                  <a:cubicBezTo>
                    <a:pt x="-45568" y="550822"/>
                    <a:pt x="-20581" y="371396"/>
                    <a:pt x="0" y="18093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52762449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593FD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0AB6B70C-5304-65E0-08EF-9B8F2CEA3596}"/>
                </a:ext>
              </a:extLst>
            </p:cNvPr>
            <p:cNvSpPr txBox="1"/>
            <p:nvPr/>
          </p:nvSpPr>
          <p:spPr>
            <a:xfrm>
              <a:off x="1345853" y="867946"/>
              <a:ext cx="6945907" cy="1074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" marR="0" lvl="0" indent="0" algn="just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71450" algn="l"/>
                </a:tabLst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1: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Tìm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động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từ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đoạn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kịch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sau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: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76D1A3D-C7B9-C1EF-319F-71D8EE7812AC}"/>
              </a:ext>
            </a:extLst>
          </p:cNvPr>
          <p:cNvSpPr txBox="1"/>
          <p:nvPr/>
        </p:nvSpPr>
        <p:spPr>
          <a:xfrm>
            <a:off x="323738" y="829016"/>
            <a:ext cx="11463009" cy="6235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1450" algn="l"/>
              </a:tabLst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bé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nhỏ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nhất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phía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góc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phòng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chạy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ra) Em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Tin- tin!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Mi- tin!</a:t>
            </a:r>
          </a:p>
          <a:p>
            <a:pPr marL="5715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1450" algn="l"/>
              </a:tabLst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Tin- tin, Mi- tin: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Sao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cậu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chúng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</a:t>
            </a:r>
          </a:p>
          <a:p>
            <a:pPr marL="5715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1450" algn="l"/>
              </a:tabLst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bé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nhỏ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nhất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Bởi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em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sẽ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em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</a:p>
          <a:p>
            <a:pPr marL="5715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1450" algn="l"/>
              </a:tabLst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Mi- tin: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Thế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 Em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sẽ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ra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đời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ở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à? </a:t>
            </a:r>
          </a:p>
          <a:p>
            <a:pPr marL="5715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1450" algn="l"/>
              </a:tabLst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bé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nhỏ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nhất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Đúng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thế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! Sang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em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sẽ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ra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đời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Nhưng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đừng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em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!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hãy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ôm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em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!( Tin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tin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Mi- tin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em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ôm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.)</a:t>
            </a:r>
          </a:p>
          <a:p>
            <a:pPr marL="5715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1450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                                                             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Mát-tec-linh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   </a:t>
            </a:r>
          </a:p>
          <a:p>
            <a:pPr marL="5715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1450" algn="l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70B63CA6-7C87-4E10-AF28-07A2F86C9F26}"/>
              </a:ext>
            </a:extLst>
          </p:cNvPr>
          <p:cNvCxnSpPr>
            <a:cxnSpLocks/>
          </p:cNvCxnSpPr>
          <p:nvPr/>
        </p:nvCxnSpPr>
        <p:spPr>
          <a:xfrm>
            <a:off x="8961984" y="1484911"/>
            <a:ext cx="1533146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E30C3AB1-C23A-4055-B60F-E00AD335C061}"/>
              </a:ext>
            </a:extLst>
          </p:cNvPr>
          <p:cNvCxnSpPr>
            <a:cxnSpLocks/>
          </p:cNvCxnSpPr>
          <p:nvPr/>
        </p:nvCxnSpPr>
        <p:spPr>
          <a:xfrm>
            <a:off x="4487795" y="2101334"/>
            <a:ext cx="1135085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C3F55E09-285B-4587-AB94-F3F8738A9951}"/>
              </a:ext>
            </a:extLst>
          </p:cNvPr>
          <p:cNvCxnSpPr>
            <a:cxnSpLocks/>
          </p:cNvCxnSpPr>
          <p:nvPr/>
        </p:nvCxnSpPr>
        <p:spPr>
          <a:xfrm>
            <a:off x="477617" y="2076311"/>
            <a:ext cx="996342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529A4A91-4782-41D7-BCC1-F5790B655119}"/>
              </a:ext>
            </a:extLst>
          </p:cNvPr>
          <p:cNvCxnSpPr>
            <a:cxnSpLocks/>
          </p:cNvCxnSpPr>
          <p:nvPr/>
        </p:nvCxnSpPr>
        <p:spPr>
          <a:xfrm>
            <a:off x="5884910" y="2745055"/>
            <a:ext cx="80526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E085F87B-1F1C-4C15-B40B-274C05EF5861}"/>
              </a:ext>
            </a:extLst>
          </p:cNvPr>
          <p:cNvCxnSpPr>
            <a:cxnSpLocks/>
          </p:cNvCxnSpPr>
          <p:nvPr/>
        </p:nvCxnSpPr>
        <p:spPr>
          <a:xfrm>
            <a:off x="6853153" y="3402423"/>
            <a:ext cx="477672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2B8ADB4F-377E-45BE-B13A-CF45D8A7FE89}"/>
              </a:ext>
            </a:extLst>
          </p:cNvPr>
          <p:cNvCxnSpPr>
            <a:cxnSpLocks/>
          </p:cNvCxnSpPr>
          <p:nvPr/>
        </p:nvCxnSpPr>
        <p:spPr>
          <a:xfrm>
            <a:off x="5829137" y="4041592"/>
            <a:ext cx="1282929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5CF33A5B-7818-4BF8-AEC4-1BB0928F9A1A}"/>
              </a:ext>
            </a:extLst>
          </p:cNvPr>
          <p:cNvCxnSpPr>
            <a:cxnSpLocks/>
          </p:cNvCxnSpPr>
          <p:nvPr/>
        </p:nvCxnSpPr>
        <p:spPr>
          <a:xfrm>
            <a:off x="10256294" y="4715279"/>
            <a:ext cx="1273097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65DB6EC6-5E20-4C8E-B887-04E3B755F693}"/>
              </a:ext>
            </a:extLst>
          </p:cNvPr>
          <p:cNvCxnSpPr>
            <a:cxnSpLocks/>
          </p:cNvCxnSpPr>
          <p:nvPr/>
        </p:nvCxnSpPr>
        <p:spPr>
          <a:xfrm>
            <a:off x="5735085" y="5394994"/>
            <a:ext cx="2017632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48F913C3-E13D-4194-823C-BF8D91584E7D}"/>
              </a:ext>
            </a:extLst>
          </p:cNvPr>
          <p:cNvCxnSpPr>
            <a:cxnSpLocks/>
          </p:cNvCxnSpPr>
          <p:nvPr/>
        </p:nvCxnSpPr>
        <p:spPr>
          <a:xfrm>
            <a:off x="465852" y="5975033"/>
            <a:ext cx="668795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DCACFA01-3D58-478E-A141-7DAE84D50D32}"/>
              </a:ext>
            </a:extLst>
          </p:cNvPr>
          <p:cNvCxnSpPr>
            <a:cxnSpLocks/>
          </p:cNvCxnSpPr>
          <p:nvPr/>
        </p:nvCxnSpPr>
        <p:spPr>
          <a:xfrm>
            <a:off x="8370971" y="5975033"/>
            <a:ext cx="668795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73300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="" xmlns:a16="http://schemas.microsoft.com/office/drawing/2014/main" id="{90C12816-B30E-8912-F43D-862C1FE20432}"/>
              </a:ext>
            </a:extLst>
          </p:cNvPr>
          <p:cNvSpPr/>
          <p:nvPr/>
        </p:nvSpPr>
        <p:spPr>
          <a:xfrm>
            <a:off x="97144" y="0"/>
            <a:ext cx="11663916" cy="6262576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76D1A3D-C7B9-C1EF-319F-71D8EE7812AC}"/>
              </a:ext>
            </a:extLst>
          </p:cNvPr>
          <p:cNvSpPr txBox="1"/>
          <p:nvPr/>
        </p:nvSpPr>
        <p:spPr>
          <a:xfrm>
            <a:off x="728992" y="2065550"/>
            <a:ext cx="10400220" cy="2726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algn="just">
              <a:lnSpc>
                <a:spcPct val="107000"/>
              </a:lnSpc>
              <a:tabLst>
                <a:tab pos="171450" algn="l"/>
              </a:tabLst>
              <a:defRPr/>
            </a:pP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Bởi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chị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57150" algn="just">
              <a:lnSpc>
                <a:spcPct val="107000"/>
              </a:lnSpc>
              <a:tabLst>
                <a:tab pos="171450" algn="l"/>
              </a:tabLst>
              <a:defRPr/>
            </a:pP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ở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chị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à? </a:t>
            </a:r>
          </a:p>
          <a:p>
            <a:pPr marL="57150" algn="just">
              <a:lnSpc>
                <a:spcPct val="107000"/>
              </a:lnSpc>
              <a:tabLst>
                <a:tab pos="171450" algn="l"/>
              </a:tabLst>
              <a:defRPr/>
            </a:pP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chị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đừng</a:t>
            </a:r>
            <a:r>
              <a:rPr lang="en-US" sz="4000" b="1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000" b="1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trêu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nhé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! </a:t>
            </a:r>
            <a:endParaRPr lang="en-US" sz="4000" b="1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7150" algn="just">
              <a:lnSpc>
                <a:spcPct val="107000"/>
              </a:lnSpc>
              <a:tabLst>
                <a:tab pos="171450" algn="l"/>
              </a:tabLst>
              <a:defRPr/>
            </a:pP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ôm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endParaRPr lang="en-US" sz="14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682A069-DBBD-4564-A5C0-44DC5EE6FE10}"/>
              </a:ext>
            </a:extLst>
          </p:cNvPr>
          <p:cNvSpPr txBox="1"/>
          <p:nvPr/>
        </p:nvSpPr>
        <p:spPr>
          <a:xfrm>
            <a:off x="0" y="1078289"/>
            <a:ext cx="106598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kumimoji="0" lang="nl-NL" sz="3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kumimoji="0" lang="nl-NL" sz="5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kumimoji="0" lang="nl-NL" sz="5400" b="1" i="1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hiệu nhận biết</a:t>
            </a:r>
            <a:r>
              <a:rPr kumimoji="0" lang="nl-NL" sz="5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nl-NL" sz="54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động t</a:t>
            </a:r>
            <a:r>
              <a:rPr kumimoji="0" lang="en-US" sz="54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ừ.</a:t>
            </a:r>
            <a:endParaRPr kumimoji="0" lang="en-US" sz="5400" b="1" i="1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8911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="" xmlns:a16="http://schemas.microsoft.com/office/drawing/2014/main" id="{90C12816-B30E-8912-F43D-862C1FE20432}"/>
              </a:ext>
            </a:extLst>
          </p:cNvPr>
          <p:cNvSpPr/>
          <p:nvPr/>
        </p:nvSpPr>
        <p:spPr>
          <a:xfrm>
            <a:off x="105057" y="465359"/>
            <a:ext cx="11663916" cy="6262576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algn="just">
              <a:lnSpc>
                <a:spcPct val="107000"/>
              </a:lnSpc>
              <a:spcAft>
                <a:spcPts val="0"/>
              </a:spcAft>
              <a:tabLst>
                <a:tab pos="171450" algn="l"/>
              </a:tabLst>
            </a:pPr>
            <a:r>
              <a:rPr lang="en-US" sz="1600" b="1">
                <a:latin typeface="Times New Roman" panose="02020603050405020304" pitchFamily="18" charset="0"/>
                <a:ea typeface="Calibri" panose="020F0502020204030204" pitchFamily="34" charset="0"/>
              </a:rPr>
              <a:t>Viết một đoạn văn ngắn( 3- 5 câu) nói về những việc em thường làm hàng ngày ở nhà hoặc ở trường và niềm vui của em khi làm những việc ấy. Chỉ ra các ĐT em đã dùng trong đoạn văn đó. </a:t>
            </a:r>
            <a:endParaRPr lang="en-US" sz="16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25A8BFB0-03EF-44D8-9612-835E1073EF7E}"/>
              </a:ext>
            </a:extLst>
          </p:cNvPr>
          <p:cNvSpPr/>
          <p:nvPr/>
        </p:nvSpPr>
        <p:spPr>
          <a:xfrm>
            <a:off x="518616" y="609600"/>
            <a:ext cx="1089150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71450" algn="l"/>
              </a:tabLst>
            </a:pPr>
            <a:r>
              <a:rPr lang="en-US" sz="4000" b="1" i="1" u="sng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4000" b="1" i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ngắn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( 3- 5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em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niềm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em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em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982FE3F-1738-4499-844A-845D6BF1E8E1}"/>
              </a:ext>
            </a:extLst>
          </p:cNvPr>
          <p:cNvSpPr txBox="1"/>
          <p:nvPr/>
        </p:nvSpPr>
        <p:spPr>
          <a:xfrm>
            <a:off x="327843" y="3840755"/>
            <a:ext cx="1127305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 ý</a:t>
            </a:r>
            <a:r>
              <a:rPr lang="nl-NL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Hằng ngày, ở nhà em đã làm được những việc gì để giúp đỡ bố mẹ?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Ở lớp, ngoài nhiệm vụ học tập em đã làm những gì?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Em có cảm nhận gì khi làm những công việc ấy?</a:t>
            </a:r>
            <a:endParaRPr lang="en-US" sz="36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10853" y="3067324"/>
            <a:ext cx="1844843" cy="1385345"/>
            <a:chOff x="2610853" y="3067324"/>
            <a:chExt cx="1844843" cy="138534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6811" y="3067324"/>
              <a:ext cx="1098885" cy="1385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Heptagon 5"/>
            <p:cNvSpPr/>
            <p:nvPr/>
          </p:nvSpPr>
          <p:spPr>
            <a:xfrm>
              <a:off x="3422602" y="3576946"/>
              <a:ext cx="967302" cy="806115"/>
            </a:xfrm>
            <a:prstGeom prst="heptagon">
              <a:avLst/>
            </a:prstGeom>
            <a:solidFill>
              <a:schemeClr val="accent2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</a:p>
          </p:txBody>
        </p:sp>
        <p:pic>
          <p:nvPicPr>
            <p:cNvPr id="8" name="Picture 7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853" y="3382657"/>
              <a:ext cx="938463" cy="77152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2577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3391" y="0"/>
            <a:ext cx="15299140" cy="6858000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="" xmlns:a16="http://schemas.microsoft.com/office/drawing/2014/main" id="{90C12816-B30E-8912-F43D-862C1FE20432}"/>
              </a:ext>
            </a:extLst>
          </p:cNvPr>
          <p:cNvSpPr/>
          <p:nvPr/>
        </p:nvSpPr>
        <p:spPr>
          <a:xfrm>
            <a:off x="-859813" y="232012"/>
            <a:ext cx="13333862" cy="6328276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88318B05-A272-4DE9-926A-E36B5574C0BF}"/>
              </a:ext>
            </a:extLst>
          </p:cNvPr>
          <p:cNvSpPr/>
          <p:nvPr/>
        </p:nvSpPr>
        <p:spPr>
          <a:xfrm>
            <a:off x="375820" y="973069"/>
            <a:ext cx="11161089" cy="47862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1246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0E63FF34-9DFB-A0AA-DC33-31899859E6D4}"/>
              </a:ext>
            </a:extLst>
          </p:cNvPr>
          <p:cNvSpPr/>
          <p:nvPr/>
        </p:nvSpPr>
        <p:spPr>
          <a:xfrm>
            <a:off x="9641809" y="1565954"/>
            <a:ext cx="576761" cy="523537"/>
          </a:xfrm>
          <a:custGeom>
            <a:avLst/>
            <a:gdLst>
              <a:gd name="connsiteX0" fmla="*/ 26111 w 576761"/>
              <a:gd name="connsiteY0" fmla="*/ 374184 h 523537"/>
              <a:gd name="connsiteX1" fmla="*/ 352682 w 576761"/>
              <a:gd name="connsiteY1" fmla="*/ 262217 h 523537"/>
              <a:gd name="connsiteX2" fmla="*/ 576617 w 576761"/>
              <a:gd name="connsiteY2" fmla="*/ 960 h 523537"/>
              <a:gd name="connsiteX3" fmla="*/ 380674 w 576761"/>
              <a:gd name="connsiteY3" fmla="*/ 364854 h 523537"/>
              <a:gd name="connsiteX4" fmla="*/ 26111 w 576761"/>
              <a:gd name="connsiteY4" fmla="*/ 514143 h 523537"/>
              <a:gd name="connsiteX5" fmla="*/ 54102 w 576761"/>
              <a:gd name="connsiteY5" fmla="*/ 495482 h 523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761" h="523537">
                <a:moveTo>
                  <a:pt x="26111" y="374184"/>
                </a:moveTo>
                <a:cubicBezTo>
                  <a:pt x="143521" y="349302"/>
                  <a:pt x="260931" y="324421"/>
                  <a:pt x="352682" y="262217"/>
                </a:cubicBezTo>
                <a:cubicBezTo>
                  <a:pt x="444433" y="200013"/>
                  <a:pt x="571952" y="-16146"/>
                  <a:pt x="576617" y="960"/>
                </a:cubicBezTo>
                <a:cubicBezTo>
                  <a:pt x="581282" y="18066"/>
                  <a:pt x="472425" y="279324"/>
                  <a:pt x="380674" y="364854"/>
                </a:cubicBezTo>
                <a:cubicBezTo>
                  <a:pt x="288923" y="450384"/>
                  <a:pt x="80540" y="492372"/>
                  <a:pt x="26111" y="514143"/>
                </a:cubicBezTo>
                <a:cubicBezTo>
                  <a:pt x="-28318" y="535914"/>
                  <a:pt x="12892" y="515698"/>
                  <a:pt x="54102" y="495482"/>
                </a:cubicBezTo>
              </a:path>
            </a:pathLst>
          </a:cu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660F09A-D1F2-2980-F847-11C93BB79DAD}"/>
              </a:ext>
            </a:extLst>
          </p:cNvPr>
          <p:cNvGrpSpPr/>
          <p:nvPr/>
        </p:nvGrpSpPr>
        <p:grpSpPr>
          <a:xfrm>
            <a:off x="5509764" y="796029"/>
            <a:ext cx="1824476" cy="2187716"/>
            <a:chOff x="5596266" y="544590"/>
            <a:chExt cx="1864068" cy="2529101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BB6E92DA-B276-66ED-0FA4-478BCBA70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266" y="544590"/>
              <a:ext cx="1663441" cy="1507450"/>
            </a:xfrm>
            <a:prstGeom prst="rect">
              <a:avLst/>
            </a:prstGeom>
          </p:spPr>
        </p:pic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37E1C44A-C053-95F0-7307-607E65D32919}"/>
                </a:ext>
              </a:extLst>
            </p:cNvPr>
            <p:cNvSpPr/>
            <p:nvPr/>
          </p:nvSpPr>
          <p:spPr>
            <a:xfrm>
              <a:off x="6298162" y="2224854"/>
              <a:ext cx="1162172" cy="848837"/>
            </a:xfrm>
            <a:custGeom>
              <a:avLst/>
              <a:gdLst>
                <a:gd name="connsiteX0" fmla="*/ 0 w 1222326"/>
                <a:gd name="connsiteY0" fmla="*/ 646923 h 824205"/>
                <a:gd name="connsiteX1" fmla="*/ 569168 w 1222326"/>
                <a:gd name="connsiteY1" fmla="*/ 171062 h 824205"/>
                <a:gd name="connsiteX2" fmla="*/ 1222311 w 1222326"/>
                <a:gd name="connsiteY2" fmla="*/ 3111 h 824205"/>
                <a:gd name="connsiteX3" fmla="*/ 550507 w 1222326"/>
                <a:gd name="connsiteY3" fmla="*/ 292360 h 824205"/>
                <a:gd name="connsiteX4" fmla="*/ 158621 w 1222326"/>
                <a:gd name="connsiteY4" fmla="*/ 805544 h 824205"/>
                <a:gd name="connsiteX5" fmla="*/ 158621 w 1222326"/>
                <a:gd name="connsiteY5" fmla="*/ 805544 h 824205"/>
                <a:gd name="connsiteX6" fmla="*/ 149290 w 1222326"/>
                <a:gd name="connsiteY6" fmla="*/ 824205 h 82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2326" h="824205">
                  <a:moveTo>
                    <a:pt x="0" y="646923"/>
                  </a:moveTo>
                  <a:cubicBezTo>
                    <a:pt x="182725" y="462643"/>
                    <a:pt x="365450" y="278364"/>
                    <a:pt x="569168" y="171062"/>
                  </a:cubicBezTo>
                  <a:cubicBezTo>
                    <a:pt x="772886" y="63760"/>
                    <a:pt x="1225421" y="-17105"/>
                    <a:pt x="1222311" y="3111"/>
                  </a:cubicBezTo>
                  <a:cubicBezTo>
                    <a:pt x="1219201" y="23327"/>
                    <a:pt x="727789" y="158621"/>
                    <a:pt x="550507" y="292360"/>
                  </a:cubicBezTo>
                  <a:cubicBezTo>
                    <a:pt x="373225" y="426099"/>
                    <a:pt x="158621" y="805544"/>
                    <a:pt x="158621" y="805544"/>
                  </a:cubicBezTo>
                  <a:lnTo>
                    <a:pt x="158621" y="805544"/>
                  </a:lnTo>
                  <a:lnTo>
                    <a:pt x="149290" y="824205"/>
                  </a:lnTo>
                </a:path>
              </a:pathLst>
            </a:cu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2AE2E5C-3305-B2BC-EBEF-A0929ADB6350}"/>
              </a:ext>
            </a:extLst>
          </p:cNvPr>
          <p:cNvGrpSpPr/>
          <p:nvPr/>
        </p:nvGrpSpPr>
        <p:grpSpPr>
          <a:xfrm>
            <a:off x="7298466" y="1215381"/>
            <a:ext cx="2450852" cy="1721885"/>
            <a:chOff x="7738177" y="625151"/>
            <a:chExt cx="2450852" cy="2901819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9C39D3F5-2F61-1261-4915-22C8CD778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177" y="625151"/>
              <a:ext cx="2450852" cy="290181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88062042-45DC-9C1A-F047-51111F91E8F8}"/>
                </a:ext>
              </a:extLst>
            </p:cNvPr>
            <p:cNvSpPr txBox="1"/>
            <p:nvPr/>
          </p:nvSpPr>
          <p:spPr>
            <a:xfrm>
              <a:off x="7773950" y="1025684"/>
              <a:ext cx="2379306" cy="2022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những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từ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chỉ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trạng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thái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sự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vật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83B9955-24C2-2D62-1880-6807ACB6983A}"/>
              </a:ext>
            </a:extLst>
          </p:cNvPr>
          <p:cNvSpPr txBox="1"/>
          <p:nvPr/>
        </p:nvSpPr>
        <p:spPr>
          <a:xfrm>
            <a:off x="10198359" y="628942"/>
            <a:ext cx="1875453" cy="2308324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nhìn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bay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606DED81-889B-EBE2-193A-332D3C596699}"/>
              </a:ext>
            </a:extLst>
          </p:cNvPr>
          <p:cNvGrpSpPr/>
          <p:nvPr/>
        </p:nvGrpSpPr>
        <p:grpSpPr>
          <a:xfrm>
            <a:off x="5025982" y="2789853"/>
            <a:ext cx="1748042" cy="1818660"/>
            <a:chOff x="5109848" y="2226861"/>
            <a:chExt cx="2140037" cy="2176378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0D43E469-87B7-EB48-ACCE-8DA67F14B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848" y="2226861"/>
              <a:ext cx="2140037" cy="217637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56A2E00A-6186-1997-1BC9-834F732BD430}"/>
                </a:ext>
              </a:extLst>
            </p:cNvPr>
            <p:cNvSpPr txBox="1"/>
            <p:nvPr/>
          </p:nvSpPr>
          <p:spPr>
            <a:xfrm>
              <a:off x="5109848" y="2637780"/>
              <a:ext cx="2140037" cy="1583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Ciel Cucho Bold" pitchFamily="50" charset="0"/>
                  <a:ea typeface="+mn-ea"/>
                  <a:cs typeface="iCiel Cucho Bold" pitchFamily="50" charset="0"/>
                </a:rPr>
                <a:t>ĐỘNG TỪ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5F5327F-C562-D6FB-BE13-481947EBBEB8}"/>
              </a:ext>
            </a:extLst>
          </p:cNvPr>
          <p:cNvSpPr txBox="1"/>
          <p:nvPr/>
        </p:nvSpPr>
        <p:spPr>
          <a:xfrm rot="20111821">
            <a:off x="6064704" y="2158048"/>
            <a:ext cx="1628110" cy="40011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niệm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0C2309EF-1F5E-33E6-B685-BD3930E33C0A}"/>
              </a:ext>
            </a:extLst>
          </p:cNvPr>
          <p:cNvGrpSpPr/>
          <p:nvPr/>
        </p:nvGrpSpPr>
        <p:grpSpPr>
          <a:xfrm>
            <a:off x="3860842" y="2789854"/>
            <a:ext cx="1406840" cy="886408"/>
            <a:chOff x="3860842" y="2789854"/>
            <a:chExt cx="1406840" cy="886408"/>
          </a:xfrm>
        </p:grpSpPr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DA90883D-CC9C-E791-057C-31C4CF0FFC29}"/>
                </a:ext>
              </a:extLst>
            </p:cNvPr>
            <p:cNvSpPr/>
            <p:nvPr/>
          </p:nvSpPr>
          <p:spPr>
            <a:xfrm>
              <a:off x="3860842" y="2789854"/>
              <a:ext cx="1196350" cy="886408"/>
            </a:xfrm>
            <a:custGeom>
              <a:avLst/>
              <a:gdLst>
                <a:gd name="connsiteX0" fmla="*/ 942392 w 942392"/>
                <a:gd name="connsiteY0" fmla="*/ 590849 h 833445"/>
                <a:gd name="connsiteX1" fmla="*/ 569167 w 942392"/>
                <a:gd name="connsiteY1" fmla="*/ 152311 h 833445"/>
                <a:gd name="connsiteX2" fmla="*/ 0 w 942392"/>
                <a:gd name="connsiteY2" fmla="*/ 3021 h 833445"/>
                <a:gd name="connsiteX3" fmla="*/ 569167 w 942392"/>
                <a:gd name="connsiteY3" fmla="*/ 264278 h 833445"/>
                <a:gd name="connsiteX4" fmla="*/ 933061 w 942392"/>
                <a:gd name="connsiteY4" fmla="*/ 833445 h 833445"/>
                <a:gd name="connsiteX5" fmla="*/ 933061 w 942392"/>
                <a:gd name="connsiteY5" fmla="*/ 833445 h 83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2392" h="833445">
                  <a:moveTo>
                    <a:pt x="942392" y="590849"/>
                  </a:moveTo>
                  <a:cubicBezTo>
                    <a:pt x="834312" y="420565"/>
                    <a:pt x="726232" y="250282"/>
                    <a:pt x="569167" y="152311"/>
                  </a:cubicBezTo>
                  <a:cubicBezTo>
                    <a:pt x="412102" y="54340"/>
                    <a:pt x="0" y="-15640"/>
                    <a:pt x="0" y="3021"/>
                  </a:cubicBezTo>
                  <a:cubicBezTo>
                    <a:pt x="0" y="21682"/>
                    <a:pt x="413657" y="125874"/>
                    <a:pt x="569167" y="264278"/>
                  </a:cubicBezTo>
                  <a:cubicBezTo>
                    <a:pt x="724677" y="402682"/>
                    <a:pt x="933061" y="833445"/>
                    <a:pt x="933061" y="833445"/>
                  </a:cubicBezTo>
                  <a:lnTo>
                    <a:pt x="933061" y="833445"/>
                  </a:lnTo>
                </a:path>
              </a:pathLst>
            </a:cu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DC119FF7-1137-DFF0-EE40-D2838E08B7AA}"/>
                </a:ext>
              </a:extLst>
            </p:cNvPr>
            <p:cNvSpPr txBox="1"/>
            <p:nvPr/>
          </p:nvSpPr>
          <p:spPr>
            <a:xfrm rot="1920722">
              <a:off x="4015075" y="2847598"/>
              <a:ext cx="1252607" cy="400110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Phân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loại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B131D26D-157A-4218-D101-585B629F41E3}"/>
              </a:ext>
            </a:extLst>
          </p:cNvPr>
          <p:cNvGrpSpPr/>
          <p:nvPr/>
        </p:nvGrpSpPr>
        <p:grpSpPr>
          <a:xfrm>
            <a:off x="1190682" y="651205"/>
            <a:ext cx="2670160" cy="1046194"/>
            <a:chOff x="134798" y="1384518"/>
            <a:chExt cx="3779466" cy="886408"/>
          </a:xfrm>
        </p:grpSpPr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A94C94BC-495C-261A-891D-B3F93C967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798" y="1384518"/>
              <a:ext cx="3779466" cy="88640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4CBFCAB8-7CF3-B03D-25BD-D063233847F4}"/>
                </a:ext>
              </a:extLst>
            </p:cNvPr>
            <p:cNvSpPr txBox="1"/>
            <p:nvPr/>
          </p:nvSpPr>
          <p:spPr>
            <a:xfrm>
              <a:off x="478179" y="1388562"/>
              <a:ext cx="3022484" cy="704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từ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chỉ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động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2" name="Connector: Curved 21">
            <a:extLst>
              <a:ext uri="{FF2B5EF4-FFF2-40B4-BE49-F238E27FC236}">
                <a16:creationId xmlns="" xmlns:a16="http://schemas.microsoft.com/office/drawing/2014/main" id="{A966204E-59C8-88B6-8A49-F47627CC3DFA}"/>
              </a:ext>
            </a:extLst>
          </p:cNvPr>
          <p:cNvCxnSpPr>
            <a:cxnSpLocks/>
            <a:stCxn id="17" idx="2"/>
          </p:cNvCxnSpPr>
          <p:nvPr/>
        </p:nvCxnSpPr>
        <p:spPr>
          <a:xfrm flipH="1" flipV="1">
            <a:off x="3725114" y="1276355"/>
            <a:ext cx="135728" cy="1516712"/>
          </a:xfrm>
          <a:prstGeom prst="curvedConnector4">
            <a:avLst>
              <a:gd name="adj1" fmla="val 285292"/>
              <a:gd name="adj2" fmla="val 59949"/>
            </a:avLst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AF7FD573-B565-460D-884E-F3AAD9C6CA6E}"/>
              </a:ext>
            </a:extLst>
          </p:cNvPr>
          <p:cNvGrpSpPr/>
          <p:nvPr/>
        </p:nvGrpSpPr>
        <p:grpSpPr>
          <a:xfrm>
            <a:off x="689936" y="3724767"/>
            <a:ext cx="2670160" cy="1046194"/>
            <a:chOff x="134798" y="1384518"/>
            <a:chExt cx="3779466" cy="886408"/>
          </a:xfrm>
        </p:grpSpPr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7BB1C56E-7044-A04E-022A-0A1542D01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798" y="1384518"/>
              <a:ext cx="3779466" cy="88640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769D5A80-A3E4-72B9-D294-E7CCA741147B}"/>
                </a:ext>
              </a:extLst>
            </p:cNvPr>
            <p:cNvSpPr txBox="1"/>
            <p:nvPr/>
          </p:nvSpPr>
          <p:spPr>
            <a:xfrm>
              <a:off x="478179" y="1388562"/>
              <a:ext cx="3022484" cy="704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từ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chỉ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trạng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thái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6" name="Connector: Curved 25">
            <a:extLst>
              <a:ext uri="{FF2B5EF4-FFF2-40B4-BE49-F238E27FC236}">
                <a16:creationId xmlns="" xmlns:a16="http://schemas.microsoft.com/office/drawing/2014/main" id="{ECDC12FC-786A-50A3-0EBA-377EF7B52E00}"/>
              </a:ext>
            </a:extLst>
          </p:cNvPr>
          <p:cNvCxnSpPr>
            <a:stCxn id="17" idx="2"/>
            <a:endCxn id="25" idx="3"/>
          </p:cNvCxnSpPr>
          <p:nvPr/>
        </p:nvCxnSpPr>
        <p:spPr>
          <a:xfrm flipH="1">
            <a:off x="3093159" y="2793067"/>
            <a:ext cx="767683" cy="1351971"/>
          </a:xfrm>
          <a:prstGeom prst="curvedConnector4">
            <a:avLst>
              <a:gd name="adj1" fmla="val 37070"/>
              <a:gd name="adj2" fmla="val 60578"/>
            </a:avLst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96924BF-A708-69B0-E34A-BB2C3F42D758}"/>
              </a:ext>
            </a:extLst>
          </p:cNvPr>
          <p:cNvSpPr txBox="1"/>
          <p:nvPr/>
        </p:nvSpPr>
        <p:spPr>
          <a:xfrm>
            <a:off x="35553" y="1426349"/>
            <a:ext cx="1989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ngủ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chạy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,…</a:t>
            </a:r>
          </a:p>
        </p:txBody>
      </p:sp>
      <p:cxnSp>
        <p:nvCxnSpPr>
          <p:cNvPr id="28" name="Connector: Curved 27">
            <a:extLst>
              <a:ext uri="{FF2B5EF4-FFF2-40B4-BE49-F238E27FC236}">
                <a16:creationId xmlns="" xmlns:a16="http://schemas.microsoft.com/office/drawing/2014/main" id="{56182CF0-63F7-4B41-5972-DFA626C86918}"/>
              </a:ext>
            </a:extLst>
          </p:cNvPr>
          <p:cNvCxnSpPr>
            <a:cxnSpLocks/>
            <a:stCxn id="20" idx="1"/>
          </p:cNvCxnSpPr>
          <p:nvPr/>
        </p:nvCxnSpPr>
        <p:spPr>
          <a:xfrm rot="10800000" flipV="1">
            <a:off x="920926" y="1174301"/>
            <a:ext cx="269756" cy="312673"/>
          </a:xfrm>
          <a:prstGeom prst="curvedConnector2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B7F8E6C6-622A-2EEA-0A7A-88733B8027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15" b="96409" l="9910" r="94414">
                        <a14:foregroundMark x1="29189" y1="84392" x2="29189" y2="84392"/>
                        <a14:foregroundMark x1="32252" y1="86740" x2="32252" y2="86740"/>
                        <a14:foregroundMark x1="83243" y1="72790" x2="83243" y2="72790"/>
                        <a14:foregroundMark x1="85405" y1="75138" x2="85405" y2="75138"/>
                        <a14:foregroundMark x1="22162" y1="84807" x2="22162" y2="84807"/>
                        <a14:foregroundMark x1="89550" y1="70718" x2="89550" y2="70718"/>
                        <a14:foregroundMark x1="90450" y1="72514" x2="90450" y2="72514"/>
                        <a14:foregroundMark x1="87568" y1="67127" x2="87568" y2="67127"/>
                        <a14:foregroundMark x1="29730" y1="91575" x2="29730" y2="915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609" y="225510"/>
            <a:ext cx="874691" cy="1141038"/>
          </a:xfrm>
          <a:prstGeom prst="rect">
            <a:avLst/>
          </a:prstGeom>
        </p:spPr>
      </p:pic>
      <p:pic>
        <p:nvPicPr>
          <p:cNvPr id="30" name="Picture 2" descr="Giấc ngủ ngon quan trọng như thế nào? | VTV.VN">
            <a:extLst>
              <a:ext uri="{FF2B5EF4-FFF2-40B4-BE49-F238E27FC236}">
                <a16:creationId xmlns="" xmlns:a16="http://schemas.microsoft.com/office/drawing/2014/main" id="{FA791AB4-5B6A-D292-F233-72546D046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0462" y1="56757" x2="60462" y2="56757"/>
                        <a14:foregroundMark x1="54462" y1="17199" x2="54462" y2="17199"/>
                        <a14:foregroundMark x1="55077" y1="20147" x2="55077" y2="20147"/>
                        <a14:foregroundMark x1="56308" y1="19165" x2="56308" y2="19165"/>
                        <a14:foregroundMark x1="62923" y1="13514" x2="62923" y2="13514"/>
                        <a14:foregroundMark x1="70462" y1="16708" x2="70462" y2="16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" y="1929639"/>
            <a:ext cx="2234148" cy="139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9753E59E-D821-D5F1-CE3A-9E4955A7F3B7}"/>
              </a:ext>
            </a:extLst>
          </p:cNvPr>
          <p:cNvSpPr txBox="1"/>
          <p:nvPr/>
        </p:nvSpPr>
        <p:spPr>
          <a:xfrm>
            <a:off x="35553" y="5024356"/>
            <a:ext cx="2873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ghét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,…</a:t>
            </a:r>
          </a:p>
        </p:txBody>
      </p:sp>
      <p:cxnSp>
        <p:nvCxnSpPr>
          <p:cNvPr id="32" name="Connector: Curved 31">
            <a:extLst>
              <a:ext uri="{FF2B5EF4-FFF2-40B4-BE49-F238E27FC236}">
                <a16:creationId xmlns="" xmlns:a16="http://schemas.microsoft.com/office/drawing/2014/main" id="{FA44E1BC-C3F9-C3BC-1718-81FDB3384ACE}"/>
              </a:ext>
            </a:extLst>
          </p:cNvPr>
          <p:cNvCxnSpPr>
            <a:cxnSpLocks/>
          </p:cNvCxnSpPr>
          <p:nvPr/>
        </p:nvCxnSpPr>
        <p:spPr>
          <a:xfrm rot="5400000">
            <a:off x="1559042" y="4787229"/>
            <a:ext cx="314019" cy="281483"/>
          </a:xfrm>
          <a:prstGeom prst="curvedConnector3">
            <a:avLst>
              <a:gd name="adj1" fmla="val 50000"/>
            </a:avLst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4" descr="Biểu tượng cảm xúc Emoji phản hồi tích cực cho người học trực tuyến | Báo  Dân trí">
            <a:extLst>
              <a:ext uri="{FF2B5EF4-FFF2-40B4-BE49-F238E27FC236}">
                <a16:creationId xmlns="" xmlns:a16="http://schemas.microsoft.com/office/drawing/2014/main" id="{EAAC2F61-9531-C675-93BC-0D9594120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37" y="5594352"/>
            <a:ext cx="1576481" cy="126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Biểu tượng buồn chán và cách gạt bỏ cảm giác u sầu cho bạn">
            <a:extLst>
              <a:ext uri="{FF2B5EF4-FFF2-40B4-BE49-F238E27FC236}">
                <a16:creationId xmlns="" xmlns:a16="http://schemas.microsoft.com/office/drawing/2014/main" id="{3B447DDA-2EF4-425C-CAA4-65BAAFA97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7833" l="10000" r="90000">
                        <a14:foregroundMark x1="35750" y1="30333" x2="35750" y2="30333"/>
                        <a14:foregroundMark x1="39250" y1="30333" x2="39250" y2="30333"/>
                        <a14:foregroundMark x1="39500" y1="38500" x2="39500" y2="38500"/>
                        <a14:foregroundMark x1="35375" y1="39500" x2="35375" y2="39500"/>
                        <a14:foregroundMark x1="33500" y1="37833" x2="33500" y2="37833"/>
                        <a14:foregroundMark x1="32125" y1="34667" x2="32125" y2="34667"/>
                        <a14:foregroundMark x1="34000" y1="28833" x2="34000" y2="28833"/>
                        <a14:foregroundMark x1="43125" y1="33833" x2="43125" y2="33833"/>
                        <a14:foregroundMark x1="43125" y1="40333" x2="43125" y2="40333"/>
                        <a14:foregroundMark x1="41250" y1="45667" x2="41250" y2="45667"/>
                        <a14:foregroundMark x1="31125" y1="44667" x2="31125" y2="44667"/>
                        <a14:foregroundMark x1="32750" y1="46500" x2="32750" y2="46500"/>
                        <a14:foregroundMark x1="35000" y1="46833" x2="35000" y2="46833"/>
                        <a14:foregroundMark x1="38000" y1="47167" x2="38000" y2="47167"/>
                        <a14:foregroundMark x1="63875" y1="34333" x2="63875" y2="34333"/>
                        <a14:foregroundMark x1="62500" y1="31333" x2="62500" y2="31333"/>
                        <a14:foregroundMark x1="66750" y1="31333" x2="66750" y2="31333"/>
                        <a14:foregroundMark x1="67375" y1="35667" x2="67375" y2="35667"/>
                        <a14:foregroundMark x1="69625" y1="41167" x2="69625" y2="41167"/>
                        <a14:foregroundMark x1="67750" y1="44667" x2="67750" y2="44667"/>
                        <a14:foregroundMark x1="58000" y1="44167" x2="58000" y2="44167"/>
                        <a14:foregroundMark x1="56125" y1="38500" x2="56125" y2="38500"/>
                        <a14:foregroundMark x1="57125" y1="33333" x2="57125" y2="33333"/>
                        <a14:foregroundMark x1="58375" y1="32500" x2="58375" y2="32500"/>
                        <a14:foregroundMark x1="60625" y1="31167" x2="60625" y2="31167"/>
                        <a14:foregroundMark x1="61250" y1="28833" x2="61250" y2="28833"/>
                        <a14:foregroundMark x1="63250" y1="28333" x2="63250" y2="28333"/>
                        <a14:foregroundMark x1="31125" y1="38167" x2="31125" y2="38167"/>
                        <a14:foregroundMark x1="30500" y1="40833" x2="30500" y2="40833"/>
                        <a14:foregroundMark x1="31375" y1="32500" x2="31375" y2="32500"/>
                        <a14:foregroundMark x1="34000" y1="33000" x2="34000" y2="3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310" y="5830632"/>
            <a:ext cx="1409252" cy="10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LaDy vodka717 adlı kullanıcının +It's all about Emojis✌.... emojis  everywhere✌+ panosundaki Pin | Emoji, Çıkartma, Disney çizimleri">
            <a:extLst>
              <a:ext uri="{FF2B5EF4-FFF2-40B4-BE49-F238E27FC236}">
                <a16:creationId xmlns="" xmlns:a16="http://schemas.microsoft.com/office/drawing/2014/main" id="{9CCFED44-8F3F-7F95-1BE6-4C2E7945D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77" b="93827" l="10000" r="90000">
                        <a14:foregroundMark x1="81667" y1="30370" x2="81667" y2="30370"/>
                        <a14:foregroundMark x1="80417" y1="24444" x2="80417" y2="24444"/>
                        <a14:foregroundMark x1="81250" y1="26914" x2="81250" y2="26914"/>
                        <a14:foregroundMark x1="85833" y1="22716" x2="85833" y2="22716"/>
                        <a14:foregroundMark x1="73750" y1="36296" x2="73750" y2="36296"/>
                        <a14:foregroundMark x1="87083" y1="27407" x2="87083" y2="27407"/>
                        <a14:foregroundMark x1="87917" y1="26667" x2="87917" y2="2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936" y="5268543"/>
            <a:ext cx="1332359" cy="112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002009AA-B15E-62DF-A447-B2429B1EED26}"/>
              </a:ext>
            </a:extLst>
          </p:cNvPr>
          <p:cNvGrpSpPr/>
          <p:nvPr/>
        </p:nvGrpSpPr>
        <p:grpSpPr>
          <a:xfrm>
            <a:off x="5974789" y="3868794"/>
            <a:ext cx="2040801" cy="889206"/>
            <a:chOff x="5974789" y="3868794"/>
            <a:chExt cx="2040801" cy="889206"/>
          </a:xfrm>
        </p:grpSpPr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C82376B8-0E00-F385-470C-B1C2C758FAFC}"/>
                </a:ext>
              </a:extLst>
            </p:cNvPr>
            <p:cNvSpPr/>
            <p:nvPr/>
          </p:nvSpPr>
          <p:spPr>
            <a:xfrm>
              <a:off x="5974789" y="4416357"/>
              <a:ext cx="2040801" cy="341643"/>
            </a:xfrm>
            <a:custGeom>
              <a:avLst/>
              <a:gdLst>
                <a:gd name="connsiteX0" fmla="*/ 279641 w 1876244"/>
                <a:gd name="connsiteY0" fmla="*/ 0 h 243985"/>
                <a:gd name="connsiteX1" fmla="*/ 1398322 w 1876244"/>
                <a:gd name="connsiteY1" fmla="*/ 155643 h 243985"/>
                <a:gd name="connsiteX2" fmla="*/ 1874977 w 1876244"/>
                <a:gd name="connsiteY2" fmla="*/ 155643 h 243985"/>
                <a:gd name="connsiteX3" fmla="*/ 1485870 w 1876244"/>
                <a:gd name="connsiteY3" fmla="*/ 243192 h 243985"/>
                <a:gd name="connsiteX4" fmla="*/ 114270 w 1876244"/>
                <a:gd name="connsiteY4" fmla="*/ 97277 h 243985"/>
                <a:gd name="connsiteX5" fmla="*/ 172636 w 1876244"/>
                <a:gd name="connsiteY5" fmla="*/ 107005 h 24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6244" h="243985">
                  <a:moveTo>
                    <a:pt x="279641" y="0"/>
                  </a:moveTo>
                  <a:cubicBezTo>
                    <a:pt x="706037" y="64851"/>
                    <a:pt x="1132433" y="129703"/>
                    <a:pt x="1398322" y="155643"/>
                  </a:cubicBezTo>
                  <a:cubicBezTo>
                    <a:pt x="1664211" y="181583"/>
                    <a:pt x="1860386" y="141052"/>
                    <a:pt x="1874977" y="155643"/>
                  </a:cubicBezTo>
                  <a:cubicBezTo>
                    <a:pt x="1889568" y="170234"/>
                    <a:pt x="1779321" y="252920"/>
                    <a:pt x="1485870" y="243192"/>
                  </a:cubicBezTo>
                  <a:cubicBezTo>
                    <a:pt x="1192419" y="233464"/>
                    <a:pt x="333142" y="119975"/>
                    <a:pt x="114270" y="97277"/>
                  </a:cubicBezTo>
                  <a:cubicBezTo>
                    <a:pt x="-104602" y="74579"/>
                    <a:pt x="34017" y="90792"/>
                    <a:pt x="172636" y="107005"/>
                  </a:cubicBezTo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309AFAA-E551-A0D4-C00A-4AC0C8521FED}"/>
                </a:ext>
              </a:extLst>
            </p:cNvPr>
            <p:cNvSpPr txBox="1"/>
            <p:nvPr/>
          </p:nvSpPr>
          <p:spPr>
            <a:xfrm rot="174187">
              <a:off x="6696746" y="3868794"/>
              <a:ext cx="12749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Dấu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hiệu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nhận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biết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85803B1F-2809-8C5F-2299-9A08886BFCC4}"/>
              </a:ext>
            </a:extLst>
          </p:cNvPr>
          <p:cNvGrpSpPr/>
          <p:nvPr/>
        </p:nvGrpSpPr>
        <p:grpSpPr>
          <a:xfrm>
            <a:off x="7857122" y="3540594"/>
            <a:ext cx="2904495" cy="1721885"/>
            <a:chOff x="8746345" y="4560536"/>
            <a:chExt cx="2630370" cy="1171705"/>
          </a:xfrm>
        </p:grpSpPr>
        <p:pic>
          <p:nvPicPr>
            <p:cNvPr id="40" name="Picture 39">
              <a:extLst>
                <a:ext uri="{FF2B5EF4-FFF2-40B4-BE49-F238E27FC236}">
                  <a16:creationId xmlns="" xmlns:a16="http://schemas.microsoft.com/office/drawing/2014/main" id="{33DBFAB7-23FE-2958-5E11-397B83F71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5633" y="4560536"/>
              <a:ext cx="2438438" cy="1171705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7190E7B-82F7-88A8-6491-C17CE545253B}"/>
                </a:ext>
              </a:extLst>
            </p:cNvPr>
            <p:cNvSpPr txBox="1"/>
            <p:nvPr/>
          </p:nvSpPr>
          <p:spPr>
            <a:xfrm>
              <a:off x="8746345" y="4813512"/>
              <a:ext cx="2630370" cy="565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với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những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từ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đang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,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đã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sẽ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,…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75DC4819-7FEF-3CAD-BBCD-2DAD1D5975ED}"/>
              </a:ext>
            </a:extLst>
          </p:cNvPr>
          <p:cNvSpPr txBox="1"/>
          <p:nvPr/>
        </p:nvSpPr>
        <p:spPr>
          <a:xfrm>
            <a:off x="9309370" y="5310216"/>
            <a:ext cx="2630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xong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3" name="Picture 8" descr="Ilustración De Dibujos Animados De Comer Chica Ilustraciones Svg,  Vectoriales, Clip Art Vectorizado Libre De Derechos. Image 17338232.">
            <a:extLst>
              <a:ext uri="{FF2B5EF4-FFF2-40B4-BE49-F238E27FC236}">
                <a16:creationId xmlns="" xmlns:a16="http://schemas.microsoft.com/office/drawing/2014/main" id="{53453ABC-21E4-7B31-571B-B877DD5A7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462" b="100000" l="4830" r="95170">
                        <a14:foregroundMark x1="34848" y1="46231" x2="34848" y2="46231"/>
                        <a14:foregroundMark x1="64394" y1="44692" x2="64394" y2="44692"/>
                        <a14:foregroundMark x1="43939" y1="77000" x2="43939" y2="77000"/>
                        <a14:foregroundMark x1="41193" y1="78308" x2="41193" y2="78308"/>
                        <a14:foregroundMark x1="33996" y1="82538" x2="33996" y2="82538"/>
                        <a14:foregroundMark x1="36932" y1="80462" x2="36932" y2="80462"/>
                        <a14:foregroundMark x1="36837" y1="82385" x2="36837" y2="82385"/>
                        <a14:foregroundMark x1="43466" y1="86231" x2="43466" y2="86231"/>
                        <a14:foregroundMark x1="56723" y1="86692" x2="56723" y2="86692"/>
                        <a14:foregroundMark x1="65246" y1="84538" x2="65246" y2="84538"/>
                        <a14:foregroundMark x1="49716" y1="77462" x2="49716" y2="77462"/>
                        <a14:foregroundMark x1="44792" y1="80462" x2="44792" y2="80462"/>
                        <a14:foregroundMark x1="42519" y1="80462" x2="42519" y2="80462"/>
                        <a14:foregroundMark x1="23201" y1="77000" x2="23201" y2="77000"/>
                        <a14:foregroundMark x1="20360" y1="76000" x2="20360" y2="76000"/>
                        <a14:foregroundMark x1="19129" y1="75615" x2="19129" y2="75615"/>
                        <a14:foregroundMark x1="21780" y1="76154" x2="21780" y2="76154"/>
                        <a14:foregroundMark x1="22159" y1="75462" x2="22159" y2="75462"/>
                        <a14:foregroundMark x1="48011" y1="62154" x2="48011" y2="62154"/>
                        <a14:backgroundMark x1="32102" y1="74923" x2="32102" y2="74923"/>
                        <a14:backgroundMark x1="34186" y1="75923" x2="34186" y2="75923"/>
                        <a14:backgroundMark x1="27746" y1="75000" x2="27746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70" y="5148761"/>
            <a:ext cx="1267573" cy="156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Homework Student, homework, child, text png | PNGEgg">
            <a:extLst>
              <a:ext uri="{FF2B5EF4-FFF2-40B4-BE49-F238E27FC236}">
                <a16:creationId xmlns="" xmlns:a16="http://schemas.microsoft.com/office/drawing/2014/main" id="{50D21FE5-69D3-EBD0-36ED-78C6D1488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398" l="94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785" y="3764981"/>
            <a:ext cx="1667792" cy="159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074080B-BCEE-05B8-A484-35C35112362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foregroundMark x1="84917" y1="28333" x2="84917" y2="28333"/>
                        <a14:foregroundMark x1="88167" y1="33333" x2="88167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209" y="4497244"/>
            <a:ext cx="2776224" cy="2776224"/>
          </a:xfrm>
          <a:prstGeom prst="rect">
            <a:avLst/>
          </a:prstGeom>
        </p:spPr>
      </p:pic>
      <p:sp>
        <p:nvSpPr>
          <p:cNvPr id="46" name="Speech Bubble: Oval 45">
            <a:extLst>
              <a:ext uri="{FF2B5EF4-FFF2-40B4-BE49-F238E27FC236}">
                <a16:creationId xmlns="" xmlns:a16="http://schemas.microsoft.com/office/drawing/2014/main" id="{D63ABBD9-1EDC-D0C1-F7BA-8A74FADB1395}"/>
              </a:ext>
            </a:extLst>
          </p:cNvPr>
          <p:cNvSpPr/>
          <p:nvPr/>
        </p:nvSpPr>
        <p:spPr>
          <a:xfrm>
            <a:off x="7049501" y="4332303"/>
            <a:ext cx="1748042" cy="692053"/>
          </a:xfrm>
          <a:prstGeom prst="wedgeEllipseCallout">
            <a:avLst>
              <a:gd name="adj1" fmla="val -58674"/>
              <a:gd name="adj2" fmla="val 11169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Speech Bubble: Oval 46">
            <a:extLst>
              <a:ext uri="{FF2B5EF4-FFF2-40B4-BE49-F238E27FC236}">
                <a16:creationId xmlns="" xmlns:a16="http://schemas.microsoft.com/office/drawing/2014/main" id="{4D14ECAF-C8BA-EB2F-F613-468F6B03EC1F}"/>
              </a:ext>
            </a:extLst>
          </p:cNvPr>
          <p:cNvSpPr/>
          <p:nvPr/>
        </p:nvSpPr>
        <p:spPr>
          <a:xfrm>
            <a:off x="7210999" y="4613492"/>
            <a:ext cx="3758606" cy="526372"/>
          </a:xfrm>
          <a:prstGeom prst="wedgeEllipseCallout">
            <a:avLst>
              <a:gd name="adj1" fmla="val -58674"/>
              <a:gd name="adj2" fmla="val 11169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8334941C-2CF7-EEC6-14AA-55B45CBE69C8}"/>
              </a:ext>
            </a:extLst>
          </p:cNvPr>
          <p:cNvCxnSpPr>
            <a:cxnSpLocks/>
          </p:cNvCxnSpPr>
          <p:nvPr/>
        </p:nvCxnSpPr>
        <p:spPr>
          <a:xfrm>
            <a:off x="9167407" y="5024356"/>
            <a:ext cx="3553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D617A665-2118-EC31-28B9-E2EAE45D09A8}"/>
              </a:ext>
            </a:extLst>
          </p:cNvPr>
          <p:cNvSpPr txBox="1"/>
          <p:nvPr/>
        </p:nvSpPr>
        <p:spPr>
          <a:xfrm>
            <a:off x="8383705" y="4643958"/>
            <a:ext cx="951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351067E3-8195-CE5B-84D1-2ADE3411F2B2}"/>
              </a:ext>
            </a:extLst>
          </p:cNvPr>
          <p:cNvSpPr txBox="1"/>
          <p:nvPr/>
        </p:nvSpPr>
        <p:spPr>
          <a:xfrm>
            <a:off x="4345686" y="147317"/>
            <a:ext cx="340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SƠ ĐỒ TƯ DUY</a:t>
            </a:r>
          </a:p>
        </p:txBody>
      </p:sp>
    </p:spTree>
    <p:extLst>
      <p:ext uri="{BB962C8B-B14F-4D97-AF65-F5344CB8AC3E}">
        <p14:creationId xmlns:p14="http://schemas.microsoft.com/office/powerpoint/2010/main" val="278784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42" grpId="0"/>
      <p:bldP spid="46" grpId="0" animBg="1"/>
      <p:bldP spid="46" grpId="1" animBg="1"/>
      <p:bldP spid="46" grpId="2" animBg="1"/>
      <p:bldP spid="47" grpId="0" animBg="1"/>
      <p:bldP spid="47" grpId="1" animBg="1"/>
      <p:bldP spid="49" grpId="0"/>
      <p:bldP spid="49" grpId="1"/>
      <p:bldP spid="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638800" y="6216650"/>
            <a:ext cx="541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6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pic>
        <p:nvPicPr>
          <p:cNvPr id="14339" name="Picture 35" descr="etoile filan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57200"/>
            <a:ext cx="2362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6" descr="!dk8_1l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2" y="6096000"/>
            <a:ext cx="5048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7" descr="Rose1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35" y="6096000"/>
            <a:ext cx="838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8" descr="Rose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106" y="6153150"/>
            <a:ext cx="604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9" descr="Rose1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042" y="6343650"/>
            <a:ext cx="457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0" descr="!dk8_1l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92845" y="6219553"/>
            <a:ext cx="5048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41" descr="Rose1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531" y="5937250"/>
            <a:ext cx="838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42" descr="Rose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311" y="6109607"/>
            <a:ext cx="604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43" descr="Rose1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557" y="6312172"/>
            <a:ext cx="457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100" name="WordArt 44"/>
          <p:cNvSpPr>
            <a:spLocks noChangeArrowheads="1" noChangeShapeType="1" noTextEdit="1"/>
          </p:cNvSpPr>
          <p:nvPr/>
        </p:nvSpPr>
        <p:spPr bwMode="auto">
          <a:xfrm>
            <a:off x="1323833" y="2085815"/>
            <a:ext cx="9362363" cy="13249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B397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 </a:t>
            </a:r>
            <a:r>
              <a:rPr kumimoji="0" lang="en-US" sz="60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B397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sz="60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B397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Ai </a:t>
            </a:r>
            <a:r>
              <a:rPr kumimoji="0" lang="en-US" sz="60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B397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endParaRPr kumimoji="0" lang="en-US" sz="6000" b="1" i="1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2B397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102" name="AutoShape 46"/>
          <p:cNvSpPr>
            <a:spLocks noChangeArrowheads="1"/>
          </p:cNvSpPr>
          <p:nvPr/>
        </p:nvSpPr>
        <p:spPr bwMode="auto">
          <a:xfrm>
            <a:off x="1905000" y="4651375"/>
            <a:ext cx="685800" cy="1066800"/>
          </a:xfrm>
          <a:prstGeom prst="star8">
            <a:avLst>
              <a:gd name="adj" fmla="val 33639"/>
            </a:avLst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2B397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103" name="AutoShape 47"/>
          <p:cNvSpPr>
            <a:spLocks noChangeArrowheads="1"/>
          </p:cNvSpPr>
          <p:nvPr/>
        </p:nvSpPr>
        <p:spPr bwMode="auto">
          <a:xfrm>
            <a:off x="4495800" y="4648200"/>
            <a:ext cx="685800" cy="1066800"/>
          </a:xfrm>
          <a:prstGeom prst="star8">
            <a:avLst>
              <a:gd name="adj" fmla="val 33639"/>
            </a:avLst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2B397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104" name="AutoShape 48"/>
          <p:cNvSpPr>
            <a:spLocks noChangeArrowheads="1"/>
          </p:cNvSpPr>
          <p:nvPr/>
        </p:nvSpPr>
        <p:spPr bwMode="auto">
          <a:xfrm>
            <a:off x="7086600" y="4575175"/>
            <a:ext cx="685800" cy="1066800"/>
          </a:xfrm>
          <a:prstGeom prst="star8">
            <a:avLst>
              <a:gd name="adj" fmla="val 33639"/>
            </a:avLst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2B397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105" name="AutoShape 49"/>
          <p:cNvSpPr>
            <a:spLocks noChangeArrowheads="1"/>
          </p:cNvSpPr>
          <p:nvPr/>
        </p:nvSpPr>
        <p:spPr bwMode="auto">
          <a:xfrm>
            <a:off x="3200400" y="4648200"/>
            <a:ext cx="685800" cy="1066800"/>
          </a:xfrm>
          <a:prstGeom prst="star8">
            <a:avLst>
              <a:gd name="adj" fmla="val 33639"/>
            </a:avLst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2B397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106" name="AutoShape 50"/>
          <p:cNvSpPr>
            <a:spLocks noChangeArrowheads="1"/>
          </p:cNvSpPr>
          <p:nvPr/>
        </p:nvSpPr>
        <p:spPr bwMode="auto">
          <a:xfrm>
            <a:off x="5791200" y="4648200"/>
            <a:ext cx="685800" cy="1066800"/>
          </a:xfrm>
          <a:prstGeom prst="star8">
            <a:avLst>
              <a:gd name="adj" fmla="val 33639"/>
            </a:avLst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2B397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107" name="AutoShape 51"/>
          <p:cNvSpPr>
            <a:spLocks noChangeArrowheads="1"/>
          </p:cNvSpPr>
          <p:nvPr/>
        </p:nvSpPr>
        <p:spPr bwMode="auto">
          <a:xfrm>
            <a:off x="9601200" y="4648200"/>
            <a:ext cx="685800" cy="1066800"/>
          </a:xfrm>
          <a:prstGeom prst="star8">
            <a:avLst>
              <a:gd name="adj" fmla="val 33639"/>
            </a:avLst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2B397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108" name="AutoShape 52"/>
          <p:cNvSpPr>
            <a:spLocks noChangeArrowheads="1"/>
          </p:cNvSpPr>
          <p:nvPr/>
        </p:nvSpPr>
        <p:spPr bwMode="auto">
          <a:xfrm>
            <a:off x="8382000" y="4648200"/>
            <a:ext cx="685800" cy="1066800"/>
          </a:xfrm>
          <a:prstGeom prst="star8">
            <a:avLst>
              <a:gd name="adj" fmla="val 33639"/>
            </a:avLst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2B397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357" name="Picture 54" descr="Picture1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37" y="5876131"/>
            <a:ext cx="1371600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55" descr="Picture1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580" y="5797233"/>
            <a:ext cx="1371600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56" descr="Picture1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420" y="5832588"/>
            <a:ext cx="1371600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14" name="rungchuongvanglenanghai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940" y="597081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2" name="Picture 59" descr="12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69" y="335280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Picture 60" descr="12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731" y="4125686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5" descr="etoile filan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531" y="495300"/>
            <a:ext cx="2362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79938" y="457200"/>
            <a:ext cx="47177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57874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004" fill="hold"/>
                                        <p:tgtEl>
                                          <p:spTgt spid="451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5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5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5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5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5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5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5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5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5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5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5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5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5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5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114"/>
                </p:tgtEl>
              </p:cMediaNode>
            </p:audio>
          </p:childTnLst>
        </p:cTn>
      </p:par>
    </p:tnLst>
    <p:bldLst>
      <p:bldP spid="45100" grpId="0"/>
      <p:bldP spid="45102" grpId="0" animBg="1"/>
      <p:bldP spid="45103" grpId="0" animBg="1"/>
      <p:bldP spid="45104" grpId="0" animBg="1"/>
      <p:bldP spid="45105" grpId="0" animBg="1"/>
      <p:bldP spid="45106" grpId="0" animBg="1"/>
      <p:bldP spid="45107" grpId="0" animBg="1"/>
      <p:bldP spid="45108" grpId="0" animBg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2452688" y="4092450"/>
            <a:ext cx="3414712" cy="112156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97" y="3114677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70" y="2883695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27736" y="2968443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1347789" y="30781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+mn-cs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2546351" y="2667511"/>
            <a:ext cx="3398837" cy="11652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Yêu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66FF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1" y="4498182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97" y="4272756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010896" y="4367213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1273702" y="445956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+mn-cs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2468563" y="5512593"/>
            <a:ext cx="3398837" cy="110648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90418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4" y="5620922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69194" y="5759451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1347788" y="5828091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+mn-cs"/>
              </a:rPr>
              <a:t>c</a:t>
            </a:r>
          </a:p>
        </p:txBody>
      </p:sp>
      <p:sp>
        <p:nvSpPr>
          <p:cNvPr id="63" name="WordArt 33"/>
          <p:cNvSpPr>
            <a:spLocks noChangeArrowheads="1" noChangeShapeType="1" noTextEdit="1"/>
          </p:cNvSpPr>
          <p:nvPr/>
        </p:nvSpPr>
        <p:spPr bwMode="auto">
          <a:xfrm>
            <a:off x="10261756" y="547249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0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10261756" y="55183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10351158" y="554201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10342993" y="551066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10326664" y="553573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10306457" y="555278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10330542" y="55189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10346871" y="553286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10363200" y="556263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10363200" y="5555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10363200" y="5555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6256338" y="5401438"/>
            <a:ext cx="1752600" cy="1179513"/>
            <a:chOff x="3396" y="3887"/>
            <a:chExt cx="1104" cy="1104"/>
          </a:xfrm>
        </p:grpSpPr>
        <p:sp>
          <p:nvSpPr>
            <p:cNvPr id="17446" name="AutoShape 50"/>
            <p:cNvSpPr>
              <a:spLocks noChangeArrowheads="1"/>
            </p:cNvSpPr>
            <p:nvPr/>
          </p:nvSpPr>
          <p:spPr bwMode="auto">
            <a:xfrm>
              <a:off x="3396" y="3887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/>
                <a:ea typeface="+mn-ea"/>
                <a:cs typeface="+mn-cs"/>
              </a:endParaRPr>
            </a:p>
          </p:txBody>
        </p:sp>
        <p:sp>
          <p:nvSpPr>
            <p:cNvPr id="17447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3629" y="4151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Hết</a:t>
              </a:r>
              <a:r>
                <a:rPr kumimoji="0" lang="en-US" sz="3600" b="0" i="0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 </a:t>
              </a: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giờ</a:t>
              </a:r>
              <a:endPara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pic>
        <p:nvPicPr>
          <p:cNvPr id="52" name="Picture 53" descr="Tàng-Tàn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219" y="6097305"/>
            <a:ext cx="1409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609600" y="924848"/>
            <a:ext cx="10820400" cy="18774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68726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1C5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Tìm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động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tục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dưới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đây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68726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Hãy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xác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định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sau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Yêu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trẻ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trẻ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đến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.”</a:t>
            </a:r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4273414" y="119736"/>
            <a:ext cx="2540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B3978"/>
              </a:buClr>
              <a:buSzPct val="120000"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Câu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1:</a:t>
            </a:r>
          </a:p>
        </p:txBody>
      </p:sp>
    </p:spTree>
    <p:extLst>
      <p:ext uri="{BB962C8B-B14F-4D97-AF65-F5344CB8AC3E}">
        <p14:creationId xmlns:p14="http://schemas.microsoft.com/office/powerpoint/2010/main" val="2768483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-3.33333E-6 L 3.125E-6 -0.07222 " pathEditMode="relative" rAng="0" ptsTypes="AA">
                                      <p:cBhvr>
                                        <p:cTn id="19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2" grpId="1" animBg="1"/>
      <p:bldP spid="45" grpId="0" animBg="1"/>
      <p:bldP spid="46" grpId="0" animBg="1"/>
      <p:bldP spid="50" grpId="0" animBg="1"/>
      <p:bldP spid="51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53" grpId="0" animBg="1"/>
      <p:bldP spid="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2452688" y="2667001"/>
            <a:ext cx="4176712" cy="112156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Uống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97" y="3114677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70" y="2883695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27736" y="2968443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1347789" y="30781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+mn-cs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2468563" y="3962401"/>
            <a:ext cx="4160837" cy="127344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6FF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Nhớ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uống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6FF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1" y="4498182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97" y="4272756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010896" y="4367213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1273702" y="445956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+mn-cs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2468563" y="5512593"/>
            <a:ext cx="4160837" cy="110648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Nguồn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90418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4" y="5620922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69194" y="5759451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1347788" y="5828091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+mn-cs"/>
              </a:rPr>
              <a:t>c</a:t>
            </a:r>
          </a:p>
        </p:txBody>
      </p:sp>
      <p:sp>
        <p:nvSpPr>
          <p:cNvPr id="63" name="WordArt 33"/>
          <p:cNvSpPr>
            <a:spLocks noChangeArrowheads="1" noChangeShapeType="1" noTextEdit="1"/>
          </p:cNvSpPr>
          <p:nvPr/>
        </p:nvSpPr>
        <p:spPr bwMode="auto">
          <a:xfrm>
            <a:off x="10261756" y="547249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0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10261756" y="55183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10351158" y="554201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10342993" y="551066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10326664" y="553573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10306457" y="555278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10330542" y="55189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10346871" y="553286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10363200" y="556263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10363200" y="5555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10363200" y="5555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019925" y="5382705"/>
            <a:ext cx="1752600" cy="1179513"/>
            <a:chOff x="3396" y="3887"/>
            <a:chExt cx="1104" cy="1104"/>
          </a:xfrm>
        </p:grpSpPr>
        <p:sp>
          <p:nvSpPr>
            <p:cNvPr id="17446" name="AutoShape 50"/>
            <p:cNvSpPr>
              <a:spLocks noChangeArrowheads="1"/>
            </p:cNvSpPr>
            <p:nvPr/>
          </p:nvSpPr>
          <p:spPr bwMode="auto">
            <a:xfrm>
              <a:off x="3396" y="3887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/>
                <a:ea typeface="+mn-ea"/>
                <a:cs typeface="+mn-cs"/>
              </a:endParaRPr>
            </a:p>
          </p:txBody>
        </p:sp>
        <p:sp>
          <p:nvSpPr>
            <p:cNvPr id="17447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3629" y="4151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Hết</a:t>
              </a:r>
              <a:r>
                <a:rPr kumimoji="0" lang="en-US" sz="3600" b="0" i="0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 </a:t>
              </a: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giờ</a:t>
              </a:r>
              <a:endPara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pic>
        <p:nvPicPr>
          <p:cNvPr id="52" name="Picture 53" descr="Tàng-Tàn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219" y="6097305"/>
            <a:ext cx="1409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609600" y="1083710"/>
            <a:ext cx="10820400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68726"/>
              </a:buClr>
              <a:buSzPct val="65000"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1C5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Tìm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động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tục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dưới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đây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68726"/>
              </a:buClr>
              <a:buSzPct val="65000"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       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Uống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nhớ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nguồn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.”</a:t>
            </a:r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4221163" y="457200"/>
            <a:ext cx="2540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B3978"/>
              </a:buClr>
              <a:buSzPct val="120000"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Câu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2: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80365"/>
            <a:ext cx="11414760" cy="229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022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2" dur="9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3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4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5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6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2" grpId="1" animBg="1"/>
      <p:bldP spid="45" grpId="0" animBg="1"/>
      <p:bldP spid="46" grpId="0" animBg="1"/>
      <p:bldP spid="50" grpId="0" animBg="1"/>
      <p:bldP spid="51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53" grpId="0" animBg="1"/>
      <p:bldP spid="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2452688" y="2667001"/>
            <a:ext cx="4633912" cy="112156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đàng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97" y="3114677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70" y="2883695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27736" y="2968443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1347789" y="30781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+mn-cs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2468563" y="4070623"/>
            <a:ext cx="4618037" cy="11652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66FF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1" y="4498182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97" y="4272756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010896" y="4367213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1273702" y="445956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+mn-cs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2468563" y="5512593"/>
            <a:ext cx="4618037" cy="110648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endParaRPr kumimoji="0" lang="en-US" sz="4800" b="1" i="0" u="sng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90418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4" y="5620922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169194" y="5759451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1347788" y="5828091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+mn-cs"/>
              </a:rPr>
              <a:t>c</a:t>
            </a:r>
          </a:p>
        </p:txBody>
      </p:sp>
      <p:sp>
        <p:nvSpPr>
          <p:cNvPr id="63" name="WordArt 33"/>
          <p:cNvSpPr>
            <a:spLocks noChangeArrowheads="1" noChangeShapeType="1" noTextEdit="1"/>
          </p:cNvSpPr>
          <p:nvPr/>
        </p:nvSpPr>
        <p:spPr bwMode="auto">
          <a:xfrm>
            <a:off x="10261756" y="547249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0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10261756" y="55183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10351158" y="554201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10342993" y="551066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10326664" y="553573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10306457" y="555278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10330542" y="55189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10346871" y="553286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10363200" y="556263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10363200" y="5555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10363200" y="5555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10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289799" y="4847714"/>
            <a:ext cx="1752600" cy="1179513"/>
            <a:chOff x="3396" y="3887"/>
            <a:chExt cx="1104" cy="1104"/>
          </a:xfrm>
        </p:grpSpPr>
        <p:sp>
          <p:nvSpPr>
            <p:cNvPr id="17446" name="AutoShape 50"/>
            <p:cNvSpPr>
              <a:spLocks noChangeArrowheads="1"/>
            </p:cNvSpPr>
            <p:nvPr/>
          </p:nvSpPr>
          <p:spPr bwMode="auto">
            <a:xfrm>
              <a:off x="3396" y="3887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/>
                <a:ea typeface="+mn-ea"/>
                <a:cs typeface="+mn-cs"/>
              </a:endParaRPr>
            </a:p>
          </p:txBody>
        </p:sp>
        <p:sp>
          <p:nvSpPr>
            <p:cNvPr id="17447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3629" y="4151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Hết</a:t>
              </a:r>
              <a:r>
                <a:rPr kumimoji="0" lang="en-US" sz="3600" b="0" i="0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 </a:t>
              </a: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giờ</a:t>
              </a:r>
              <a:endPara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pic>
        <p:nvPicPr>
          <p:cNvPr id="52" name="Picture 53" descr="Tàng-Tàn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219" y="6097305"/>
            <a:ext cx="1409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609600" y="883221"/>
            <a:ext cx="10820400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68726"/>
              </a:buClr>
              <a:buSzPct val="65000"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Tìm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động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tục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dưới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đây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68726"/>
              </a:buClr>
              <a:buSzPct val="65000"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một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ngày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đàng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sàng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khôn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.”</a:t>
            </a:r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4325666" y="59410"/>
            <a:ext cx="2540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B3978"/>
              </a:buClr>
              <a:buSzPct val="120000"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Câu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3:</a:t>
            </a:r>
          </a:p>
        </p:txBody>
      </p:sp>
      <p:sp>
        <p:nvSpPr>
          <p:cNvPr id="37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923588" y="4305615"/>
            <a:ext cx="506412" cy="457200"/>
          </a:xfrm>
          <a:prstGeom prst="actionButtonDocumen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2B397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883221"/>
            <a:ext cx="97599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775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-2.22222E-6 L 3.125E-6 -0.07222 " pathEditMode="relative" rAng="0" ptsTypes="AA">
                                      <p:cBhvr>
                                        <p:cTn id="19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2" grpId="1" animBg="1"/>
      <p:bldP spid="45" grpId="0" animBg="1"/>
      <p:bldP spid="46" grpId="0" animBg="1"/>
      <p:bldP spid="50" grpId="0" animBg="1"/>
      <p:bldP spid="51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53" grpId="0" animBg="1"/>
      <p:bldP spid="5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SJ118">
            <a:extLst>
              <a:ext uri="{FF2B5EF4-FFF2-40B4-BE49-F238E27FC236}">
                <a16:creationId xmlns="" xmlns:a16="http://schemas.microsoft.com/office/drawing/2014/main" id="{4992200F-CA4C-4462-8BFC-BCDD7A833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63" y="2833352"/>
            <a:ext cx="5539838" cy="3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4" descr="smalborg[1]">
            <a:extLst>
              <a:ext uri="{FF2B5EF4-FFF2-40B4-BE49-F238E27FC236}">
                <a16:creationId xmlns="" xmlns:a16="http://schemas.microsoft.com/office/drawing/2014/main" id="{B10279AA-20FD-4BD9-8AA0-2F1286DC12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47934"/>
            <a:ext cx="12348633" cy="16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5" descr="smalborg[1]">
            <a:extLst>
              <a:ext uri="{FF2B5EF4-FFF2-40B4-BE49-F238E27FC236}">
                <a16:creationId xmlns="" xmlns:a16="http://schemas.microsoft.com/office/drawing/2014/main" id="{529C8587-2501-4366-84D0-8DD885801A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348633" cy="1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 descr="smalborg[1]">
            <a:extLst>
              <a:ext uri="{FF2B5EF4-FFF2-40B4-BE49-F238E27FC236}">
                <a16:creationId xmlns="" xmlns:a16="http://schemas.microsoft.com/office/drawing/2014/main" id="{9197EE14-7A8F-4D21-B75E-001F43883D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14317" y="3346450"/>
            <a:ext cx="68580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7" descr="smalborg[1]">
            <a:extLst>
              <a:ext uri="{FF2B5EF4-FFF2-40B4-BE49-F238E27FC236}">
                <a16:creationId xmlns="" xmlns:a16="http://schemas.microsoft.com/office/drawing/2014/main" id="{57CDFCF7-BEE0-4B91-9B8A-894E8B072A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46449" y="3346450"/>
            <a:ext cx="68580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8" descr="bfds">
            <a:extLst>
              <a:ext uri="{FF2B5EF4-FFF2-40B4-BE49-F238E27FC236}">
                <a16:creationId xmlns="" xmlns:a16="http://schemas.microsoft.com/office/drawing/2014/main" id="{EDA3FE51-6459-43FA-88E6-12A419C8E3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4" y="584200"/>
            <a:ext cx="11684000" cy="121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3" name="TextBox 1">
            <a:extLst>
              <a:ext uri="{FF2B5EF4-FFF2-40B4-BE49-F238E27FC236}">
                <a16:creationId xmlns="" xmlns:a16="http://schemas.microsoft.com/office/drawing/2014/main" id="{40FC7235-B58F-4478-90C3-DDB4B25E7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1"/>
            <a:ext cx="109728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267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Chúc</a:t>
            </a:r>
            <a:r>
              <a:rPr lang="en-US" altLang="en-US" sz="4267" dirty="0">
                <a:solidFill>
                  <a:srgbClr val="FF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267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quý</a:t>
            </a:r>
            <a:r>
              <a:rPr lang="en-US" altLang="en-US" sz="4267" dirty="0">
                <a:solidFill>
                  <a:srgbClr val="FF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267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thầy</a:t>
            </a:r>
            <a:r>
              <a:rPr lang="en-US" altLang="en-US" sz="4267" dirty="0">
                <a:solidFill>
                  <a:srgbClr val="FF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267" dirty="0" err="1" smtClean="0">
                <a:solidFill>
                  <a:srgbClr val="FF0000"/>
                </a:solidFill>
                <a:latin typeface="UTM Alberta Heavy" panose="02040603050506020204" pitchFamily="18" charset="0"/>
              </a:rPr>
              <a:t>cô</a:t>
            </a:r>
            <a:r>
              <a:rPr lang="en-US" altLang="en-US" sz="4267" dirty="0" smtClean="0">
                <a:solidFill>
                  <a:srgbClr val="FF0000"/>
                </a:solidFill>
                <a:latin typeface="UTM Alberta Heavy" panose="02040603050506020204" pitchFamily="18" charset="0"/>
              </a:rPr>
              <a:t>, </a:t>
            </a:r>
            <a:r>
              <a:rPr lang="en-US" altLang="en-US" sz="4267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các</a:t>
            </a:r>
            <a:r>
              <a:rPr lang="en-US" altLang="en-US" sz="4267" dirty="0">
                <a:solidFill>
                  <a:srgbClr val="FF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267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em</a:t>
            </a:r>
            <a:r>
              <a:rPr lang="en-US" altLang="en-US" sz="4267" dirty="0">
                <a:solidFill>
                  <a:srgbClr val="FF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267" dirty="0" err="1" smtClean="0">
                <a:solidFill>
                  <a:srgbClr val="FF0000"/>
                </a:solidFill>
                <a:latin typeface="UTM Alberta Heavy" panose="02040603050506020204" pitchFamily="18" charset="0"/>
              </a:rPr>
              <a:t>sức</a:t>
            </a:r>
            <a:r>
              <a:rPr lang="en-US" altLang="en-US" sz="4267" dirty="0" smtClean="0">
                <a:solidFill>
                  <a:srgbClr val="FF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267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khỏe</a:t>
            </a:r>
            <a:r>
              <a:rPr lang="en-US" altLang="en-US" sz="4267" dirty="0">
                <a:solidFill>
                  <a:srgbClr val="FF0000"/>
                </a:solidFill>
                <a:latin typeface="UTM Alberta Heavy" panose="02040603050506020204" pitchFamily="18" charset="0"/>
              </a:rPr>
              <a:t>, </a:t>
            </a:r>
            <a:r>
              <a:rPr lang="en-US" altLang="en-US" sz="4267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hạnh</a:t>
            </a:r>
            <a:r>
              <a:rPr lang="en-US" altLang="en-US" sz="4267" dirty="0">
                <a:solidFill>
                  <a:srgbClr val="FF0000"/>
                </a:solidFill>
                <a:latin typeface="UTM Alberta Heavy" panose="02040603050506020204" pitchFamily="18" charset="0"/>
              </a:rPr>
              <a:t> </a:t>
            </a:r>
            <a:r>
              <a:rPr lang="en-US" altLang="en-US" sz="4267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phúc</a:t>
            </a:r>
            <a:r>
              <a:rPr lang="en-US" altLang="en-US" sz="4267" dirty="0">
                <a:solidFill>
                  <a:srgbClr val="FF0000"/>
                </a:solidFill>
                <a:latin typeface="UTM Alberta Heavy" panose="02040603050506020204" pitchFamily="18" charset="0"/>
              </a:rPr>
              <a:t>!</a:t>
            </a:r>
          </a:p>
        </p:txBody>
      </p:sp>
      <p:sp>
        <p:nvSpPr>
          <p:cNvPr id="10" name="文本框 4">
            <a:extLst>
              <a:ext uri="{FF2B5EF4-FFF2-40B4-BE49-F238E27FC236}">
                <a16:creationId xmlns="" xmlns:a16="http://schemas.microsoft.com/office/drawing/2014/main" id="{D2A39FBF-4322-49B3-8131-0BABB3202FE4}"/>
              </a:ext>
            </a:extLst>
          </p:cNvPr>
          <p:cNvSpPr txBox="1"/>
          <p:nvPr/>
        </p:nvSpPr>
        <p:spPr>
          <a:xfrm>
            <a:off x="6735506" y="2486982"/>
            <a:ext cx="4714967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8000" b="1" dirty="0">
                <a:solidFill>
                  <a:srgbClr val="FFC000"/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Xin </a:t>
            </a:r>
            <a:r>
              <a:rPr lang="en-US" altLang="zh-CN" sz="8000" b="1" dirty="0" err="1">
                <a:solidFill>
                  <a:srgbClr val="FFC000"/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chào</a:t>
            </a:r>
            <a:r>
              <a:rPr lang="en-US" altLang="zh-CN" sz="8000" b="1" dirty="0">
                <a:solidFill>
                  <a:srgbClr val="FFC000"/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 </a:t>
            </a:r>
          </a:p>
          <a:p>
            <a:pPr algn="ctr"/>
            <a:r>
              <a:rPr lang="en-US" altLang="zh-CN" sz="8000" b="1" dirty="0" err="1">
                <a:solidFill>
                  <a:srgbClr val="FFC000"/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và</a:t>
            </a:r>
            <a:r>
              <a:rPr lang="en-US" altLang="zh-CN" sz="8000" b="1" dirty="0">
                <a:solidFill>
                  <a:srgbClr val="FFC000"/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 </a:t>
            </a:r>
            <a:r>
              <a:rPr lang="en-US" altLang="zh-CN" sz="8000" b="1" dirty="0" err="1">
                <a:solidFill>
                  <a:srgbClr val="FFC000"/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hẹn</a:t>
            </a:r>
            <a:r>
              <a:rPr lang="en-US" altLang="zh-CN" sz="8000" b="1" dirty="0">
                <a:solidFill>
                  <a:srgbClr val="FFC000"/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 </a:t>
            </a:r>
            <a:r>
              <a:rPr lang="en-US" altLang="zh-CN" sz="8000" b="1" dirty="0" err="1">
                <a:solidFill>
                  <a:srgbClr val="FFC000"/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gặp</a:t>
            </a:r>
            <a:r>
              <a:rPr lang="en-US" altLang="zh-CN" sz="8000" b="1" dirty="0">
                <a:solidFill>
                  <a:srgbClr val="FFC000"/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 </a:t>
            </a:r>
            <a:r>
              <a:rPr lang="en-US" altLang="zh-CN" sz="8000" b="1" dirty="0" err="1">
                <a:solidFill>
                  <a:srgbClr val="FFC000"/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lại</a:t>
            </a:r>
            <a:r>
              <a:rPr lang="en-US" altLang="zh-CN" sz="8000" b="1" dirty="0">
                <a:solidFill>
                  <a:srgbClr val="FFC000"/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edding K&amp;T" panose="02040603050506020204" pitchFamily="18" charset="0"/>
                <a:ea typeface="包图小白体" panose="02010601030101010101" pitchFamily="2" charset="-122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20056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88105" y="447274"/>
            <a:ext cx="7818655" cy="4152900"/>
            <a:chOff x="3050905" y="1128685"/>
            <a:chExt cx="7818655" cy="4152900"/>
          </a:xfrm>
        </p:grpSpPr>
        <p:pic>
          <p:nvPicPr>
            <p:cNvPr id="13" name="图片 12" descr="ce1ed7f935192fceca30dfb2bcebe602"/>
            <p:cNvPicPr>
              <a:picLocks noChangeAspect="1"/>
            </p:cNvPicPr>
            <p:nvPr/>
          </p:nvPicPr>
          <p:blipFill>
            <a:blip r:embed="rId5"/>
            <a:srcRect l="11188" t="20367" r="10619" b="19944"/>
            <a:stretch>
              <a:fillRect/>
            </a:stretch>
          </p:blipFill>
          <p:spPr>
            <a:xfrm>
              <a:off x="3050905" y="1128685"/>
              <a:ext cx="7818655" cy="4152900"/>
            </a:xfrm>
            <a:prstGeom prst="rect">
              <a:avLst/>
            </a:prstGeom>
          </p:spPr>
        </p:pic>
        <p:pic>
          <p:nvPicPr>
            <p:cNvPr id="22" name="图片 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06" t="12258" r="11253" b="65141"/>
            <a:stretch>
              <a:fillRect/>
            </a:stretch>
          </p:blipFill>
          <p:spPr>
            <a:xfrm>
              <a:off x="4688211" y="3649260"/>
              <a:ext cx="5002213" cy="1549970"/>
            </a:xfrm>
            <a:prstGeom prst="rect">
              <a:avLst/>
            </a:prstGeom>
          </p:spPr>
        </p:pic>
      </p:grpSp>
      <p:pic>
        <p:nvPicPr>
          <p:cNvPr id="23" name="图片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61"/>
            <a:ext cx="12192000" cy="2284878"/>
          </a:xfrm>
          <a:prstGeom prst="rect">
            <a:avLst/>
          </a:prstGeom>
        </p:spPr>
      </p:pic>
      <p:pic>
        <p:nvPicPr>
          <p:cNvPr id="17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155" y="4294879"/>
            <a:ext cx="2569210" cy="2563121"/>
          </a:xfrm>
          <a:prstGeom prst="rect">
            <a:avLst/>
          </a:prstGeom>
        </p:spPr>
      </p:pic>
      <p:pic>
        <p:nvPicPr>
          <p:cNvPr id="19" name="图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0000">
            <a:off x="10968136" y="1671526"/>
            <a:ext cx="1007745" cy="103251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3375" y="389784"/>
            <a:ext cx="1363980" cy="12426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VCNV_bắt_đầu (online-audio-converter.com)">
            <a:hlinkClick r:id="" action="ppaction://media"/>
          </p:cNvPr>
          <p:cNvPicPr>
            <a:picLocks noGrp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33.6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20" name="Picture 19">
            <a:hlinkClick r:id="rId12" action="ppaction://hlinksldjump"/>
            <a:extLst>
              <a:ext uri="{FF2B5EF4-FFF2-40B4-BE49-F238E27FC236}">
                <a16:creationId xmlns="" xmlns:a16="http://schemas.microsoft.com/office/drawing/2014/main" id="{2AF26349-CE4C-E04B-ABC5-ADE20EA21FC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88105" y="4440262"/>
            <a:ext cx="1792379" cy="1670449"/>
          </a:xfrm>
          <a:prstGeom prst="rect">
            <a:avLst/>
          </a:prstGeom>
        </p:spPr>
      </p:pic>
      <p:sp>
        <p:nvSpPr>
          <p:cNvPr id="4" name="Right Arrow 3">
            <a:hlinkClick r:id="rId14" action="ppaction://hlinksldjump"/>
          </p:cNvPr>
          <p:cNvSpPr/>
          <p:nvPr/>
        </p:nvSpPr>
        <p:spPr>
          <a:xfrm>
            <a:off x="245660" y="6114196"/>
            <a:ext cx="1019614" cy="477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6DD66C0-4891-C80A-4A79-85DB491615F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88936" y="864203"/>
            <a:ext cx="7882811" cy="354208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813758" y="4600174"/>
            <a:ext cx="1847248" cy="1700931"/>
            <a:chOff x="7562524" y="4534660"/>
            <a:chExt cx="1847248" cy="1700931"/>
          </a:xfrm>
        </p:grpSpPr>
        <p:pic>
          <p:nvPicPr>
            <p:cNvPr id="25" name="Picture 24">
              <a:hlinkClick r:id="rId16" action="ppaction://hlinksldjump"/>
              <a:extLst>
                <a:ext uri="{FF2B5EF4-FFF2-40B4-BE49-F238E27FC236}">
                  <a16:creationId xmlns="" xmlns:a16="http://schemas.microsoft.com/office/drawing/2014/main" id="{1BF7C2F7-CEFE-4C4A-950E-95B2D3FC8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562524" y="4534660"/>
              <a:ext cx="1847248" cy="1700931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6148" y="5240098"/>
              <a:ext cx="425994" cy="4869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2499285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9000">
                <p:cTn id="29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ccb8bc6dbe83c6ae811819d70909b6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2230" y="3323590"/>
            <a:ext cx="12261215" cy="3552190"/>
          </a:xfrm>
          <a:prstGeom prst="rect">
            <a:avLst/>
          </a:prstGeom>
        </p:spPr>
      </p:pic>
      <p:pic>
        <p:nvPicPr>
          <p:cNvPr id="7173" name="图片 20">
            <a:hlinkClick r:id="" action="ppaction://noaction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99750" y="0"/>
            <a:ext cx="1492250" cy="1360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3487738" y="-52699"/>
            <a:ext cx="5002213" cy="1549970"/>
          </a:xfrm>
          <a:prstGeom prst="rect">
            <a:avLst/>
          </a:prstGeom>
        </p:spPr>
      </p:pic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1271333" y="2508604"/>
            <a:ext cx="10460939" cy="2111594"/>
          </a:xfrm>
          <a:prstGeom prst="roundRect">
            <a:avLst>
              <a:gd name="adj" fmla="val 16667"/>
            </a:avLst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chỉ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con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gian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tự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nhiên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,..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2187576" y="1360170"/>
            <a:ext cx="7694735" cy="1200329"/>
          </a:xfrm>
          <a:custGeom>
            <a:avLst/>
            <a:gdLst>
              <a:gd name="connsiteX0" fmla="*/ 0 w 9955707"/>
              <a:gd name="connsiteY0" fmla="*/ 0 h 820674"/>
              <a:gd name="connsiteX1" fmla="*/ 464600 w 9955707"/>
              <a:gd name="connsiteY1" fmla="*/ 0 h 820674"/>
              <a:gd name="connsiteX2" fmla="*/ 1327428 w 9955707"/>
              <a:gd name="connsiteY2" fmla="*/ 0 h 820674"/>
              <a:gd name="connsiteX3" fmla="*/ 2090698 w 9955707"/>
              <a:gd name="connsiteY3" fmla="*/ 0 h 820674"/>
              <a:gd name="connsiteX4" fmla="*/ 2953526 w 9955707"/>
              <a:gd name="connsiteY4" fmla="*/ 0 h 820674"/>
              <a:gd name="connsiteX5" fmla="*/ 3617240 w 9955707"/>
              <a:gd name="connsiteY5" fmla="*/ 0 h 820674"/>
              <a:gd name="connsiteX6" fmla="*/ 4181397 w 9955707"/>
              <a:gd name="connsiteY6" fmla="*/ 0 h 820674"/>
              <a:gd name="connsiteX7" fmla="*/ 5044225 w 9955707"/>
              <a:gd name="connsiteY7" fmla="*/ 0 h 820674"/>
              <a:gd name="connsiteX8" fmla="*/ 5707939 w 9955707"/>
              <a:gd name="connsiteY8" fmla="*/ 0 h 820674"/>
              <a:gd name="connsiteX9" fmla="*/ 6072981 w 9955707"/>
              <a:gd name="connsiteY9" fmla="*/ 0 h 820674"/>
              <a:gd name="connsiteX10" fmla="*/ 6836252 w 9955707"/>
              <a:gd name="connsiteY10" fmla="*/ 0 h 820674"/>
              <a:gd name="connsiteX11" fmla="*/ 7699080 w 9955707"/>
              <a:gd name="connsiteY11" fmla="*/ 0 h 820674"/>
              <a:gd name="connsiteX12" fmla="*/ 8462351 w 9955707"/>
              <a:gd name="connsiteY12" fmla="*/ 0 h 820674"/>
              <a:gd name="connsiteX13" fmla="*/ 9026508 w 9955707"/>
              <a:gd name="connsiteY13" fmla="*/ 0 h 820674"/>
              <a:gd name="connsiteX14" fmla="*/ 9955707 w 9955707"/>
              <a:gd name="connsiteY14" fmla="*/ 0 h 820674"/>
              <a:gd name="connsiteX15" fmla="*/ 9955707 w 9955707"/>
              <a:gd name="connsiteY15" fmla="*/ 393924 h 820674"/>
              <a:gd name="connsiteX16" fmla="*/ 9955707 w 9955707"/>
              <a:gd name="connsiteY16" fmla="*/ 820674 h 820674"/>
              <a:gd name="connsiteX17" fmla="*/ 9491107 w 9955707"/>
              <a:gd name="connsiteY17" fmla="*/ 820674 h 820674"/>
              <a:gd name="connsiteX18" fmla="*/ 8827394 w 9955707"/>
              <a:gd name="connsiteY18" fmla="*/ 820674 h 820674"/>
              <a:gd name="connsiteX19" fmla="*/ 8064123 w 9955707"/>
              <a:gd name="connsiteY19" fmla="*/ 820674 h 820674"/>
              <a:gd name="connsiteX20" fmla="*/ 7599523 w 9955707"/>
              <a:gd name="connsiteY20" fmla="*/ 820674 h 820674"/>
              <a:gd name="connsiteX21" fmla="*/ 7234480 w 9955707"/>
              <a:gd name="connsiteY21" fmla="*/ 820674 h 820674"/>
              <a:gd name="connsiteX22" fmla="*/ 6769881 w 9955707"/>
              <a:gd name="connsiteY22" fmla="*/ 820674 h 820674"/>
              <a:gd name="connsiteX23" fmla="*/ 6205724 w 9955707"/>
              <a:gd name="connsiteY23" fmla="*/ 820674 h 820674"/>
              <a:gd name="connsiteX24" fmla="*/ 5641567 w 9955707"/>
              <a:gd name="connsiteY24" fmla="*/ 820674 h 820674"/>
              <a:gd name="connsiteX25" fmla="*/ 4878296 w 9955707"/>
              <a:gd name="connsiteY25" fmla="*/ 820674 h 820674"/>
              <a:gd name="connsiteX26" fmla="*/ 4513254 w 9955707"/>
              <a:gd name="connsiteY26" fmla="*/ 820674 h 820674"/>
              <a:gd name="connsiteX27" fmla="*/ 4148211 w 9955707"/>
              <a:gd name="connsiteY27" fmla="*/ 820674 h 820674"/>
              <a:gd name="connsiteX28" fmla="*/ 3783169 w 9955707"/>
              <a:gd name="connsiteY28" fmla="*/ 820674 h 820674"/>
              <a:gd name="connsiteX29" fmla="*/ 3119455 w 9955707"/>
              <a:gd name="connsiteY29" fmla="*/ 820674 h 820674"/>
              <a:gd name="connsiteX30" fmla="*/ 2555298 w 9955707"/>
              <a:gd name="connsiteY30" fmla="*/ 820674 h 820674"/>
              <a:gd name="connsiteX31" fmla="*/ 1792027 w 9955707"/>
              <a:gd name="connsiteY31" fmla="*/ 820674 h 820674"/>
              <a:gd name="connsiteX32" fmla="*/ 1227871 w 9955707"/>
              <a:gd name="connsiteY32" fmla="*/ 820674 h 820674"/>
              <a:gd name="connsiteX33" fmla="*/ 0 w 9955707"/>
              <a:gd name="connsiteY33" fmla="*/ 820674 h 820674"/>
              <a:gd name="connsiteX34" fmla="*/ 0 w 9955707"/>
              <a:gd name="connsiteY34" fmla="*/ 402130 h 820674"/>
              <a:gd name="connsiteX35" fmla="*/ 0 w 9955707"/>
              <a:gd name="connsiteY35" fmla="*/ 0 h 82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955707" h="820674" fill="none" extrusionOk="0">
                <a:moveTo>
                  <a:pt x="0" y="0"/>
                </a:moveTo>
                <a:cubicBezTo>
                  <a:pt x="208625" y="-4040"/>
                  <a:pt x="315827" y="21452"/>
                  <a:pt x="464600" y="0"/>
                </a:cubicBezTo>
                <a:cubicBezTo>
                  <a:pt x="613373" y="-21452"/>
                  <a:pt x="908292" y="-1826"/>
                  <a:pt x="1327428" y="0"/>
                </a:cubicBezTo>
                <a:cubicBezTo>
                  <a:pt x="1746564" y="1826"/>
                  <a:pt x="1821649" y="31600"/>
                  <a:pt x="2090698" y="0"/>
                </a:cubicBezTo>
                <a:cubicBezTo>
                  <a:pt x="2359747" y="-31600"/>
                  <a:pt x="2767066" y="7194"/>
                  <a:pt x="2953526" y="0"/>
                </a:cubicBezTo>
                <a:cubicBezTo>
                  <a:pt x="3139986" y="-7194"/>
                  <a:pt x="3382973" y="31751"/>
                  <a:pt x="3617240" y="0"/>
                </a:cubicBezTo>
                <a:cubicBezTo>
                  <a:pt x="3851507" y="-31751"/>
                  <a:pt x="3971813" y="14605"/>
                  <a:pt x="4181397" y="0"/>
                </a:cubicBezTo>
                <a:cubicBezTo>
                  <a:pt x="4390981" y="-14605"/>
                  <a:pt x="4759147" y="-15188"/>
                  <a:pt x="5044225" y="0"/>
                </a:cubicBezTo>
                <a:cubicBezTo>
                  <a:pt x="5329303" y="15188"/>
                  <a:pt x="5416506" y="27772"/>
                  <a:pt x="5707939" y="0"/>
                </a:cubicBezTo>
                <a:cubicBezTo>
                  <a:pt x="5999372" y="-27772"/>
                  <a:pt x="5901052" y="-9100"/>
                  <a:pt x="6072981" y="0"/>
                </a:cubicBezTo>
                <a:cubicBezTo>
                  <a:pt x="6244910" y="9100"/>
                  <a:pt x="6606057" y="38156"/>
                  <a:pt x="6836252" y="0"/>
                </a:cubicBezTo>
                <a:cubicBezTo>
                  <a:pt x="7066447" y="-38156"/>
                  <a:pt x="7445019" y="-25526"/>
                  <a:pt x="7699080" y="0"/>
                </a:cubicBezTo>
                <a:cubicBezTo>
                  <a:pt x="7953141" y="25526"/>
                  <a:pt x="8290994" y="2197"/>
                  <a:pt x="8462351" y="0"/>
                </a:cubicBezTo>
                <a:cubicBezTo>
                  <a:pt x="8633708" y="-2197"/>
                  <a:pt x="8747772" y="9905"/>
                  <a:pt x="9026508" y="0"/>
                </a:cubicBezTo>
                <a:cubicBezTo>
                  <a:pt x="9305244" y="-9905"/>
                  <a:pt x="9498685" y="46204"/>
                  <a:pt x="9955707" y="0"/>
                </a:cubicBezTo>
                <a:cubicBezTo>
                  <a:pt x="9937846" y="93688"/>
                  <a:pt x="9948571" y="309226"/>
                  <a:pt x="9955707" y="393924"/>
                </a:cubicBezTo>
                <a:cubicBezTo>
                  <a:pt x="9962843" y="478622"/>
                  <a:pt x="9958769" y="695233"/>
                  <a:pt x="9955707" y="820674"/>
                </a:cubicBezTo>
                <a:cubicBezTo>
                  <a:pt x="9795007" y="805271"/>
                  <a:pt x="9668457" y="840843"/>
                  <a:pt x="9491107" y="820674"/>
                </a:cubicBezTo>
                <a:cubicBezTo>
                  <a:pt x="9313757" y="800505"/>
                  <a:pt x="9052072" y="795675"/>
                  <a:pt x="8827394" y="820674"/>
                </a:cubicBezTo>
                <a:cubicBezTo>
                  <a:pt x="8602716" y="845673"/>
                  <a:pt x="8237457" y="813681"/>
                  <a:pt x="8064123" y="820674"/>
                </a:cubicBezTo>
                <a:cubicBezTo>
                  <a:pt x="7890789" y="827667"/>
                  <a:pt x="7737987" y="841030"/>
                  <a:pt x="7599523" y="820674"/>
                </a:cubicBezTo>
                <a:cubicBezTo>
                  <a:pt x="7461059" y="800318"/>
                  <a:pt x="7361199" y="814317"/>
                  <a:pt x="7234480" y="820674"/>
                </a:cubicBezTo>
                <a:cubicBezTo>
                  <a:pt x="7107761" y="827031"/>
                  <a:pt x="6962733" y="835436"/>
                  <a:pt x="6769881" y="820674"/>
                </a:cubicBezTo>
                <a:cubicBezTo>
                  <a:pt x="6577029" y="805912"/>
                  <a:pt x="6338048" y="822229"/>
                  <a:pt x="6205724" y="820674"/>
                </a:cubicBezTo>
                <a:cubicBezTo>
                  <a:pt x="6073400" y="819119"/>
                  <a:pt x="5885041" y="802702"/>
                  <a:pt x="5641567" y="820674"/>
                </a:cubicBezTo>
                <a:cubicBezTo>
                  <a:pt x="5398093" y="838646"/>
                  <a:pt x="5044410" y="849273"/>
                  <a:pt x="4878296" y="820674"/>
                </a:cubicBezTo>
                <a:cubicBezTo>
                  <a:pt x="4712182" y="792075"/>
                  <a:pt x="4591470" y="828304"/>
                  <a:pt x="4513254" y="820674"/>
                </a:cubicBezTo>
                <a:cubicBezTo>
                  <a:pt x="4435038" y="813044"/>
                  <a:pt x="4330326" y="838170"/>
                  <a:pt x="4148211" y="820674"/>
                </a:cubicBezTo>
                <a:cubicBezTo>
                  <a:pt x="3966096" y="803178"/>
                  <a:pt x="3875622" y="834999"/>
                  <a:pt x="3783169" y="820674"/>
                </a:cubicBezTo>
                <a:cubicBezTo>
                  <a:pt x="3690716" y="806349"/>
                  <a:pt x="3450251" y="806710"/>
                  <a:pt x="3119455" y="820674"/>
                </a:cubicBezTo>
                <a:cubicBezTo>
                  <a:pt x="2788659" y="834638"/>
                  <a:pt x="2681053" y="798698"/>
                  <a:pt x="2555298" y="820674"/>
                </a:cubicBezTo>
                <a:cubicBezTo>
                  <a:pt x="2429543" y="842650"/>
                  <a:pt x="1945241" y="812531"/>
                  <a:pt x="1792027" y="820674"/>
                </a:cubicBezTo>
                <a:cubicBezTo>
                  <a:pt x="1638813" y="828817"/>
                  <a:pt x="1444947" y="833240"/>
                  <a:pt x="1227871" y="820674"/>
                </a:cubicBezTo>
                <a:cubicBezTo>
                  <a:pt x="1010795" y="808108"/>
                  <a:pt x="308495" y="843640"/>
                  <a:pt x="0" y="820674"/>
                </a:cubicBezTo>
                <a:cubicBezTo>
                  <a:pt x="-2268" y="682673"/>
                  <a:pt x="-4336" y="538183"/>
                  <a:pt x="0" y="402130"/>
                </a:cubicBezTo>
                <a:cubicBezTo>
                  <a:pt x="4336" y="266077"/>
                  <a:pt x="3292" y="133873"/>
                  <a:pt x="0" y="0"/>
                </a:cubicBezTo>
                <a:close/>
              </a:path>
              <a:path w="9955707" h="820674" stroke="0" extrusionOk="0">
                <a:moveTo>
                  <a:pt x="0" y="0"/>
                </a:moveTo>
                <a:cubicBezTo>
                  <a:pt x="283037" y="5132"/>
                  <a:pt x="454422" y="3791"/>
                  <a:pt x="763271" y="0"/>
                </a:cubicBezTo>
                <a:cubicBezTo>
                  <a:pt x="1072120" y="-3791"/>
                  <a:pt x="1240568" y="-17370"/>
                  <a:pt x="1426985" y="0"/>
                </a:cubicBezTo>
                <a:cubicBezTo>
                  <a:pt x="1613402" y="17370"/>
                  <a:pt x="1866338" y="4448"/>
                  <a:pt x="2289813" y="0"/>
                </a:cubicBezTo>
                <a:cubicBezTo>
                  <a:pt x="2713288" y="-4448"/>
                  <a:pt x="2690933" y="18609"/>
                  <a:pt x="2953526" y="0"/>
                </a:cubicBezTo>
                <a:cubicBezTo>
                  <a:pt x="3216119" y="-18609"/>
                  <a:pt x="3401732" y="-8826"/>
                  <a:pt x="3617240" y="0"/>
                </a:cubicBezTo>
                <a:cubicBezTo>
                  <a:pt x="3832748" y="8826"/>
                  <a:pt x="3885039" y="6847"/>
                  <a:pt x="3982283" y="0"/>
                </a:cubicBezTo>
                <a:cubicBezTo>
                  <a:pt x="4079527" y="-6847"/>
                  <a:pt x="4194824" y="-16927"/>
                  <a:pt x="4347325" y="0"/>
                </a:cubicBezTo>
                <a:cubicBezTo>
                  <a:pt x="4499826" y="16927"/>
                  <a:pt x="4865255" y="2822"/>
                  <a:pt x="5011039" y="0"/>
                </a:cubicBezTo>
                <a:cubicBezTo>
                  <a:pt x="5156823" y="-2822"/>
                  <a:pt x="5435204" y="7300"/>
                  <a:pt x="5774310" y="0"/>
                </a:cubicBezTo>
                <a:cubicBezTo>
                  <a:pt x="6113416" y="-7300"/>
                  <a:pt x="6056277" y="-21327"/>
                  <a:pt x="6238910" y="0"/>
                </a:cubicBezTo>
                <a:cubicBezTo>
                  <a:pt x="6421543" y="21327"/>
                  <a:pt x="6710340" y="10661"/>
                  <a:pt x="7002181" y="0"/>
                </a:cubicBezTo>
                <a:cubicBezTo>
                  <a:pt x="7294022" y="-10661"/>
                  <a:pt x="7200977" y="-1292"/>
                  <a:pt x="7367223" y="0"/>
                </a:cubicBezTo>
                <a:cubicBezTo>
                  <a:pt x="7533469" y="1292"/>
                  <a:pt x="7763407" y="14266"/>
                  <a:pt x="7931380" y="0"/>
                </a:cubicBezTo>
                <a:cubicBezTo>
                  <a:pt x="8099353" y="-14266"/>
                  <a:pt x="8218568" y="-853"/>
                  <a:pt x="8296422" y="0"/>
                </a:cubicBezTo>
                <a:cubicBezTo>
                  <a:pt x="8374276" y="853"/>
                  <a:pt x="8695482" y="21549"/>
                  <a:pt x="8860579" y="0"/>
                </a:cubicBezTo>
                <a:cubicBezTo>
                  <a:pt x="9025676" y="-21549"/>
                  <a:pt x="9417128" y="-53864"/>
                  <a:pt x="9955707" y="0"/>
                </a:cubicBezTo>
                <a:cubicBezTo>
                  <a:pt x="9937592" y="84629"/>
                  <a:pt x="9969333" y="210493"/>
                  <a:pt x="9955707" y="410337"/>
                </a:cubicBezTo>
                <a:cubicBezTo>
                  <a:pt x="9942081" y="610181"/>
                  <a:pt x="9968183" y="718508"/>
                  <a:pt x="9955707" y="820674"/>
                </a:cubicBezTo>
                <a:cubicBezTo>
                  <a:pt x="9652926" y="799188"/>
                  <a:pt x="9549458" y="798959"/>
                  <a:pt x="9291993" y="820674"/>
                </a:cubicBezTo>
                <a:cubicBezTo>
                  <a:pt x="9034528" y="842389"/>
                  <a:pt x="8769956" y="834442"/>
                  <a:pt x="8429165" y="820674"/>
                </a:cubicBezTo>
                <a:cubicBezTo>
                  <a:pt x="8088374" y="806906"/>
                  <a:pt x="7768110" y="847837"/>
                  <a:pt x="7566337" y="820674"/>
                </a:cubicBezTo>
                <a:cubicBezTo>
                  <a:pt x="7364564" y="793511"/>
                  <a:pt x="7051449" y="809134"/>
                  <a:pt x="6803066" y="820674"/>
                </a:cubicBezTo>
                <a:cubicBezTo>
                  <a:pt x="6554683" y="832214"/>
                  <a:pt x="6488350" y="815012"/>
                  <a:pt x="6338467" y="820674"/>
                </a:cubicBezTo>
                <a:cubicBezTo>
                  <a:pt x="6188584" y="826336"/>
                  <a:pt x="5916336" y="816422"/>
                  <a:pt x="5774310" y="820674"/>
                </a:cubicBezTo>
                <a:cubicBezTo>
                  <a:pt x="5632284" y="824926"/>
                  <a:pt x="5378634" y="803788"/>
                  <a:pt x="5011039" y="820674"/>
                </a:cubicBezTo>
                <a:cubicBezTo>
                  <a:pt x="4643444" y="837560"/>
                  <a:pt x="4764634" y="820578"/>
                  <a:pt x="4645997" y="820674"/>
                </a:cubicBezTo>
                <a:cubicBezTo>
                  <a:pt x="4527360" y="820770"/>
                  <a:pt x="4184024" y="827062"/>
                  <a:pt x="3982283" y="820674"/>
                </a:cubicBezTo>
                <a:cubicBezTo>
                  <a:pt x="3780542" y="814286"/>
                  <a:pt x="3688385" y="847088"/>
                  <a:pt x="3418126" y="820674"/>
                </a:cubicBezTo>
                <a:cubicBezTo>
                  <a:pt x="3147867" y="794260"/>
                  <a:pt x="2890796" y="812774"/>
                  <a:pt x="2754412" y="820674"/>
                </a:cubicBezTo>
                <a:cubicBezTo>
                  <a:pt x="2618028" y="828574"/>
                  <a:pt x="2343726" y="853749"/>
                  <a:pt x="2090698" y="820674"/>
                </a:cubicBezTo>
                <a:cubicBezTo>
                  <a:pt x="1837670" y="787599"/>
                  <a:pt x="1486325" y="833974"/>
                  <a:pt x="1327428" y="820674"/>
                </a:cubicBezTo>
                <a:cubicBezTo>
                  <a:pt x="1168531" y="807375"/>
                  <a:pt x="1090268" y="826504"/>
                  <a:pt x="962385" y="820674"/>
                </a:cubicBezTo>
                <a:cubicBezTo>
                  <a:pt x="834502" y="814844"/>
                  <a:pt x="225091" y="814758"/>
                  <a:pt x="0" y="820674"/>
                </a:cubicBezTo>
                <a:cubicBezTo>
                  <a:pt x="-16365" y="722902"/>
                  <a:pt x="10902" y="536492"/>
                  <a:pt x="0" y="434957"/>
                </a:cubicBezTo>
                <a:cubicBezTo>
                  <a:pt x="-10902" y="333422"/>
                  <a:pt x="17047" y="166639"/>
                  <a:pt x="0" y="0"/>
                </a:cubicBezTo>
                <a:close/>
              </a:path>
            </a:pathLst>
          </a:cu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dirty="0" err="1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48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48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8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altLang="en-US" sz="48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48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8" name="Group 160"/>
          <p:cNvGrpSpPr/>
          <p:nvPr/>
        </p:nvGrpSpPr>
        <p:grpSpPr bwMode="auto">
          <a:xfrm>
            <a:off x="615951" y="1832801"/>
            <a:ext cx="1219200" cy="1066800"/>
            <a:chOff x="2495" y="92"/>
            <a:chExt cx="627" cy="575"/>
          </a:xfrm>
        </p:grpSpPr>
        <p:grpSp>
          <p:nvGrpSpPr>
            <p:cNvPr id="19" name="Group 161"/>
            <p:cNvGrpSpPr/>
            <p:nvPr/>
          </p:nvGrpSpPr>
          <p:grpSpPr bwMode="auto">
            <a:xfrm>
              <a:off x="2495" y="92"/>
              <a:ext cx="627" cy="575"/>
              <a:chOff x="940" y="2628"/>
              <a:chExt cx="751" cy="653"/>
            </a:xfrm>
          </p:grpSpPr>
          <p:sp>
            <p:nvSpPr>
              <p:cNvPr id="21" name="Oval 162"/>
              <p:cNvSpPr>
                <a:spLocks noChangeArrowheads="1"/>
              </p:cNvSpPr>
              <p:nvPr/>
            </p:nvSpPr>
            <p:spPr bwMode="gray">
              <a:xfrm>
                <a:off x="984" y="2796"/>
                <a:ext cx="160" cy="31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" name="Oval 163"/>
              <p:cNvSpPr>
                <a:spLocks noChangeArrowheads="1"/>
              </p:cNvSpPr>
              <p:nvPr/>
            </p:nvSpPr>
            <p:spPr bwMode="gray">
              <a:xfrm>
                <a:off x="984" y="2796"/>
                <a:ext cx="160" cy="318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" name="Oval 164"/>
              <p:cNvSpPr>
                <a:spLocks noChangeArrowheads="1"/>
              </p:cNvSpPr>
              <p:nvPr/>
            </p:nvSpPr>
            <p:spPr bwMode="gray">
              <a:xfrm>
                <a:off x="940" y="2796"/>
                <a:ext cx="751" cy="318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4" name="Oval 165"/>
              <p:cNvSpPr>
                <a:spLocks noChangeArrowheads="1"/>
              </p:cNvSpPr>
              <p:nvPr/>
            </p:nvSpPr>
            <p:spPr bwMode="gray">
              <a:xfrm>
                <a:off x="940" y="2796"/>
                <a:ext cx="750" cy="318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Oval 166"/>
              <p:cNvSpPr>
                <a:spLocks noChangeArrowheads="1"/>
              </p:cNvSpPr>
              <p:nvPr/>
            </p:nvSpPr>
            <p:spPr bwMode="gray">
              <a:xfrm>
                <a:off x="980" y="2796"/>
                <a:ext cx="676" cy="31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Oval 167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Oval 168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Oval 169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Oval 170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WordArt 171"/>
            <p:cNvSpPr>
              <a:spLocks noChangeArrowheads="1" noChangeShapeType="1" noTextEdit="1"/>
            </p:cNvSpPr>
            <p:nvPr/>
          </p:nvSpPr>
          <p:spPr bwMode="auto">
            <a:xfrm>
              <a:off x="2714" y="227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0" cap="none" spc="0" normalizeH="0" baseline="0" noProof="0" dirty="0">
                  <a:ln w="0"/>
                  <a:solidFill>
                    <a:srgbClr val="5B9BD5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31" name="Tieng-tinh-tinh-www_nhacchuongvui_com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25" y="61118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Tieng-tinh-tinh-www_nhacchuongvui_com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25" y="8191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>
            <a:off x="4876800" y="4114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18" descr="j023413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490538"/>
            <a:ext cx="12176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WordArt 19"/>
          <p:cNvSpPr>
            <a:spLocks noChangeArrowheads="1" noChangeShapeType="1" noTextEdit="1"/>
          </p:cNvSpPr>
          <p:nvPr/>
        </p:nvSpPr>
        <p:spPr bwMode="auto">
          <a:xfrm>
            <a:off x="1731964" y="8255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</a:t>
            </a:r>
          </a:p>
        </p:txBody>
      </p:sp>
      <p:sp>
        <p:nvSpPr>
          <p:cNvPr id="38" name="WordArt 20"/>
          <p:cNvSpPr>
            <a:spLocks noChangeArrowheads="1" noChangeShapeType="1" noTextEdit="1"/>
          </p:cNvSpPr>
          <p:nvPr/>
        </p:nvSpPr>
        <p:spPr bwMode="auto">
          <a:xfrm>
            <a:off x="1768476" y="874714"/>
            <a:ext cx="911225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39" name="WordArt 21"/>
          <p:cNvSpPr>
            <a:spLocks noChangeArrowheads="1" noChangeShapeType="1" noTextEdit="1"/>
          </p:cNvSpPr>
          <p:nvPr/>
        </p:nvSpPr>
        <p:spPr bwMode="auto">
          <a:xfrm>
            <a:off x="1792289" y="8128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0" name="WordArt 22"/>
          <p:cNvSpPr>
            <a:spLocks noChangeArrowheads="1" noChangeShapeType="1" noTextEdit="1"/>
          </p:cNvSpPr>
          <p:nvPr/>
        </p:nvSpPr>
        <p:spPr bwMode="auto">
          <a:xfrm>
            <a:off x="1835151" y="8890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1" name="WordArt 23"/>
          <p:cNvSpPr>
            <a:spLocks noChangeArrowheads="1" noChangeShapeType="1" noTextEdit="1"/>
          </p:cNvSpPr>
          <p:nvPr/>
        </p:nvSpPr>
        <p:spPr bwMode="auto">
          <a:xfrm>
            <a:off x="1792289" y="860425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2" name="WordArt 24"/>
          <p:cNvSpPr>
            <a:spLocks noChangeArrowheads="1" noChangeShapeType="1" noTextEdit="1"/>
          </p:cNvSpPr>
          <p:nvPr/>
        </p:nvSpPr>
        <p:spPr bwMode="auto">
          <a:xfrm>
            <a:off x="1725614" y="827089"/>
            <a:ext cx="911225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4" name="Rectangle 82">
            <a:extLst>
              <a:ext uri="{FF2B5EF4-FFF2-40B4-BE49-F238E27FC236}">
                <a16:creationId xmlns="" xmlns:a16="http://schemas.microsoft.com/office/drawing/2014/main" id="{013064B3-A7EC-964F-B9B1-FD3975BF49A8}"/>
              </a:ext>
            </a:extLst>
          </p:cNvPr>
          <p:cNvSpPr/>
          <p:nvPr/>
        </p:nvSpPr>
        <p:spPr>
          <a:xfrm>
            <a:off x="226119" y="3868395"/>
            <a:ext cx="598618" cy="756830"/>
          </a:xfrm>
          <a:custGeom>
            <a:avLst/>
            <a:gdLst>
              <a:gd name="connsiteX0" fmla="*/ 0 w 1470782"/>
              <a:gd name="connsiteY0" fmla="*/ 0 h 333327"/>
              <a:gd name="connsiteX1" fmla="*/ 1470782 w 1470782"/>
              <a:gd name="connsiteY1" fmla="*/ 0 h 333327"/>
              <a:gd name="connsiteX2" fmla="*/ 1470782 w 1470782"/>
              <a:gd name="connsiteY2" fmla="*/ 333327 h 333327"/>
              <a:gd name="connsiteX3" fmla="*/ 0 w 1470782"/>
              <a:gd name="connsiteY3" fmla="*/ 333327 h 333327"/>
              <a:gd name="connsiteX4" fmla="*/ 0 w 1470782"/>
              <a:gd name="connsiteY4" fmla="*/ 0 h 333327"/>
              <a:gd name="connsiteX0" fmla="*/ 0 w 1470782"/>
              <a:gd name="connsiteY0" fmla="*/ 0 h 519939"/>
              <a:gd name="connsiteX1" fmla="*/ 1470782 w 1470782"/>
              <a:gd name="connsiteY1" fmla="*/ 0 h 519939"/>
              <a:gd name="connsiteX2" fmla="*/ 1470782 w 1470782"/>
              <a:gd name="connsiteY2" fmla="*/ 519939 h 519939"/>
              <a:gd name="connsiteX3" fmla="*/ 0 w 1470782"/>
              <a:gd name="connsiteY3" fmla="*/ 333327 h 519939"/>
              <a:gd name="connsiteX4" fmla="*/ 0 w 1470782"/>
              <a:gd name="connsiteY4" fmla="*/ 0 h 519939"/>
              <a:gd name="connsiteX0" fmla="*/ 0 w 1470782"/>
              <a:gd name="connsiteY0" fmla="*/ 0 h 519939"/>
              <a:gd name="connsiteX1" fmla="*/ 1340154 w 1470782"/>
              <a:gd name="connsiteY1" fmla="*/ 186613 h 519939"/>
              <a:gd name="connsiteX2" fmla="*/ 1470782 w 1470782"/>
              <a:gd name="connsiteY2" fmla="*/ 519939 h 519939"/>
              <a:gd name="connsiteX3" fmla="*/ 0 w 1470782"/>
              <a:gd name="connsiteY3" fmla="*/ 333327 h 519939"/>
              <a:gd name="connsiteX4" fmla="*/ 0 w 1470782"/>
              <a:gd name="connsiteY4" fmla="*/ 0 h 519939"/>
              <a:gd name="connsiteX0" fmla="*/ 0 w 1470782"/>
              <a:gd name="connsiteY0" fmla="*/ 0 h 534870"/>
              <a:gd name="connsiteX1" fmla="*/ 1340154 w 1470782"/>
              <a:gd name="connsiteY1" fmla="*/ 186613 h 534870"/>
              <a:gd name="connsiteX2" fmla="*/ 1470782 w 1470782"/>
              <a:gd name="connsiteY2" fmla="*/ 519939 h 534870"/>
              <a:gd name="connsiteX3" fmla="*/ 1042496 w 1470782"/>
              <a:gd name="connsiteY3" fmla="*/ 530599 h 534870"/>
              <a:gd name="connsiteX4" fmla="*/ 0 w 1470782"/>
              <a:gd name="connsiteY4" fmla="*/ 333327 h 534870"/>
              <a:gd name="connsiteX5" fmla="*/ 0 w 1470782"/>
              <a:gd name="connsiteY5" fmla="*/ 0 h 534870"/>
              <a:gd name="connsiteX0" fmla="*/ 121298 w 1592080"/>
              <a:gd name="connsiteY0" fmla="*/ 0 h 534870"/>
              <a:gd name="connsiteX1" fmla="*/ 1461452 w 1592080"/>
              <a:gd name="connsiteY1" fmla="*/ 186613 h 534870"/>
              <a:gd name="connsiteX2" fmla="*/ 1592080 w 1592080"/>
              <a:gd name="connsiteY2" fmla="*/ 519939 h 534870"/>
              <a:gd name="connsiteX3" fmla="*/ 1163794 w 1592080"/>
              <a:gd name="connsiteY3" fmla="*/ 530599 h 534870"/>
              <a:gd name="connsiteX4" fmla="*/ 0 w 1592080"/>
              <a:gd name="connsiteY4" fmla="*/ 314666 h 534870"/>
              <a:gd name="connsiteX5" fmla="*/ 121298 w 1592080"/>
              <a:gd name="connsiteY5" fmla="*/ 0 h 53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2080" h="534870">
                <a:moveTo>
                  <a:pt x="121298" y="0"/>
                </a:moveTo>
                <a:lnTo>
                  <a:pt x="1461452" y="186613"/>
                </a:lnTo>
                <a:lnTo>
                  <a:pt x="1592080" y="519939"/>
                </a:lnTo>
                <a:cubicBezTo>
                  <a:pt x="1452428" y="501721"/>
                  <a:pt x="1303446" y="548817"/>
                  <a:pt x="1163794" y="530599"/>
                </a:cubicBezTo>
                <a:lnTo>
                  <a:pt x="0" y="314666"/>
                </a:lnTo>
                <a:lnTo>
                  <a:pt x="121298" y="0"/>
                </a:lnTo>
                <a:close/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F4CA0A0B-457B-AA44-8B30-A8758DB3C2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5285" y="5350997"/>
            <a:ext cx="1766850" cy="117417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A87F931B-678E-464E-9439-5FE32CE1C66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8577" y="4759945"/>
            <a:ext cx="1905512" cy="78949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19FC8A8E-A67E-6A41-9EC7-8EB66D0CB5A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933" y="3592287"/>
            <a:ext cx="779314" cy="130904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2FD1E02A-680B-AF43-BCA4-C2110D3B0E3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502407" y="4803896"/>
            <a:ext cx="779314" cy="1309045"/>
          </a:xfrm>
          <a:prstGeom prst="rect">
            <a:avLst/>
          </a:prstGeom>
        </p:spPr>
      </p:pic>
      <p:sp>
        <p:nvSpPr>
          <p:cNvPr id="2" name="Left Arrow 1">
            <a:hlinkClick r:id="rId18" action="ppaction://hlinksldjump"/>
          </p:cNvPr>
          <p:cNvSpPr/>
          <p:nvPr/>
        </p:nvSpPr>
        <p:spPr>
          <a:xfrm>
            <a:off x="10983792" y="6247096"/>
            <a:ext cx="832514" cy="4902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A1CED18-ABEB-E87A-4581-0FABE49C9B13}"/>
              </a:ext>
            </a:extLst>
          </p:cNvPr>
          <p:cNvSpPr/>
          <p:nvPr/>
        </p:nvSpPr>
        <p:spPr>
          <a:xfrm>
            <a:off x="-163773" y="4286448"/>
            <a:ext cx="30843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tràng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pháo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tay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thật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to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chúc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mừng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79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0.0013 -0.35139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7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14" grpId="0" animBg="1"/>
      <p:bldP spid="17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图片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99750" y="0"/>
            <a:ext cx="1492250" cy="1360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3594893" y="-113178"/>
            <a:ext cx="5002213" cy="1549970"/>
          </a:xfrm>
          <a:prstGeom prst="rect">
            <a:avLst/>
          </a:prstGeom>
        </p:spPr>
      </p:pic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1747485" y="1219994"/>
            <a:ext cx="10679698" cy="1446550"/>
          </a:xfrm>
          <a:custGeom>
            <a:avLst/>
            <a:gdLst>
              <a:gd name="connsiteX0" fmla="*/ 0 w 9955707"/>
              <a:gd name="connsiteY0" fmla="*/ 0 h 1651671"/>
              <a:gd name="connsiteX1" fmla="*/ 564157 w 9955707"/>
              <a:gd name="connsiteY1" fmla="*/ 0 h 1651671"/>
              <a:gd name="connsiteX2" fmla="*/ 1227871 w 9955707"/>
              <a:gd name="connsiteY2" fmla="*/ 0 h 1651671"/>
              <a:gd name="connsiteX3" fmla="*/ 1792027 w 9955707"/>
              <a:gd name="connsiteY3" fmla="*/ 0 h 1651671"/>
              <a:gd name="connsiteX4" fmla="*/ 2654855 w 9955707"/>
              <a:gd name="connsiteY4" fmla="*/ 0 h 1651671"/>
              <a:gd name="connsiteX5" fmla="*/ 3318569 w 9955707"/>
              <a:gd name="connsiteY5" fmla="*/ 0 h 1651671"/>
              <a:gd name="connsiteX6" fmla="*/ 3683612 w 9955707"/>
              <a:gd name="connsiteY6" fmla="*/ 0 h 1651671"/>
              <a:gd name="connsiteX7" fmla="*/ 4446882 w 9955707"/>
              <a:gd name="connsiteY7" fmla="*/ 0 h 1651671"/>
              <a:gd name="connsiteX8" fmla="*/ 5309710 w 9955707"/>
              <a:gd name="connsiteY8" fmla="*/ 0 h 1651671"/>
              <a:gd name="connsiteX9" fmla="*/ 6072981 w 9955707"/>
              <a:gd name="connsiteY9" fmla="*/ 0 h 1651671"/>
              <a:gd name="connsiteX10" fmla="*/ 6637138 w 9955707"/>
              <a:gd name="connsiteY10" fmla="*/ 0 h 1651671"/>
              <a:gd name="connsiteX11" fmla="*/ 7400409 w 9955707"/>
              <a:gd name="connsiteY11" fmla="*/ 0 h 1651671"/>
              <a:gd name="connsiteX12" fmla="*/ 7865009 w 9955707"/>
              <a:gd name="connsiteY12" fmla="*/ 0 h 1651671"/>
              <a:gd name="connsiteX13" fmla="*/ 8628279 w 9955707"/>
              <a:gd name="connsiteY13" fmla="*/ 0 h 1651671"/>
              <a:gd name="connsiteX14" fmla="*/ 9192436 w 9955707"/>
              <a:gd name="connsiteY14" fmla="*/ 0 h 1651671"/>
              <a:gd name="connsiteX15" fmla="*/ 9955707 w 9955707"/>
              <a:gd name="connsiteY15" fmla="*/ 0 h 1651671"/>
              <a:gd name="connsiteX16" fmla="*/ 9955707 w 9955707"/>
              <a:gd name="connsiteY16" fmla="*/ 517524 h 1651671"/>
              <a:gd name="connsiteX17" fmla="*/ 9955707 w 9955707"/>
              <a:gd name="connsiteY17" fmla="*/ 1101114 h 1651671"/>
              <a:gd name="connsiteX18" fmla="*/ 9955707 w 9955707"/>
              <a:gd name="connsiteY18" fmla="*/ 1651671 h 1651671"/>
              <a:gd name="connsiteX19" fmla="*/ 9491107 w 9955707"/>
              <a:gd name="connsiteY19" fmla="*/ 1651671 h 1651671"/>
              <a:gd name="connsiteX20" fmla="*/ 8926951 w 9955707"/>
              <a:gd name="connsiteY20" fmla="*/ 1651671 h 1651671"/>
              <a:gd name="connsiteX21" fmla="*/ 8362794 w 9955707"/>
              <a:gd name="connsiteY21" fmla="*/ 1651671 h 1651671"/>
              <a:gd name="connsiteX22" fmla="*/ 7599523 w 9955707"/>
              <a:gd name="connsiteY22" fmla="*/ 1651671 h 1651671"/>
              <a:gd name="connsiteX23" fmla="*/ 7234480 w 9955707"/>
              <a:gd name="connsiteY23" fmla="*/ 1651671 h 1651671"/>
              <a:gd name="connsiteX24" fmla="*/ 6869438 w 9955707"/>
              <a:gd name="connsiteY24" fmla="*/ 1651671 h 1651671"/>
              <a:gd name="connsiteX25" fmla="*/ 6504395 w 9955707"/>
              <a:gd name="connsiteY25" fmla="*/ 1651671 h 1651671"/>
              <a:gd name="connsiteX26" fmla="*/ 5840681 w 9955707"/>
              <a:gd name="connsiteY26" fmla="*/ 1651671 h 1651671"/>
              <a:gd name="connsiteX27" fmla="*/ 5276525 w 9955707"/>
              <a:gd name="connsiteY27" fmla="*/ 1651671 h 1651671"/>
              <a:gd name="connsiteX28" fmla="*/ 4513254 w 9955707"/>
              <a:gd name="connsiteY28" fmla="*/ 1651671 h 1651671"/>
              <a:gd name="connsiteX29" fmla="*/ 3949097 w 9955707"/>
              <a:gd name="connsiteY29" fmla="*/ 1651671 h 1651671"/>
              <a:gd name="connsiteX30" fmla="*/ 3086269 w 9955707"/>
              <a:gd name="connsiteY30" fmla="*/ 1651671 h 1651671"/>
              <a:gd name="connsiteX31" fmla="*/ 2322998 w 9955707"/>
              <a:gd name="connsiteY31" fmla="*/ 1651671 h 1651671"/>
              <a:gd name="connsiteX32" fmla="*/ 1559727 w 9955707"/>
              <a:gd name="connsiteY32" fmla="*/ 1651671 h 1651671"/>
              <a:gd name="connsiteX33" fmla="*/ 796457 w 9955707"/>
              <a:gd name="connsiteY33" fmla="*/ 1651671 h 1651671"/>
              <a:gd name="connsiteX34" fmla="*/ 0 w 9955707"/>
              <a:gd name="connsiteY34" fmla="*/ 1651671 h 1651671"/>
              <a:gd name="connsiteX35" fmla="*/ 0 w 9955707"/>
              <a:gd name="connsiteY35" fmla="*/ 1084597 h 1651671"/>
              <a:gd name="connsiteX36" fmla="*/ 0 w 9955707"/>
              <a:gd name="connsiteY36" fmla="*/ 583590 h 1651671"/>
              <a:gd name="connsiteX37" fmla="*/ 0 w 9955707"/>
              <a:gd name="connsiteY37" fmla="*/ 0 h 1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955707" h="1651671" fill="none" extrusionOk="0">
                <a:moveTo>
                  <a:pt x="0" y="0"/>
                </a:moveTo>
                <a:cubicBezTo>
                  <a:pt x="242238" y="-2302"/>
                  <a:pt x="294375" y="24486"/>
                  <a:pt x="564157" y="0"/>
                </a:cubicBezTo>
                <a:cubicBezTo>
                  <a:pt x="833939" y="-24486"/>
                  <a:pt x="993604" y="31751"/>
                  <a:pt x="1227871" y="0"/>
                </a:cubicBezTo>
                <a:cubicBezTo>
                  <a:pt x="1462138" y="-31751"/>
                  <a:pt x="1583155" y="21264"/>
                  <a:pt x="1792027" y="0"/>
                </a:cubicBezTo>
                <a:cubicBezTo>
                  <a:pt x="2000899" y="-21264"/>
                  <a:pt x="2369777" y="-15188"/>
                  <a:pt x="2654855" y="0"/>
                </a:cubicBezTo>
                <a:cubicBezTo>
                  <a:pt x="2939933" y="15188"/>
                  <a:pt x="3027136" y="27772"/>
                  <a:pt x="3318569" y="0"/>
                </a:cubicBezTo>
                <a:cubicBezTo>
                  <a:pt x="3610002" y="-27772"/>
                  <a:pt x="3508920" y="16221"/>
                  <a:pt x="3683612" y="0"/>
                </a:cubicBezTo>
                <a:cubicBezTo>
                  <a:pt x="3858304" y="-16221"/>
                  <a:pt x="4219554" y="-33295"/>
                  <a:pt x="4446882" y="0"/>
                </a:cubicBezTo>
                <a:cubicBezTo>
                  <a:pt x="4674210" y="33295"/>
                  <a:pt x="5055649" y="-25526"/>
                  <a:pt x="5309710" y="0"/>
                </a:cubicBezTo>
                <a:cubicBezTo>
                  <a:pt x="5563771" y="25526"/>
                  <a:pt x="5901624" y="2197"/>
                  <a:pt x="6072981" y="0"/>
                </a:cubicBezTo>
                <a:cubicBezTo>
                  <a:pt x="6244338" y="-2197"/>
                  <a:pt x="6358402" y="9905"/>
                  <a:pt x="6637138" y="0"/>
                </a:cubicBezTo>
                <a:cubicBezTo>
                  <a:pt x="6915874" y="-9905"/>
                  <a:pt x="7132737" y="-1998"/>
                  <a:pt x="7400409" y="0"/>
                </a:cubicBezTo>
                <a:cubicBezTo>
                  <a:pt x="7668081" y="1998"/>
                  <a:pt x="7657824" y="-5358"/>
                  <a:pt x="7865009" y="0"/>
                </a:cubicBezTo>
                <a:cubicBezTo>
                  <a:pt x="8072194" y="5358"/>
                  <a:pt x="8284804" y="2901"/>
                  <a:pt x="8628279" y="0"/>
                </a:cubicBezTo>
                <a:cubicBezTo>
                  <a:pt x="8971754" y="-2901"/>
                  <a:pt x="9078682" y="-15224"/>
                  <a:pt x="9192436" y="0"/>
                </a:cubicBezTo>
                <a:cubicBezTo>
                  <a:pt x="9306190" y="15224"/>
                  <a:pt x="9728165" y="29773"/>
                  <a:pt x="9955707" y="0"/>
                </a:cubicBezTo>
                <a:cubicBezTo>
                  <a:pt x="9944930" y="155958"/>
                  <a:pt x="9970923" y="261553"/>
                  <a:pt x="9955707" y="517524"/>
                </a:cubicBezTo>
                <a:cubicBezTo>
                  <a:pt x="9940491" y="773495"/>
                  <a:pt x="9927781" y="916721"/>
                  <a:pt x="9955707" y="1101114"/>
                </a:cubicBezTo>
                <a:cubicBezTo>
                  <a:pt x="9983634" y="1285507"/>
                  <a:pt x="9962665" y="1490237"/>
                  <a:pt x="9955707" y="1651671"/>
                </a:cubicBezTo>
                <a:cubicBezTo>
                  <a:pt x="9729680" y="1658812"/>
                  <a:pt x="9692540" y="1671551"/>
                  <a:pt x="9491107" y="1651671"/>
                </a:cubicBezTo>
                <a:cubicBezTo>
                  <a:pt x="9289674" y="1631791"/>
                  <a:pt x="9056756" y="1649529"/>
                  <a:pt x="8926951" y="1651671"/>
                </a:cubicBezTo>
                <a:cubicBezTo>
                  <a:pt x="8797146" y="1653813"/>
                  <a:pt x="8606268" y="1633699"/>
                  <a:pt x="8362794" y="1651671"/>
                </a:cubicBezTo>
                <a:cubicBezTo>
                  <a:pt x="8119320" y="1669643"/>
                  <a:pt x="7765637" y="1680270"/>
                  <a:pt x="7599523" y="1651671"/>
                </a:cubicBezTo>
                <a:cubicBezTo>
                  <a:pt x="7433409" y="1623072"/>
                  <a:pt x="7312719" y="1661254"/>
                  <a:pt x="7234480" y="1651671"/>
                </a:cubicBezTo>
                <a:cubicBezTo>
                  <a:pt x="7156241" y="1642088"/>
                  <a:pt x="7045661" y="1658486"/>
                  <a:pt x="6869438" y="1651671"/>
                </a:cubicBezTo>
                <a:cubicBezTo>
                  <a:pt x="6693215" y="1644856"/>
                  <a:pt x="6599928" y="1640993"/>
                  <a:pt x="6504395" y="1651671"/>
                </a:cubicBezTo>
                <a:cubicBezTo>
                  <a:pt x="6408862" y="1662349"/>
                  <a:pt x="6171477" y="1637707"/>
                  <a:pt x="5840681" y="1651671"/>
                </a:cubicBezTo>
                <a:cubicBezTo>
                  <a:pt x="5509885" y="1665635"/>
                  <a:pt x="5401558" y="1626402"/>
                  <a:pt x="5276525" y="1651671"/>
                </a:cubicBezTo>
                <a:cubicBezTo>
                  <a:pt x="5151492" y="1676940"/>
                  <a:pt x="4666468" y="1643528"/>
                  <a:pt x="4513254" y="1651671"/>
                </a:cubicBezTo>
                <a:cubicBezTo>
                  <a:pt x="4360040" y="1659814"/>
                  <a:pt x="4172848" y="1665676"/>
                  <a:pt x="3949097" y="1651671"/>
                </a:cubicBezTo>
                <a:cubicBezTo>
                  <a:pt x="3725346" y="1637666"/>
                  <a:pt x="3272174" y="1612162"/>
                  <a:pt x="3086269" y="1651671"/>
                </a:cubicBezTo>
                <a:cubicBezTo>
                  <a:pt x="2900364" y="1691180"/>
                  <a:pt x="2573033" y="1659018"/>
                  <a:pt x="2322998" y="1651671"/>
                </a:cubicBezTo>
                <a:cubicBezTo>
                  <a:pt x="2072963" y="1644324"/>
                  <a:pt x="1842732" y="1659517"/>
                  <a:pt x="1559727" y="1651671"/>
                </a:cubicBezTo>
                <a:cubicBezTo>
                  <a:pt x="1276722" y="1643825"/>
                  <a:pt x="1152331" y="1656342"/>
                  <a:pt x="796457" y="1651671"/>
                </a:cubicBezTo>
                <a:cubicBezTo>
                  <a:pt x="440583" y="1647001"/>
                  <a:pt x="344657" y="1643161"/>
                  <a:pt x="0" y="1651671"/>
                </a:cubicBezTo>
                <a:cubicBezTo>
                  <a:pt x="19062" y="1373353"/>
                  <a:pt x="-8647" y="1227202"/>
                  <a:pt x="0" y="1084597"/>
                </a:cubicBezTo>
                <a:cubicBezTo>
                  <a:pt x="8647" y="941992"/>
                  <a:pt x="6209" y="699958"/>
                  <a:pt x="0" y="583590"/>
                </a:cubicBezTo>
                <a:cubicBezTo>
                  <a:pt x="-6209" y="467222"/>
                  <a:pt x="21082" y="246279"/>
                  <a:pt x="0" y="0"/>
                </a:cubicBezTo>
                <a:close/>
              </a:path>
              <a:path w="9955707" h="1651671" stroke="0" extrusionOk="0">
                <a:moveTo>
                  <a:pt x="0" y="0"/>
                </a:moveTo>
                <a:cubicBezTo>
                  <a:pt x="283037" y="5132"/>
                  <a:pt x="454422" y="3791"/>
                  <a:pt x="763271" y="0"/>
                </a:cubicBezTo>
                <a:cubicBezTo>
                  <a:pt x="1072120" y="-3791"/>
                  <a:pt x="1240568" y="-17370"/>
                  <a:pt x="1426985" y="0"/>
                </a:cubicBezTo>
                <a:cubicBezTo>
                  <a:pt x="1613402" y="17370"/>
                  <a:pt x="1866338" y="4448"/>
                  <a:pt x="2289813" y="0"/>
                </a:cubicBezTo>
                <a:cubicBezTo>
                  <a:pt x="2713288" y="-4448"/>
                  <a:pt x="2690933" y="18609"/>
                  <a:pt x="2953526" y="0"/>
                </a:cubicBezTo>
                <a:cubicBezTo>
                  <a:pt x="3216119" y="-18609"/>
                  <a:pt x="3401732" y="-8826"/>
                  <a:pt x="3617240" y="0"/>
                </a:cubicBezTo>
                <a:cubicBezTo>
                  <a:pt x="3832748" y="8826"/>
                  <a:pt x="3885039" y="6847"/>
                  <a:pt x="3982283" y="0"/>
                </a:cubicBezTo>
                <a:cubicBezTo>
                  <a:pt x="4079527" y="-6847"/>
                  <a:pt x="4194824" y="-16927"/>
                  <a:pt x="4347325" y="0"/>
                </a:cubicBezTo>
                <a:cubicBezTo>
                  <a:pt x="4499826" y="16927"/>
                  <a:pt x="4865255" y="2822"/>
                  <a:pt x="5011039" y="0"/>
                </a:cubicBezTo>
                <a:cubicBezTo>
                  <a:pt x="5156823" y="-2822"/>
                  <a:pt x="5435204" y="7300"/>
                  <a:pt x="5774310" y="0"/>
                </a:cubicBezTo>
                <a:cubicBezTo>
                  <a:pt x="6113416" y="-7300"/>
                  <a:pt x="6056277" y="-21327"/>
                  <a:pt x="6238910" y="0"/>
                </a:cubicBezTo>
                <a:cubicBezTo>
                  <a:pt x="6421543" y="21327"/>
                  <a:pt x="6710340" y="10661"/>
                  <a:pt x="7002181" y="0"/>
                </a:cubicBezTo>
                <a:cubicBezTo>
                  <a:pt x="7294022" y="-10661"/>
                  <a:pt x="7200977" y="-1292"/>
                  <a:pt x="7367223" y="0"/>
                </a:cubicBezTo>
                <a:cubicBezTo>
                  <a:pt x="7533469" y="1292"/>
                  <a:pt x="7763407" y="14266"/>
                  <a:pt x="7931380" y="0"/>
                </a:cubicBezTo>
                <a:cubicBezTo>
                  <a:pt x="8099353" y="-14266"/>
                  <a:pt x="8218568" y="-853"/>
                  <a:pt x="8296422" y="0"/>
                </a:cubicBezTo>
                <a:cubicBezTo>
                  <a:pt x="8374276" y="853"/>
                  <a:pt x="8695482" y="21549"/>
                  <a:pt x="8860579" y="0"/>
                </a:cubicBezTo>
                <a:cubicBezTo>
                  <a:pt x="9025676" y="-21549"/>
                  <a:pt x="9417128" y="-53864"/>
                  <a:pt x="9955707" y="0"/>
                </a:cubicBezTo>
                <a:cubicBezTo>
                  <a:pt x="9936434" y="164322"/>
                  <a:pt x="9945991" y="336808"/>
                  <a:pt x="9955707" y="550557"/>
                </a:cubicBezTo>
                <a:cubicBezTo>
                  <a:pt x="9965423" y="764306"/>
                  <a:pt x="9942226" y="849044"/>
                  <a:pt x="9955707" y="1051564"/>
                </a:cubicBezTo>
                <a:cubicBezTo>
                  <a:pt x="9969188" y="1254084"/>
                  <a:pt x="9964747" y="1461770"/>
                  <a:pt x="9955707" y="1651671"/>
                </a:cubicBezTo>
                <a:cubicBezTo>
                  <a:pt x="9680185" y="1667664"/>
                  <a:pt x="9521532" y="1641950"/>
                  <a:pt x="9391550" y="1651671"/>
                </a:cubicBezTo>
                <a:cubicBezTo>
                  <a:pt x="9261568" y="1661392"/>
                  <a:pt x="8730495" y="1678834"/>
                  <a:pt x="8528722" y="1651671"/>
                </a:cubicBezTo>
                <a:cubicBezTo>
                  <a:pt x="8326949" y="1624508"/>
                  <a:pt x="8013834" y="1640131"/>
                  <a:pt x="7765451" y="1651671"/>
                </a:cubicBezTo>
                <a:cubicBezTo>
                  <a:pt x="7517068" y="1663211"/>
                  <a:pt x="7450735" y="1646009"/>
                  <a:pt x="7300852" y="1651671"/>
                </a:cubicBezTo>
                <a:cubicBezTo>
                  <a:pt x="7150969" y="1657333"/>
                  <a:pt x="6878721" y="1647419"/>
                  <a:pt x="6736695" y="1651671"/>
                </a:cubicBezTo>
                <a:cubicBezTo>
                  <a:pt x="6594669" y="1655923"/>
                  <a:pt x="6341019" y="1634785"/>
                  <a:pt x="5973424" y="1651671"/>
                </a:cubicBezTo>
                <a:cubicBezTo>
                  <a:pt x="5605829" y="1668557"/>
                  <a:pt x="5727019" y="1651575"/>
                  <a:pt x="5608382" y="1651671"/>
                </a:cubicBezTo>
                <a:cubicBezTo>
                  <a:pt x="5489745" y="1651767"/>
                  <a:pt x="5146409" y="1658059"/>
                  <a:pt x="4944668" y="1651671"/>
                </a:cubicBezTo>
                <a:cubicBezTo>
                  <a:pt x="4742927" y="1645283"/>
                  <a:pt x="4650770" y="1678085"/>
                  <a:pt x="4380511" y="1651671"/>
                </a:cubicBezTo>
                <a:cubicBezTo>
                  <a:pt x="4110252" y="1625257"/>
                  <a:pt x="3853181" y="1643771"/>
                  <a:pt x="3716797" y="1651671"/>
                </a:cubicBezTo>
                <a:cubicBezTo>
                  <a:pt x="3580413" y="1659571"/>
                  <a:pt x="3306111" y="1684746"/>
                  <a:pt x="3053083" y="1651671"/>
                </a:cubicBezTo>
                <a:cubicBezTo>
                  <a:pt x="2800055" y="1618596"/>
                  <a:pt x="2448710" y="1664971"/>
                  <a:pt x="2289813" y="1651671"/>
                </a:cubicBezTo>
                <a:cubicBezTo>
                  <a:pt x="2130916" y="1638372"/>
                  <a:pt x="2052653" y="1657501"/>
                  <a:pt x="1924770" y="1651671"/>
                </a:cubicBezTo>
                <a:cubicBezTo>
                  <a:pt x="1796887" y="1645841"/>
                  <a:pt x="1416943" y="1667339"/>
                  <a:pt x="1061942" y="1651671"/>
                </a:cubicBezTo>
                <a:cubicBezTo>
                  <a:pt x="706941" y="1636003"/>
                  <a:pt x="860500" y="1663840"/>
                  <a:pt x="696899" y="1651671"/>
                </a:cubicBezTo>
                <a:cubicBezTo>
                  <a:pt x="533298" y="1639502"/>
                  <a:pt x="288253" y="1632704"/>
                  <a:pt x="0" y="1651671"/>
                </a:cubicBezTo>
                <a:cubicBezTo>
                  <a:pt x="-11459" y="1402105"/>
                  <a:pt x="-17399" y="1364307"/>
                  <a:pt x="0" y="1101114"/>
                </a:cubicBezTo>
                <a:cubicBezTo>
                  <a:pt x="17399" y="837921"/>
                  <a:pt x="4003" y="789620"/>
                  <a:pt x="0" y="583590"/>
                </a:cubicBezTo>
                <a:cubicBezTo>
                  <a:pt x="-4003" y="377560"/>
                  <a:pt x="12636" y="165163"/>
                  <a:pt x="0" y="0"/>
                </a:cubicBezTo>
                <a:close/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hững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danh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altLang="en-US" sz="44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noProof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4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noProof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44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noProof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44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noProof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44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noProof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</a:t>
            </a:r>
            <a:r>
              <a:rPr kumimoji="0" lang="en-US" alt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.”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60"/>
          <p:cNvGrpSpPr/>
          <p:nvPr/>
        </p:nvGrpSpPr>
        <p:grpSpPr bwMode="auto">
          <a:xfrm>
            <a:off x="615951" y="1832801"/>
            <a:ext cx="1219200" cy="1066800"/>
            <a:chOff x="2495" y="92"/>
            <a:chExt cx="627" cy="575"/>
          </a:xfrm>
        </p:grpSpPr>
        <p:grpSp>
          <p:nvGrpSpPr>
            <p:cNvPr id="19" name="Group 161"/>
            <p:cNvGrpSpPr/>
            <p:nvPr/>
          </p:nvGrpSpPr>
          <p:grpSpPr bwMode="auto">
            <a:xfrm>
              <a:off x="2495" y="92"/>
              <a:ext cx="627" cy="575"/>
              <a:chOff x="940" y="2628"/>
              <a:chExt cx="751" cy="653"/>
            </a:xfrm>
          </p:grpSpPr>
          <p:sp>
            <p:nvSpPr>
              <p:cNvPr id="21" name="Oval 162"/>
              <p:cNvSpPr>
                <a:spLocks noChangeArrowheads="1"/>
              </p:cNvSpPr>
              <p:nvPr/>
            </p:nvSpPr>
            <p:spPr bwMode="gray">
              <a:xfrm>
                <a:off x="984" y="2796"/>
                <a:ext cx="160" cy="31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Oval 163"/>
              <p:cNvSpPr>
                <a:spLocks noChangeArrowheads="1"/>
              </p:cNvSpPr>
              <p:nvPr/>
            </p:nvSpPr>
            <p:spPr bwMode="gray">
              <a:xfrm>
                <a:off x="984" y="2796"/>
                <a:ext cx="160" cy="318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Oval 164"/>
              <p:cNvSpPr>
                <a:spLocks noChangeArrowheads="1"/>
              </p:cNvSpPr>
              <p:nvPr/>
            </p:nvSpPr>
            <p:spPr bwMode="gray">
              <a:xfrm>
                <a:off x="940" y="2796"/>
                <a:ext cx="751" cy="318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Oval 165"/>
              <p:cNvSpPr>
                <a:spLocks noChangeArrowheads="1"/>
              </p:cNvSpPr>
              <p:nvPr/>
            </p:nvSpPr>
            <p:spPr bwMode="gray">
              <a:xfrm>
                <a:off x="940" y="2796"/>
                <a:ext cx="750" cy="318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Oval 166"/>
              <p:cNvSpPr>
                <a:spLocks noChangeArrowheads="1"/>
              </p:cNvSpPr>
              <p:nvPr/>
            </p:nvSpPr>
            <p:spPr bwMode="gray">
              <a:xfrm>
                <a:off x="980" y="2796"/>
                <a:ext cx="676" cy="31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Oval 167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Oval 168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Oval 169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Oval 170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0" name="WordArt 171"/>
            <p:cNvSpPr>
              <a:spLocks noChangeArrowheads="1" noChangeShapeType="1" noTextEdit="1"/>
            </p:cNvSpPr>
            <p:nvPr/>
          </p:nvSpPr>
          <p:spPr bwMode="auto">
            <a:xfrm>
              <a:off x="2714" y="227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0" cap="none" spc="0" normalizeH="0" baseline="0" noProof="0" dirty="0" smtClean="0">
                  <a:ln w="0"/>
                  <a:solidFill>
                    <a:srgbClr val="5B9BD5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sz="2000" b="0" i="0" u="none" strike="noStrike" kern="1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1" name="Tieng-tinh-tinh-www_nhacchuongvui_com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25" y="61118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Tieng-tinh-tinh-www_nhacchuongvui_com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25" y="8191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>
            <a:off x="4876800" y="4114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18" descr="j023413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490538"/>
            <a:ext cx="12176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WordArt 19"/>
          <p:cNvSpPr>
            <a:spLocks noChangeArrowheads="1" noChangeShapeType="1" noTextEdit="1"/>
          </p:cNvSpPr>
          <p:nvPr/>
        </p:nvSpPr>
        <p:spPr bwMode="auto">
          <a:xfrm>
            <a:off x="1731964" y="8255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</a:t>
            </a:r>
          </a:p>
        </p:txBody>
      </p:sp>
      <p:sp>
        <p:nvSpPr>
          <p:cNvPr id="38" name="WordArt 20"/>
          <p:cNvSpPr>
            <a:spLocks noChangeArrowheads="1" noChangeShapeType="1" noTextEdit="1"/>
          </p:cNvSpPr>
          <p:nvPr/>
        </p:nvSpPr>
        <p:spPr bwMode="auto">
          <a:xfrm>
            <a:off x="1768476" y="874714"/>
            <a:ext cx="911225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39" name="WordArt 21"/>
          <p:cNvSpPr>
            <a:spLocks noChangeArrowheads="1" noChangeShapeType="1" noTextEdit="1"/>
          </p:cNvSpPr>
          <p:nvPr/>
        </p:nvSpPr>
        <p:spPr bwMode="auto">
          <a:xfrm>
            <a:off x="1792289" y="8128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0" name="WordArt 22"/>
          <p:cNvSpPr>
            <a:spLocks noChangeArrowheads="1" noChangeShapeType="1" noTextEdit="1"/>
          </p:cNvSpPr>
          <p:nvPr/>
        </p:nvSpPr>
        <p:spPr bwMode="auto">
          <a:xfrm>
            <a:off x="1835151" y="889000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1" name="WordArt 23"/>
          <p:cNvSpPr>
            <a:spLocks noChangeArrowheads="1" noChangeShapeType="1" noTextEdit="1"/>
          </p:cNvSpPr>
          <p:nvPr/>
        </p:nvSpPr>
        <p:spPr bwMode="auto">
          <a:xfrm>
            <a:off x="1792289" y="860425"/>
            <a:ext cx="91122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2" name="WordArt 24"/>
          <p:cNvSpPr>
            <a:spLocks noChangeArrowheads="1" noChangeShapeType="1" noTextEdit="1"/>
          </p:cNvSpPr>
          <p:nvPr/>
        </p:nvSpPr>
        <p:spPr bwMode="auto">
          <a:xfrm>
            <a:off x="1725614" y="827089"/>
            <a:ext cx="911225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5" name="AutoShape 5"/>
          <p:cNvSpPr>
            <a:spLocks noChangeArrowheads="1"/>
          </p:cNvSpPr>
          <p:nvPr/>
        </p:nvSpPr>
        <p:spPr bwMode="auto">
          <a:xfrm>
            <a:off x="1846664" y="2802915"/>
            <a:ext cx="4951178" cy="793750"/>
          </a:xfrm>
          <a:prstGeom prst="roundRect">
            <a:avLst>
              <a:gd name="adj" fmla="val 16667"/>
            </a:avLst>
          </a:prstGeom>
          <a:solidFill>
            <a:schemeClr val="bg1">
              <a:alpha val="59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4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văn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E09B7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1835151" y="3614934"/>
            <a:ext cx="2797007" cy="858838"/>
          </a:xfrm>
          <a:prstGeom prst="roundRect">
            <a:avLst>
              <a:gd name="adj" fmla="val 16667"/>
            </a:avLst>
          </a:prstGeom>
          <a:solidFill>
            <a:schemeClr val="bg1">
              <a:alpha val="59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4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4400" b="1" dirty="0">
              <a:solidFill>
                <a:srgbClr val="1E09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AutoShape 6"/>
          <p:cNvSpPr>
            <a:spLocks noChangeArrowheads="1"/>
          </p:cNvSpPr>
          <p:nvPr/>
        </p:nvSpPr>
        <p:spPr bwMode="auto">
          <a:xfrm>
            <a:off x="1833528" y="4387055"/>
            <a:ext cx="6389185" cy="771525"/>
          </a:xfrm>
          <a:prstGeom prst="roundRect">
            <a:avLst>
              <a:gd name="adj" fmla="val 16667"/>
            </a:avLst>
          </a:prstGeom>
          <a:solidFill>
            <a:schemeClr val="bg1">
              <a:alpha val="59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400" b="1" dirty="0" err="1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b="1" dirty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4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E09B7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99735" y="37926"/>
            <a:ext cx="65925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470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5" name="Rectangle 82">
            <a:extLst>
              <a:ext uri="{FF2B5EF4-FFF2-40B4-BE49-F238E27FC236}">
                <a16:creationId xmlns="" xmlns:a16="http://schemas.microsoft.com/office/drawing/2014/main" id="{64F8D0AA-1347-4746-B133-BFCA0BA522F0}"/>
              </a:ext>
            </a:extLst>
          </p:cNvPr>
          <p:cNvSpPr/>
          <p:nvPr/>
        </p:nvSpPr>
        <p:spPr>
          <a:xfrm>
            <a:off x="10501193" y="6768332"/>
            <a:ext cx="1593644" cy="122131"/>
          </a:xfrm>
          <a:custGeom>
            <a:avLst/>
            <a:gdLst>
              <a:gd name="connsiteX0" fmla="*/ 0 w 1470782"/>
              <a:gd name="connsiteY0" fmla="*/ 0 h 333327"/>
              <a:gd name="connsiteX1" fmla="*/ 1470782 w 1470782"/>
              <a:gd name="connsiteY1" fmla="*/ 0 h 333327"/>
              <a:gd name="connsiteX2" fmla="*/ 1470782 w 1470782"/>
              <a:gd name="connsiteY2" fmla="*/ 333327 h 333327"/>
              <a:gd name="connsiteX3" fmla="*/ 0 w 1470782"/>
              <a:gd name="connsiteY3" fmla="*/ 333327 h 333327"/>
              <a:gd name="connsiteX4" fmla="*/ 0 w 1470782"/>
              <a:gd name="connsiteY4" fmla="*/ 0 h 333327"/>
              <a:gd name="connsiteX0" fmla="*/ 0 w 1470782"/>
              <a:gd name="connsiteY0" fmla="*/ 0 h 519939"/>
              <a:gd name="connsiteX1" fmla="*/ 1470782 w 1470782"/>
              <a:gd name="connsiteY1" fmla="*/ 0 h 519939"/>
              <a:gd name="connsiteX2" fmla="*/ 1470782 w 1470782"/>
              <a:gd name="connsiteY2" fmla="*/ 519939 h 519939"/>
              <a:gd name="connsiteX3" fmla="*/ 0 w 1470782"/>
              <a:gd name="connsiteY3" fmla="*/ 333327 h 519939"/>
              <a:gd name="connsiteX4" fmla="*/ 0 w 1470782"/>
              <a:gd name="connsiteY4" fmla="*/ 0 h 519939"/>
              <a:gd name="connsiteX0" fmla="*/ 0 w 1470782"/>
              <a:gd name="connsiteY0" fmla="*/ 0 h 519939"/>
              <a:gd name="connsiteX1" fmla="*/ 1340154 w 1470782"/>
              <a:gd name="connsiteY1" fmla="*/ 186613 h 519939"/>
              <a:gd name="connsiteX2" fmla="*/ 1470782 w 1470782"/>
              <a:gd name="connsiteY2" fmla="*/ 519939 h 519939"/>
              <a:gd name="connsiteX3" fmla="*/ 0 w 1470782"/>
              <a:gd name="connsiteY3" fmla="*/ 333327 h 519939"/>
              <a:gd name="connsiteX4" fmla="*/ 0 w 1470782"/>
              <a:gd name="connsiteY4" fmla="*/ 0 h 519939"/>
              <a:gd name="connsiteX0" fmla="*/ 0 w 1470782"/>
              <a:gd name="connsiteY0" fmla="*/ 0 h 534870"/>
              <a:gd name="connsiteX1" fmla="*/ 1340154 w 1470782"/>
              <a:gd name="connsiteY1" fmla="*/ 186613 h 534870"/>
              <a:gd name="connsiteX2" fmla="*/ 1470782 w 1470782"/>
              <a:gd name="connsiteY2" fmla="*/ 519939 h 534870"/>
              <a:gd name="connsiteX3" fmla="*/ 1042496 w 1470782"/>
              <a:gd name="connsiteY3" fmla="*/ 530599 h 534870"/>
              <a:gd name="connsiteX4" fmla="*/ 0 w 1470782"/>
              <a:gd name="connsiteY4" fmla="*/ 333327 h 534870"/>
              <a:gd name="connsiteX5" fmla="*/ 0 w 1470782"/>
              <a:gd name="connsiteY5" fmla="*/ 0 h 534870"/>
              <a:gd name="connsiteX0" fmla="*/ 121298 w 1592080"/>
              <a:gd name="connsiteY0" fmla="*/ 0 h 534870"/>
              <a:gd name="connsiteX1" fmla="*/ 1461452 w 1592080"/>
              <a:gd name="connsiteY1" fmla="*/ 186613 h 534870"/>
              <a:gd name="connsiteX2" fmla="*/ 1592080 w 1592080"/>
              <a:gd name="connsiteY2" fmla="*/ 519939 h 534870"/>
              <a:gd name="connsiteX3" fmla="*/ 1163794 w 1592080"/>
              <a:gd name="connsiteY3" fmla="*/ 530599 h 534870"/>
              <a:gd name="connsiteX4" fmla="*/ 0 w 1592080"/>
              <a:gd name="connsiteY4" fmla="*/ 314666 h 534870"/>
              <a:gd name="connsiteX5" fmla="*/ 121298 w 1592080"/>
              <a:gd name="connsiteY5" fmla="*/ 0 h 53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2080" h="534870">
                <a:moveTo>
                  <a:pt x="121298" y="0"/>
                </a:moveTo>
                <a:lnTo>
                  <a:pt x="1461452" y="186613"/>
                </a:lnTo>
                <a:lnTo>
                  <a:pt x="1592080" y="519939"/>
                </a:lnTo>
                <a:cubicBezTo>
                  <a:pt x="1452428" y="501721"/>
                  <a:pt x="1303446" y="548817"/>
                  <a:pt x="1163794" y="530599"/>
                </a:cubicBezTo>
                <a:lnTo>
                  <a:pt x="0" y="314666"/>
                </a:lnTo>
                <a:lnTo>
                  <a:pt x="121298" y="0"/>
                </a:lnTo>
                <a:close/>
              </a:path>
            </a:pathLst>
          </a:cu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2238CCE9-D8F8-1F4D-A322-31577048C25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264" y="4756018"/>
            <a:ext cx="1880584" cy="779163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4750B55A-EA43-DF4E-A11E-B43FB9CC4B60}"/>
              </a:ext>
            </a:extLst>
          </p:cNvPr>
          <p:cNvSpPr/>
          <p:nvPr/>
        </p:nvSpPr>
        <p:spPr>
          <a:xfrm>
            <a:off x="8663700" y="4262639"/>
            <a:ext cx="29416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trái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tim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yêu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thương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85999B0F-B90D-FC4F-A5E7-03E0267F790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00160" y="3967519"/>
            <a:ext cx="576390" cy="96818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D7936CEC-D30A-0C42-AD0D-D719EDDDAFF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10586494" y="3716191"/>
            <a:ext cx="576390" cy="96818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F0415181-F475-8444-A262-8042202DFCD7}"/>
              </a:ext>
            </a:extLst>
          </p:cNvPr>
          <p:cNvSpPr txBox="1"/>
          <p:nvPr/>
        </p:nvSpPr>
        <p:spPr>
          <a:xfrm>
            <a:off x="2799736" y="0"/>
            <a:ext cx="65925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470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BDC4BC30-D8FF-3A48-AC75-60673A25ED78}"/>
              </a:ext>
            </a:extLst>
          </p:cNvPr>
          <p:cNvSpPr txBox="1"/>
          <p:nvPr/>
        </p:nvSpPr>
        <p:spPr>
          <a:xfrm>
            <a:off x="2952136" y="152400"/>
            <a:ext cx="65925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470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5" name="Left Arrow 54">
            <a:hlinkClick r:id="rId16" action="ppaction://hlinksldjump"/>
          </p:cNvPr>
          <p:cNvSpPr/>
          <p:nvPr/>
        </p:nvSpPr>
        <p:spPr>
          <a:xfrm>
            <a:off x="199694" y="5926422"/>
            <a:ext cx="832514" cy="4902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419151" y="5318943"/>
            <a:ext cx="1743733" cy="1158810"/>
            <a:chOff x="10275075" y="5397914"/>
            <a:chExt cx="1743733" cy="1158810"/>
          </a:xfrm>
        </p:grpSpPr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048B3444-A992-6840-A49E-471BC620C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5075" y="5397914"/>
              <a:ext cx="1743733" cy="1158810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6942" y="5745447"/>
              <a:ext cx="503928" cy="5230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4" name="AutoShape 6"/>
          <p:cNvSpPr>
            <a:spLocks noChangeArrowheads="1"/>
          </p:cNvSpPr>
          <p:nvPr/>
        </p:nvSpPr>
        <p:spPr bwMode="auto">
          <a:xfrm>
            <a:off x="1833528" y="5237057"/>
            <a:ext cx="6481043" cy="858838"/>
          </a:xfrm>
          <a:prstGeom prst="roundRect">
            <a:avLst>
              <a:gd name="adj" fmla="val 16667"/>
            </a:avLst>
          </a:prstGeom>
          <a:solidFill>
            <a:schemeClr val="bg1">
              <a:alpha val="59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09B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4400" b="1" dirty="0" smtClean="0">
                <a:solidFill>
                  <a:srgbClr val="1E09B7"/>
                </a:solidFill>
                <a:latin typeface="Times New Roman" pitchFamily="18" charset="0"/>
                <a:cs typeface="Times New Roman" pitchFamily="18" charset="0"/>
              </a:rPr>
              <a:t>hay</a:t>
            </a:r>
            <a:endParaRPr lang="en-US" sz="4400" b="1" dirty="0">
              <a:solidFill>
                <a:srgbClr val="1E09B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82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00131 -0.35139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7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17" grpId="0" animBg="1"/>
      <p:bldP spid="45" grpId="0" animBg="1"/>
      <p:bldP spid="45" grpId="1" animBg="1"/>
      <p:bldP spid="46" grpId="0" animBg="1"/>
      <p:bldP spid="46" grpId="1" animBg="1"/>
      <p:bldP spid="47" grpId="0" animBg="1"/>
      <p:bldP spid="51" grpId="0"/>
      <p:bldP spid="54" grpId="0" animBg="1"/>
      <p:bldP spid="5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8675" y="-293003"/>
            <a:ext cx="15381027" cy="71510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>
            <a:fillRect/>
          </a:stretch>
        </p:blipFill>
        <p:spPr>
          <a:xfrm>
            <a:off x="371393" y="-278296"/>
            <a:ext cx="12138660" cy="659958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09461" y="2540164"/>
            <a:ext cx="8428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C5"/>
                </a:highlight>
                <a:uLnTx/>
                <a:uFillTx/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KHÁM PHÁ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highlight>
                <a:srgbClr val="FFFFC5"/>
              </a:highlight>
              <a:uLnTx/>
              <a:uFillTx/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11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5061" y="0"/>
            <a:ext cx="14988209" cy="6858000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="" xmlns:a16="http://schemas.microsoft.com/office/drawing/2014/main" id="{90C12816-B30E-8912-F43D-862C1FE20432}"/>
              </a:ext>
            </a:extLst>
          </p:cNvPr>
          <p:cNvSpPr/>
          <p:nvPr/>
        </p:nvSpPr>
        <p:spPr>
          <a:xfrm>
            <a:off x="1219112" y="407110"/>
            <a:ext cx="9907934" cy="5940681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9A11301-B82E-BE56-38D8-2F8C96146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224" y="1396886"/>
            <a:ext cx="7337014" cy="11939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8151906-19B3-ABE4-241F-ED7F08F94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821" y="2313517"/>
            <a:ext cx="4383404" cy="1115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24051CE-606A-BBAF-8059-3651B3B56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4403" y="2272514"/>
            <a:ext cx="8803542" cy="430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8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0CA38055-6163-4133-A0E8-4348B2E908E9}"/>
              </a:ext>
            </a:extLst>
          </p:cNvPr>
          <p:cNvSpPr txBox="1">
            <a:spLocks/>
          </p:cNvSpPr>
          <p:nvPr/>
        </p:nvSpPr>
        <p:spPr>
          <a:xfrm>
            <a:off x="668740" y="324097"/>
            <a:ext cx="10668000" cy="1221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A6B3AF25-4EB6-4084-B5D9-E4DAC200529B}"/>
              </a:ext>
            </a:extLst>
          </p:cNvPr>
          <p:cNvSpPr txBox="1">
            <a:spLocks/>
          </p:cNvSpPr>
          <p:nvPr/>
        </p:nvSpPr>
        <p:spPr>
          <a:xfrm>
            <a:off x="668740" y="1478215"/>
            <a:ext cx="11698706" cy="1221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F5C0DC54-8DB8-4063-978B-83D8022B018D}"/>
              </a:ext>
            </a:extLst>
          </p:cNvPr>
          <p:cNvSpPr txBox="1">
            <a:spLocks/>
          </p:cNvSpPr>
          <p:nvPr/>
        </p:nvSpPr>
        <p:spPr>
          <a:xfrm>
            <a:off x="668740" y="3042714"/>
            <a:ext cx="11142260" cy="3562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70000"/>
              </a:lnSpc>
            </a:pPr>
            <a:r>
              <a:rPr lang="en-US" sz="9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9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9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9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9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9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9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9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9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9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9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9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9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9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9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9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9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9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9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9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9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9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9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9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</a:p>
          <a:p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</a:t>
            </a:r>
            <a:r>
              <a:rPr lang="en-US" sz="4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en-US" sz="4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9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9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9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9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9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trổ</a:t>
            </a:r>
            <a:r>
              <a:rPr lang="en-US" sz="9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9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9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3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9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  <a:r>
              <a:rPr lang="en-US" sz="51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51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51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51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01CD69FE-5742-4766-B9B3-6B7893B6A896}"/>
              </a:ext>
            </a:extLst>
          </p:cNvPr>
          <p:cNvCxnSpPr>
            <a:cxnSpLocks/>
          </p:cNvCxnSpPr>
          <p:nvPr/>
        </p:nvCxnSpPr>
        <p:spPr>
          <a:xfrm>
            <a:off x="6347446" y="2045092"/>
            <a:ext cx="24384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7E3CE779-B149-4E26-907F-754F331AA7E6}"/>
              </a:ext>
            </a:extLst>
          </p:cNvPr>
          <p:cNvCxnSpPr>
            <a:cxnSpLocks/>
          </p:cNvCxnSpPr>
          <p:nvPr/>
        </p:nvCxnSpPr>
        <p:spPr>
          <a:xfrm>
            <a:off x="9244169" y="2014907"/>
            <a:ext cx="2409949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17383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9673" y="0"/>
            <a:ext cx="14405113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="" xmlns:a16="http://schemas.microsoft.com/office/drawing/2014/main" id="{A6B3AF25-4EB6-4084-B5D9-E4DAC200529B}"/>
              </a:ext>
            </a:extLst>
          </p:cNvPr>
          <p:cNvSpPr txBox="1">
            <a:spLocks/>
          </p:cNvSpPr>
          <p:nvPr/>
        </p:nvSpPr>
        <p:spPr>
          <a:xfrm>
            <a:off x="838199" y="2089296"/>
            <a:ext cx="10871579" cy="1221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chỉ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trong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những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ư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ới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đây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F5C0DC54-8DB8-4063-978B-83D8022B018D}"/>
              </a:ext>
            </a:extLst>
          </p:cNvPr>
          <p:cNvSpPr txBox="1">
            <a:spLocks/>
          </p:cNvSpPr>
          <p:nvPr/>
        </p:nvSpPr>
        <p:spPr>
          <a:xfrm>
            <a:off x="668740" y="3042714"/>
            <a:ext cx="11142260" cy="3562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a) </a:t>
            </a:r>
            <a:r>
              <a:rPr kumimoji="0" lang="en-US" sz="9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kumimoji="0" lang="en-US" sz="9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9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cụ</a:t>
            </a:r>
            <a:r>
              <a:rPr kumimoji="0" lang="en-US" sz="9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9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già</a:t>
            </a:r>
            <a:r>
              <a:rPr kumimoji="0" lang="en-US" sz="9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9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nhặt</a:t>
            </a:r>
            <a:r>
              <a:rPr kumimoji="0" lang="en-US" sz="9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9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cỏ</a:t>
            </a:r>
            <a:r>
              <a:rPr kumimoji="0" lang="en-US" sz="9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9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đốt</a:t>
            </a:r>
            <a:r>
              <a:rPr kumimoji="0" lang="en-US" sz="9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9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lá</a:t>
            </a:r>
            <a:r>
              <a:rPr kumimoji="0" lang="en-US" sz="9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kumimoji="0" lang="en-US" sz="9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Mấy</a:t>
            </a:r>
            <a:r>
              <a:rPr kumimoji="0" lang="en-US" sz="9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9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chú</a:t>
            </a:r>
            <a:r>
              <a:rPr kumimoji="0" lang="en-US" sz="9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9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bé</a:t>
            </a:r>
            <a:r>
              <a:rPr kumimoji="0" lang="en-US" sz="9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9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đi</a:t>
            </a:r>
            <a:r>
              <a:rPr kumimoji="0" lang="en-US" sz="9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9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tìm</a:t>
            </a:r>
            <a:r>
              <a:rPr kumimoji="0" lang="en-US" sz="9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9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chỗ</a:t>
            </a:r>
            <a:r>
              <a:rPr kumimoji="0" lang="en-US" sz="9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9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ven</a:t>
            </a:r>
            <a:r>
              <a:rPr kumimoji="0" lang="en-US" sz="9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9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suối</a:t>
            </a:r>
            <a:r>
              <a:rPr kumimoji="0" lang="en-US" sz="9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9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để</a:t>
            </a:r>
            <a:r>
              <a:rPr kumimoji="0" lang="en-US" sz="9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9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bắc</a:t>
            </a:r>
            <a:r>
              <a:rPr kumimoji="0" lang="en-US" sz="9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9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bếp</a:t>
            </a:r>
            <a:r>
              <a:rPr kumimoji="0" lang="en-US" sz="9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9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thổi</a:t>
            </a:r>
            <a:r>
              <a:rPr kumimoji="0" lang="en-US" sz="9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</a:t>
            </a:r>
            <a:r>
              <a:rPr kumimoji="0" lang="vi-VN" sz="9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ơ</a:t>
            </a:r>
            <a:r>
              <a:rPr kumimoji="0" lang="en-US" sz="9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</a:t>
            </a: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Tô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Hoài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b) </a:t>
            </a:r>
            <a:r>
              <a:rPr kumimoji="0" lang="en-US" sz="9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Hoa</a:t>
            </a:r>
            <a:r>
              <a:rPr kumimoji="0" lang="en-US" sz="9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9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sầu</a:t>
            </a:r>
            <a:r>
              <a:rPr kumimoji="0" lang="en-US" sz="9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9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riêng</a:t>
            </a:r>
            <a:r>
              <a:rPr kumimoji="0" lang="en-US" sz="9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9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trổ</a:t>
            </a:r>
            <a:r>
              <a:rPr kumimoji="0" lang="en-US" sz="9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9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vào</a:t>
            </a:r>
            <a:r>
              <a:rPr kumimoji="0" lang="en-US" sz="9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9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cuối</a:t>
            </a:r>
            <a:r>
              <a:rPr kumimoji="0" lang="en-US" sz="9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9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năm</a:t>
            </a:r>
            <a:r>
              <a:rPr kumimoji="0" lang="en-US" sz="9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            </a:t>
            </a:r>
            <a:r>
              <a:rPr kumimoji="0" lang="en-US" sz="51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Mai </a:t>
            </a:r>
            <a:r>
              <a:rPr kumimoji="0" lang="en-US" sz="51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Văn</a:t>
            </a:r>
            <a:r>
              <a:rPr kumimoji="0" lang="en-US" sz="51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51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Tạo</a:t>
            </a:r>
            <a:endParaRPr kumimoji="0" lang="en-US" sz="51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C5384102-1B8B-4D52-A93C-2645862912D8}"/>
              </a:ext>
            </a:extLst>
          </p:cNvPr>
          <p:cNvCxnSpPr>
            <a:cxnSpLocks/>
          </p:cNvCxnSpPr>
          <p:nvPr/>
        </p:nvCxnSpPr>
        <p:spPr>
          <a:xfrm>
            <a:off x="4292164" y="4116648"/>
            <a:ext cx="1154479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FE8DE930-CF89-462B-8E40-4A4EA0E0DA2D}"/>
              </a:ext>
            </a:extLst>
          </p:cNvPr>
          <p:cNvCxnSpPr>
            <a:cxnSpLocks/>
          </p:cNvCxnSpPr>
          <p:nvPr/>
        </p:nvCxnSpPr>
        <p:spPr>
          <a:xfrm flipV="1">
            <a:off x="6352884" y="4116648"/>
            <a:ext cx="723777" cy="1988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2BC3D7B8-8095-4C07-9DD9-C4CCA12BD999}"/>
              </a:ext>
            </a:extLst>
          </p:cNvPr>
          <p:cNvCxnSpPr>
            <a:cxnSpLocks/>
          </p:cNvCxnSpPr>
          <p:nvPr/>
        </p:nvCxnSpPr>
        <p:spPr>
          <a:xfrm>
            <a:off x="11276077" y="4116652"/>
            <a:ext cx="460205" cy="6624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2E92B4DC-AB8E-44E3-A593-B0D6BD9AD3FE}"/>
              </a:ext>
            </a:extLst>
          </p:cNvPr>
          <p:cNvCxnSpPr>
            <a:cxnSpLocks/>
          </p:cNvCxnSpPr>
          <p:nvPr/>
        </p:nvCxnSpPr>
        <p:spPr>
          <a:xfrm>
            <a:off x="767088" y="5110563"/>
            <a:ext cx="809921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C670594F-261B-4BFE-B20C-13A1DA901F4C}"/>
              </a:ext>
            </a:extLst>
          </p:cNvPr>
          <p:cNvCxnSpPr>
            <a:cxnSpLocks/>
          </p:cNvCxnSpPr>
          <p:nvPr/>
        </p:nvCxnSpPr>
        <p:spPr>
          <a:xfrm>
            <a:off x="5511372" y="5110557"/>
            <a:ext cx="71715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434D6450-0896-40B9-8F80-6F97DF1FEB7D}"/>
              </a:ext>
            </a:extLst>
          </p:cNvPr>
          <p:cNvCxnSpPr>
            <a:cxnSpLocks/>
          </p:cNvCxnSpPr>
          <p:nvPr/>
        </p:nvCxnSpPr>
        <p:spPr>
          <a:xfrm>
            <a:off x="7585329" y="5103935"/>
            <a:ext cx="975574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8FFC9EF6-64F3-4DDE-B01D-E6F700F429BA}"/>
              </a:ext>
            </a:extLst>
          </p:cNvPr>
          <p:cNvCxnSpPr>
            <a:cxnSpLocks/>
          </p:cNvCxnSpPr>
          <p:nvPr/>
        </p:nvCxnSpPr>
        <p:spPr>
          <a:xfrm>
            <a:off x="4802375" y="5952075"/>
            <a:ext cx="809921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BDB9E697-2488-41CB-BBFE-A2009B720E5B}"/>
              </a:ext>
            </a:extLst>
          </p:cNvPr>
          <p:cNvCxnSpPr>
            <a:cxnSpLocks/>
          </p:cNvCxnSpPr>
          <p:nvPr/>
        </p:nvCxnSpPr>
        <p:spPr>
          <a:xfrm>
            <a:off x="4795747" y="6024961"/>
            <a:ext cx="809921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665" y="342063"/>
            <a:ext cx="6744730" cy="149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531581" y="1089733"/>
            <a:ext cx="1045428" cy="747671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89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1272</Words>
  <Application>Microsoft Office PowerPoint</Application>
  <PresentationFormat>Custom</PresentationFormat>
  <Paragraphs>207</Paragraphs>
  <Slides>29</Slides>
  <Notes>3</Notes>
  <HiddenSlides>0</HiddenSlides>
  <MMClips>6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Default Design</vt:lpstr>
      <vt:lpstr>3_Office Theme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154</cp:revision>
  <dcterms:created xsi:type="dcterms:W3CDTF">2023-09-30T13:10:29Z</dcterms:created>
  <dcterms:modified xsi:type="dcterms:W3CDTF">2025-12-01T13:20:21Z</dcterms:modified>
</cp:coreProperties>
</file>