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2" r:id="rId2"/>
    <p:sldMasterId id="2147483779" r:id="rId3"/>
    <p:sldMasterId id="2147483864" r:id="rId4"/>
    <p:sldMasterId id="2147483881" r:id="rId5"/>
    <p:sldMasterId id="2147483898" r:id="rId6"/>
    <p:sldMasterId id="2147483915" r:id="rId7"/>
    <p:sldMasterId id="2147483949" r:id="rId8"/>
    <p:sldMasterId id="2147483961" r:id="rId9"/>
  </p:sldMasterIdLst>
  <p:notesMasterIdLst>
    <p:notesMasterId r:id="rId26"/>
  </p:notesMasterIdLst>
  <p:sldIdLst>
    <p:sldId id="280" r:id="rId10"/>
    <p:sldId id="285" r:id="rId11"/>
    <p:sldId id="286" r:id="rId12"/>
    <p:sldId id="282" r:id="rId13"/>
    <p:sldId id="284" r:id="rId14"/>
    <p:sldId id="287" r:id="rId15"/>
    <p:sldId id="264" r:id="rId16"/>
    <p:sldId id="265" r:id="rId17"/>
    <p:sldId id="289" r:id="rId18"/>
    <p:sldId id="278" r:id="rId19"/>
    <p:sldId id="270" r:id="rId20"/>
    <p:sldId id="271" r:id="rId21"/>
    <p:sldId id="272" r:id="rId22"/>
    <p:sldId id="273" r:id="rId23"/>
    <p:sldId id="256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6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02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2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79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4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9CE8-F871-401E-AAFC-90DAD73A3FC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65FDD-FBDA-4597-A790-08A41630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5FDD-FBDA-4597-A790-08A416308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5FDD-FBDA-4597-A790-08A416308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3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9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19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175" indent="0">
              <a:buNone/>
              <a:defRPr sz="1300"/>
            </a:lvl2pPr>
            <a:lvl3pPr marL="767715" indent="0">
              <a:buNone/>
              <a:defRPr sz="1300"/>
            </a:lvl3pPr>
            <a:lvl4pPr marL="1151890" indent="0">
              <a:buNone/>
              <a:defRPr sz="1300"/>
            </a:lvl4pPr>
            <a:lvl5pPr marL="1536065" indent="0">
              <a:buNone/>
              <a:defRPr sz="1300"/>
            </a:lvl5pPr>
            <a:lvl6pPr marL="1920240" indent="0">
              <a:buNone/>
              <a:defRPr sz="1300"/>
            </a:lvl6pPr>
            <a:lvl7pPr marL="2303780" indent="0">
              <a:buNone/>
              <a:defRPr sz="1300"/>
            </a:lvl7pPr>
            <a:lvl8pPr marL="2687955" indent="0">
              <a:buNone/>
              <a:defRPr sz="1300"/>
            </a:lvl8pPr>
            <a:lvl9pPr marL="3072130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19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4175" indent="0">
              <a:buNone/>
              <a:defRPr sz="1000"/>
            </a:lvl2pPr>
            <a:lvl3pPr marL="767715" indent="0">
              <a:buNone/>
              <a:defRPr sz="800"/>
            </a:lvl3pPr>
            <a:lvl4pPr marL="1151890" indent="0">
              <a:buNone/>
              <a:defRPr sz="800"/>
            </a:lvl4pPr>
            <a:lvl5pPr marL="1536065" indent="0">
              <a:buNone/>
              <a:defRPr sz="800"/>
            </a:lvl5pPr>
            <a:lvl6pPr marL="1920240" indent="0">
              <a:buNone/>
              <a:defRPr sz="800"/>
            </a:lvl6pPr>
            <a:lvl7pPr marL="2303780" indent="0">
              <a:buNone/>
              <a:defRPr sz="800"/>
            </a:lvl7pPr>
            <a:lvl8pPr marL="2687955" indent="0">
              <a:buNone/>
              <a:defRPr sz="800"/>
            </a:lvl8pPr>
            <a:lvl9pPr marL="307213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9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2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9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16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0574-22AB-4344-87C3-864427DF8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0622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078-16F0-4359-A618-FDD9F0CE6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5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1920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9CDC-15F0-4BD6-B3D3-93437001E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95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CB0D-4A2C-43A4-83F9-458273505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337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CC0B-2CFC-4073-BD3F-258D97415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665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4EA5-7930-4F78-AA61-D9C4687E4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6317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54CC-4ADD-43FD-8EA2-8AC520154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6512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91B7-5AC6-4047-A26E-4A1A0EEAA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43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B25E-2D99-436D-B514-A3C004CB6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4432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6452-B555-47C5-A633-577326A46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865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13CF-E01B-4A44-9739-8BC352F1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800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A3DB6-6DFD-4B10-9C8D-F503E193E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D9E9-13F5-4672-B6D5-5F7E75C4C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953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B3F7D-A6FA-4797-A096-4D12B5089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4E882-DC2B-4237-8B02-082DEA76FD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58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3D722-063B-42C9-B0B9-0E2184676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545E1-DED9-438F-B83E-30B67B84C7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432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91CA1-2BBF-4963-93FA-F4A5CB033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29820-2EE0-48D6-8BBE-28DC69469D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873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DCD08-1C45-4228-9187-15FD94DA4F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712AE-E57F-4613-8A5E-D820007CB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49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19778-B0FA-4740-8BED-16F9F0461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409E9-CFA2-409D-ACDA-2DD4DAE9C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224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1726F-E24E-4924-9585-200DAA3F89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FB40-5057-4114-9784-95921E480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191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69EDE-C3A9-4839-8EAD-958FE26AD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6D3-DC84-4BF9-838F-98C4697C7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65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67F02-B06F-47E0-9211-6BA5CE5B3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45D3B-69A1-4696-9843-27466FC68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584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22376-5F94-4C56-B632-6E829254A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DD8D-9771-4CB3-B304-BB112E1179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38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23BFF-D059-49B2-B2F2-242AF5A7E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42D2-1898-477B-BEDC-36258057A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1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C00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3875525" y="2059770"/>
            <a:ext cx="45483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9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5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/>
          </p:nvPr>
        </p:nvSpPr>
        <p:spPr>
          <a:xfrm>
            <a:off x="3875526" y="1193268"/>
            <a:ext cx="4548300" cy="112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9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99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3875551" y="3278436"/>
            <a:ext cx="4548300" cy="56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57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3540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255" indent="0">
              <a:buNone/>
              <a:defRPr sz="1300" b="1"/>
            </a:lvl4pPr>
            <a:lvl5pPr marL="1534795" indent="0">
              <a:buNone/>
              <a:defRPr sz="1300" b="1"/>
            </a:lvl5pPr>
            <a:lvl6pPr marL="1918335" indent="0">
              <a:buNone/>
              <a:defRPr sz="1300" b="1"/>
            </a:lvl6pPr>
            <a:lvl7pPr marL="2301875" indent="0">
              <a:buNone/>
              <a:defRPr sz="1300" b="1"/>
            </a:lvl7pPr>
            <a:lvl8pPr marL="2686050" indent="0">
              <a:buNone/>
              <a:defRPr sz="1300" b="1"/>
            </a:lvl8pPr>
            <a:lvl9pPr marL="306959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3540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255" indent="0">
              <a:buNone/>
              <a:defRPr sz="1300" b="1"/>
            </a:lvl4pPr>
            <a:lvl5pPr marL="1534795" indent="0">
              <a:buNone/>
              <a:defRPr sz="1300" b="1"/>
            </a:lvl5pPr>
            <a:lvl6pPr marL="1918335" indent="0">
              <a:buNone/>
              <a:defRPr sz="1300" b="1"/>
            </a:lvl6pPr>
            <a:lvl7pPr marL="2301875" indent="0">
              <a:buNone/>
              <a:defRPr sz="1300" b="1"/>
            </a:lvl7pPr>
            <a:lvl8pPr marL="2686050" indent="0">
              <a:buNone/>
              <a:defRPr sz="1300" b="1"/>
            </a:lvl8pPr>
            <a:lvl9pPr marL="306959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42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3540" indent="0">
              <a:buNone/>
              <a:defRPr sz="1200"/>
            </a:lvl2pPr>
            <a:lvl3pPr marL="767080" indent="0">
              <a:buNone/>
              <a:defRPr sz="1000"/>
            </a:lvl3pPr>
            <a:lvl4pPr marL="1150620" indent="0">
              <a:buNone/>
              <a:defRPr sz="800"/>
            </a:lvl4pPr>
            <a:lvl5pPr marL="1534160" indent="0">
              <a:buNone/>
              <a:defRPr sz="800"/>
            </a:lvl5pPr>
            <a:lvl6pPr marL="1917700" indent="0">
              <a:buNone/>
              <a:defRPr sz="800"/>
            </a:lvl6pPr>
            <a:lvl7pPr marL="2301240" indent="0">
              <a:buNone/>
              <a:defRPr sz="800"/>
            </a:lvl7pPr>
            <a:lvl8pPr marL="2684780" indent="0">
              <a:buNone/>
              <a:defRPr sz="800"/>
            </a:lvl8pPr>
            <a:lvl9pPr marL="306895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3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3540" indent="0">
              <a:buNone/>
              <a:defRPr sz="1300"/>
            </a:lvl2pPr>
            <a:lvl3pPr marL="767715" indent="0">
              <a:buNone/>
              <a:defRPr sz="1300"/>
            </a:lvl3pPr>
            <a:lvl4pPr marL="1151255" indent="0">
              <a:buNone/>
              <a:defRPr sz="1300"/>
            </a:lvl4pPr>
            <a:lvl5pPr marL="1534795" indent="0">
              <a:buNone/>
              <a:defRPr sz="1300"/>
            </a:lvl5pPr>
            <a:lvl6pPr marL="1918335" indent="0">
              <a:buNone/>
              <a:defRPr sz="1300"/>
            </a:lvl6pPr>
            <a:lvl7pPr marL="2301875" indent="0">
              <a:buNone/>
              <a:defRPr sz="1300"/>
            </a:lvl7pPr>
            <a:lvl8pPr marL="2686050" indent="0">
              <a:buNone/>
              <a:defRPr sz="1300"/>
            </a:lvl8pPr>
            <a:lvl9pPr marL="3069590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31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3540" indent="0">
              <a:buNone/>
              <a:defRPr sz="1000"/>
            </a:lvl2pPr>
            <a:lvl3pPr marL="767715" indent="0">
              <a:buNone/>
              <a:defRPr sz="800"/>
            </a:lvl3pPr>
            <a:lvl4pPr marL="1151255" indent="0">
              <a:buNone/>
              <a:defRPr sz="800"/>
            </a:lvl4pPr>
            <a:lvl5pPr marL="1534795" indent="0">
              <a:buNone/>
              <a:defRPr sz="800"/>
            </a:lvl5pPr>
            <a:lvl6pPr marL="1918335" indent="0">
              <a:buNone/>
              <a:defRPr sz="800"/>
            </a:lvl6pPr>
            <a:lvl7pPr marL="2301875" indent="0">
              <a:buNone/>
              <a:defRPr sz="800"/>
            </a:lvl7pPr>
            <a:lvl8pPr marL="2686050" indent="0">
              <a:buNone/>
              <a:defRPr sz="800"/>
            </a:lvl8pPr>
            <a:lvl9pPr marL="306959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715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943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3540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255" indent="0">
              <a:buNone/>
              <a:defRPr sz="1300" b="1"/>
            </a:lvl4pPr>
            <a:lvl5pPr marL="1534795" indent="0">
              <a:buNone/>
              <a:defRPr sz="1300" b="1"/>
            </a:lvl5pPr>
            <a:lvl6pPr marL="1918335" indent="0">
              <a:buNone/>
              <a:defRPr sz="1300" b="1"/>
            </a:lvl6pPr>
            <a:lvl7pPr marL="2302510" indent="0">
              <a:buNone/>
              <a:defRPr sz="1300" b="1"/>
            </a:lvl7pPr>
            <a:lvl8pPr marL="2686050" indent="0">
              <a:buNone/>
              <a:defRPr sz="1300" b="1"/>
            </a:lvl8pPr>
            <a:lvl9pPr marL="306959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3540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255" indent="0">
              <a:buNone/>
              <a:defRPr sz="1300" b="1"/>
            </a:lvl4pPr>
            <a:lvl5pPr marL="1534795" indent="0">
              <a:buNone/>
              <a:defRPr sz="1300" b="1"/>
            </a:lvl5pPr>
            <a:lvl6pPr marL="1918335" indent="0">
              <a:buNone/>
              <a:defRPr sz="1300" b="1"/>
            </a:lvl6pPr>
            <a:lvl7pPr marL="2302510" indent="0">
              <a:buNone/>
              <a:defRPr sz="1300" b="1"/>
            </a:lvl7pPr>
            <a:lvl8pPr marL="2686050" indent="0">
              <a:buNone/>
              <a:defRPr sz="1300" b="1"/>
            </a:lvl8pPr>
            <a:lvl9pPr marL="306959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3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3540" indent="0">
              <a:buNone/>
              <a:defRPr sz="1200"/>
            </a:lvl2pPr>
            <a:lvl3pPr marL="767080" indent="0">
              <a:buNone/>
              <a:defRPr sz="1000"/>
            </a:lvl3pPr>
            <a:lvl4pPr marL="1150620" indent="0">
              <a:buNone/>
              <a:defRPr sz="800"/>
            </a:lvl4pPr>
            <a:lvl5pPr marL="1534160" indent="0">
              <a:buNone/>
              <a:defRPr sz="800"/>
            </a:lvl5pPr>
            <a:lvl6pPr marL="1917700" indent="0">
              <a:buNone/>
              <a:defRPr sz="800"/>
            </a:lvl6pPr>
            <a:lvl7pPr marL="2301875" indent="0">
              <a:buNone/>
              <a:defRPr sz="800"/>
            </a:lvl7pPr>
            <a:lvl8pPr marL="2685415" indent="0">
              <a:buNone/>
              <a:defRPr sz="800"/>
            </a:lvl8pPr>
            <a:lvl9pPr marL="306895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3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3540" indent="0">
              <a:buNone/>
              <a:defRPr sz="1300"/>
            </a:lvl2pPr>
            <a:lvl3pPr marL="767715" indent="0">
              <a:buNone/>
              <a:defRPr sz="1300"/>
            </a:lvl3pPr>
            <a:lvl4pPr marL="1151255" indent="0">
              <a:buNone/>
              <a:defRPr sz="1300"/>
            </a:lvl4pPr>
            <a:lvl5pPr marL="1534795" indent="0">
              <a:buNone/>
              <a:defRPr sz="1300"/>
            </a:lvl5pPr>
            <a:lvl6pPr marL="1918335" indent="0">
              <a:buNone/>
              <a:defRPr sz="1300"/>
            </a:lvl6pPr>
            <a:lvl7pPr marL="2302510" indent="0">
              <a:buNone/>
              <a:defRPr sz="1300"/>
            </a:lvl7pPr>
            <a:lvl8pPr marL="2686050" indent="0">
              <a:buNone/>
              <a:defRPr sz="1300"/>
            </a:lvl8pPr>
            <a:lvl9pPr marL="3069590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31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3540" indent="0">
              <a:buNone/>
              <a:defRPr sz="1000"/>
            </a:lvl2pPr>
            <a:lvl3pPr marL="767715" indent="0">
              <a:buNone/>
              <a:defRPr sz="800"/>
            </a:lvl3pPr>
            <a:lvl4pPr marL="1151255" indent="0">
              <a:buNone/>
              <a:defRPr sz="800"/>
            </a:lvl4pPr>
            <a:lvl5pPr marL="1534795" indent="0">
              <a:buNone/>
              <a:defRPr sz="800"/>
            </a:lvl5pPr>
            <a:lvl6pPr marL="1918335" indent="0">
              <a:buNone/>
              <a:defRPr sz="800"/>
            </a:lvl6pPr>
            <a:lvl7pPr marL="2302510" indent="0">
              <a:buNone/>
              <a:defRPr sz="800"/>
            </a:lvl7pPr>
            <a:lvl8pPr marL="2686050" indent="0">
              <a:buNone/>
              <a:defRPr sz="800"/>
            </a:lvl8pPr>
            <a:lvl9pPr marL="306959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3540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255" indent="0">
              <a:buFontTx/>
              <a:buNone/>
              <a:defRPr/>
            </a:lvl4pPr>
            <a:lvl5pPr marL="153479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3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2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8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2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6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709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9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5430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145" indent="0">
              <a:buNone/>
              <a:defRPr sz="1300" b="1"/>
            </a:lvl7pPr>
            <a:lvl8pPr marL="2687320" indent="0">
              <a:buNone/>
              <a:defRPr sz="1300" b="1"/>
            </a:lvl8pPr>
            <a:lvl9pPr marL="307086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5430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145" indent="0">
              <a:buNone/>
              <a:defRPr sz="1300" b="1"/>
            </a:lvl7pPr>
            <a:lvl8pPr marL="2687320" indent="0">
              <a:buNone/>
              <a:defRPr sz="1300" b="1"/>
            </a:lvl8pPr>
            <a:lvl9pPr marL="307086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8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3540" indent="0">
              <a:buNone/>
              <a:defRPr sz="1200"/>
            </a:lvl2pPr>
            <a:lvl3pPr marL="767715" indent="0">
              <a:buNone/>
              <a:defRPr sz="1000"/>
            </a:lvl3pPr>
            <a:lvl4pPr marL="1151255" indent="0">
              <a:buNone/>
              <a:defRPr sz="800"/>
            </a:lvl4pPr>
            <a:lvl5pPr marL="1534795" indent="0">
              <a:buNone/>
              <a:defRPr sz="800"/>
            </a:lvl5pPr>
            <a:lvl6pPr marL="1918970" indent="0">
              <a:buNone/>
              <a:defRPr sz="800"/>
            </a:lvl6pPr>
            <a:lvl7pPr marL="2302510" indent="0">
              <a:buNone/>
              <a:defRPr sz="800"/>
            </a:lvl7pPr>
            <a:lvl8pPr marL="2686050" indent="0">
              <a:buNone/>
              <a:defRPr sz="800"/>
            </a:lvl8pPr>
            <a:lvl9pPr marL="307022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3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175" indent="0">
              <a:buNone/>
              <a:defRPr sz="1300"/>
            </a:lvl2pPr>
            <a:lvl3pPr marL="767715" indent="0">
              <a:buNone/>
              <a:defRPr sz="1300"/>
            </a:lvl3pPr>
            <a:lvl4pPr marL="1151890" indent="0">
              <a:buNone/>
              <a:defRPr sz="1300"/>
            </a:lvl4pPr>
            <a:lvl5pPr marL="1535430" indent="0">
              <a:buNone/>
              <a:defRPr sz="1300"/>
            </a:lvl5pPr>
            <a:lvl6pPr marL="1919605" indent="0">
              <a:buNone/>
              <a:defRPr sz="1300"/>
            </a:lvl6pPr>
            <a:lvl7pPr marL="2303145" indent="0">
              <a:buNone/>
              <a:defRPr sz="1300"/>
            </a:lvl7pPr>
            <a:lvl8pPr marL="2687320" indent="0">
              <a:buNone/>
              <a:defRPr sz="1300"/>
            </a:lvl8pPr>
            <a:lvl9pPr marL="3070860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31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4175" indent="0">
              <a:buNone/>
              <a:defRPr sz="1000"/>
            </a:lvl2pPr>
            <a:lvl3pPr marL="767715" indent="0">
              <a:buNone/>
              <a:defRPr sz="800"/>
            </a:lvl3pPr>
            <a:lvl4pPr marL="1151890" indent="0">
              <a:buNone/>
              <a:defRPr sz="800"/>
            </a:lvl4pPr>
            <a:lvl5pPr marL="1535430" indent="0">
              <a:buNone/>
              <a:defRPr sz="800"/>
            </a:lvl5pPr>
            <a:lvl6pPr marL="1919605" indent="0">
              <a:buNone/>
              <a:defRPr sz="800"/>
            </a:lvl6pPr>
            <a:lvl7pPr marL="2303145" indent="0">
              <a:buNone/>
              <a:defRPr sz="800"/>
            </a:lvl7pPr>
            <a:lvl8pPr marL="2687320" indent="0">
              <a:buNone/>
              <a:defRPr sz="800"/>
            </a:lvl8pPr>
            <a:lvl9pPr marL="307086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60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83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5430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145" indent="0">
              <a:buNone/>
              <a:defRPr sz="1300" b="1"/>
            </a:lvl7pPr>
            <a:lvl8pPr marL="2687320" indent="0">
              <a:buNone/>
              <a:defRPr sz="1300" b="1"/>
            </a:lvl8pPr>
            <a:lvl9pPr marL="3071495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5430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145" indent="0">
              <a:buNone/>
              <a:defRPr sz="1300" b="1"/>
            </a:lvl7pPr>
            <a:lvl8pPr marL="2687320" indent="0">
              <a:buNone/>
              <a:defRPr sz="1300" b="1"/>
            </a:lvl8pPr>
            <a:lvl9pPr marL="3071495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7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3540" indent="0">
              <a:buNone/>
              <a:defRPr sz="1200"/>
            </a:lvl2pPr>
            <a:lvl3pPr marL="767715" indent="0">
              <a:buNone/>
              <a:defRPr sz="1000"/>
            </a:lvl3pPr>
            <a:lvl4pPr marL="1151255" indent="0">
              <a:buNone/>
              <a:defRPr sz="800"/>
            </a:lvl4pPr>
            <a:lvl5pPr marL="1535430" indent="0">
              <a:buNone/>
              <a:defRPr sz="800"/>
            </a:lvl5pPr>
            <a:lvl6pPr marL="1918970" indent="0">
              <a:buNone/>
              <a:defRPr sz="800"/>
            </a:lvl6pPr>
            <a:lvl7pPr marL="2302510" indent="0">
              <a:buNone/>
              <a:defRPr sz="800"/>
            </a:lvl7pPr>
            <a:lvl8pPr marL="2686685" indent="0">
              <a:buNone/>
              <a:defRPr sz="800"/>
            </a:lvl8pPr>
            <a:lvl9pPr marL="307022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3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175" indent="0">
              <a:buNone/>
              <a:defRPr sz="1300"/>
            </a:lvl2pPr>
            <a:lvl3pPr marL="767715" indent="0">
              <a:buNone/>
              <a:defRPr sz="1300"/>
            </a:lvl3pPr>
            <a:lvl4pPr marL="1151890" indent="0">
              <a:buNone/>
              <a:defRPr sz="1300"/>
            </a:lvl4pPr>
            <a:lvl5pPr marL="1535430" indent="0">
              <a:buNone/>
              <a:defRPr sz="1300"/>
            </a:lvl5pPr>
            <a:lvl6pPr marL="1919605" indent="0">
              <a:buNone/>
              <a:defRPr sz="1300"/>
            </a:lvl6pPr>
            <a:lvl7pPr marL="2303145" indent="0">
              <a:buNone/>
              <a:defRPr sz="1300"/>
            </a:lvl7pPr>
            <a:lvl8pPr marL="2687320" indent="0">
              <a:buNone/>
              <a:defRPr sz="1300"/>
            </a:lvl8pPr>
            <a:lvl9pPr marL="3071495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31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4175" indent="0">
              <a:buNone/>
              <a:defRPr sz="1000"/>
            </a:lvl2pPr>
            <a:lvl3pPr marL="767715" indent="0">
              <a:buNone/>
              <a:defRPr sz="800"/>
            </a:lvl3pPr>
            <a:lvl4pPr marL="1151890" indent="0">
              <a:buNone/>
              <a:defRPr sz="800"/>
            </a:lvl4pPr>
            <a:lvl5pPr marL="1535430" indent="0">
              <a:buNone/>
              <a:defRPr sz="800"/>
            </a:lvl5pPr>
            <a:lvl6pPr marL="1919605" indent="0">
              <a:buNone/>
              <a:defRPr sz="800"/>
            </a:lvl6pPr>
            <a:lvl7pPr marL="2303145" indent="0">
              <a:buNone/>
              <a:defRPr sz="800"/>
            </a:lvl7pPr>
            <a:lvl8pPr marL="2687320" indent="0">
              <a:buNone/>
              <a:defRPr sz="800"/>
            </a:lvl8pPr>
            <a:lvl9pPr marL="30714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543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5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45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65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025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6065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780" indent="0">
              <a:buNone/>
              <a:defRPr sz="1300" b="1"/>
            </a:lvl7pPr>
            <a:lvl8pPr marL="2687955" indent="0">
              <a:buNone/>
              <a:defRPr sz="1300" b="1"/>
            </a:lvl8pPr>
            <a:lvl9pPr marL="3071495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6065" indent="0">
              <a:buNone/>
              <a:defRPr sz="1300" b="1"/>
            </a:lvl5pPr>
            <a:lvl6pPr marL="1919605" indent="0">
              <a:buNone/>
              <a:defRPr sz="1300" b="1"/>
            </a:lvl6pPr>
            <a:lvl7pPr marL="2303780" indent="0">
              <a:buNone/>
              <a:defRPr sz="1300" b="1"/>
            </a:lvl7pPr>
            <a:lvl8pPr marL="2687955" indent="0">
              <a:buNone/>
              <a:defRPr sz="1300" b="1"/>
            </a:lvl8pPr>
            <a:lvl9pPr marL="3071495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58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3540" indent="0">
              <a:buNone/>
              <a:defRPr sz="1200"/>
            </a:lvl2pPr>
            <a:lvl3pPr marL="767715" indent="0">
              <a:buNone/>
              <a:defRPr sz="1000"/>
            </a:lvl3pPr>
            <a:lvl4pPr marL="1151255" indent="0">
              <a:buNone/>
              <a:defRPr sz="800"/>
            </a:lvl4pPr>
            <a:lvl5pPr marL="1535430" indent="0">
              <a:buNone/>
              <a:defRPr sz="800"/>
            </a:lvl5pPr>
            <a:lvl6pPr marL="1918970" indent="0">
              <a:buNone/>
              <a:defRPr sz="800"/>
            </a:lvl6pPr>
            <a:lvl7pPr marL="2303145" indent="0">
              <a:buNone/>
              <a:defRPr sz="800"/>
            </a:lvl7pPr>
            <a:lvl8pPr marL="2686685" indent="0">
              <a:buNone/>
              <a:defRPr sz="800"/>
            </a:lvl8pPr>
            <a:lvl9pPr marL="307086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4800600"/>
            <a:ext cx="644750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3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175" indent="0">
              <a:buNone/>
              <a:defRPr sz="1300"/>
            </a:lvl2pPr>
            <a:lvl3pPr marL="767715" indent="0">
              <a:buNone/>
              <a:defRPr sz="1300"/>
            </a:lvl3pPr>
            <a:lvl4pPr marL="1151890" indent="0">
              <a:buNone/>
              <a:defRPr sz="1300"/>
            </a:lvl4pPr>
            <a:lvl5pPr marL="1536065" indent="0">
              <a:buNone/>
              <a:defRPr sz="1300"/>
            </a:lvl5pPr>
            <a:lvl6pPr marL="1919605" indent="0">
              <a:buNone/>
              <a:defRPr sz="1300"/>
            </a:lvl6pPr>
            <a:lvl7pPr marL="2303780" indent="0">
              <a:buNone/>
              <a:defRPr sz="1300"/>
            </a:lvl7pPr>
            <a:lvl8pPr marL="2687955" indent="0">
              <a:buNone/>
              <a:defRPr sz="1300"/>
            </a:lvl8pPr>
            <a:lvl9pPr marL="3071495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31" y="5367338"/>
            <a:ext cx="6447501" cy="6740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4175" indent="0">
              <a:buNone/>
              <a:defRPr sz="1000"/>
            </a:lvl2pPr>
            <a:lvl3pPr marL="767715" indent="0">
              <a:buNone/>
              <a:defRPr sz="800"/>
            </a:lvl3pPr>
            <a:lvl4pPr marL="1151890" indent="0">
              <a:buNone/>
              <a:defRPr sz="800"/>
            </a:lvl4pPr>
            <a:lvl5pPr marL="1536065" indent="0">
              <a:buNone/>
              <a:defRPr sz="800"/>
            </a:lvl5pPr>
            <a:lvl6pPr marL="1919605" indent="0">
              <a:buNone/>
              <a:defRPr sz="800"/>
            </a:lvl6pPr>
            <a:lvl7pPr marL="2303780" indent="0">
              <a:buNone/>
              <a:defRPr sz="800"/>
            </a:lvl7pPr>
            <a:lvl8pPr marL="2687955" indent="0">
              <a:buNone/>
              <a:defRPr sz="800"/>
            </a:lvl8pPr>
            <a:lvl9pPr marL="30714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2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1500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1810"/>
            <a:r>
              <a:rPr lang="en-US" sz="67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609600"/>
            <a:ext cx="6441153" cy="30226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175" indent="0">
              <a:buFontTx/>
              <a:buNone/>
              <a:defRPr/>
            </a:lvl2pPr>
            <a:lvl3pPr marL="767715" indent="0">
              <a:buFontTx/>
              <a:buNone/>
              <a:defRPr/>
            </a:lvl3pPr>
            <a:lvl4pPr marL="1151890" indent="0">
              <a:buFontTx/>
              <a:buNone/>
              <a:defRPr/>
            </a:lvl4pPr>
            <a:lvl5pPr marL="153606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1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025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025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31"/>
            <a:ext cx="978558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5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9" y="2700871"/>
            <a:ext cx="6447501" cy="1826581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3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7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0" y="2160589"/>
            <a:ext cx="3138027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1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4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6065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3780" indent="0">
              <a:buNone/>
              <a:defRPr sz="1300" b="1"/>
            </a:lvl7pPr>
            <a:lvl8pPr marL="2687955" indent="0">
              <a:buNone/>
              <a:defRPr sz="1300" b="1"/>
            </a:lvl8pPr>
            <a:lvl9pPr marL="307213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54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4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175" indent="0">
              <a:buNone/>
              <a:defRPr sz="1700" b="1"/>
            </a:lvl2pPr>
            <a:lvl3pPr marL="767715" indent="0">
              <a:buNone/>
              <a:defRPr sz="1500" b="1"/>
            </a:lvl3pPr>
            <a:lvl4pPr marL="1151890" indent="0">
              <a:buNone/>
              <a:defRPr sz="1300" b="1"/>
            </a:lvl4pPr>
            <a:lvl5pPr marL="1536065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3780" indent="0">
              <a:buNone/>
              <a:defRPr sz="1300" b="1"/>
            </a:lvl7pPr>
            <a:lvl8pPr marL="2687955" indent="0">
              <a:buNone/>
              <a:defRPr sz="1300" b="1"/>
            </a:lvl8pPr>
            <a:lvl9pPr marL="307213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07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9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4175" indent="0">
              <a:buNone/>
              <a:defRPr sz="1200"/>
            </a:lvl2pPr>
            <a:lvl3pPr marL="767715" indent="0">
              <a:buNone/>
              <a:defRPr sz="1000"/>
            </a:lvl3pPr>
            <a:lvl4pPr marL="1151890" indent="0">
              <a:buNone/>
              <a:defRPr sz="800"/>
            </a:lvl4pPr>
            <a:lvl5pPr marL="1535430" indent="0">
              <a:buNone/>
              <a:defRPr sz="800"/>
            </a:lvl5pPr>
            <a:lvl6pPr marL="1919605" indent="0">
              <a:buNone/>
              <a:defRPr sz="800"/>
            </a:lvl6pPr>
            <a:lvl7pPr marL="2303145" indent="0">
              <a:buNone/>
              <a:defRPr sz="800"/>
            </a:lvl7pPr>
            <a:lvl8pPr marL="2687320" indent="0">
              <a:buNone/>
              <a:defRPr sz="800"/>
            </a:lvl8pPr>
            <a:lvl9pPr marL="307086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CAAB-11FA-48EF-B361-911D86506A4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AC53-D5C9-4EFF-9FF6-3A0DDF5D8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9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5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482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27" y="6041482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482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38354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655" indent="-287655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570" indent="-24003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948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02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656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010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428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782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136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4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25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79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33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87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05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59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475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27" y="6041475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475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38354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655" indent="-287655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570" indent="-24003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948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02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6565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074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428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782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1360" indent="-191770" algn="l" defTabSz="38354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4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25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79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335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51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05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590" algn="l" defTabSz="3835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425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27" y="6041425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425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38417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655" indent="-287655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570" indent="-24003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948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66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720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137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491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909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263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3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0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14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2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86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412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27" y="6041412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412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38417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655" indent="-287655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570" indent="-24003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948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66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783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137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555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909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326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3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0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14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2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9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31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31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398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27" y="6041398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398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38417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655" indent="-287655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205" indent="-24003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66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783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201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555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972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390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0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8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5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9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19" y="609600"/>
            <a:ext cx="6447501" cy="1320800"/>
          </a:xfrm>
          <a:prstGeom prst="rect">
            <a:avLst/>
          </a:prstGeom>
        </p:spPr>
        <p:txBody>
          <a:bodyPr vert="horz" lIns="51206" tIns="25603" rIns="51206" bIns="2560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19" y="2160591"/>
            <a:ext cx="6447501" cy="3880773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65" y="6041383"/>
            <a:ext cx="68395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18" y="6041383"/>
            <a:ext cx="4723209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06" y="6041383"/>
            <a:ext cx="512505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defTabSz="511810"/>
            <a:fld id="{B6F15528-21DE-4FAA-801E-634DDDAF4B2B}" type="slidenum">
              <a:rPr lang="en-US" smtClean="0">
                <a:solidFill>
                  <a:srgbClr val="90C226"/>
                </a:solidFill>
              </a:r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l" defTabSz="38417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290" indent="-28829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205" indent="-24003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429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783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201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618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79725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3900" indent="-191770" algn="l" defTabSz="384175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8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55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3841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CE60B-DD17-4E81-AC57-C9B492FB9894}" type="slidenum">
              <a:rPr lang="en-US" altLang="en-US">
                <a:latin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EA108F69-2D41-4F01-942E-21AC11AA9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F8FD2CA-8EC8-4862-9525-BA663D41A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6400" y="221312"/>
            <a:ext cx="7150554" cy="100484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>
              <a:spcBef>
                <a:spcPct val="50000"/>
              </a:spcBef>
              <a:defRPr/>
            </a:pPr>
            <a:r>
              <a:rPr lang="vi-VN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ỦY BAN NHÂN DÂN XÃ BÌNH DƯƠNG</a:t>
            </a:r>
            <a:endParaRPr lang="en-US" altLang="en-US" sz="2400" b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15975">
              <a:spcBef>
                <a:spcPct val="50000"/>
              </a:spcBef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TRƯỜNG 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TIỂU HỌC MỸ PHONG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16847" y="2971800"/>
            <a:ext cx="6190060" cy="5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 eaLnBrk="1" hangingPunct="1">
              <a:lnSpc>
                <a:spcPct val="150000"/>
              </a:lnSpc>
              <a:defRPr/>
            </a:pPr>
            <a:r>
              <a:rPr lang="en-US" sz="22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4 </a:t>
            </a:r>
            <a:endParaRPr lang="vi-VN" sz="22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16847" y="2316169"/>
            <a:ext cx="641389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 eaLnBrk="1" hangingPunct="1">
              <a:defRPr/>
            </a:pPr>
            <a:r>
              <a:rPr lang="en-US" sz="30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CHÀO MỪNG QUÝ THẦY CÔ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251005" y="1143000"/>
            <a:ext cx="252174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16847" y="5080006"/>
            <a:ext cx="619006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 eaLnBrk="1" hangingPunct="1">
              <a:lnSpc>
                <a:spcPct val="150000"/>
              </a:lnSpc>
              <a:defRPr/>
            </a:pPr>
            <a:r>
              <a:rPr lang="en-US" sz="2245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vi-VN" sz="2245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THỦY</a:t>
            </a:r>
            <a:endParaRPr lang="en-US" sz="2245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" y="3722654"/>
            <a:ext cx="8522154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 LUYỆN TẬP VỀ NHÂN HÓA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44248"/>
            <a:ext cx="906780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 sớm, khi cậu gà ri </a:t>
            </a:r>
            <a:r>
              <a:rPr lang="vi-VN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tê </a:t>
            </a:r>
            <a:r>
              <a:rPr lang="vi-VN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tái chạy ở trong chuồng ra, dẫn đầu ba chị gà, một bác ngan với một lũ con líp nhíp và mấy thím vịt thì ở nóc chuồng, chọi ta cũng nhảy xuống, hai cái chân gieo bịch trên nền đất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36065" y="459580"/>
            <a:ext cx="90804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55595" y="447593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04130" y="1556338"/>
            <a:ext cx="7796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362916" y="475400"/>
            <a:ext cx="755649" cy="113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96832" y="447593"/>
            <a:ext cx="12276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26491" y="976863"/>
            <a:ext cx="8635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13335" y="976863"/>
            <a:ext cx="11705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3852" y="2175860"/>
            <a:ext cx="1403822" cy="567340"/>
          </a:xfrm>
          <a:prstGeom prst="straightConnector1">
            <a:avLst/>
          </a:prstGeom>
          <a:noFill/>
          <a:ln w="25400" cap="rnd" cmpd="sng" algn="ctr">
            <a:solidFill>
              <a:srgbClr val="90C226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Arrow Connector 16"/>
          <p:cNvCxnSpPr/>
          <p:nvPr/>
        </p:nvCxnSpPr>
        <p:spPr>
          <a:xfrm>
            <a:off x="3910791" y="2175860"/>
            <a:ext cx="1728009" cy="567340"/>
          </a:xfrm>
          <a:prstGeom prst="straightConnector1">
            <a:avLst/>
          </a:prstGeom>
          <a:noFill/>
          <a:ln w="25400" cap="rnd" cmpd="sng" algn="ctr">
            <a:solidFill>
              <a:srgbClr val="90C226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ectangle 17"/>
          <p:cNvSpPr/>
          <p:nvPr/>
        </p:nvSpPr>
        <p:spPr>
          <a:xfrm>
            <a:off x="298450" y="2819400"/>
            <a:ext cx="3359150" cy="320040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00B050"/>
            </a:solidFill>
            <a:prstDash val="solid"/>
          </a:ln>
          <a:effectLst/>
        </p:spPr>
        <p:txBody>
          <a:bodyPr lIns="51206" tIns="25603" rIns="51206" bIns="25603" rtlCol="0" anchor="ctr"/>
          <a:lstStyle/>
          <a:p>
            <a:pPr marL="0" marR="0" lvl="0" indent="0" algn="just" defTabSz="51181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Gọi sự vật bằng từ ngữ dùng đểgọi người: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cậu gà ri, chị gà, bác ngan, thím vịt, chọi ta.</a:t>
            </a:r>
            <a:endParaRPr kumimoji="0" lang="vi-VN" sz="2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2805700"/>
            <a:ext cx="3276599" cy="2833099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00B050"/>
            </a:solidFill>
            <a:prstDash val="solid"/>
          </a:ln>
          <a:effectLst/>
        </p:spPr>
        <p:txBody>
          <a:bodyPr lIns="51206" tIns="25603" rIns="51206" bIns="25603" rtlCol="0" anchor="ctr"/>
          <a:lstStyle/>
          <a:p>
            <a:pPr marL="0" marR="0" lvl="0" indent="0" algn="just" defTabSz="51181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 </a:t>
            </a:r>
            <a:r>
              <a:rPr kumimoji="0" lang="vi-V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tái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chạy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kumimoji="0" lang="vi-V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dẫn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kumimoji="0" lang="vi-VN" sz="2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2644" y="120650"/>
            <a:ext cx="8898716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2" name="Straight Arrow Connector 21"/>
          <p:cNvCxnSpPr/>
          <p:nvPr/>
        </p:nvCxnSpPr>
        <p:spPr>
          <a:xfrm flipH="1">
            <a:off x="2362200" y="2609549"/>
            <a:ext cx="16764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53840" y="2590499"/>
            <a:ext cx="14478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2" y="3662049"/>
            <a:ext cx="3693795" cy="144335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thân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6801" y="3657600"/>
            <a:ext cx="3903980" cy="20916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trốn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buồn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khóc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chẳng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iết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nằm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lặng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câm,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mắt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nhìn</a:t>
            </a:r>
            <a:r>
              <a:rPr lang="vi-VN" sz="24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vi-VN" sz="24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8" y="761744"/>
            <a:ext cx="2895601" cy="1898365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Bắt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trăng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đấy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Trốn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sau mây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buồn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cỏ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cây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Khóc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mưa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thút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8269" y="727742"/>
            <a:ext cx="3716655" cy="189738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indent="527685" algn="l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Trái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bòng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Nằm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trên mâm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lặng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câm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527685"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nhìn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xa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vắng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17" y="1171184"/>
            <a:ext cx="1832380" cy="14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2500" y="1676432"/>
            <a:ext cx="495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78276" y="204994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25908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05650" y="1138649"/>
            <a:ext cx="971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1573562"/>
            <a:ext cx="1009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34968" y="2049944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24592" y="2514287"/>
            <a:ext cx="8858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1193404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46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2644" y="120650"/>
            <a:ext cx="8898716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2" name="Straight Arrow Connector 21"/>
          <p:cNvCxnSpPr/>
          <p:nvPr/>
        </p:nvCxnSpPr>
        <p:spPr>
          <a:xfrm flipH="1">
            <a:off x="2171703" y="2857386"/>
            <a:ext cx="2484967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52438" y="2871498"/>
            <a:ext cx="1976967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0986" y="3982085"/>
            <a:ext cx="3320415" cy="18211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Gọi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sự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vật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từ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ngữ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dùng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gọi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người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cô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khoa,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hộp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tôi,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nó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vi-VN" sz="2000" i="1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000" y="3981785"/>
            <a:ext cx="34671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Tả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sự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vật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từ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ngữ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dùng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tả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người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nói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, xôn xao, reo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nhảy</a:t>
            </a:r>
            <a:r>
              <a:rPr lang="en-US" alt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,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mừng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rỡ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, tranh nhau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hỏi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, không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biết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trả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lời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thế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nào</a:t>
            </a:r>
            <a:r>
              <a:rPr lang="vi-VN" sz="20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vi-VN" sz="2000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7" y="533447"/>
            <a:ext cx="8382000" cy="236003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810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c) Khi cô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tôi xôn xao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lên,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ỡ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tranh nhau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cho cô không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defTabSz="511810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 TRẦN HOÀI DƯƠNG</a:t>
            </a:r>
            <a:endParaRPr lang="vi-VN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87165" y="914612"/>
            <a:ext cx="20656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17" y="903263"/>
            <a:ext cx="1227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812" y="1447800"/>
            <a:ext cx="944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7011" y="914612"/>
            <a:ext cx="319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48412" y="1343953"/>
            <a:ext cx="914400" cy="16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772150" y="1356257"/>
            <a:ext cx="914400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90238" y="1350587"/>
            <a:ext cx="1143000" cy="29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56738" y="1842094"/>
            <a:ext cx="266700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2804" y="1842092"/>
            <a:ext cx="319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48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2644" y="120650"/>
            <a:ext cx="8898716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2" name="Straight Arrow Connector 21"/>
          <p:cNvCxnSpPr/>
          <p:nvPr/>
        </p:nvCxnSpPr>
        <p:spPr>
          <a:xfrm flipH="1">
            <a:off x="3048000" y="2431801"/>
            <a:ext cx="1779216" cy="510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81035" y="2431801"/>
            <a:ext cx="1214965" cy="539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8998" y="2971800"/>
            <a:ext cx="3950602" cy="376554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Gọi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gọi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sách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khoa,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hộp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tôi,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vi-VN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81035" y="3101554"/>
            <a:ext cx="3966631" cy="363579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just" defTabSz="511810">
              <a:lnSpc>
                <a:spcPct val="150000"/>
              </a:lnSpc>
            </a:pP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xôn xao, reo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nhảy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mừng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rỡ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tranh nhau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không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vi-VN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2" y="381000"/>
            <a:ext cx="8382000" cy="1898365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810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c) Khi cô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sách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giáo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khoa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sách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như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hộp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tôi xôn xao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hẳn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lên,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tất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reo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nhảy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mừng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rõ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tranh nhau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hết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câu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câu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cho cô không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 defTabSz="511810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 TRẦN HOÀI DƯƠNG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43000" y="762000"/>
            <a:ext cx="1799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31518" y="762000"/>
            <a:ext cx="2055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5668" y="1219200"/>
            <a:ext cx="944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0" y="762000"/>
            <a:ext cx="319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6550" y="1234611"/>
            <a:ext cx="982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37608" y="1234611"/>
            <a:ext cx="1028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66308" y="1239748"/>
            <a:ext cx="1443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9116" y="1676400"/>
            <a:ext cx="35009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239748"/>
            <a:ext cx="319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151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2906692" y="-808852"/>
            <a:ext cx="2028578" cy="2066463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133" y="400588"/>
            <a:ext cx="908948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defTabSz="511810">
              <a:lnSpc>
                <a:spcPct val="150000"/>
              </a:lnSpc>
            </a:pP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03:</a:t>
            </a:r>
          </a:p>
          <a:p>
            <a:pPr defTabSz="511810">
              <a:lnSpc>
                <a:spcPct val="150000"/>
              </a:lnSpc>
            </a:pP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Em hãy viết 3 câu tả đồ vật hoặc con vật, cây cối có hình ảnh nhân hóa.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 rot="4929773">
            <a:off x="479455" y="5516141"/>
            <a:ext cx="1835902" cy="1870189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324"/>
            <a:ext cx="9119171" cy="3365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</p:spTree>
  </p:cSld>
  <p:clrMapOvr>
    <a:masterClrMapping/>
  </p:clrMapOvr>
  <p:transition spd="slow" advTm="647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28602" y="76200"/>
            <a:ext cx="7345045" cy="739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30" tIns="45720" rIns="91430" bIns="45720" rtlCol="0" anchor="ctr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hãy cho biết kiểu nhân hóa trong các câu sau:</a:t>
            </a:r>
          </a:p>
          <a:p>
            <a:endParaRPr lang="en-US" sz="1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2" y="2209800"/>
            <a:ext cx="8461375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just" fontAlgn="base">
              <a:spcBef>
                <a:spcPct val="0"/>
              </a:spcBef>
            </a:pPr>
            <a:r>
              <a:rPr lang="en-US" sz="280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sz="3385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85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29236" y="1752600"/>
            <a:ext cx="8838564" cy="666750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85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 sự vật bằng từ dùng để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em bé bút chì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600" i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9237" y="914400"/>
            <a:ext cx="8838563" cy="739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30" tIns="45720" rIns="91430" bIns="45720" rtlCol="0" anchor="ctr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bút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chì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tuy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nhỏ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nhưng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nó rất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có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ích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endParaRPr lang="en-US" sz="27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1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28600" y="2514600"/>
            <a:ext cx="8839200" cy="739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30" tIns="45720" rIns="91430" bIns="45720" rtlCol="0" anchor="ctr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lợn nhà em rất thương đàn con của </a:t>
            </a:r>
            <a:r>
              <a:rPr lang="en-US" sz="2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 dặn các con đi chơi xa nhớ đường về nhà.</a:t>
            </a:r>
            <a:endParaRPr lang="en-US" sz="2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68911" y="3356610"/>
            <a:ext cx="8898889" cy="1215390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85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Tả sự vật bằng từ dùng để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thương, dặn, đi chơi,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nhớ.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67326" y="4724400"/>
            <a:ext cx="3733798" cy="2057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30" tIns="45720" rIns="91430" bIns="45720" rtlCol="0" anchor="ctr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ơi, đừng rơi lá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em quét suốt ngày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 chơi không có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buồn lắm cây ơi!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038600" y="4693578"/>
            <a:ext cx="5029200" cy="2057399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 ơi đừng rơi lá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buồn lắm cây ơi!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6" grpId="1"/>
      <p:bldP spid="25" grpId="1" animBg="1"/>
      <p:bldP spid="25" grpId="2" animBg="1"/>
      <p:bldP spid="7" grpId="1" animBg="1"/>
      <p:bldP spid="7" grpId="2" animBg="1"/>
      <p:bldP spid="8" grpId="1" animBg="1"/>
      <p:bldP spid="8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1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41" y="266672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tốt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!</a:t>
            </a:r>
          </a:p>
        </p:txBody>
      </p:sp>
    </p:spTree>
  </p:cSld>
  <p:clrMapOvr>
    <a:masterClrMapping/>
  </p:clrMapOvr>
  <p:transition spd="slow" advTm="8392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7706" y="11536"/>
            <a:ext cx="8839198" cy="818052"/>
          </a:xfrm>
          <a:prstGeom prst="roundRect">
            <a:avLst>
              <a:gd name="adj" fmla="val 16667"/>
            </a:avLst>
          </a:prstGeom>
          <a:solidFill>
            <a:srgbClr val="D9EDEF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3385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8854" y="160106"/>
            <a:ext cx="6858000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38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động: trò chơi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14400"/>
            <a:ext cx="8945245" cy="1600197"/>
          </a:xfrm>
          <a:prstGeom prst="rect">
            <a:avLst/>
          </a:prstGeom>
          <a:solidFill>
            <a:srgbClr val="00B0F0"/>
          </a:solidFill>
          <a:ln w="19050" cap="rnd" cmpd="sng" algn="ctr">
            <a:solidFill>
              <a:srgbClr val="E6B91E">
                <a:shade val="50000"/>
              </a:srgbClr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 Em hãy chỉ ra biện pháp nghệ thuật được sử dụng trong câu văn sau: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Nhìn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 xa cây bàng như chiếc ô xanh khổng lồ.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76200" y="2590800"/>
            <a:ext cx="8945245" cy="666750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85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S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cây bàng với chiếc ô khổng lồ</a:t>
            </a:r>
            <a:endParaRPr lang="vi-VN" sz="2800" b="1" i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128905" y="3382653"/>
            <a:ext cx="8892540" cy="984250"/>
          </a:xfrm>
          <a:prstGeom prst="rect">
            <a:avLst/>
          </a:prstGeom>
          <a:solidFill>
            <a:srgbClr val="00B0F0"/>
          </a:solidFill>
          <a:ln w="19050" cap="rnd" cmpd="sng" algn="ctr">
            <a:solidFill>
              <a:srgbClr val="E6B91E">
                <a:shade val="50000"/>
              </a:srgbClr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2. Em hãy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những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 có trong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 một cô bé có tài hội họa.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28905" y="4419599"/>
            <a:ext cx="8787130" cy="83820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vi-VN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anh từ có trong câu trên là: </a:t>
            </a:r>
            <a:r>
              <a:rPr kumimoji="0" lang="en-US" altLang="vi-V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Bống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một, cô </a:t>
            </a:r>
            <a:r>
              <a:rPr kumimoji="0" lang="en-US" altLang="vi-VN" sz="2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vi-VN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en-US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họa</a:t>
            </a:r>
            <a:endParaRPr kumimoji="0" lang="en-US" altLang="vi-VN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317" y="5334000"/>
            <a:ext cx="87828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ải giữ gìn bạn vở cẩn thận! Sử dụng biện pháp nghệ thuật gì?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153" y="5459002"/>
            <a:ext cx="7856304" cy="66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Biện pháp nhân hóa: bạn vở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670" y="5444825"/>
            <a:ext cx="7856304" cy="66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Biện pháp nhân hóa: bạn vở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07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2" grpId="0" animBg="1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0" y="268816"/>
            <a:ext cx="8944608" cy="818052"/>
            <a:chOff x="383929" y="-264402"/>
            <a:chExt cx="11169598" cy="1063104"/>
          </a:xfrm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383929" y="-264402"/>
              <a:ext cx="11169598" cy="1063104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sz="3385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123430" y="-71230"/>
              <a:ext cx="5445749" cy="67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385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38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" y="417386"/>
            <a:ext cx="8104210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385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động: trò chơi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2"/>
          <p:cNvSpPr txBox="1"/>
          <p:nvPr/>
        </p:nvSpPr>
        <p:spPr>
          <a:xfrm>
            <a:off x="0" y="1295400"/>
            <a:ext cx="8991600" cy="613410"/>
          </a:xfrm>
          <a:prstGeom prst="rect">
            <a:avLst/>
          </a:prstGeom>
          <a:solidFill>
            <a:srgbClr val="00B0F0"/>
          </a:solidFill>
          <a:ln w="19050" cap="rnd" cmpd="sng" algn="ctr">
            <a:solidFill>
              <a:srgbClr val="E6B91E">
                <a:shade val="50000"/>
              </a:srgbClr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 hãy cho biết nhân hóa là gì?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8100" y="1987685"/>
            <a:ext cx="8915400" cy="1644650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hóa là dùng từ ngữ chỉ người hoặc chỉ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vi-VN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của người để gọi hoặc tả đồ vật,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cối,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sinh động, gần gũi.</a:t>
            </a:r>
            <a:endParaRPr lang="vi-VN" sz="2800" b="1" i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38100" y="3758695"/>
            <a:ext cx="8967470" cy="613410"/>
          </a:xfrm>
          <a:prstGeom prst="rect">
            <a:avLst/>
          </a:prstGeom>
          <a:solidFill>
            <a:srgbClr val="00B0F0"/>
          </a:solidFill>
          <a:ln w="19050" cap="rnd" cmpd="sng" algn="ctr">
            <a:solidFill>
              <a:srgbClr val="E6B91E">
                <a:shade val="50000"/>
              </a:srgbClr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 hãy cho có mấy kiểu nhân hóa ?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8102" y="4495800"/>
            <a:ext cx="8967468" cy="2209800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ba kiểu nhân hóa: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Gọi sự vật bằng từ ngữ dùng để gọi người.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kumimoji="0" lang="en-US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Tả sự vật bằng từ ngữ dùng để tả người.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kumimoji="0" lang="en-US" altLang="vi-VN" sz="2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Nói với sự vật như nói </a:t>
            </a:r>
            <a:r>
              <a:rPr kumimoji="0" lang="en-US" altLang="vi-VN" sz="2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alt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vi-VN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54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522154" cy="202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5975" eaLnBrk="1" hangingPunct="1">
              <a:lnSpc>
                <a:spcPct val="150000"/>
              </a:lnSpc>
              <a:defRPr/>
            </a:pPr>
            <a:r>
              <a:rPr 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12 tháng 10 năm </a:t>
            </a:r>
            <a:r>
              <a:rPr 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5975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  <a:endParaRPr lang="vi-V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5975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VỀ NHÂN HÓA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62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-4040430">
            <a:off x="7092980" y="5658332"/>
            <a:ext cx="3073613" cy="20574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3"/>
          <p:cNvSpPr txBox="1"/>
          <p:nvPr/>
        </p:nvSpPr>
        <p:spPr>
          <a:xfrm>
            <a:off x="1824820" y="312859"/>
            <a:ext cx="549436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10">
              <a:lnSpc>
                <a:spcPts val="8625"/>
              </a:lnSpc>
              <a:spcBef>
                <a:spcPct val="0"/>
              </a:spcBef>
            </a:pPr>
            <a:r>
              <a:rPr lang="vi-VN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304800" y="2098716"/>
            <a:ext cx="2895600" cy="40734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1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</a:rPr>
              <a:t>01.</a:t>
            </a:r>
          </a:p>
          <a:p>
            <a:pPr algn="ctr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</a:rPr>
              <a:t>Tìm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hiểu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biện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pháp</a:t>
            </a:r>
            <a:r>
              <a:rPr lang="vi-VN" sz="2800" dirty="0">
                <a:solidFill>
                  <a:prstClr val="black"/>
                </a:solidFill>
              </a:rPr>
              <a:t> nhân </a:t>
            </a:r>
            <a:r>
              <a:rPr lang="vi-VN" sz="2800" dirty="0" err="1">
                <a:solidFill>
                  <a:prstClr val="black"/>
                </a:solidFill>
              </a:rPr>
              <a:t>hóa</a:t>
            </a:r>
            <a:r>
              <a:rPr lang="vi-VN" sz="2800" dirty="0">
                <a:solidFill>
                  <a:prstClr val="black"/>
                </a:solidFill>
              </a:rPr>
              <a:t> trong </a:t>
            </a:r>
            <a:r>
              <a:rPr lang="vi-VN" sz="2800" dirty="0" err="1">
                <a:solidFill>
                  <a:prstClr val="black"/>
                </a:solidFill>
              </a:rPr>
              <a:t>bài</a:t>
            </a:r>
            <a:r>
              <a:rPr lang="vi-VN" sz="2800" dirty="0">
                <a:solidFill>
                  <a:prstClr val="black"/>
                </a:solidFill>
              </a:rPr>
              <a:t> thơ </a:t>
            </a:r>
            <a:r>
              <a:rPr lang="vi-VN" sz="2800" i="1" dirty="0">
                <a:solidFill>
                  <a:prstClr val="black"/>
                </a:solidFill>
              </a:rPr>
              <a:t>Ông </a:t>
            </a:r>
            <a:r>
              <a:rPr lang="vi-VN" sz="2800" i="1" dirty="0" err="1">
                <a:solidFill>
                  <a:prstClr val="black"/>
                </a:solidFill>
              </a:rPr>
              <a:t>Mặt</a:t>
            </a:r>
            <a:r>
              <a:rPr lang="vi-VN" sz="2800" i="1" dirty="0">
                <a:solidFill>
                  <a:prstClr val="black"/>
                </a:solidFill>
              </a:rPr>
              <a:t> </a:t>
            </a:r>
            <a:r>
              <a:rPr lang="vi-VN" sz="2800" i="1" dirty="0" err="1">
                <a:solidFill>
                  <a:prstClr val="black"/>
                </a:solidFill>
              </a:rPr>
              <a:t>trời</a:t>
            </a:r>
            <a:r>
              <a:rPr lang="vi-VN" sz="2800" i="1" dirty="0">
                <a:solidFill>
                  <a:prstClr val="black"/>
                </a:solidFill>
              </a:rPr>
              <a:t> </a:t>
            </a:r>
            <a:r>
              <a:rPr lang="vi-VN" sz="2800" i="1" dirty="0" err="1">
                <a:solidFill>
                  <a:prstClr val="black"/>
                </a:solidFill>
              </a:rPr>
              <a:t>óng</a:t>
            </a:r>
            <a:r>
              <a:rPr lang="vi-VN" sz="2800" i="1" dirty="0">
                <a:solidFill>
                  <a:prstClr val="black"/>
                </a:solidFill>
              </a:rPr>
              <a:t> </a:t>
            </a:r>
            <a:r>
              <a:rPr lang="vi-VN" sz="2800" i="1" dirty="0" err="1">
                <a:solidFill>
                  <a:prstClr val="black"/>
                </a:solidFill>
              </a:rPr>
              <a:t>ánh</a:t>
            </a:r>
            <a:r>
              <a:rPr lang="vi-VN" sz="28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383406" y="2098716"/>
            <a:ext cx="2712593" cy="40734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1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</a:rPr>
              <a:t>Xác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định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kiểu</a:t>
            </a:r>
            <a:r>
              <a:rPr lang="vi-VN" sz="2800" dirty="0">
                <a:solidFill>
                  <a:prstClr val="black"/>
                </a:solidFill>
              </a:rPr>
              <a:t> nhân </a:t>
            </a:r>
            <a:r>
              <a:rPr lang="vi-VN" sz="2800" dirty="0" err="1">
                <a:solidFill>
                  <a:prstClr val="black"/>
                </a:solidFill>
              </a:rPr>
              <a:t>hóa</a:t>
            </a:r>
            <a:r>
              <a:rPr lang="vi-VN" sz="2800" dirty="0">
                <a:solidFill>
                  <a:prstClr val="black"/>
                </a:solidFill>
              </a:rPr>
              <a:t> trong </a:t>
            </a:r>
            <a:r>
              <a:rPr lang="vi-VN" sz="2800" dirty="0" err="1">
                <a:solidFill>
                  <a:prstClr val="black"/>
                </a:solidFill>
              </a:rPr>
              <a:t>một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số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đoạn</a:t>
            </a:r>
            <a:r>
              <a:rPr lang="vi-VN" sz="2800" dirty="0">
                <a:solidFill>
                  <a:prstClr val="black"/>
                </a:solidFill>
              </a:rPr>
              <a:t> văn, </a:t>
            </a:r>
            <a:r>
              <a:rPr lang="vi-VN" sz="2800" dirty="0" err="1">
                <a:solidFill>
                  <a:prstClr val="black"/>
                </a:solidFill>
              </a:rPr>
              <a:t>đoạn</a:t>
            </a:r>
            <a:r>
              <a:rPr lang="vi-VN" sz="2800" dirty="0">
                <a:solidFill>
                  <a:prstClr val="black"/>
                </a:solidFill>
              </a:rPr>
              <a:t> thơ.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324600" y="2090788"/>
            <a:ext cx="2667000" cy="41576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1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</a:rPr>
              <a:t>Viết</a:t>
            </a:r>
            <a:r>
              <a:rPr lang="vi-VN" sz="2800" dirty="0">
                <a:solidFill>
                  <a:prstClr val="black"/>
                </a:solidFill>
              </a:rPr>
              <a:t> 3 câu </a:t>
            </a:r>
            <a:r>
              <a:rPr lang="vi-VN" sz="2800" dirty="0" err="1">
                <a:solidFill>
                  <a:prstClr val="black"/>
                </a:solidFill>
              </a:rPr>
              <a:t>tả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đồ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vật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hoặc</a:t>
            </a:r>
            <a:r>
              <a:rPr lang="vi-VN" sz="2800" dirty="0">
                <a:solidFill>
                  <a:prstClr val="black"/>
                </a:solidFill>
              </a:rPr>
              <a:t> con </a:t>
            </a:r>
            <a:r>
              <a:rPr lang="vi-VN" sz="2800" dirty="0" err="1">
                <a:solidFill>
                  <a:prstClr val="black"/>
                </a:solidFill>
              </a:rPr>
              <a:t>vật</a:t>
            </a:r>
            <a:r>
              <a:rPr lang="vi-VN" sz="2800" dirty="0">
                <a:solidFill>
                  <a:prstClr val="black"/>
                </a:solidFill>
              </a:rPr>
              <a:t>, cây </a:t>
            </a:r>
            <a:r>
              <a:rPr lang="vi-VN" sz="2800" dirty="0" err="1">
                <a:solidFill>
                  <a:prstClr val="black"/>
                </a:solidFill>
              </a:rPr>
              <a:t>cối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có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hình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r>
              <a:rPr lang="vi-VN" sz="2800" dirty="0" err="1">
                <a:solidFill>
                  <a:prstClr val="black"/>
                </a:solidFill>
              </a:rPr>
              <a:t>ảnh</a:t>
            </a:r>
            <a:r>
              <a:rPr lang="vi-VN" sz="2800" dirty="0">
                <a:solidFill>
                  <a:prstClr val="black"/>
                </a:solidFill>
              </a:rPr>
              <a:t> nhân </a:t>
            </a:r>
            <a:r>
              <a:rPr lang="vi-VN" sz="2800" dirty="0" err="1">
                <a:solidFill>
                  <a:prstClr val="black"/>
                </a:solidFill>
              </a:rPr>
              <a:t>hóa</a:t>
            </a:r>
            <a:r>
              <a:rPr lang="vi-VN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071571"/>
      </p:ext>
    </p:extLst>
  </p:cSld>
  <p:clrMapOvr>
    <a:masterClrMapping/>
  </p:clrMapOvr>
  <p:transition spd="slow" advTm="22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43516"/>
            <a:ext cx="8686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511810">
              <a:lnSpc>
                <a:spcPct val="150000"/>
              </a:lnSpc>
              <a:spcAft>
                <a:spcPts val="560"/>
              </a:spcAft>
            </a:pP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 động 1: Đọc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 thơ sau và trả lời câu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42900" y="989106"/>
            <a:ext cx="4000500" cy="5183094"/>
            <a:chOff x="0" y="0"/>
            <a:chExt cx="2458144" cy="660400"/>
          </a:xfrm>
          <a:solidFill>
            <a:sysClr val="window" lastClr="FFFFFF">
              <a:alpha val="83000"/>
            </a:sysClr>
          </a:solidFill>
        </p:grpSpPr>
        <p:sp>
          <p:nvSpPr>
            <p:cNvPr id="6" name="Freeform 13"/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14"/>
          <p:cNvSpPr txBox="1"/>
          <p:nvPr/>
        </p:nvSpPr>
        <p:spPr>
          <a:xfrm>
            <a:off x="533400" y="1219200"/>
            <a:ext cx="3375895" cy="4715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b="1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 MẶT TRỜI ÓNG ÁNH</a:t>
            </a:r>
            <a:endParaRPr lang="vi-VN" sz="2000" b="1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Toả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nắng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hai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mẹ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mẹ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Dắt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nhau đi trên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nhíu mắt nhìn em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nhíu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nhìn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ông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“Ông ở trên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nhé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!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Cháu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dưới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thôi!".</a:t>
            </a:r>
          </a:p>
        </p:txBody>
      </p:sp>
      <p:grpSp>
        <p:nvGrpSpPr>
          <p:cNvPr id="8" name="Group 12"/>
          <p:cNvGrpSpPr/>
          <p:nvPr/>
        </p:nvGrpSpPr>
        <p:grpSpPr>
          <a:xfrm>
            <a:off x="4796530" y="989106"/>
            <a:ext cx="3433070" cy="3735294"/>
            <a:chOff x="0" y="0"/>
            <a:chExt cx="2458144" cy="660400"/>
          </a:xfrm>
          <a:solidFill>
            <a:sysClr val="window" lastClr="FFFFFF">
              <a:alpha val="83000"/>
            </a:sysClr>
          </a:solidFill>
        </p:grpSpPr>
        <p:sp>
          <p:nvSpPr>
            <p:cNvPr id="9" name="Freeform 13"/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4"/>
          <p:cNvSpPr txBox="1"/>
          <p:nvPr/>
        </p:nvSpPr>
        <p:spPr>
          <a:xfrm>
            <a:off x="4335294" y="1828800"/>
            <a:ext cx="3437106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ông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cháu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Mẹ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đi bên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7850" algn="just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óng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...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 defTabSz="511810">
              <a:lnSpc>
                <a:spcPct val="150000"/>
              </a:lnSpc>
              <a:spcAft>
                <a:spcPts val="56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NGÔ THỊ BÍCH HIỀN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>
            <a:fillRect/>
          </a:stretch>
        </p:blipFill>
        <p:spPr>
          <a:xfrm>
            <a:off x="5638800" y="4444901"/>
            <a:ext cx="3505199" cy="22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71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với hơn 120 hình nền ánh sáng mặt trời siêu đỉnh - POP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07">
            <a:off x="309989" y="1593048"/>
            <a:ext cx="2223427" cy="42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/>
          <p:cNvSpPr/>
          <p:nvPr/>
        </p:nvSpPr>
        <p:spPr>
          <a:xfrm rot="217360">
            <a:off x="-12371" y="1373896"/>
            <a:ext cx="2760845" cy="4770673"/>
          </a:xfrm>
          <a:custGeom>
            <a:avLst/>
            <a:gdLst/>
            <a:ahLst/>
            <a:cxnLst/>
            <a:rect l="l" t="t" r="r" b="b"/>
            <a:pathLst>
              <a:path w="13561061" h="15815310">
                <a:moveTo>
                  <a:pt x="13561061" y="15815310"/>
                </a:moveTo>
                <a:lnTo>
                  <a:pt x="0" y="15815310"/>
                </a:lnTo>
                <a:lnTo>
                  <a:pt x="0" y="0"/>
                </a:lnTo>
                <a:lnTo>
                  <a:pt x="13561061" y="0"/>
                </a:lnTo>
                <a:lnTo>
                  <a:pt x="13561061" y="15815310"/>
                </a:lnTo>
                <a:close/>
              </a:path>
            </a:pathLst>
          </a:custGeom>
          <a:blipFill>
            <a:blip r:embed="rId4"/>
            <a:stretch>
              <a:fillRect t="-144" b="-144"/>
            </a:stretch>
          </a:blipFill>
        </p:spPr>
        <p:txBody>
          <a:bodyPr lIns="51206" tIns="25603" rIns="51206" bIns="25603"/>
          <a:lstStyle/>
          <a:p>
            <a:pPr defTabSz="511810"/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81000" y="48255"/>
            <a:ext cx="8381686" cy="13233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86312" y="232472"/>
            <a:ext cx="6795688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51181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thơ?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9986" y="3055139"/>
            <a:ext cx="6300829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 defTabSz="511810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</a:rPr>
              <a:t>Sự vật được nhân hoá trong bài thơ là </a:t>
            </a:r>
            <a:r>
              <a:rPr lang="vi-VN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:Mặt </a:t>
            </a: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</a:rPr>
              <a:t>Trời.</a:t>
            </a:r>
            <a:endParaRPr lang="en-US" sz="2800" dirty="0">
              <a:solidFill>
                <a:srgbClr val="A23C73"/>
              </a:solidFill>
            </a:endParaRP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705600" y="1368176"/>
            <a:ext cx="679450" cy="1711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83844" y="533400"/>
            <a:ext cx="8860155" cy="914400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9750" y="729618"/>
            <a:ext cx="8244207" cy="568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1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1731" y="2441825"/>
            <a:ext cx="2551398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-638255" y="5486400"/>
            <a:ext cx="2305210" cy="27432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9"/>
          <p:cNvSpPr txBox="1"/>
          <p:nvPr/>
        </p:nvSpPr>
        <p:spPr>
          <a:xfrm>
            <a:off x="2662886" y="2441825"/>
            <a:ext cx="254381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nhíu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nhìn,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5486400" y="2438400"/>
            <a:ext cx="3657599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 defTabSz="511810">
              <a:lnSpc>
                <a:spcPct val="150000"/>
              </a:lnSpc>
            </a:pP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thân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defTabSz="511810">
              <a:lnSpc>
                <a:spcPct val="150000"/>
              </a:lnSpc>
            </a:pP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“Ông ở trên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 defTabSz="511810">
              <a:lnSpc>
                <a:spcPct val="150000"/>
              </a:lnSpc>
            </a:pPr>
            <a:r>
              <a:rPr lang="vi-VN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 ở 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 này thôi!”.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90600" y="1447800"/>
            <a:ext cx="281940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1458915"/>
            <a:ext cx="0" cy="98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2466" y="1447800"/>
            <a:ext cx="27051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08424">
            <a:off x="6330555" y="5060950"/>
            <a:ext cx="48934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7222335" y="4392613"/>
            <a:ext cx="45124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3"/>
          <p:cNvSpPr txBox="1"/>
          <p:nvPr/>
        </p:nvSpPr>
        <p:spPr>
          <a:xfrm>
            <a:off x="15534" y="1600200"/>
            <a:ext cx="89287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511810">
              <a:lnSpc>
                <a:spcPct val="150000"/>
              </a:lnSpc>
              <a:spcBef>
                <a:spcPct val="0"/>
              </a:spcBef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thông tin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vi-VN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13"/>
          <p:cNvSpPr/>
          <p:nvPr/>
        </p:nvSpPr>
        <p:spPr>
          <a:xfrm>
            <a:off x="228600" y="2971800"/>
            <a:ext cx="2362200" cy="3429337"/>
          </a:xfrm>
          <a:prstGeom prst="roundRect">
            <a:avLst/>
          </a:prstGeom>
          <a:solidFill>
            <a:srgbClr val="E6B91E">
              <a:lumMod val="20000"/>
              <a:lumOff val="80000"/>
            </a:srgbClr>
          </a:solidFill>
          <a:ln w="38100" cap="rnd" cmpd="sng" algn="ctr">
            <a:noFill/>
            <a:prstDash val="solid"/>
          </a:ln>
          <a:effectLst/>
        </p:spPr>
        <p:txBody>
          <a:bodyPr lIns="51206" tIns="25603" rIns="51206" bIns="25603" rtlCol="0" anchor="ctr"/>
          <a:lstStyle/>
          <a:p>
            <a:pPr marL="0" marR="0" lvl="0" indent="0" algn="just" defTabSz="51181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14"/>
          <p:cNvSpPr/>
          <p:nvPr/>
        </p:nvSpPr>
        <p:spPr>
          <a:xfrm>
            <a:off x="3048000" y="2977793"/>
            <a:ext cx="2514600" cy="3429337"/>
          </a:xfrm>
          <a:prstGeom prst="roundRect">
            <a:avLst/>
          </a:prstGeom>
          <a:solidFill>
            <a:srgbClr val="E6B91E">
              <a:lumMod val="20000"/>
              <a:lumOff val="80000"/>
            </a:srgbClr>
          </a:solidFill>
          <a:ln w="38100" cap="rnd" cmpd="sng" algn="ctr">
            <a:noFill/>
            <a:prstDash val="solid"/>
          </a:ln>
          <a:effectLst/>
        </p:spPr>
        <p:txBody>
          <a:bodyPr lIns="51206" tIns="25603" rIns="51206" bIns="25603" rtlCol="0" anchor="ctr"/>
          <a:lstStyle/>
          <a:p>
            <a:pPr marL="0" marR="0" lvl="0" indent="0" algn="just" defTabSz="51181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Tả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tả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5"/>
          <p:cNvSpPr/>
          <p:nvPr/>
        </p:nvSpPr>
        <p:spPr>
          <a:xfrm>
            <a:off x="5948530" y="2971800"/>
            <a:ext cx="2406650" cy="3429337"/>
          </a:xfrm>
          <a:prstGeom prst="roundRect">
            <a:avLst/>
          </a:prstGeom>
          <a:solidFill>
            <a:srgbClr val="E6B91E">
              <a:lumMod val="20000"/>
              <a:lumOff val="80000"/>
            </a:srgbClr>
          </a:solidFill>
          <a:ln w="38100" cap="rnd" cmpd="sng" algn="ctr">
            <a:noFill/>
            <a:prstDash val="solid"/>
          </a:ln>
          <a:effectLst/>
        </p:spPr>
        <p:txBody>
          <a:bodyPr lIns="51206" tIns="25603" rIns="51206" bIns="25603" rtlCol="0" anchor="ctr"/>
          <a:lstStyle/>
          <a:p>
            <a:pPr marL="0" marR="0" lvl="0" indent="0" algn="just" defTabSz="51181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như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5534" y="152400"/>
            <a:ext cx="8928782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defTabSz="511810">
              <a:lnSpc>
                <a:spcPct val="150000"/>
              </a:lnSpc>
            </a:pP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02:</a:t>
            </a:r>
          </a:p>
          <a:p>
            <a:pPr algn="just" defTabSz="511810">
              <a:lnSpc>
                <a:spcPct val="150000"/>
              </a:lnSpc>
            </a:pP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Xác định kiểu nhân hóa có trong đoạn văn, đoạn thơ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0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76|1.203|1.0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49|1.434|1.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92|1.717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99|12.223|1.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1171</Words>
  <Application>Microsoft Office PowerPoint</Application>
  <PresentationFormat>On-screen Show (4:3)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UTM Avo</vt:lpstr>
      <vt:lpstr>Wingdings 3</vt:lpstr>
      <vt:lpstr>Office Theme</vt:lpstr>
      <vt:lpstr>6_Facet</vt:lpstr>
      <vt:lpstr>7_Facet</vt:lpstr>
      <vt:lpstr>12_Facet</vt:lpstr>
      <vt:lpstr>13_Facet</vt:lpstr>
      <vt:lpstr>14_Facet</vt:lpstr>
      <vt:lpstr>15_Facet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2023-10-10T03:39:00Z</dcterms:created>
  <dcterms:modified xsi:type="dcterms:W3CDTF">2025-10-09T03:50:39Z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1633772548F14A80A303B28DAD70CA89_12</vt:lpwstr>
  </property>
  <property fmtid="{D5CDD505-2E9C-101B-9397-08002B2CF9AE}" pid="3" name="KSOProductBuildVer">
    <vt:lpwstr>1033-12.2.0.13215</vt:lpwstr>
  </property>
</Properties>
</file>