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8"/>
  </p:notesMasterIdLst>
  <p:sldIdLst>
    <p:sldId id="284" r:id="rId2"/>
    <p:sldId id="257" r:id="rId3"/>
    <p:sldId id="258" r:id="rId4"/>
    <p:sldId id="289" r:id="rId5"/>
    <p:sldId id="259" r:id="rId6"/>
    <p:sldId id="285" r:id="rId7"/>
    <p:sldId id="260" r:id="rId8"/>
    <p:sldId id="288" r:id="rId9"/>
    <p:sldId id="294" r:id="rId10"/>
    <p:sldId id="286" r:id="rId11"/>
    <p:sldId id="269" r:id="rId12"/>
    <p:sldId id="270" r:id="rId13"/>
    <p:sldId id="272" r:id="rId14"/>
    <p:sldId id="273" r:id="rId15"/>
    <p:sldId id="274" r:id="rId16"/>
    <p:sldId id="275" r:id="rId17"/>
    <p:sldId id="276" r:id="rId18"/>
    <p:sldId id="277" r:id="rId19"/>
    <p:sldId id="278" r:id="rId20"/>
    <p:sldId id="281" r:id="rId21"/>
    <p:sldId id="282" r:id="rId22"/>
    <p:sldId id="296" r:id="rId23"/>
    <p:sldId id="283" r:id="rId24"/>
    <p:sldId id="290" r:id="rId25"/>
    <p:sldId id="292"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1F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93DDA5-59FB-4E8B-B5F4-2CFAB43444EF}" type="datetimeFigureOut">
              <a:rPr lang="en-US" smtClean="0"/>
              <a:pPr/>
              <a:t>10/14/2025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5FD0B-C6F8-45F7-AEFE-6491207F8C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32EBF5C3-98C9-4DE1-ACEE-16B969DC144E}" type="slidenum">
              <a:rPr lang="en-US" smtClean="0"/>
              <a:pPr/>
              <a:t>4</a:t>
            </a:fld>
            <a:endParaRPr lang="en-US"/>
          </a:p>
        </p:txBody>
      </p:sp>
    </p:spTree>
    <p:extLst>
      <p:ext uri="{BB962C8B-B14F-4D97-AF65-F5344CB8AC3E}">
        <p14:creationId xmlns="" xmlns:p14="http://schemas.microsoft.com/office/powerpoint/2010/main" val="53209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956310">
              <a:defRPr/>
            </a:pPr>
            <a:fld id="{936E5206-4DE8-4E35-BE1B-AFB0DE63FE1D}" type="slidenum">
              <a:rPr lang="en-US" smtClean="0">
                <a:solidFill>
                  <a:prstClr val="black"/>
                </a:solidFill>
              </a:rPr>
              <a:pPr defTabSz="956310">
                <a:def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pPr/>
              <a:t>10/14/2025</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xmlns="" val="116814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23D4E-0A5E-4858-B700-B191F2F760A2}"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42A34-9D22-48A5-9DF0-8E8DC7172A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23D4E-0A5E-4858-B700-B191F2F760A2}" type="datetimeFigureOut">
              <a:rPr lang="en-US" smtClean="0"/>
              <a:pPr/>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42A34-9D22-48A5-9DF0-8E8DC7172A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DSC07234"/>
          <p:cNvPicPr>
            <a:picLocks noChangeAspect="1" noChangeArrowheads="1"/>
          </p:cNvPicPr>
          <p:nvPr/>
        </p:nvPicPr>
        <p:blipFill>
          <a:blip r:embed="rId2"/>
          <a:srcRect/>
          <a:stretch>
            <a:fillRect/>
          </a:stretch>
        </p:blipFill>
        <p:spPr bwMode="auto">
          <a:xfrm>
            <a:off x="0" y="1295400"/>
            <a:ext cx="9144000" cy="51054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762000" y="914400"/>
            <a:ext cx="7848600" cy="685800"/>
          </a:xfrm>
          <a:prstGeom prst="rect">
            <a:avLst/>
          </a:prstGeom>
        </p:spPr>
        <p:txBody>
          <a:bodyPr wrap="none" fromWordArt="1">
            <a:prstTxWarp prst="textPlain">
              <a:avLst>
                <a:gd name="adj" fmla="val 50000"/>
              </a:avLst>
            </a:prstTxWarp>
          </a:bodyPr>
          <a:lstStyle/>
          <a:p>
            <a:pPr algn="ctr"/>
            <a:r>
              <a:rPr lang="vi-VN" sz="3600" b="1" kern="10" dirty="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rPr>
              <a:t>Chào mừng quý thầy, cô đến dự giờ </a:t>
            </a:r>
            <a:r>
              <a:rPr lang="vi-VN" sz="3600" b="1" kern="1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rPr>
              <a:t>lớp </a:t>
            </a:r>
            <a:r>
              <a:rPr lang="vi-VN" sz="3600" b="1" kern="10" smtClean="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rPr>
              <a:t>4</a:t>
            </a:r>
            <a:r>
              <a:rPr lang="en-US" sz="3600" b="1" kern="10" smtClean="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rPr>
              <a:t>B</a:t>
            </a:r>
            <a:endParaRPr lang="en-US" sz="3600" b="1" kern="10" dirty="0">
              <a:ln w="12700">
                <a:solidFill>
                  <a:srgbClr val="0F0C50"/>
                </a:solidFill>
                <a:round/>
                <a:headEnd/>
                <a:tailEnd/>
              </a:ln>
              <a:solidFill>
                <a:srgbClr val="0000FF"/>
              </a:solidFill>
              <a:effectLst>
                <a:outerShdw dist="45791" dir="2021404" algn="ctr" rotWithShape="0">
                  <a:srgbClr val="9999FF"/>
                </a:outerShdw>
              </a:effectLst>
              <a:latin typeface="Times New Roman"/>
              <a:cs typeface="Times New Roman"/>
            </a:endParaRPr>
          </a:p>
        </p:txBody>
      </p:sp>
      <p:sp>
        <p:nvSpPr>
          <p:cNvPr id="4100" name="WordArt 4"/>
          <p:cNvSpPr>
            <a:spLocks noChangeArrowheads="1" noChangeShapeType="1" noTextEdit="1"/>
          </p:cNvSpPr>
          <p:nvPr/>
        </p:nvSpPr>
        <p:spPr bwMode="auto">
          <a:xfrm>
            <a:off x="1828800" y="4572000"/>
            <a:ext cx="5219700" cy="1028700"/>
          </a:xfrm>
          <a:prstGeom prst="rect">
            <a:avLst/>
          </a:prstGeom>
        </p:spPr>
        <p:txBody>
          <a:bodyPr wrap="none" fromWordArt="1">
            <a:prstTxWarp prst="textPlain">
              <a:avLst>
                <a:gd name="adj" fmla="val 50000"/>
              </a:avLst>
            </a:prstTxWarp>
          </a:bodyPr>
          <a:lstStyle/>
          <a:p>
            <a:pPr algn="ctr">
              <a:defRPr/>
            </a:pPr>
            <a:r>
              <a:rPr lang="vi-VN" sz="3600" b="1" i="1" kern="10" dirty="0">
                <a:ln w="9525">
                  <a:solidFill>
                    <a:srgbClr val="FF0000"/>
                  </a:solidFill>
                  <a:round/>
                  <a:headEnd/>
                  <a:tailEnd/>
                </a:ln>
                <a:solidFill>
                  <a:srgbClr val="FF3300"/>
                </a:solidFill>
                <a:effectLst>
                  <a:outerShdw dist="45791" dir="2021404" algn="ctr" rotWithShape="0">
                    <a:srgbClr val="B2B2B2">
                      <a:alpha val="79999"/>
                    </a:srgbClr>
                  </a:outerShdw>
                </a:effectLst>
                <a:latin typeface="Times New Roman"/>
                <a:cs typeface="Times New Roman"/>
              </a:rPr>
              <a:t>Môn: </a:t>
            </a:r>
            <a:r>
              <a:rPr lang="en-US" sz="3600" b="1" i="1" kern="10" dirty="0" err="1" smtClean="0">
                <a:ln w="9525">
                  <a:solidFill>
                    <a:srgbClr val="FF0000"/>
                  </a:solidFill>
                  <a:round/>
                  <a:headEnd/>
                  <a:tailEnd/>
                </a:ln>
                <a:solidFill>
                  <a:srgbClr val="FF3300"/>
                </a:solidFill>
                <a:effectLst>
                  <a:outerShdw dist="45791" dir="2021404" algn="ctr" rotWithShape="0">
                    <a:srgbClr val="B2B2B2">
                      <a:alpha val="79999"/>
                    </a:srgbClr>
                  </a:outerShdw>
                </a:effectLst>
                <a:latin typeface="Times New Roman"/>
                <a:cs typeface="Times New Roman"/>
              </a:rPr>
              <a:t>Tiếng</a:t>
            </a:r>
            <a:r>
              <a:rPr lang="en-US" sz="3600" b="1" i="1" kern="10" dirty="0" smtClean="0">
                <a:ln w="9525">
                  <a:solidFill>
                    <a:srgbClr val="FF0000"/>
                  </a:solidFill>
                  <a:round/>
                  <a:headEnd/>
                  <a:tailEnd/>
                </a:ln>
                <a:solidFill>
                  <a:srgbClr val="FF3300"/>
                </a:solidFill>
                <a:effectLst>
                  <a:outerShdw dist="45791" dir="2021404" algn="ctr" rotWithShape="0">
                    <a:srgbClr val="B2B2B2">
                      <a:alpha val="79999"/>
                    </a:srgbClr>
                  </a:outerShdw>
                </a:effectLst>
                <a:latin typeface="Times New Roman"/>
                <a:cs typeface="Times New Roman"/>
              </a:rPr>
              <a:t> </a:t>
            </a:r>
            <a:r>
              <a:rPr lang="en-US" sz="3600" b="1" i="1" kern="10" dirty="0" err="1" smtClean="0">
                <a:ln w="9525">
                  <a:solidFill>
                    <a:srgbClr val="FF0000"/>
                  </a:solidFill>
                  <a:round/>
                  <a:headEnd/>
                  <a:tailEnd/>
                </a:ln>
                <a:solidFill>
                  <a:srgbClr val="FF3300"/>
                </a:solidFill>
                <a:effectLst>
                  <a:outerShdw dist="45791" dir="2021404" algn="ctr" rotWithShape="0">
                    <a:srgbClr val="B2B2B2">
                      <a:alpha val="79999"/>
                    </a:srgbClr>
                  </a:outerShdw>
                </a:effectLst>
                <a:latin typeface="Times New Roman"/>
                <a:cs typeface="Times New Roman"/>
              </a:rPr>
              <a:t>việt</a:t>
            </a:r>
            <a:endParaRPr lang="vi-VN" sz="3600" b="1" i="1" kern="10" dirty="0">
              <a:ln w="9525">
                <a:solidFill>
                  <a:srgbClr val="FF0000"/>
                </a:solidFill>
                <a:round/>
                <a:headEnd/>
                <a:tailEnd/>
              </a:ln>
              <a:solidFill>
                <a:srgbClr val="FF3300"/>
              </a:solidFill>
              <a:effectLst>
                <a:outerShdw dist="45791" dir="2021404" algn="ctr" rotWithShape="0">
                  <a:srgbClr val="B2B2B2">
                    <a:alpha val="79999"/>
                  </a:srgbClr>
                </a:outerShdw>
              </a:effectLst>
              <a:latin typeface="Times New Roman"/>
              <a:cs typeface="Times New Roman"/>
            </a:endParaRPr>
          </a:p>
          <a:p>
            <a:pPr algn="ctr">
              <a:defRPr/>
            </a:pPr>
            <a:r>
              <a:rPr lang="vi-VN" sz="3600" b="1" i="1" kern="10" dirty="0">
                <a:ln w="9525">
                  <a:solidFill>
                    <a:srgbClr val="FF0000"/>
                  </a:solidFill>
                  <a:round/>
                  <a:headEnd/>
                  <a:tailEnd/>
                </a:ln>
                <a:gradFill rotWithShape="1">
                  <a:gsLst>
                    <a:gs pos="0">
                      <a:srgbClr val="000000"/>
                    </a:gs>
                    <a:gs pos="100000">
                      <a:srgbClr val="FF0066"/>
                    </a:gs>
                  </a:gsLst>
                  <a:lin ang="5400000" scaled="1"/>
                </a:gradFill>
                <a:effectLst>
                  <a:outerShdw dist="45791" dir="2021404" algn="ctr" rotWithShape="0">
                    <a:srgbClr val="B2B2B2">
                      <a:alpha val="79999"/>
                    </a:srgbClr>
                  </a:outerShdw>
                </a:effectLst>
                <a:latin typeface="Times New Roman"/>
                <a:cs typeface="Times New Roman"/>
              </a:rPr>
              <a:t>Giáo viên</a:t>
            </a:r>
            <a:r>
              <a:rPr lang="vi-VN" sz="3600" b="1" i="1" kern="10">
                <a:ln w="9525">
                  <a:solidFill>
                    <a:srgbClr val="FF0000"/>
                  </a:solidFill>
                  <a:round/>
                  <a:headEnd/>
                  <a:tailEnd/>
                </a:ln>
                <a:gradFill rotWithShape="1">
                  <a:gsLst>
                    <a:gs pos="0">
                      <a:srgbClr val="000000"/>
                    </a:gs>
                    <a:gs pos="100000">
                      <a:srgbClr val="FF0066"/>
                    </a:gs>
                  </a:gsLst>
                  <a:lin ang="5400000" scaled="1"/>
                </a:gradFill>
                <a:effectLst>
                  <a:outerShdw dist="45791" dir="2021404" algn="ctr" rotWithShape="0">
                    <a:srgbClr val="B2B2B2">
                      <a:alpha val="79999"/>
                    </a:srgbClr>
                  </a:outerShdw>
                </a:effectLst>
                <a:latin typeface="Times New Roman"/>
                <a:cs typeface="Times New Roman"/>
              </a:rPr>
              <a:t>: </a:t>
            </a:r>
            <a:r>
              <a:rPr lang="en-US" sz="3600" b="1" i="1" kern="10" smtClean="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Nguyễn Thành Nhiệm</a:t>
            </a:r>
            <a:endParaRPr lang="en-US" sz="3600" b="1" i="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5"/>
          <p:cNvSpPr>
            <a:spLocks noChangeArrowheads="1"/>
          </p:cNvSpPr>
          <p:nvPr/>
        </p:nvSpPr>
        <p:spPr bwMode="auto">
          <a:xfrm>
            <a:off x="3809901" y="990601"/>
            <a:ext cx="183811" cy="366713"/>
          </a:xfrm>
          <a:prstGeom prst="rect">
            <a:avLst/>
          </a:prstGeom>
          <a:noFill/>
          <a:ln w="9525">
            <a:noFill/>
            <a:miter lim="800000"/>
            <a:headEnd/>
            <a:tailEnd/>
          </a:ln>
        </p:spPr>
        <p:txBody>
          <a:bodyPr wrap="none">
            <a:spAutoFit/>
          </a:bodyPr>
          <a:lstStyle/>
          <a:p>
            <a:endParaRPr lang="vi-VN" sz="1800" b="1">
              <a:solidFill>
                <a:srgbClr val="0000FF"/>
              </a:solidFill>
              <a:latin typeface="Calibri" pitchFamily="34" charset="0"/>
            </a:endParaRPr>
          </a:p>
        </p:txBody>
      </p:sp>
      <p:sp>
        <p:nvSpPr>
          <p:cNvPr id="21506" name="Text Box 6"/>
          <p:cNvSpPr txBox="1">
            <a:spLocks noChangeArrowheads="1"/>
          </p:cNvSpPr>
          <p:nvPr/>
        </p:nvSpPr>
        <p:spPr bwMode="auto">
          <a:xfrm>
            <a:off x="3536247" y="589672"/>
            <a:ext cx="1833336" cy="523220"/>
          </a:xfrm>
          <a:prstGeom prst="rect">
            <a:avLst/>
          </a:prstGeom>
          <a:noFill/>
          <a:ln w="9525">
            <a:noFill/>
            <a:miter lim="800000"/>
            <a:headEnd/>
            <a:tailEnd/>
          </a:ln>
        </p:spPr>
        <p:txBody>
          <a:bodyPr>
            <a:spAutoFit/>
          </a:bodyPr>
          <a:lstStyle/>
          <a:p>
            <a:r>
              <a:rPr lang="en-US" sz="2800" u="sng" dirty="0" err="1" smtClean="0">
                <a:solidFill>
                  <a:srgbClr val="0000FF"/>
                </a:solidFill>
                <a:latin typeface="Times New Roman" pitchFamily="18" charset="0"/>
                <a:cs typeface="Times New Roman" pitchFamily="18" charset="0"/>
              </a:rPr>
              <a:t>Tiếng</a:t>
            </a:r>
            <a:r>
              <a:rPr lang="en-US" sz="2800" u="sng" dirty="0" smtClean="0">
                <a:solidFill>
                  <a:srgbClr val="0000FF"/>
                </a:solidFill>
                <a:latin typeface="Times New Roman" pitchFamily="18" charset="0"/>
                <a:cs typeface="Times New Roman" pitchFamily="18" charset="0"/>
              </a:rPr>
              <a:t> </a:t>
            </a:r>
            <a:r>
              <a:rPr lang="en-US" sz="2800" u="sng" dirty="0" err="1" smtClean="0">
                <a:solidFill>
                  <a:srgbClr val="0000FF"/>
                </a:solidFill>
                <a:latin typeface="Times New Roman" pitchFamily="18" charset="0"/>
                <a:cs typeface="Times New Roman" pitchFamily="18" charset="0"/>
              </a:rPr>
              <a:t>việt</a:t>
            </a:r>
            <a:endParaRPr lang="en-US" sz="2800" u="sng" dirty="0">
              <a:solidFill>
                <a:srgbClr val="0000FF"/>
              </a:solidFill>
              <a:latin typeface="Times New Roman" pitchFamily="18" charset="0"/>
              <a:cs typeface="Times New Roman" pitchFamily="18" charset="0"/>
            </a:endParaRPr>
          </a:p>
        </p:txBody>
      </p:sp>
      <p:sp>
        <p:nvSpPr>
          <p:cNvPr id="21507" name="Text Box 7"/>
          <p:cNvSpPr txBox="1">
            <a:spLocks noChangeArrowheads="1"/>
          </p:cNvSpPr>
          <p:nvPr/>
        </p:nvSpPr>
        <p:spPr bwMode="auto">
          <a:xfrm>
            <a:off x="804889" y="1905001"/>
            <a:ext cx="1785911" cy="523220"/>
          </a:xfrm>
          <a:prstGeom prst="rect">
            <a:avLst/>
          </a:prstGeom>
          <a:noFill/>
          <a:ln w="9525">
            <a:noFill/>
            <a:miter lim="800000"/>
            <a:headEnd/>
            <a:tailEnd/>
          </a:ln>
        </p:spPr>
        <p:txBody>
          <a:bodyPr wrap="square">
            <a:spAutoFit/>
          </a:bodyPr>
          <a:lstStyle/>
          <a:p>
            <a:pPr>
              <a:spcBef>
                <a:spcPct val="50000"/>
              </a:spcBef>
            </a:pPr>
            <a:r>
              <a:rPr lang="en-US" sz="2800" b="1" u="sng" dirty="0" err="1">
                <a:solidFill>
                  <a:srgbClr val="0000FF"/>
                </a:solidFill>
                <a:cs typeface="Times New Roman" pitchFamily="18" charset="0"/>
              </a:rPr>
              <a:t>Luyện</a:t>
            </a:r>
            <a:r>
              <a:rPr lang="en-US" sz="2800" b="1" u="sng" dirty="0">
                <a:solidFill>
                  <a:srgbClr val="0000FF"/>
                </a:solidFill>
                <a:cs typeface="Times New Roman" pitchFamily="18" charset="0"/>
              </a:rPr>
              <a:t> </a:t>
            </a:r>
            <a:r>
              <a:rPr lang="en-US" sz="2800" b="1" u="sng" dirty="0" err="1">
                <a:solidFill>
                  <a:srgbClr val="0000FF"/>
                </a:solidFill>
                <a:cs typeface="Times New Roman" pitchFamily="18" charset="0"/>
              </a:rPr>
              <a:t>đọc</a:t>
            </a:r>
            <a:endParaRPr lang="en-US" sz="2800" b="1" u="sng" dirty="0">
              <a:solidFill>
                <a:srgbClr val="0000FF"/>
              </a:solidFill>
              <a:cs typeface="Times New Roman" pitchFamily="18" charset="0"/>
            </a:endParaRPr>
          </a:p>
        </p:txBody>
      </p:sp>
      <p:sp>
        <p:nvSpPr>
          <p:cNvPr id="21508" name="Text Box 9"/>
          <p:cNvSpPr txBox="1">
            <a:spLocks noChangeArrowheads="1"/>
          </p:cNvSpPr>
          <p:nvPr/>
        </p:nvSpPr>
        <p:spPr bwMode="auto">
          <a:xfrm>
            <a:off x="1752600" y="1143000"/>
            <a:ext cx="5795140" cy="584775"/>
          </a:xfrm>
          <a:prstGeom prst="rect">
            <a:avLst/>
          </a:prstGeom>
          <a:noFill/>
          <a:ln w="9525">
            <a:noFill/>
            <a:miter lim="800000"/>
            <a:headEnd/>
            <a:tailEnd/>
          </a:ln>
        </p:spPr>
        <p:txBody>
          <a:bodyPr wrap="square">
            <a:spAutoFit/>
          </a:bodyPr>
          <a:lstStyle/>
          <a:p>
            <a:pPr algn="ctr" defTabSz="571500">
              <a:spcBef>
                <a:spcPct val="50000"/>
              </a:spcBef>
              <a:buFont typeface="Arial" charset="0"/>
              <a:buNone/>
              <a:defRPr/>
            </a:pPr>
            <a:r>
              <a:rPr lang="en-US" altLang="en-US" sz="3200" b="1" dirty="0"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MỘT NGƯỜI CHÍNH TRỰC</a:t>
            </a:r>
            <a:endParaRPr lang="en-US" sz="3200" b="1" dirty="0">
              <a:solidFill>
                <a:srgbClr val="FF0000"/>
              </a:solidFill>
              <a:effectLst>
                <a:outerShdw blurRad="38100" dist="38100" dir="2700000" algn="tl">
                  <a:srgbClr val="C0C0C0"/>
                </a:outerShdw>
              </a:effectLst>
              <a:cs typeface="Times New Roman" pitchFamily="18" charset="0"/>
            </a:endParaRPr>
          </a:p>
        </p:txBody>
      </p:sp>
      <p:sp>
        <p:nvSpPr>
          <p:cNvPr id="21509" name="Text Box 10"/>
          <p:cNvSpPr txBox="1">
            <a:spLocks noChangeArrowheads="1"/>
          </p:cNvSpPr>
          <p:nvPr/>
        </p:nvSpPr>
        <p:spPr bwMode="auto">
          <a:xfrm>
            <a:off x="6080524" y="1981201"/>
            <a:ext cx="2301476" cy="523220"/>
          </a:xfrm>
          <a:prstGeom prst="rect">
            <a:avLst/>
          </a:prstGeom>
          <a:noFill/>
          <a:ln w="9525">
            <a:noFill/>
            <a:miter lim="800000"/>
            <a:headEnd/>
            <a:tailEnd/>
          </a:ln>
        </p:spPr>
        <p:txBody>
          <a:bodyPr wrap="square">
            <a:spAutoFit/>
          </a:bodyPr>
          <a:lstStyle/>
          <a:p>
            <a:pPr>
              <a:spcBef>
                <a:spcPct val="50000"/>
              </a:spcBef>
            </a:pPr>
            <a:r>
              <a:rPr lang="en-US" sz="2800" b="1" u="sng" dirty="0" err="1">
                <a:solidFill>
                  <a:srgbClr val="0000FF"/>
                </a:solidFill>
                <a:cs typeface="Times New Roman" pitchFamily="18" charset="0"/>
              </a:rPr>
              <a:t>Tìm</a:t>
            </a:r>
            <a:r>
              <a:rPr lang="en-US" sz="2800" b="1" u="sng" dirty="0">
                <a:solidFill>
                  <a:srgbClr val="0000FF"/>
                </a:solidFill>
                <a:cs typeface="Times New Roman" pitchFamily="18" charset="0"/>
              </a:rPr>
              <a:t> </a:t>
            </a:r>
            <a:r>
              <a:rPr lang="en-US" sz="2800" b="1" u="sng" dirty="0" err="1">
                <a:solidFill>
                  <a:srgbClr val="0000FF"/>
                </a:solidFill>
                <a:cs typeface="Times New Roman" pitchFamily="18" charset="0"/>
              </a:rPr>
              <a:t>hiểu</a:t>
            </a:r>
            <a:r>
              <a:rPr lang="en-US" sz="2800" b="1" u="sng" dirty="0">
                <a:solidFill>
                  <a:srgbClr val="0000FF"/>
                </a:solidFill>
                <a:cs typeface="Times New Roman" pitchFamily="18" charset="0"/>
              </a:rPr>
              <a:t> </a:t>
            </a:r>
            <a:r>
              <a:rPr lang="en-US" sz="2800" b="1" u="sng" dirty="0" err="1">
                <a:solidFill>
                  <a:srgbClr val="0000FF"/>
                </a:solidFill>
                <a:cs typeface="Times New Roman" pitchFamily="18" charset="0"/>
              </a:rPr>
              <a:t>bài</a:t>
            </a:r>
            <a:endParaRPr lang="en-US" sz="2800" b="1" u="sng" dirty="0">
              <a:solidFill>
                <a:srgbClr val="0000FF"/>
              </a:solidFill>
              <a:cs typeface="Times New Roman" pitchFamily="18" charset="0"/>
            </a:endParaRPr>
          </a:p>
        </p:txBody>
      </p:sp>
      <p:sp>
        <p:nvSpPr>
          <p:cNvPr id="21510" name="Text Box 9"/>
          <p:cNvSpPr txBox="1">
            <a:spLocks noChangeArrowheads="1"/>
          </p:cNvSpPr>
          <p:nvPr/>
        </p:nvSpPr>
        <p:spPr bwMode="auto">
          <a:xfrm>
            <a:off x="4973638" y="1688068"/>
            <a:ext cx="3865561" cy="369332"/>
          </a:xfrm>
          <a:prstGeom prst="rect">
            <a:avLst/>
          </a:prstGeom>
          <a:noFill/>
          <a:ln w="9525">
            <a:noFill/>
            <a:miter lim="800000"/>
            <a:headEnd/>
            <a:tailEnd/>
          </a:ln>
        </p:spPr>
        <p:txBody>
          <a:bodyPr wrap="square">
            <a:spAutoFit/>
          </a:bodyPr>
          <a:lstStyle/>
          <a:p>
            <a:r>
              <a:rPr lang="en-US" dirty="0" smtClean="0">
                <a:solidFill>
                  <a:srgbClr val="0070C0"/>
                </a:solidFill>
              </a:rPr>
              <a:t>Theo QUỲNH CƯ- ĐỖ ĐỨC HÙNG</a:t>
            </a:r>
            <a:endParaRPr lang="en-US" dirty="0">
              <a:solidFill>
                <a:srgbClr val="0070C0"/>
              </a:solidFill>
            </a:endParaRPr>
          </a:p>
        </p:txBody>
      </p:sp>
      <p:sp>
        <p:nvSpPr>
          <p:cNvPr id="21511" name="Text Box 6"/>
          <p:cNvSpPr txBox="1">
            <a:spLocks noChangeArrowheads="1"/>
          </p:cNvSpPr>
          <p:nvPr/>
        </p:nvSpPr>
        <p:spPr bwMode="auto">
          <a:xfrm>
            <a:off x="1077801" y="1"/>
            <a:ext cx="6531258" cy="369332"/>
          </a:xfrm>
          <a:prstGeom prst="rect">
            <a:avLst/>
          </a:prstGeom>
          <a:noFill/>
          <a:ln w="9525">
            <a:noFill/>
            <a:miter lim="800000"/>
            <a:headEnd/>
            <a:tailEnd/>
          </a:ln>
        </p:spPr>
        <p:txBody>
          <a:bodyPr>
            <a:spAutoFit/>
          </a:bodyPr>
          <a:lstStyle/>
          <a:p>
            <a:pPr>
              <a:spcBef>
                <a:spcPct val="50000"/>
              </a:spcBef>
            </a:pPr>
            <a:r>
              <a:rPr lang="en-US" i="1">
                <a:cs typeface="Times New Roman" pitchFamily="18" charset="0"/>
              </a:rPr>
              <a:t> </a:t>
            </a:r>
            <a:endParaRPr lang="en-US" sz="2400">
              <a:cs typeface="Times New Roman" pitchFamily="18" charset="0"/>
            </a:endParaRPr>
          </a:p>
        </p:txBody>
      </p:sp>
      <p:grpSp>
        <p:nvGrpSpPr>
          <p:cNvPr id="2" name="Group 14"/>
          <p:cNvGrpSpPr>
            <a:grpSpLocks/>
          </p:cNvGrpSpPr>
          <p:nvPr/>
        </p:nvGrpSpPr>
        <p:grpSpPr bwMode="auto">
          <a:xfrm>
            <a:off x="3014560" y="2422526"/>
            <a:ext cx="2929040" cy="4435475"/>
            <a:chOff x="2444026" y="2143116"/>
            <a:chExt cx="2928958" cy="4434766"/>
          </a:xfrm>
        </p:grpSpPr>
        <p:sp>
          <p:nvSpPr>
            <p:cNvPr id="21516" name="Line 12"/>
            <p:cNvSpPr>
              <a:spLocks noChangeShapeType="1"/>
            </p:cNvSpPr>
            <p:nvPr/>
          </p:nvSpPr>
          <p:spPr bwMode="auto">
            <a:xfrm flipH="1">
              <a:off x="4066736" y="2158282"/>
              <a:ext cx="0" cy="4419600"/>
            </a:xfrm>
            <a:prstGeom prst="line">
              <a:avLst/>
            </a:prstGeom>
            <a:noFill/>
            <a:ln w="38100" cmpd="dbl">
              <a:solidFill>
                <a:srgbClr val="0066FF"/>
              </a:solidFill>
              <a:round/>
              <a:headEnd/>
              <a:tailEnd/>
            </a:ln>
          </p:spPr>
          <p:txBody>
            <a:bodyPr/>
            <a:lstStyle/>
            <a:p>
              <a:endParaRPr lang="en-US"/>
            </a:p>
          </p:txBody>
        </p:sp>
        <p:cxnSp>
          <p:nvCxnSpPr>
            <p:cNvPr id="13" name="Straight Connector 12"/>
            <p:cNvCxnSpPr/>
            <p:nvPr/>
          </p:nvCxnSpPr>
          <p:spPr>
            <a:xfrm>
              <a:off x="2444026" y="2143116"/>
              <a:ext cx="2928958" cy="1588"/>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65551" name="Rectangle 15"/>
          <p:cNvSpPr>
            <a:spLocks noGrp="1"/>
          </p:cNvSpPr>
          <p:nvPr>
            <p:ph type="subTitle" idx="1"/>
          </p:nvPr>
        </p:nvSpPr>
        <p:spPr>
          <a:xfrm>
            <a:off x="4687181" y="3048000"/>
            <a:ext cx="2018419" cy="609600"/>
          </a:xfrm>
        </p:spPr>
        <p:txBody>
          <a:bodyPr/>
          <a:lstStyle/>
          <a:p>
            <a:pPr algn="l"/>
            <a:r>
              <a:rPr lang="en-US" sz="2800" dirty="0" err="1" smtClean="0">
                <a:solidFill>
                  <a:srgbClr val="0000FF"/>
                </a:solidFill>
                <a:latin typeface="Times New Roman" pitchFamily="18" charset="0"/>
              </a:rPr>
              <a:t>Chính</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trực</a:t>
            </a:r>
            <a:r>
              <a:rPr lang="en-US" sz="2800" dirty="0" smtClean="0">
                <a:solidFill>
                  <a:srgbClr val="0000FF"/>
                </a:solidFill>
                <a:latin typeface="Times New Roman" pitchFamily="18" charset="0"/>
              </a:rPr>
              <a:t> </a:t>
            </a:r>
          </a:p>
        </p:txBody>
      </p:sp>
      <p:sp>
        <p:nvSpPr>
          <p:cNvPr id="15" name="Text Box 6"/>
          <p:cNvSpPr txBox="1">
            <a:spLocks noChangeArrowheads="1"/>
          </p:cNvSpPr>
          <p:nvPr/>
        </p:nvSpPr>
        <p:spPr bwMode="auto">
          <a:xfrm>
            <a:off x="1993872" y="1"/>
            <a:ext cx="6845328" cy="550151"/>
          </a:xfrm>
          <a:prstGeom prst="rect">
            <a:avLst/>
          </a:prstGeom>
          <a:noFill/>
          <a:ln w="9525">
            <a:noFill/>
            <a:miter lim="800000"/>
            <a:headEnd/>
            <a:tailEnd/>
          </a:ln>
        </p:spPr>
        <p:txBody>
          <a:bodyPr wrap="square" lIns="57150" tIns="28575" rIns="57150" bIns="28575">
            <a:spAutoFit/>
          </a:bodyPr>
          <a:lstStyle/>
          <a:p>
            <a:pPr algn="ctr">
              <a:spcBef>
                <a:spcPts val="1350"/>
              </a:spcBef>
              <a:defRPr/>
            </a:pP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Năm </a:t>
            </a: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09  </a:t>
            </a:r>
            <a:r>
              <a:rPr lang="en-US" sz="32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10 </a:t>
            </a: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2025</a:t>
            </a:r>
            <a:endParaRPr lang="en-US" sz="320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152400" y="3352800"/>
            <a:ext cx="4343400" cy="2246769"/>
          </a:xfrm>
          <a:prstGeom prst="rect">
            <a:avLst/>
          </a:prstGeom>
          <a:noFill/>
        </p:spPr>
        <p:txBody>
          <a:bodyPr wrap="square" rtlCol="0">
            <a:spAutoFit/>
          </a:bodyPr>
          <a:lstStyle/>
          <a:p>
            <a:r>
              <a:rPr lang="en-US" sz="2800" dirty="0" err="1" smtClean="0">
                <a:solidFill>
                  <a:srgbClr val="FF0000"/>
                </a:solidFill>
              </a:rPr>
              <a:t>Câu</a:t>
            </a:r>
            <a:r>
              <a:rPr lang="en-US" sz="2800" dirty="0" smtClean="0">
                <a:solidFill>
                  <a:srgbClr val="FF0000"/>
                </a:solidFill>
              </a:rPr>
              <a:t>:</a:t>
            </a:r>
            <a:r>
              <a:rPr lang="en-US" altLang="en-US" sz="2800" dirty="0" smtClean="0">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Còn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gián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nghị</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đại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phu</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Trần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Trung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Tá</a:t>
            </a:r>
            <a:r>
              <a:rPr lang="en-US" altLang="vi-VN" sz="2800" b="1" dirty="0" smtClean="0">
                <a:solidFill>
                  <a:srgbClr val="FF0000"/>
                </a:solidFill>
                <a:latin typeface="Times New Roman" pitchFamily="18" charset="0"/>
                <a:cs typeface="Times New Roman" pitchFamily="18" charset="0"/>
              </a:rPr>
              <a:t>/</a:t>
            </a:r>
            <a:r>
              <a:rPr lang="en-US" altLang="vi-VN" sz="2800" b="1" dirty="0" smtClean="0">
                <a:solidFill>
                  <a:srgbClr val="0000FF"/>
                </a:solidFill>
                <a:latin typeface="Times New Roman" pitchFamily="18" charset="0"/>
                <a:cs typeface="Times New Roman" pitchFamily="18" charset="0"/>
              </a:rPr>
              <a:t> </a:t>
            </a:r>
            <a:r>
              <a:rPr lang="en-US" altLang="en-US" sz="2800" b="1" dirty="0" smtClean="0">
                <a:solidFill>
                  <a:srgbClr val="0000FF"/>
                </a:solidFill>
                <a:latin typeface="Times New Roman" pitchFamily="18" charset="0"/>
                <a:cs typeface="Times New Roman" pitchFamily="18" charset="0"/>
              </a:rPr>
              <a:t>do </a:t>
            </a:r>
            <a:r>
              <a:rPr lang="en-US" altLang="en-US" sz="2800" b="1" dirty="0" err="1" smtClean="0">
                <a:solidFill>
                  <a:srgbClr val="0000FF"/>
                </a:solidFill>
                <a:latin typeface="Times New Roman" pitchFamily="18" charset="0"/>
                <a:cs typeface="Times New Roman" pitchFamily="18" charset="0"/>
              </a:rPr>
              <a:t>bận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nhiều</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công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việc</a:t>
            </a:r>
            <a:r>
              <a:rPr lang="en-US" altLang="vi-VN" sz="2800" b="1" dirty="0" smtClean="0">
                <a:solidFill>
                  <a:srgbClr val="FF0000"/>
                </a:solidFill>
                <a:latin typeface="Times New Roman" pitchFamily="18" charset="0"/>
                <a:cs typeface="Times New Roman" pitchFamily="18" charset="0"/>
              </a:rPr>
              <a:t>/</a:t>
            </a:r>
            <a:r>
              <a:rPr lang="en-US" altLang="en-US" sz="2800" b="1" dirty="0" err="1" smtClean="0">
                <a:solidFill>
                  <a:srgbClr val="0000FF"/>
                </a:solidFill>
                <a:latin typeface="Times New Roman" pitchFamily="18" charset="0"/>
                <a:cs typeface="Times New Roman" pitchFamily="18" charset="0"/>
              </a:rPr>
              <a:t>nên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không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mấy</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khi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tới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thăm</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Tô</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Hiến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Thành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được</a:t>
            </a:r>
            <a:r>
              <a:rPr lang="en-US" altLang="en-US" sz="2800" b="1" dirty="0" smtClean="0">
                <a:solidFill>
                  <a:srgbClr val="0000FF"/>
                </a:solidFill>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a:t>
            </a:r>
            <a:endParaRPr lang="en-US" sz="2800" b="1" dirty="0">
              <a:solidFill>
                <a:srgbClr val="FF0000"/>
              </a:solidFill>
            </a:endParaRPr>
          </a:p>
        </p:txBody>
      </p:sp>
      <p:sp>
        <p:nvSpPr>
          <p:cNvPr id="18" name="TextBox 17"/>
          <p:cNvSpPr txBox="1"/>
          <p:nvPr/>
        </p:nvSpPr>
        <p:spPr>
          <a:xfrm>
            <a:off x="152400" y="2667000"/>
            <a:ext cx="2209800" cy="523220"/>
          </a:xfrm>
          <a:prstGeom prst="rect">
            <a:avLst/>
          </a:prstGeom>
          <a:noFill/>
        </p:spPr>
        <p:txBody>
          <a:bodyPr wrap="square" rtlCol="0">
            <a:spAutoFit/>
          </a:bodyPr>
          <a:lstStyle/>
          <a:p>
            <a:r>
              <a:rPr lang="en-US" sz="2800" dirty="0" err="1" smtClean="0">
                <a:solidFill>
                  <a:srgbClr val="FF0000"/>
                </a:solidFill>
              </a:rPr>
              <a:t>Từ</a:t>
            </a:r>
            <a:endParaRPr lang="en-US" sz="2800" dirty="0">
              <a:solidFill>
                <a:srgbClr val="FF0000"/>
              </a:solidFill>
            </a:endParaRPr>
          </a:p>
        </p:txBody>
      </p:sp>
      <p:sp>
        <p:nvSpPr>
          <p:cNvPr id="20" name="TextBox 19"/>
          <p:cNvSpPr txBox="1"/>
          <p:nvPr/>
        </p:nvSpPr>
        <p:spPr>
          <a:xfrm>
            <a:off x="4724400" y="3515380"/>
            <a:ext cx="2133600" cy="523220"/>
          </a:xfrm>
          <a:prstGeom prst="rect">
            <a:avLst/>
          </a:prstGeom>
          <a:noFill/>
        </p:spPr>
        <p:txBody>
          <a:bodyPr wrap="square" rtlCol="0">
            <a:spAutoFit/>
          </a:bodyPr>
          <a:lstStyle/>
          <a:p>
            <a:r>
              <a:rPr lang="en-US" sz="2800" dirty="0" smtClean="0">
                <a:solidFill>
                  <a:srgbClr val="0000FF"/>
                </a:solidFill>
              </a:rPr>
              <a:t>Di </a:t>
            </a:r>
            <a:r>
              <a:rPr lang="en-US" sz="2800" dirty="0" err="1" smtClean="0">
                <a:solidFill>
                  <a:srgbClr val="0000FF"/>
                </a:solidFill>
              </a:rPr>
              <a:t>chiếu</a:t>
            </a:r>
            <a:endParaRPr lang="en-US" sz="2800" dirty="0">
              <a:solidFill>
                <a:srgbClr val="0000FF"/>
              </a:solidFill>
            </a:endParaRPr>
          </a:p>
        </p:txBody>
      </p:sp>
      <p:sp>
        <p:nvSpPr>
          <p:cNvPr id="22" name="TextBox 21"/>
          <p:cNvSpPr txBox="1"/>
          <p:nvPr/>
        </p:nvSpPr>
        <p:spPr>
          <a:xfrm>
            <a:off x="4724400" y="3972580"/>
            <a:ext cx="3048000" cy="523220"/>
          </a:xfrm>
          <a:prstGeom prst="rect">
            <a:avLst/>
          </a:prstGeom>
          <a:noFill/>
        </p:spPr>
        <p:txBody>
          <a:bodyPr wrap="square" rtlCol="0">
            <a:spAutoFit/>
          </a:bodyPr>
          <a:lstStyle/>
          <a:p>
            <a:r>
              <a:rPr lang="en-US" sz="2800" dirty="0" err="1" smtClean="0">
                <a:solidFill>
                  <a:srgbClr val="0000FF"/>
                </a:solidFill>
              </a:rPr>
              <a:t>Thái</a:t>
            </a:r>
            <a:r>
              <a:rPr lang="en-US" sz="2800" dirty="0" smtClean="0">
                <a:solidFill>
                  <a:srgbClr val="0000FF"/>
                </a:solidFill>
              </a:rPr>
              <a:t> </a:t>
            </a:r>
            <a:r>
              <a:rPr lang="en-US" sz="2800" dirty="0" err="1" smtClean="0">
                <a:solidFill>
                  <a:srgbClr val="0000FF"/>
                </a:solidFill>
              </a:rPr>
              <a:t>hậu</a:t>
            </a:r>
            <a:endParaRPr lang="en-US" sz="2800" dirty="0">
              <a:solidFill>
                <a:srgbClr val="0000FF"/>
              </a:solidFill>
            </a:endParaRPr>
          </a:p>
        </p:txBody>
      </p:sp>
      <p:sp>
        <p:nvSpPr>
          <p:cNvPr id="23" name="TextBox 22"/>
          <p:cNvSpPr txBox="1"/>
          <p:nvPr/>
        </p:nvSpPr>
        <p:spPr>
          <a:xfrm>
            <a:off x="4724400" y="4429780"/>
            <a:ext cx="2819400" cy="523220"/>
          </a:xfrm>
          <a:prstGeom prst="rect">
            <a:avLst/>
          </a:prstGeom>
          <a:noFill/>
        </p:spPr>
        <p:txBody>
          <a:bodyPr wrap="square" rtlCol="0">
            <a:spAutoFit/>
          </a:bodyPr>
          <a:lstStyle/>
          <a:p>
            <a:r>
              <a:rPr lang="en-US" sz="2800" dirty="0" err="1" smtClean="0">
                <a:solidFill>
                  <a:srgbClr val="0000FF"/>
                </a:solidFill>
              </a:rPr>
              <a:t>Phò</a:t>
            </a:r>
            <a:r>
              <a:rPr lang="en-US" sz="2800" dirty="0" smtClean="0">
                <a:solidFill>
                  <a:srgbClr val="0000FF"/>
                </a:solidFill>
              </a:rPr>
              <a:t> </a:t>
            </a:r>
            <a:r>
              <a:rPr lang="en-US" sz="2800" dirty="0" err="1" smtClean="0">
                <a:solidFill>
                  <a:srgbClr val="0000FF"/>
                </a:solidFill>
              </a:rPr>
              <a:t>tá</a:t>
            </a:r>
            <a:endParaRPr lang="en-US" sz="2800" dirty="0">
              <a:solidFill>
                <a:srgbClr val="0000FF"/>
              </a:solidFill>
            </a:endParaRPr>
          </a:p>
        </p:txBody>
      </p:sp>
      <p:sp>
        <p:nvSpPr>
          <p:cNvPr id="24" name="TextBox 23"/>
          <p:cNvSpPr txBox="1"/>
          <p:nvPr/>
        </p:nvSpPr>
        <p:spPr>
          <a:xfrm>
            <a:off x="4648200" y="4886980"/>
            <a:ext cx="3733800" cy="523220"/>
          </a:xfrm>
          <a:prstGeom prst="rect">
            <a:avLst/>
          </a:prstGeom>
          <a:noFill/>
        </p:spPr>
        <p:txBody>
          <a:bodyPr wrap="square" rtlCol="0">
            <a:spAutoFit/>
          </a:bodyPr>
          <a:lstStyle/>
          <a:p>
            <a:r>
              <a:rPr lang="en-US" sz="2800" dirty="0" err="1" smtClean="0">
                <a:solidFill>
                  <a:srgbClr val="0000FF"/>
                </a:solidFill>
              </a:rPr>
              <a:t>Tham</a:t>
            </a:r>
            <a:r>
              <a:rPr lang="en-US" sz="2800" dirty="0" smtClean="0">
                <a:solidFill>
                  <a:srgbClr val="0000FF"/>
                </a:solidFill>
              </a:rPr>
              <a:t> tri </a:t>
            </a:r>
            <a:r>
              <a:rPr lang="en-US" sz="2800" dirty="0" err="1" smtClean="0">
                <a:solidFill>
                  <a:srgbClr val="0000FF"/>
                </a:solidFill>
              </a:rPr>
              <a:t>chính</a:t>
            </a:r>
            <a:r>
              <a:rPr lang="en-US" sz="2800" dirty="0" smtClean="0">
                <a:solidFill>
                  <a:srgbClr val="0000FF"/>
                </a:solidFill>
              </a:rPr>
              <a:t> </a:t>
            </a:r>
            <a:r>
              <a:rPr lang="en-US" sz="2800" dirty="0" err="1" smtClean="0">
                <a:solidFill>
                  <a:srgbClr val="0000FF"/>
                </a:solidFill>
              </a:rPr>
              <a:t>sự</a:t>
            </a:r>
            <a:endParaRPr lang="en-US" sz="2800" dirty="0">
              <a:solidFill>
                <a:srgbClr val="0000FF"/>
              </a:solidFill>
            </a:endParaRPr>
          </a:p>
        </p:txBody>
      </p:sp>
      <p:sp>
        <p:nvSpPr>
          <p:cNvPr id="25" name="TextBox 24"/>
          <p:cNvSpPr txBox="1"/>
          <p:nvPr/>
        </p:nvSpPr>
        <p:spPr>
          <a:xfrm>
            <a:off x="4724400" y="5344180"/>
            <a:ext cx="3124200" cy="523220"/>
          </a:xfrm>
          <a:prstGeom prst="rect">
            <a:avLst/>
          </a:prstGeom>
          <a:noFill/>
        </p:spPr>
        <p:txBody>
          <a:bodyPr wrap="square" rtlCol="0">
            <a:spAutoFit/>
          </a:bodyPr>
          <a:lstStyle/>
          <a:p>
            <a:r>
              <a:rPr lang="en-US" sz="2800" dirty="0" err="1" smtClean="0">
                <a:solidFill>
                  <a:srgbClr val="0000FF"/>
                </a:solidFill>
              </a:rPr>
              <a:t>Gián</a:t>
            </a:r>
            <a:r>
              <a:rPr lang="en-US" sz="2800" dirty="0" smtClean="0">
                <a:solidFill>
                  <a:srgbClr val="0000FF"/>
                </a:solidFill>
              </a:rPr>
              <a:t> </a:t>
            </a:r>
            <a:r>
              <a:rPr lang="en-US" sz="2800" dirty="0" err="1" smtClean="0">
                <a:solidFill>
                  <a:srgbClr val="0000FF"/>
                </a:solidFill>
              </a:rPr>
              <a:t>nghị</a:t>
            </a:r>
            <a:r>
              <a:rPr lang="en-US" sz="2800" dirty="0" smtClean="0">
                <a:solidFill>
                  <a:srgbClr val="0000FF"/>
                </a:solidFill>
              </a:rPr>
              <a:t> </a:t>
            </a:r>
            <a:r>
              <a:rPr lang="en-US" sz="2800" dirty="0" err="1" smtClean="0">
                <a:solidFill>
                  <a:srgbClr val="0000FF"/>
                </a:solidFill>
              </a:rPr>
              <a:t>đại</a:t>
            </a:r>
            <a:r>
              <a:rPr lang="en-US" sz="2800" dirty="0" smtClean="0">
                <a:solidFill>
                  <a:srgbClr val="0000FF"/>
                </a:solidFill>
              </a:rPr>
              <a:t> </a:t>
            </a:r>
            <a:r>
              <a:rPr lang="en-US" sz="2800" dirty="0" err="1" smtClean="0">
                <a:solidFill>
                  <a:srgbClr val="0000FF"/>
                </a:solidFill>
              </a:rPr>
              <a:t>phu</a:t>
            </a:r>
            <a:endParaRPr lang="en-US" sz="2800" dirty="0">
              <a:solidFill>
                <a:srgbClr val="0000FF"/>
              </a:solidFill>
            </a:endParaRPr>
          </a:p>
        </p:txBody>
      </p:sp>
      <p:sp>
        <p:nvSpPr>
          <p:cNvPr id="27" name="TextBox 26"/>
          <p:cNvSpPr txBox="1"/>
          <p:nvPr/>
        </p:nvSpPr>
        <p:spPr>
          <a:xfrm>
            <a:off x="4724400" y="5801380"/>
            <a:ext cx="3276600" cy="523220"/>
          </a:xfrm>
          <a:prstGeom prst="rect">
            <a:avLst/>
          </a:prstGeom>
          <a:noFill/>
        </p:spPr>
        <p:txBody>
          <a:bodyPr wrap="square" rtlCol="0">
            <a:spAutoFit/>
          </a:bodyPr>
          <a:lstStyle/>
          <a:p>
            <a:r>
              <a:rPr lang="en-US" sz="2800" dirty="0" err="1" smtClean="0">
                <a:solidFill>
                  <a:srgbClr val="0000FF"/>
                </a:solidFill>
              </a:rPr>
              <a:t>Tiến</a:t>
            </a:r>
            <a:r>
              <a:rPr lang="en-US" sz="2800" dirty="0" smtClean="0">
                <a:solidFill>
                  <a:srgbClr val="0000FF"/>
                </a:solidFill>
              </a:rPr>
              <a:t> </a:t>
            </a:r>
            <a:r>
              <a:rPr lang="en-US" sz="2800" dirty="0" err="1" smtClean="0">
                <a:solidFill>
                  <a:srgbClr val="0000FF"/>
                </a:solidFill>
              </a:rPr>
              <a:t>cử</a:t>
            </a:r>
            <a:endParaRPr lang="en-US" sz="2800" dirty="0">
              <a:solidFill>
                <a:srgbClr val="0000FF"/>
              </a:solidFill>
            </a:endParaRPr>
          </a:p>
        </p:txBody>
      </p:sp>
      <p:sp>
        <p:nvSpPr>
          <p:cNvPr id="28" name="TextBox 27"/>
          <p:cNvSpPr txBox="1"/>
          <p:nvPr/>
        </p:nvSpPr>
        <p:spPr>
          <a:xfrm>
            <a:off x="4724400" y="2667000"/>
            <a:ext cx="2895600" cy="523220"/>
          </a:xfrm>
          <a:prstGeom prst="rect">
            <a:avLst/>
          </a:prstGeom>
          <a:noFill/>
        </p:spPr>
        <p:txBody>
          <a:bodyPr wrap="square" rtlCol="0">
            <a:spAutoFit/>
          </a:bodyPr>
          <a:lstStyle/>
          <a:p>
            <a:r>
              <a:rPr lang="en-US" sz="2800" dirty="0" err="1" smtClean="0">
                <a:solidFill>
                  <a:srgbClr val="FF0000"/>
                </a:solidFill>
              </a:rPr>
              <a:t>Từ</a:t>
            </a:r>
            <a:r>
              <a:rPr lang="en-US" sz="2800" dirty="0" smtClean="0">
                <a:solidFill>
                  <a:srgbClr val="FF0000"/>
                </a:solidFill>
              </a:rPr>
              <a:t> </a:t>
            </a:r>
            <a:r>
              <a:rPr lang="en-US" sz="2800" dirty="0" err="1" smtClean="0">
                <a:solidFill>
                  <a:srgbClr val="FF0000"/>
                </a:solidFill>
              </a:rPr>
              <a:t>ngữ</a:t>
            </a:r>
            <a:endParaRPr lang="en-US"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5551">
                                            <p:txEl>
                                              <p:pRg st="0" end="0"/>
                                            </p:txEl>
                                          </p:spTgt>
                                        </p:tgtEl>
                                        <p:attrNameLst>
                                          <p:attrName>style.visibility</p:attrName>
                                        </p:attrNameLst>
                                      </p:cBhvr>
                                      <p:to>
                                        <p:strVal val="visible"/>
                                      </p:to>
                                    </p:set>
                                    <p:animEffect transition="in" filter="fade">
                                      <p:cBhvr>
                                        <p:cTn id="7" dur="1000"/>
                                        <p:tgtEl>
                                          <p:spTgt spid="65551">
                                            <p:txEl>
                                              <p:pRg st="0" end="0"/>
                                            </p:txEl>
                                          </p:spTgt>
                                        </p:tgtEl>
                                      </p:cBhvr>
                                    </p:animEffect>
                                    <p:anim calcmode="lin" valueType="num">
                                      <p:cBhvr>
                                        <p:cTn id="8" dur="1000" fill="hold"/>
                                        <p:tgtEl>
                                          <p:spTgt spid="6555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55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55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heckerboard(across)">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strVal val="#ppt_w+.3"/>
                                          </p:val>
                                        </p:tav>
                                        <p:tav tm="100000">
                                          <p:val>
                                            <p:strVal val="#ppt_w"/>
                                          </p:val>
                                        </p:tav>
                                      </p:tavLst>
                                    </p:anim>
                                    <p:anim calcmode="lin" valueType="num">
                                      <p:cBhvr>
                                        <p:cTn id="21" dur="1000" fill="hold"/>
                                        <p:tgtEl>
                                          <p:spTgt spid="22"/>
                                        </p:tgtEl>
                                        <p:attrNameLst>
                                          <p:attrName>ppt_h</p:attrName>
                                        </p:attrNameLst>
                                      </p:cBhvr>
                                      <p:tavLst>
                                        <p:tav tm="0">
                                          <p:val>
                                            <p:strVal val="#ppt_h"/>
                                          </p:val>
                                        </p:tav>
                                        <p:tav tm="100000">
                                          <p:val>
                                            <p:strVal val="#ppt_h"/>
                                          </p:val>
                                        </p:tav>
                                      </p:tavLst>
                                    </p:anim>
                                    <p:animEffect transition="in" filter="fade">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strVal val="#ppt_w*0.05"/>
                                          </p:val>
                                        </p:tav>
                                        <p:tav tm="100000">
                                          <p:val>
                                            <p:strVal val="#ppt_w"/>
                                          </p:val>
                                        </p:tav>
                                      </p:tavLst>
                                    </p:anim>
                                    <p:anim calcmode="lin" valueType="num">
                                      <p:cBhvr>
                                        <p:cTn id="38" dur="500" fill="hold"/>
                                        <p:tgtEl>
                                          <p:spTgt spid="24"/>
                                        </p:tgtEl>
                                        <p:attrNameLst>
                                          <p:attrName>ppt_h</p:attrName>
                                        </p:attrNameLst>
                                      </p:cBhvr>
                                      <p:tavLst>
                                        <p:tav tm="0">
                                          <p:val>
                                            <p:strVal val="#ppt_h"/>
                                          </p:val>
                                        </p:tav>
                                        <p:tav tm="100000">
                                          <p:val>
                                            <p:strVal val="#ppt_h"/>
                                          </p:val>
                                        </p:tav>
                                      </p:tavLst>
                                    </p:anim>
                                    <p:anim calcmode="lin" valueType="num">
                                      <p:cBhvr>
                                        <p:cTn id="39" dur="500" fill="hold"/>
                                        <p:tgtEl>
                                          <p:spTgt spid="24"/>
                                        </p:tgtEl>
                                        <p:attrNameLst>
                                          <p:attrName>ppt_x</p:attrName>
                                        </p:attrNameLst>
                                      </p:cBhvr>
                                      <p:tavLst>
                                        <p:tav tm="0">
                                          <p:val>
                                            <p:strVal val="#ppt_x-.2"/>
                                          </p:val>
                                        </p:tav>
                                        <p:tav tm="100000">
                                          <p:val>
                                            <p:strVal val="#ppt_x"/>
                                          </p:val>
                                        </p:tav>
                                      </p:tavLst>
                                    </p:anim>
                                    <p:anim calcmode="lin" valueType="num">
                                      <p:cBhvr>
                                        <p:cTn id="40" dur="500" fill="hold"/>
                                        <p:tgtEl>
                                          <p:spTgt spid="24"/>
                                        </p:tgtEl>
                                        <p:attrNameLst>
                                          <p:attrName>ppt_y</p:attrName>
                                        </p:attrNameLst>
                                      </p:cBhvr>
                                      <p:tavLst>
                                        <p:tav tm="0">
                                          <p:val>
                                            <p:strVal val="#ppt_y"/>
                                          </p:val>
                                        </p:tav>
                                        <p:tav tm="100000">
                                          <p:val>
                                            <p:strVal val="#ppt_y"/>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plus(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heckerboard(across)">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build="p"/>
      <p:bldP spid="17" grpId="0"/>
      <p:bldP spid="20"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a:extLst>
              <a:ext uri="{FF2B5EF4-FFF2-40B4-BE49-F238E27FC236}">
                <a16:creationId xmlns:a16="http://schemas.microsoft.com/office/drawing/2014/main" xmlns="" id="{A3808A34-6C64-1019-1485-DC402046EF14}"/>
              </a:ext>
            </a:extLst>
          </p:cNvPr>
          <p:cNvGrpSpPr/>
          <p:nvPr/>
        </p:nvGrpSpPr>
        <p:grpSpPr>
          <a:xfrm>
            <a:off x="3733800" y="1676401"/>
            <a:ext cx="5243263" cy="4724400"/>
            <a:chOff x="2975205" y="1255651"/>
            <a:chExt cx="5432196" cy="3036949"/>
          </a:xfrm>
        </p:grpSpPr>
        <p:sp>
          <p:nvSpPr>
            <p:cNvPr id="4" name="Rectangle: Rounded Corners 34">
              <a:extLst>
                <a:ext uri="{FF2B5EF4-FFF2-40B4-BE49-F238E27FC236}">
                  <a16:creationId xmlns:a16="http://schemas.microsoft.com/office/drawing/2014/main" xmlns="" id="{407E6334-25D8-89EF-A035-4225A83F7A67}"/>
                </a:ext>
              </a:extLst>
            </p:cNvPr>
            <p:cNvSpPr/>
            <p:nvPr/>
          </p:nvSpPr>
          <p:spPr>
            <a:xfrm>
              <a:off x="2975205" y="1724298"/>
              <a:ext cx="5432196" cy="2568302"/>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accent1">
                <a:alpha val="94902"/>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50000"/>
                </a:lnSpc>
                <a:buClr>
                  <a:srgbClr val="000000"/>
                </a:buClr>
              </a:pPr>
              <a:r>
                <a:rPr lang="en-US" sz="3200" kern="0" dirty="0" err="1">
                  <a:solidFill>
                    <a:srgbClr val="000000"/>
                  </a:solidFill>
                  <a:latin typeface="Times New Roman" pitchFamily="18" charset="0"/>
                  <a:cs typeface="Times New Roman" pitchFamily="18" charset="0"/>
                  <a:sym typeface="Arial"/>
                </a:rPr>
                <a:t>Phân</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công</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đọc</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theo</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đoạn</a:t>
              </a:r>
              <a:r>
                <a:rPr lang="en-US" sz="3200" kern="0" dirty="0">
                  <a:solidFill>
                    <a:srgbClr val="000000"/>
                  </a:solidFill>
                  <a:latin typeface="Times New Roman" pitchFamily="18" charset="0"/>
                  <a:cs typeface="Times New Roman" pitchFamily="18" charset="0"/>
                  <a:sym typeface="Arial"/>
                </a:rPr>
                <a:t>.</a:t>
              </a:r>
            </a:p>
            <a:p>
              <a:pPr marL="757748" algn="just" defTabSz="1219170">
                <a:lnSpc>
                  <a:spcPct val="150000"/>
                </a:lnSpc>
                <a:buClr>
                  <a:srgbClr val="000000"/>
                </a:buClr>
              </a:pPr>
              <a:r>
                <a:rPr lang="en-US" sz="3200" kern="0" dirty="0" err="1">
                  <a:solidFill>
                    <a:srgbClr val="000000"/>
                  </a:solidFill>
                  <a:latin typeface="Times New Roman" pitchFamily="18" charset="0"/>
                  <a:cs typeface="Times New Roman" pitchFamily="18" charset="0"/>
                  <a:sym typeface="Arial"/>
                </a:rPr>
                <a:t>Tất</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cả</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thành</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viên</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đều</a:t>
              </a:r>
              <a:r>
                <a:rPr lang="en-US" sz="3200" kern="0" dirty="0">
                  <a:solidFill>
                    <a:srgbClr val="000000"/>
                  </a:solidFill>
                  <a:latin typeface="Times New Roman" pitchFamily="18" charset="0"/>
                  <a:cs typeface="Times New Roman" pitchFamily="18" charset="0"/>
                  <a:sym typeface="Arial"/>
                </a:rPr>
                <a:t> </a:t>
              </a:r>
              <a:r>
                <a:rPr lang="en-US" sz="3200" kern="0" dirty="0" err="1">
                  <a:solidFill>
                    <a:srgbClr val="000000"/>
                  </a:solidFill>
                  <a:latin typeface="Times New Roman" pitchFamily="18" charset="0"/>
                  <a:cs typeface="Times New Roman" pitchFamily="18" charset="0"/>
                  <a:sym typeface="Arial"/>
                </a:rPr>
                <a:t>đọc</a:t>
              </a:r>
              <a:r>
                <a:rPr lang="en-US" sz="3200" kern="0" dirty="0">
                  <a:solidFill>
                    <a:srgbClr val="000000"/>
                  </a:solidFill>
                  <a:latin typeface="Times New Roman" pitchFamily="18" charset="0"/>
                  <a:cs typeface="Times New Roman" pitchFamily="18" charset="0"/>
                  <a:sym typeface="Arial"/>
                </a:rPr>
                <a:t>.</a:t>
              </a:r>
            </a:p>
            <a:p>
              <a:pPr marL="757748" algn="just" defTabSz="1219170">
                <a:lnSpc>
                  <a:spcPct val="150000"/>
                </a:lnSpc>
                <a:buClr>
                  <a:srgbClr val="000000"/>
                </a:buClr>
              </a:pPr>
              <a:endParaRPr lang="vi-VN" sz="3600" kern="0" dirty="0">
                <a:solidFill>
                  <a:srgbClr val="000000"/>
                </a:solidFill>
                <a:latin typeface="Times New Roman" pitchFamily="18" charset="0"/>
                <a:cs typeface="Times New Roman" pitchFamily="18" charset="0"/>
                <a:sym typeface="Arial"/>
              </a:endParaRPr>
            </a:p>
          </p:txBody>
        </p:sp>
        <p:sp>
          <p:nvSpPr>
            <p:cNvPr id="5" name="Rectangle: Rounded Corners 35">
              <a:extLst>
                <a:ext uri="{FF2B5EF4-FFF2-40B4-BE49-F238E27FC236}">
                  <a16:creationId xmlns:a16="http://schemas.microsoft.com/office/drawing/2014/main" xmlns="" id="{16C31472-2FEF-81AC-7F44-3AA9691EFC5E}"/>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b="1" kern="0" err="1">
                  <a:ln w="9525">
                    <a:solidFill>
                      <a:srgbClr val="FFFFFF"/>
                    </a:solidFill>
                    <a:prstDash val="solid"/>
                  </a:ln>
                  <a:solidFill>
                    <a:srgbClr val="0070C0"/>
                  </a:solidFill>
                  <a:effectLst>
                    <a:outerShdw blurRad="12700" dist="38100" dir="2700000" algn="tl" rotWithShape="0">
                      <a:srgbClr val="7CDDD6">
                        <a:lumMod val="60000"/>
                        <a:lumOff val="40000"/>
                      </a:srgbClr>
                    </a:outerShdw>
                  </a:effectLst>
                  <a:latin typeface="UTM Avo" panose="02040603050506020204" pitchFamily="18" charset="0"/>
                  <a:cs typeface="Calibri" panose="020F0502020204030204" pitchFamily="34" charset="0"/>
                  <a:sym typeface="Arial"/>
                </a:rPr>
                <a:t>Yêu</a:t>
              </a:r>
              <a:r>
                <a:rPr lang="en-US" sz="4000" b="1" kern="0">
                  <a:ln w="9525">
                    <a:solidFill>
                      <a:srgbClr val="FFFFFF"/>
                    </a:solidFill>
                    <a:prstDash val="solid"/>
                  </a:ln>
                  <a:solidFill>
                    <a:srgbClr val="0070C0"/>
                  </a:solidFill>
                  <a:effectLst>
                    <a:outerShdw blurRad="12700" dist="38100" dir="2700000" algn="tl" rotWithShape="0">
                      <a:srgbClr val="7CDDD6">
                        <a:lumMod val="60000"/>
                        <a:lumOff val="40000"/>
                      </a:srgbClr>
                    </a:outerShdw>
                  </a:effectLst>
                  <a:latin typeface="UTM Avo" panose="02040603050506020204" pitchFamily="18" charset="0"/>
                  <a:cs typeface="Calibri" panose="020F0502020204030204" pitchFamily="34" charset="0"/>
                  <a:sym typeface="Arial"/>
                </a:rPr>
                <a:t> </a:t>
              </a:r>
              <a:r>
                <a:rPr lang="en-US" sz="4000" b="1" kern="0" dirty="0">
                  <a:ln w="9525">
                    <a:solidFill>
                      <a:srgbClr val="FFFFFF"/>
                    </a:solidFill>
                    <a:prstDash val="solid"/>
                  </a:ln>
                  <a:solidFill>
                    <a:srgbClr val="0070C0"/>
                  </a:solidFill>
                  <a:effectLst>
                    <a:outerShdw blurRad="12700" dist="38100" dir="2700000" algn="tl" rotWithShape="0">
                      <a:srgbClr val="7CDDD6">
                        <a:lumMod val="60000"/>
                        <a:lumOff val="40000"/>
                      </a:srgbClr>
                    </a:outerShdw>
                  </a:effectLst>
                  <a:latin typeface="UTM Avo" panose="02040603050506020204" pitchFamily="18" charset="0"/>
                  <a:cs typeface="Calibri" panose="020F0502020204030204" pitchFamily="34" charset="0"/>
                  <a:sym typeface="Arial"/>
                </a:rPr>
                <a:t>c</a:t>
              </a:r>
              <a:r>
                <a:rPr lang="en-US" sz="4000" b="1" kern="0">
                  <a:ln w="9525">
                    <a:solidFill>
                      <a:srgbClr val="FFFFFF"/>
                    </a:solidFill>
                    <a:prstDash val="solid"/>
                  </a:ln>
                  <a:solidFill>
                    <a:srgbClr val="0070C0"/>
                  </a:solidFill>
                  <a:effectLst>
                    <a:outerShdw blurRad="12700" dist="38100" dir="2700000" algn="tl" rotWithShape="0">
                      <a:srgbClr val="7CDDD6">
                        <a:lumMod val="60000"/>
                        <a:lumOff val="40000"/>
                      </a:srgbClr>
                    </a:outerShdw>
                  </a:effectLst>
                  <a:latin typeface="UTM Avo" panose="02040603050506020204" pitchFamily="18" charset="0"/>
                  <a:cs typeface="Calibri" panose="020F0502020204030204" pitchFamily="34" charset="0"/>
                  <a:sym typeface="Arial"/>
                </a:rPr>
                <a:t>ầu</a:t>
              </a:r>
              <a:endParaRPr lang="en-US" sz="4000" b="1" kern="0" dirty="0">
                <a:ln w="9525">
                  <a:solidFill>
                    <a:srgbClr val="FFFFFF"/>
                  </a:solidFill>
                  <a:prstDash val="solid"/>
                </a:ln>
                <a:solidFill>
                  <a:srgbClr val="0070C0"/>
                </a:solidFill>
                <a:effectLst>
                  <a:outerShdw blurRad="12700" dist="38100" dir="2700000" algn="tl" rotWithShape="0">
                    <a:srgbClr val="7CDDD6">
                      <a:lumMod val="60000"/>
                      <a:lumOff val="40000"/>
                    </a:srgbClr>
                  </a:outerShdw>
                </a:effectLst>
                <a:latin typeface="UTM Avo" panose="02040603050506020204" pitchFamily="18"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xmlns="" id="{03CD098C-DF9E-6BC2-5E62-D2A9986326FA}"/>
                </a:ext>
              </a:extLst>
            </p:cNvPr>
            <p:cNvPicPr>
              <a:picLocks noChangeAspect="1"/>
            </p:cNvPicPr>
            <p:nvPr/>
          </p:nvPicPr>
          <p:blipFill>
            <a:blip r:embed="rId3" cstate="print"/>
            <a:stretch>
              <a:fillRect/>
            </a:stretch>
          </p:blipFill>
          <p:spPr>
            <a:xfrm flipH="1">
              <a:off x="3156233" y="3409924"/>
              <a:ext cx="539794" cy="539794"/>
            </a:xfrm>
            <a:prstGeom prst="rect">
              <a:avLst/>
            </a:prstGeom>
          </p:spPr>
        </p:pic>
        <p:pic>
          <p:nvPicPr>
            <p:cNvPr id="7" name="Picture 6">
              <a:extLst>
                <a:ext uri="{FF2B5EF4-FFF2-40B4-BE49-F238E27FC236}">
                  <a16:creationId xmlns:a16="http://schemas.microsoft.com/office/drawing/2014/main" xmlns="" id="{AF560462-F3F4-5CE7-DBE9-317FFFB32002}"/>
                </a:ext>
              </a:extLst>
            </p:cNvPr>
            <p:cNvPicPr>
              <a:picLocks noChangeAspect="1"/>
            </p:cNvPicPr>
            <p:nvPr/>
          </p:nvPicPr>
          <p:blipFill>
            <a:blip r:embed="rId3" cstate="print"/>
            <a:stretch>
              <a:fillRect/>
            </a:stretch>
          </p:blipFill>
          <p:spPr>
            <a:xfrm flipH="1">
              <a:off x="3125205" y="2676159"/>
              <a:ext cx="539793" cy="539793"/>
            </a:xfrm>
            <a:prstGeom prst="rect">
              <a:avLst/>
            </a:prstGeom>
          </p:spPr>
        </p:pic>
      </p:grpSp>
      <p:pic>
        <p:nvPicPr>
          <p:cNvPr id="9" name="Picture 8" descr="A group of dolls&#10;&#10;Description automatically generated with low confidence">
            <a:extLst>
              <a:ext uri="{FF2B5EF4-FFF2-40B4-BE49-F238E27FC236}">
                <a16:creationId xmlns:a16="http://schemas.microsoft.com/office/drawing/2014/main" xmlns="" id="{DD54D07A-2FD4-A5D7-343B-AD51F0BE02CC}"/>
              </a:ext>
            </a:extLst>
          </p:cNvPr>
          <p:cNvPicPr>
            <a:picLocks noChangeAspect="1"/>
          </p:cNvPicPr>
          <p:nvPr/>
        </p:nvPicPr>
        <p:blipFill>
          <a:blip r:embed="rId4" cstate="print">
            <a:extLst>
              <a:ext uri="{BEBA8EAE-BF5A-486C-A8C5-ECC9F3942E4B}">
                <a14:imgProps xmlns:a14="http://schemas.microsoft.com/office/drawing/2010/main" xmlns="">
                  <a14:imgLayer r:embed="">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0" y="1900767"/>
            <a:ext cx="3674674" cy="4379298"/>
          </a:xfrm>
          <a:prstGeom prst="rect">
            <a:avLst/>
          </a:prstGeom>
          <a:effectLst>
            <a:outerShdw blurRad="76200" dir="13500000" sy="23000" kx="1200000" algn="br" rotWithShape="0">
              <a:prstClr val="black">
                <a:alpha val="20000"/>
              </a:prstClr>
            </a:outerShdw>
          </a:effectLst>
        </p:spPr>
      </p:pic>
      <p:sp>
        <p:nvSpPr>
          <p:cNvPr id="10" name="Google Shape;2351;p42">
            <a:extLst>
              <a:ext uri="{FF2B5EF4-FFF2-40B4-BE49-F238E27FC236}">
                <a16:creationId xmlns:a16="http://schemas.microsoft.com/office/drawing/2014/main" xmlns="" id="{143191EA-9FB7-0E8E-2346-7D75EB8CD0A6}"/>
              </a:ext>
            </a:extLst>
          </p:cNvPr>
          <p:cNvSpPr txBox="1">
            <a:spLocks/>
          </p:cNvSpPr>
          <p:nvPr/>
        </p:nvSpPr>
        <p:spPr>
          <a:xfrm>
            <a:off x="152401" y="188600"/>
            <a:ext cx="8686800" cy="1411600"/>
          </a:xfrm>
          <a:prstGeom prst="rect">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Pacifico"/>
              <a:buNone/>
              <a:defRPr sz="2800" b="0" i="0" u="none" strike="noStrike" cap="none">
                <a:solidFill>
                  <a:schemeClr val="lt2"/>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219170">
              <a:buClr>
                <a:srgbClr val="E6FFFD"/>
              </a:buClr>
            </a:pPr>
            <a:r>
              <a:rPr lang="en-US" sz="48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LUYỆN</a:t>
            </a:r>
            <a:r>
              <a:rPr lang="en-US" sz="48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48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ĐỌC</a:t>
            </a:r>
            <a:r>
              <a:rPr lang="en-US" sz="48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48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TRONG</a:t>
            </a:r>
            <a:r>
              <a:rPr lang="en-US" sz="48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a:t>
            </a:r>
            <a:r>
              <a:rPr lang="en-US" sz="4800" b="1" kern="0" dirty="0" err="1">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NHÓM</a:t>
            </a:r>
            <a:endParaRPr lang="en-US" sz="48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282967239"/>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6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a:extLst>
              <a:ext uri="{FF2B5EF4-FFF2-40B4-BE49-F238E27FC236}">
                <a16:creationId xmlns:a16="http://schemas.microsoft.com/office/drawing/2014/main" xmlns="" id="{F1C4A58F-C09C-408F-A333-4D4C362A699F}"/>
              </a:ext>
            </a:extLst>
          </p:cNvPr>
          <p:cNvPicPr>
            <a:picLocks noChangeAspect="1"/>
          </p:cNvPicPr>
          <p:nvPr/>
        </p:nvPicPr>
        <p:blipFill rotWithShape="1">
          <a:blip r:embed="rId2" cstate="print"/>
          <a:srcRect t="10040" b="7020"/>
          <a:stretch/>
        </p:blipFill>
        <p:spPr>
          <a:xfrm>
            <a:off x="0" y="0"/>
            <a:ext cx="9230080" cy="6858000"/>
          </a:xfrm>
          <a:prstGeom prst="rect">
            <a:avLst/>
          </a:prstGeom>
        </p:spPr>
      </p:pic>
      <p:pic>
        <p:nvPicPr>
          <p:cNvPr id="20" name="Picture 19">
            <a:extLst>
              <a:ext uri="{FF2B5EF4-FFF2-40B4-BE49-F238E27FC236}">
                <a16:creationId xmlns:a16="http://schemas.microsoft.com/office/drawing/2014/main" xmlns="" id="{F245E8A8-641A-473F-8438-4F932B065A5D}"/>
              </a:ext>
            </a:extLst>
          </p:cNvPr>
          <p:cNvPicPr>
            <a:picLocks noChangeAspect="1"/>
          </p:cNvPicPr>
          <p:nvPr/>
        </p:nvPicPr>
        <p:blipFill>
          <a:blip r:embed="rId3"/>
          <a:stretch>
            <a:fillRect/>
          </a:stretch>
        </p:blipFill>
        <p:spPr>
          <a:xfrm>
            <a:off x="950131" y="1033671"/>
            <a:ext cx="5212130" cy="2609085"/>
          </a:xfrm>
          <a:prstGeom prst="rect">
            <a:avLst/>
          </a:prstGeom>
        </p:spPr>
      </p:pic>
    </p:spTree>
    <p:extLst>
      <p:ext uri="{BB962C8B-B14F-4D97-AF65-F5344CB8AC3E}">
        <p14:creationId xmlns:p14="http://schemas.microsoft.com/office/powerpoint/2010/main" xmlns="" val="26360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0092" y="2818354"/>
            <a:ext cx="5583814" cy="830997"/>
          </a:xfrm>
          <a:prstGeom prst="rect">
            <a:avLst/>
          </a:prstGeom>
        </p:spPr>
        <p:txBody>
          <a:bodyPr wrap="square">
            <a:spAutoFit/>
          </a:bodyPr>
          <a:lstStyle/>
          <a:p>
            <a:pPr algn="ctr" defTabSz="1238250">
              <a:defRPr/>
            </a:pPr>
            <a:r>
              <a:rPr lang="en-US" sz="4800" b="1" dirty="0">
                <a:ln w="22225">
                  <a:solidFill>
                    <a:srgbClr val="ED7D31"/>
                  </a:solidFill>
                  <a:prstDash val="solid"/>
                </a:ln>
                <a:solidFill>
                  <a:srgbClr val="0070C0"/>
                </a:solidFill>
                <a:latin typeface="Times New Roman" panose="02020603050405020304" pitchFamily="18" charset="0"/>
                <a:cs typeface="Times New Roman" panose="02020603050405020304" pitchFamily="18" charset="0"/>
              </a:rPr>
              <a:t> </a:t>
            </a:r>
          </a:p>
        </p:txBody>
      </p:sp>
      <p:sp>
        <p:nvSpPr>
          <p:cNvPr id="7" name="Cloud Callout 6"/>
          <p:cNvSpPr/>
          <p:nvPr/>
        </p:nvSpPr>
        <p:spPr>
          <a:xfrm>
            <a:off x="3495609" y="2046897"/>
            <a:ext cx="4550277" cy="3210903"/>
          </a:xfrm>
          <a:prstGeom prst="cloudCallout">
            <a:avLst>
              <a:gd name="adj1" fmla="val -66930"/>
              <a:gd name="adj2" fmla="val 282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Rectangle 7"/>
          <p:cNvSpPr/>
          <p:nvPr/>
        </p:nvSpPr>
        <p:spPr>
          <a:xfrm>
            <a:off x="3921760" y="2741474"/>
            <a:ext cx="3485111"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UTM Avo" panose="02040603050506020204" pitchFamily="18" charset="0"/>
                <a:cs typeface="Times New Roman" panose="02020603050405020304" pitchFamily="18" charset="0"/>
              </a:rPr>
              <a:t>Phóng</a:t>
            </a:r>
            <a:r>
              <a:rPr lang="en-US" sz="5400" b="1" cap="all" spc="0"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UTM Avo" panose="02040603050506020204" pitchFamily="18" charset="0"/>
                <a:cs typeface="Times New Roman" panose="02020603050405020304" pitchFamily="18" charset="0"/>
              </a:rPr>
              <a:t> </a:t>
            </a:r>
            <a:r>
              <a:rPr lang="en-US" sz="5400" b="1" cap="all" spc="0" dirty="0" err="1">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UTM Avo" panose="02040603050506020204" pitchFamily="18" charset="0"/>
                <a:cs typeface="Times New Roman" panose="02020603050405020304" pitchFamily="18" charset="0"/>
              </a:rPr>
              <a:t>Viên</a:t>
            </a:r>
            <a:endParaRPr lang="en-US" sz="5400" b="1" cap="all" spc="0"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UTM Avo" panose="02040603050506020204" pitchFamily="18" charset="0"/>
              <a:cs typeface="Times New Roman" panose="02020603050405020304" pitchFamily="18" charset="0"/>
            </a:endParaRPr>
          </a:p>
        </p:txBody>
      </p:sp>
      <p:pic>
        <p:nvPicPr>
          <p:cNvPr id="11" name="Content Placeholder 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44929" y="1371600"/>
            <a:ext cx="2357437" cy="5489120"/>
          </a:xfrm>
          <a:prstGeom prst="rect">
            <a:avLst/>
          </a:prstGeom>
        </p:spPr>
      </p:pic>
      <p:sp>
        <p:nvSpPr>
          <p:cNvPr id="6" name="Text Box 14">
            <a:extLst>
              <a:ext uri="{FF2B5EF4-FFF2-40B4-BE49-F238E27FC236}">
                <a16:creationId xmlns:a16="http://schemas.microsoft.com/office/drawing/2014/main" xmlns="" id="{7343FE20-CCED-4429-D608-EDFC2D4CF6B1}"/>
              </a:ext>
            </a:extLst>
          </p:cNvPr>
          <p:cNvSpPr txBox="1">
            <a:spLocks noChangeArrowheads="1"/>
          </p:cNvSpPr>
          <p:nvPr/>
        </p:nvSpPr>
        <p:spPr bwMode="auto">
          <a:xfrm>
            <a:off x="533400" y="76200"/>
            <a:ext cx="8382000" cy="601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1350"/>
              </a:spcBef>
              <a:defRPr/>
            </a:pP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Năm </a:t>
            </a: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09  </a:t>
            </a:r>
            <a:r>
              <a:rPr lang="en-US" sz="32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10 </a:t>
            </a: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2025</a:t>
            </a:r>
            <a:endParaRPr lang="en-US" sz="320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3581400" y="609600"/>
            <a:ext cx="1981200" cy="584775"/>
          </a:xfrm>
          <a:prstGeom prst="rect">
            <a:avLst/>
          </a:prstGeom>
          <a:noFill/>
        </p:spPr>
        <p:txBody>
          <a:bodyPr wrap="square" rtlCol="0">
            <a:spAutoFit/>
          </a:bodyPr>
          <a:lstStyle/>
          <a:p>
            <a:r>
              <a:rPr lang="en-US" sz="3200" u="sng" dirty="0" err="1" smtClean="0">
                <a:solidFill>
                  <a:srgbClr val="FF0000"/>
                </a:solidFill>
                <a:latin typeface="Times New Roman" pitchFamily="18" charset="0"/>
                <a:cs typeface="Times New Roman" pitchFamily="18" charset="0"/>
              </a:rPr>
              <a:t>Tiếng</a:t>
            </a:r>
            <a:r>
              <a:rPr lang="en-US" sz="3200" u="sng" dirty="0" smtClean="0">
                <a:solidFill>
                  <a:srgbClr val="FF0000"/>
                </a:solidFill>
                <a:latin typeface="Times New Roman" pitchFamily="18" charset="0"/>
                <a:cs typeface="Times New Roman" pitchFamily="18" charset="0"/>
              </a:rPr>
              <a:t> </a:t>
            </a:r>
            <a:r>
              <a:rPr lang="en-US" sz="3200" u="sng" dirty="0" err="1" smtClean="0">
                <a:solidFill>
                  <a:srgbClr val="FF0000"/>
                </a:solidFill>
                <a:latin typeface="Times New Roman" pitchFamily="18" charset="0"/>
                <a:cs typeface="Times New Roman" pitchFamily="18" charset="0"/>
              </a:rPr>
              <a:t>việt</a:t>
            </a:r>
            <a:endParaRPr lang="en-US" sz="3200" u="sng" dirty="0">
              <a:solidFill>
                <a:srgbClr val="FF0000"/>
              </a:solidFill>
              <a:latin typeface="Times New Roman" pitchFamily="18" charset="0"/>
              <a:cs typeface="Times New Roman" pitchFamily="18" charset="0"/>
            </a:endParaRPr>
          </a:p>
        </p:txBody>
      </p:sp>
      <p:sp>
        <p:nvSpPr>
          <p:cNvPr id="10" name="Rectangle 5">
            <a:extLst>
              <a:ext uri="{FF2B5EF4-FFF2-40B4-BE49-F238E27FC236}">
                <a16:creationId xmlns:a16="http://schemas.microsoft.com/office/drawing/2014/main" xmlns="" id="{CA4FEAB2-E2DD-7976-D100-A8D6FB0F27A6}"/>
              </a:ext>
            </a:extLst>
          </p:cNvPr>
          <p:cNvSpPr>
            <a:spLocks noChangeArrowheads="1"/>
          </p:cNvSpPr>
          <p:nvPr/>
        </p:nvSpPr>
        <p:spPr bwMode="auto">
          <a:xfrm>
            <a:off x="304800" y="1219200"/>
            <a:ext cx="8534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err="1"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Bài</a:t>
            </a:r>
            <a:r>
              <a:rPr lang="en-US" altLang="en-US" sz="3600" b="1" dirty="0"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 </a:t>
            </a:r>
            <a:r>
              <a:rPr lang="en-US" altLang="en-US" sz="3600" b="1" dirty="0" err="1"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đọc</a:t>
            </a:r>
            <a:r>
              <a:rPr lang="en-US" altLang="en-US" sz="3600" b="1" dirty="0"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 2: </a:t>
            </a:r>
            <a:r>
              <a:rPr lang="en-US" altLang="en-US" sz="3600" b="1" dirty="0"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MỘT </a:t>
            </a:r>
            <a:r>
              <a:rPr lang="en-US" altLang="en-US" sz="3600" b="1" dirty="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NGƯỜI CHÍNH TRỰC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8783" y="1"/>
            <a:ext cx="5770108" cy="6784521"/>
          </a:xfrm>
          <a:prstGeom prst="rect">
            <a:avLst/>
          </a:prstGeom>
        </p:spPr>
      </p:pic>
      <p:pic>
        <p:nvPicPr>
          <p:cNvPr id="4" name="Picture 2">
            <a:extLst>
              <a:ext uri="{FF2B5EF4-FFF2-40B4-BE49-F238E27FC236}">
                <a16:creationId xmlns:a16="http://schemas.microsoft.com/office/drawing/2014/main" xmlns="" id="{532E75E3-CF02-35C2-6811-900FC30CDDF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09" y="1"/>
            <a:ext cx="9158909"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4">
            <a:extLst>
              <a:ext uri="{FF2B5EF4-FFF2-40B4-BE49-F238E27FC236}">
                <a16:creationId xmlns:a16="http://schemas.microsoft.com/office/drawing/2014/main" xmlns="" id="{48A64EAD-9725-28B8-F60D-BF6AC4B70EB3}"/>
              </a:ext>
            </a:extLst>
          </p:cNvPr>
          <p:cNvSpPr txBox="1"/>
          <p:nvPr/>
        </p:nvSpPr>
        <p:spPr>
          <a:xfrm>
            <a:off x="405019" y="1152871"/>
            <a:ext cx="8333962" cy="4524315"/>
          </a:xfrm>
          <a:prstGeom prst="rect">
            <a:avLst/>
          </a:prstGeom>
          <a:noFill/>
        </p:spPr>
        <p:txBody>
          <a:bodyPr wrap="square" rtlCol="0" anchor="t">
            <a:spAutoFit/>
          </a:bodyPr>
          <a:lstStyle/>
          <a:p>
            <a:pPr algn="just">
              <a:lnSpc>
                <a:spcPct val="150000"/>
              </a:lnSpc>
            </a:pPr>
            <a:r>
              <a:rPr lang="en-GB" altLang="en-US" sz="3200" dirty="0" err="1">
                <a:solidFill>
                  <a:srgbClr val="FF0000"/>
                </a:solidFill>
                <a:latin typeface="Times New Roman" pitchFamily="18" charset="0"/>
                <a:cs typeface="Times New Roman" pitchFamily="18" charset="0"/>
                <a:sym typeface="+mn-ea"/>
              </a:rPr>
              <a:t>Câu</a:t>
            </a:r>
            <a:r>
              <a:rPr lang="en-GB" altLang="en-US" sz="3200" dirty="0">
                <a:solidFill>
                  <a:srgbClr val="FF0000"/>
                </a:solidFill>
                <a:latin typeface="Times New Roman" pitchFamily="18" charset="0"/>
                <a:cs typeface="Times New Roman" pitchFamily="18" charset="0"/>
                <a:sym typeface="+mn-ea"/>
              </a:rPr>
              <a:t> 1 </a:t>
            </a:r>
            <a:r>
              <a:rPr lang="en-US" altLang="en-GB" sz="3200" dirty="0">
                <a:solidFill>
                  <a:srgbClr val="FF0000"/>
                </a:solidFill>
                <a:latin typeface="Times New Roman" pitchFamily="18" charset="0"/>
                <a:cs typeface="Times New Roman" pitchFamily="18" charset="0"/>
                <a:sym typeface="+mn-ea"/>
              </a:rPr>
              <a:t>:</a:t>
            </a:r>
            <a:r>
              <a:rPr lang="en-GB" altLang="en-US" sz="3200" dirty="0">
                <a:solidFill>
                  <a:srgbClr val="FF0000"/>
                </a:solidFill>
                <a:latin typeface="Times New Roman" pitchFamily="18" charset="0"/>
                <a:cs typeface="Times New Roman" pitchFamily="18" charset="0"/>
                <a:sym typeface="+mn-ea"/>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Tô</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Hiến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Thành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đã</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thể</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hiện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sự</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chính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trực</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như</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thế</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nào</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trong</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việc</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thực</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hiện</a:t>
            </a:r>
            <a:r>
              <a:rPr lang="en-US" sz="3200" dirty="0">
                <a:solidFill>
                  <a:srgbClr val="FF0000"/>
                </a:solidFill>
                <a:latin typeface="Times New Roman" pitchFamily="18" charset="0"/>
                <a:ea typeface="Times New Roman" panose="02020603050405020304" pitchFamily="18" charset="0"/>
                <a:cs typeface="Times New Roman" pitchFamily="18" charset="0"/>
              </a:rPr>
              <a:t> di </a:t>
            </a:r>
            <a:r>
              <a:rPr lang="en-US" sz="3200" dirty="0" err="1">
                <a:solidFill>
                  <a:srgbClr val="FF0000"/>
                </a:solidFill>
                <a:latin typeface="Times New Roman" pitchFamily="18" charset="0"/>
                <a:ea typeface="Times New Roman" panose="02020603050405020304" pitchFamily="18" charset="0"/>
                <a:cs typeface="Times New Roman" pitchFamily="18" charset="0"/>
              </a:rPr>
              <a:t>chiếu</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của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vua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Lý</a:t>
            </a:r>
            <a:r>
              <a:rPr lang="en-US" sz="3200" dirty="0">
                <a:solidFill>
                  <a:srgbClr val="FF0000"/>
                </a:solidFill>
                <a:latin typeface="Times New Roman" pitchFamily="18" charset="0"/>
                <a:ea typeface="Times New Roman" panose="02020603050405020304" pitchFamily="18" charset="0"/>
                <a:cs typeface="Times New Roman" pitchFamily="18" charset="0"/>
              </a:rPr>
              <a:t> Anh </a:t>
            </a:r>
            <a:r>
              <a:rPr lang="en-US" sz="3200" dirty="0" err="1">
                <a:solidFill>
                  <a:srgbClr val="FF0000"/>
                </a:solidFill>
                <a:latin typeface="Times New Roman" pitchFamily="18" charset="0"/>
                <a:ea typeface="Times New Roman" panose="02020603050405020304" pitchFamily="18" charset="0"/>
                <a:cs typeface="Times New Roman" pitchFamily="18" charset="0"/>
              </a:rPr>
              <a:t>Tông</a:t>
            </a:r>
            <a:r>
              <a:rPr lang="vi-VN" sz="3200" dirty="0">
                <a:solidFill>
                  <a:srgbClr val="FF0000"/>
                </a:solidFill>
                <a:latin typeface="Times New Roman" pitchFamily="18" charset="0"/>
                <a:ea typeface="Times New Roman" panose="02020603050405020304" pitchFamily="18" charset="0"/>
                <a:cs typeface="Times New Roman" pitchFamily="18" charset="0"/>
              </a:rPr>
              <a:t>?</a:t>
            </a:r>
            <a:endParaRPr lang="en-US" sz="3200" dirty="0">
              <a:solidFill>
                <a:srgbClr val="FF0000"/>
              </a:solidFill>
              <a:latin typeface="Times New Roman" pitchFamily="18" charset="0"/>
              <a:ea typeface="Times New Roman" panose="02020603050405020304" pitchFamily="18" charset="0"/>
              <a:cs typeface="Times New Roman" pitchFamily="18" charset="0"/>
            </a:endParaRPr>
          </a:p>
          <a:p>
            <a:pPr algn="just">
              <a:lnSpc>
                <a:spcPct val="150000"/>
              </a:lnSpc>
            </a:pPr>
            <a:r>
              <a:rPr lang="en-GB" altLang="en-US" sz="3200" dirty="0">
                <a:solidFill>
                  <a:srgbClr val="7030A0"/>
                </a:solidFill>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Tô</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Hiến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thành</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không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chịu</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nhận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vàng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đút</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lót</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để</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làm</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sai</a:t>
            </a:r>
            <a:r>
              <a:rPr lang="en-US" sz="3200" dirty="0">
                <a:solidFill>
                  <a:srgbClr val="7030A0"/>
                </a:solidFill>
                <a:latin typeface="Times New Roman" pitchFamily="18" charset="0"/>
                <a:cs typeface="Times New Roman" pitchFamily="18" charset="0"/>
              </a:rPr>
              <a:t> di </a:t>
            </a:r>
            <a:r>
              <a:rPr lang="en-US" sz="3200" dirty="0" err="1">
                <a:solidFill>
                  <a:srgbClr val="7030A0"/>
                </a:solidFill>
                <a:latin typeface="Times New Roman" pitchFamily="18" charset="0"/>
                <a:cs typeface="Times New Roman" pitchFamily="18" charset="0"/>
              </a:rPr>
              <a:t>chiếu</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của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vua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Ông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cứ</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theo</a:t>
            </a:r>
            <a:r>
              <a:rPr lang="en-US" sz="3200" dirty="0">
                <a:solidFill>
                  <a:srgbClr val="7030A0"/>
                </a:solidFill>
                <a:latin typeface="Times New Roman" pitchFamily="18" charset="0"/>
                <a:cs typeface="Times New Roman" pitchFamily="18" charset="0"/>
              </a:rPr>
              <a:t> di </a:t>
            </a:r>
            <a:r>
              <a:rPr lang="en-US" sz="3200" dirty="0" err="1">
                <a:solidFill>
                  <a:srgbClr val="7030A0"/>
                </a:solidFill>
                <a:latin typeface="Times New Roman" pitchFamily="18" charset="0"/>
                <a:cs typeface="Times New Roman" pitchFamily="18" charset="0"/>
              </a:rPr>
              <a:t>chiếu</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mà</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lập</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Thái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tử</a:t>
            </a:r>
            <a:r>
              <a:rPr lang="en-US" sz="3200" dirty="0">
                <a:solidFill>
                  <a:srgbClr val="7030A0"/>
                </a:solidFill>
                <a:latin typeface="Times New Roman" pitchFamily="18" charset="0"/>
                <a:cs typeface="Times New Roman" pitchFamily="18" charset="0"/>
              </a:rPr>
              <a:t> Long </a:t>
            </a:r>
            <a:r>
              <a:rPr lang="en-US" sz="3200" dirty="0" err="1" smtClean="0">
                <a:solidFill>
                  <a:srgbClr val="7030A0"/>
                </a:solidFill>
                <a:latin typeface="Times New Roman" pitchFamily="18" charset="0"/>
                <a:cs typeface="Times New Roman" pitchFamily="18" charset="0"/>
              </a:rPr>
              <a:t>Cán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làm</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vua</a:t>
            </a:r>
            <a:r>
              <a:rPr lang="en-US" sz="3200" dirty="0" smtClean="0">
                <a:solidFill>
                  <a:srgbClr val="7030A0"/>
                </a:solidFill>
                <a:latin typeface="Times New Roman" pitchFamily="18" charset="0"/>
                <a:cs typeface="Times New Roman" pitchFamily="18" charset="0"/>
              </a:rPr>
              <a:t>.</a:t>
            </a:r>
            <a:endParaRPr lang="en-GB" alt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84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532E75E3-CF02-35C2-6811-900FC30CDDF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39" y="146686"/>
            <a:ext cx="9158909"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E4BBBA8E-E079-CF6C-B3D0-DF1E99913DE0}"/>
              </a:ext>
            </a:extLst>
          </p:cNvPr>
          <p:cNvSpPr txBox="1"/>
          <p:nvPr/>
        </p:nvSpPr>
        <p:spPr>
          <a:xfrm>
            <a:off x="347869" y="1636437"/>
            <a:ext cx="8597348" cy="1481175"/>
          </a:xfrm>
          <a:prstGeom prst="rect">
            <a:avLst/>
          </a:prstGeom>
          <a:noFill/>
        </p:spPr>
        <p:txBody>
          <a:bodyPr wrap="square">
            <a:spAutoFit/>
          </a:bodyPr>
          <a:lstStyle/>
          <a:p>
            <a:pPr>
              <a:lnSpc>
                <a:spcPct val="150000"/>
              </a:lnSpc>
            </a:pPr>
            <a:r>
              <a:rPr lang="en-GB" altLang="en-US" sz="3200" dirty="0" err="1">
                <a:solidFill>
                  <a:srgbClr val="FF0000"/>
                </a:solidFill>
                <a:latin typeface="Times New Roman" pitchFamily="18" charset="0"/>
                <a:cs typeface="Times New Roman" pitchFamily="18" charset="0"/>
                <a:sym typeface="+mn-ea"/>
              </a:rPr>
              <a:t>Câu</a:t>
            </a:r>
            <a:r>
              <a:rPr lang="en-GB" altLang="en-US" sz="3200" dirty="0">
                <a:solidFill>
                  <a:srgbClr val="FF0000"/>
                </a:solidFill>
                <a:latin typeface="Times New Roman" pitchFamily="18" charset="0"/>
                <a:cs typeface="Times New Roman" pitchFamily="18" charset="0"/>
                <a:sym typeface="+mn-ea"/>
              </a:rPr>
              <a:t> 2: </a:t>
            </a:r>
            <a:r>
              <a:rPr lang="en-US" sz="3200" dirty="0">
                <a:solidFill>
                  <a:srgbClr val="FF0000"/>
                </a:solidFill>
                <a:latin typeface="Times New Roman" pitchFamily="18" charset="0"/>
                <a:ea typeface="Times New Roman" panose="02020603050405020304" pitchFamily="18" charset="0"/>
                <a:cs typeface="Times New Roman" pitchFamily="18" charset="0"/>
              </a:rPr>
              <a:t>Khi </a:t>
            </a:r>
            <a:r>
              <a:rPr lang="en-US" sz="3200" dirty="0" err="1">
                <a:solidFill>
                  <a:srgbClr val="FF0000"/>
                </a:solidFill>
                <a:latin typeface="Times New Roman" pitchFamily="18" charset="0"/>
                <a:ea typeface="Times New Roman" panose="02020603050405020304" pitchFamily="18" charset="0"/>
                <a:cs typeface="Times New Roman" pitchFamily="18" charset="0"/>
              </a:rPr>
              <a:t>Tô</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Hiến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Thành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lâm</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bệnh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nặng</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Đỗ</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thái</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hậu</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và</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vua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hỏi</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ông</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điều</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gì</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Ông</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trả</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lời</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thế</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nào</a:t>
            </a:r>
            <a:r>
              <a:rPr lang="en-US" sz="3200" dirty="0">
                <a:solidFill>
                  <a:srgbClr val="FF0000"/>
                </a:solidFill>
                <a:latin typeface="Times New Roman" pitchFamily="18" charset="0"/>
                <a:ea typeface="Times New Roman" panose="02020603050405020304" pitchFamily="18" charset="0"/>
                <a:cs typeface="Times New Roman" pitchFamily="18" charset="0"/>
              </a:rPr>
              <a:t>?</a:t>
            </a:r>
          </a:p>
        </p:txBody>
      </p:sp>
      <p:sp>
        <p:nvSpPr>
          <p:cNvPr id="5" name="Rectangle 4">
            <a:extLst>
              <a:ext uri="{FF2B5EF4-FFF2-40B4-BE49-F238E27FC236}">
                <a16:creationId xmlns:a16="http://schemas.microsoft.com/office/drawing/2014/main" xmlns="" id="{3BEAFF96-63FA-4919-9CFC-F7E80C20CC44}"/>
              </a:ext>
            </a:extLst>
          </p:cNvPr>
          <p:cNvSpPr/>
          <p:nvPr/>
        </p:nvSpPr>
        <p:spPr>
          <a:xfrm>
            <a:off x="347869" y="3276600"/>
            <a:ext cx="8597347" cy="2302682"/>
          </a:xfrm>
          <a:prstGeom prst="rect">
            <a:avLst/>
          </a:prstGeom>
        </p:spPr>
        <p:txBody>
          <a:bodyPr wrap="square">
            <a:spAutoFit/>
          </a:bodyPr>
          <a:lstStyle/>
          <a:p>
            <a:pPr algn="just">
              <a:lnSpc>
                <a:spcPct val="107000"/>
              </a:lnSpc>
              <a:spcAft>
                <a:spcPts val="800"/>
              </a:spcAft>
            </a:pPr>
            <a:r>
              <a:rPr lang="en-US" sz="3200" dirty="0">
                <a:solidFill>
                  <a:srgbClr val="0070C0"/>
                </a:solidFill>
                <a:latin typeface="UTM Avo" panose="02040603050506020204" pitchFamily="18" charset="0"/>
                <a:ea typeface="Times New Roman" panose="02020603050405020304" pitchFamily="18" charset="0"/>
              </a:rPr>
              <a:t>	</a:t>
            </a:r>
            <a:r>
              <a:rPr lang="en-US" sz="3200" dirty="0" err="1">
                <a:solidFill>
                  <a:srgbClr val="0000FF"/>
                </a:solidFill>
                <a:latin typeface="Times New Roman" pitchFamily="18" charset="0"/>
                <a:ea typeface="Times New Roman" panose="02020603050405020304" pitchFamily="18" charset="0"/>
                <a:cs typeface="Times New Roman" pitchFamily="18" charset="0"/>
              </a:rPr>
              <a:t>Đỗ</a:t>
            </a:r>
            <a:r>
              <a:rPr lang="en-US" sz="3200" dirty="0">
                <a:solidFill>
                  <a:srgbClr val="0000FF"/>
                </a:solidFill>
                <a:latin typeface="Times New Roman" pitchFamily="18" charset="0"/>
                <a:ea typeface="Times New Roman" panose="02020603050405020304" pitchFamily="18" charset="0"/>
                <a:cs typeface="Times New Roman" pitchFamily="18" charset="0"/>
              </a:rPr>
              <a:t> </a:t>
            </a:r>
            <a:r>
              <a:rPr lang="en-US" sz="3200" dirty="0" err="1">
                <a:solidFill>
                  <a:srgbClr val="0000FF"/>
                </a:solidFill>
                <a:latin typeface="Times New Roman" pitchFamily="18" charset="0"/>
                <a:ea typeface="Times New Roman" panose="02020603050405020304" pitchFamily="18" charset="0"/>
                <a:cs typeface="Times New Roman" pitchFamily="18" charset="0"/>
              </a:rPr>
              <a:t>thái</a:t>
            </a:r>
            <a:r>
              <a:rPr lang="en-US" sz="3200" dirty="0">
                <a:solidFill>
                  <a:srgbClr val="0000FF"/>
                </a:solidFill>
                <a:latin typeface="Times New Roman" pitchFamily="18" charset="0"/>
                <a:ea typeface="Times New Roman" panose="02020603050405020304" pitchFamily="18" charset="0"/>
                <a:cs typeface="Times New Roman" pitchFamily="18" charset="0"/>
              </a:rPr>
              <a:t> </a:t>
            </a:r>
            <a:r>
              <a:rPr lang="en-US" sz="3200" dirty="0" err="1">
                <a:solidFill>
                  <a:srgbClr val="0000FF"/>
                </a:solidFill>
                <a:latin typeface="Times New Roman" pitchFamily="18" charset="0"/>
                <a:ea typeface="Times New Roman" panose="02020603050405020304" pitchFamily="18" charset="0"/>
                <a:cs typeface="Times New Roman" pitchFamily="18" charset="0"/>
              </a:rPr>
              <a:t>hậu</a:t>
            </a:r>
            <a:r>
              <a:rPr lang="en-US" sz="3200" dirty="0">
                <a:solidFill>
                  <a:srgbClr val="0000FF"/>
                </a:solidFill>
                <a:latin typeface="Times New Roman" pitchFamily="18" charset="0"/>
                <a:ea typeface="Times New Roman" panose="02020603050405020304" pitchFamily="18" charset="0"/>
                <a:cs typeface="Times New Roman" pitchFamily="18" charset="0"/>
              </a:rPr>
              <a:t> </a:t>
            </a:r>
            <a:r>
              <a:rPr lang="en-US" sz="3200" dirty="0" err="1">
                <a:solidFill>
                  <a:srgbClr val="0000FF"/>
                </a:solidFill>
                <a:latin typeface="Times New Roman" pitchFamily="18" charset="0"/>
                <a:ea typeface="Times New Roman" panose="02020603050405020304" pitchFamily="18" charset="0"/>
                <a:cs typeface="Times New Roman" pitchFamily="18" charset="0"/>
              </a:rPr>
              <a:t>và</a:t>
            </a:r>
            <a:r>
              <a:rPr lang="en-US" sz="3200" dirty="0">
                <a:solidFill>
                  <a:srgbClr val="0000FF"/>
                </a:solidFill>
                <a:latin typeface="Times New Roman" pitchFamily="18" charset="0"/>
                <a:ea typeface="Times New Roman" panose="02020603050405020304" pitchFamily="18" charset="0"/>
                <a:cs typeface="Times New Roman" pitchFamily="18" charset="0"/>
              </a:rPr>
              <a:t> </a:t>
            </a:r>
            <a:r>
              <a:rPr lang="en-US" sz="3200" dirty="0" err="1">
                <a:solidFill>
                  <a:srgbClr val="0000FF"/>
                </a:solidFill>
                <a:latin typeface="Times New Roman" pitchFamily="18" charset="0"/>
                <a:ea typeface="Times New Roman" panose="02020603050405020304" pitchFamily="18" charset="0"/>
                <a:cs typeface="Times New Roman" pitchFamily="18" charset="0"/>
              </a:rPr>
              <a:t>vua</a:t>
            </a:r>
            <a:r>
              <a:rPr lang="en-US" sz="3200" dirty="0">
                <a:solidFill>
                  <a:srgbClr val="0000FF"/>
                </a:solidFill>
                <a:latin typeface="Times New Roman" pitchFamily="18" charset="0"/>
                <a:ea typeface="Times New Roman" panose="02020603050405020304" pitchFamily="18" charset="0"/>
                <a:cs typeface="Times New Roman" pitchFamily="18" charset="0"/>
              </a:rPr>
              <a:t> </a:t>
            </a:r>
            <a:r>
              <a:rPr lang="en-US" sz="3200" dirty="0" err="1">
                <a:solidFill>
                  <a:srgbClr val="0000FF"/>
                </a:solidFill>
                <a:latin typeface="Times New Roman" pitchFamily="18" charset="0"/>
                <a:ea typeface="Times New Roman" panose="02020603050405020304" pitchFamily="18" charset="0"/>
                <a:cs typeface="Times New Roman" pitchFamily="18" charset="0"/>
              </a:rPr>
              <a:t>hỏi</a:t>
            </a:r>
            <a:r>
              <a:rPr lang="en-US" sz="3200" dirty="0">
                <a:solidFill>
                  <a:srgbClr val="0000FF"/>
                </a:solidFill>
                <a:latin typeface="Times New Roman" pitchFamily="18" charset="0"/>
                <a:ea typeface="Times New Roman" panose="02020603050405020304" pitchFamily="18" charset="0"/>
                <a:cs typeface="Times New Roman" pitchFamily="18" charset="0"/>
              </a:rPr>
              <a:t> “</a:t>
            </a:r>
            <a:r>
              <a:rPr lang="vi-VN" sz="3200" dirty="0">
                <a:solidFill>
                  <a:srgbClr val="0000FF"/>
                </a:solidFill>
                <a:latin typeface="Times New Roman" pitchFamily="18" charset="0"/>
                <a:ea typeface="Arial" panose="020B0604020202020204" pitchFamily="34" charset="0"/>
                <a:cs typeface="Times New Roman" pitchFamily="18" charset="0"/>
              </a:rPr>
              <a:t>Nếu chẳng may ông mất thì ai sẽ là người thay ông?</a:t>
            </a:r>
            <a:r>
              <a:rPr lang="en-US" sz="3200" dirty="0">
                <a:solidFill>
                  <a:srgbClr val="0000FF"/>
                </a:solidFill>
                <a:latin typeface="Times New Roman" pitchFamily="18" charset="0"/>
                <a:ea typeface="Arial" panose="020B0604020202020204" pitchFamily="34" charset="0"/>
                <a:cs typeface="Times New Roman" pitchFamily="18" charset="0"/>
              </a:rPr>
              <a:t>”</a:t>
            </a:r>
            <a:endParaRPr lang="vi-VN" sz="3200" dirty="0">
              <a:solidFill>
                <a:srgbClr val="0000FF"/>
              </a:solidFill>
              <a:latin typeface="Times New Roman" pitchFamily="18" charset="0"/>
              <a:ea typeface="Arial" panose="020B0604020202020204" pitchFamily="34" charset="0"/>
              <a:cs typeface="Times New Roman" pitchFamily="18" charset="0"/>
            </a:endParaRPr>
          </a:p>
          <a:p>
            <a:pPr algn="just">
              <a:lnSpc>
                <a:spcPct val="107000"/>
              </a:lnSpc>
              <a:spcAft>
                <a:spcPts val="800"/>
              </a:spcAft>
            </a:pPr>
            <a:r>
              <a:rPr lang="en-US" sz="3200" dirty="0">
                <a:solidFill>
                  <a:srgbClr val="0000FF"/>
                </a:solidFill>
                <a:latin typeface="Times New Roman" pitchFamily="18" charset="0"/>
                <a:ea typeface="Arial" panose="020B0604020202020204" pitchFamily="34" charset="0"/>
                <a:cs typeface="Times New Roman" pitchFamily="18" charset="0"/>
              </a:rPr>
              <a:t>	</a:t>
            </a:r>
            <a:r>
              <a:rPr lang="vi-VN" sz="3200" dirty="0">
                <a:solidFill>
                  <a:srgbClr val="0000FF"/>
                </a:solidFill>
                <a:latin typeface="Times New Roman" pitchFamily="18" charset="0"/>
                <a:ea typeface="Arial" panose="020B0604020202020204" pitchFamily="34" charset="0"/>
                <a:cs typeface="Times New Roman" pitchFamily="18" charset="0"/>
              </a:rPr>
              <a:t>Tô Hiến Thành đáp:</a:t>
            </a:r>
            <a:r>
              <a:rPr lang="en-US" sz="3200" dirty="0">
                <a:solidFill>
                  <a:srgbClr val="0000FF"/>
                </a:solidFill>
                <a:latin typeface="Times New Roman" pitchFamily="18" charset="0"/>
                <a:ea typeface="Arial" panose="020B0604020202020204" pitchFamily="34" charset="0"/>
                <a:cs typeface="Times New Roman" pitchFamily="18" charset="0"/>
              </a:rPr>
              <a:t> “</a:t>
            </a:r>
            <a:r>
              <a:rPr lang="vi-VN" sz="3200" dirty="0">
                <a:solidFill>
                  <a:srgbClr val="0000FF"/>
                </a:solidFill>
                <a:latin typeface="Times New Roman" pitchFamily="18" charset="0"/>
                <a:ea typeface="Arial" panose="020B0604020202020204" pitchFamily="34" charset="0"/>
                <a:cs typeface="Times New Roman" pitchFamily="18" charset="0"/>
              </a:rPr>
              <a:t>- Có gián nghị đại phu Trần Trung Tá.</a:t>
            </a:r>
            <a:r>
              <a:rPr lang="en-US" sz="3200" dirty="0">
                <a:solidFill>
                  <a:srgbClr val="0000FF"/>
                </a:solidFill>
                <a:latin typeface="Times New Roman" pitchFamily="18" charset="0"/>
                <a:ea typeface="Arial" panose="020B0604020202020204" pitchFamily="34" charset="0"/>
                <a:cs typeface="Times New Roman" pitchFamily="18" charset="0"/>
              </a:rPr>
              <a:t>”</a:t>
            </a:r>
            <a:endParaRPr lang="vi-VN" sz="3200" dirty="0">
              <a:solidFill>
                <a:srgbClr val="0000FF"/>
              </a:solidFill>
              <a:latin typeface="Times New Roman" pitchFamily="18" charset="0"/>
              <a:ea typeface="Arial" panose="020B0604020202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8783" y="1"/>
            <a:ext cx="5770108" cy="6784521"/>
          </a:xfrm>
          <a:prstGeom prst="rect">
            <a:avLst/>
          </a:prstGeom>
        </p:spPr>
      </p:pic>
      <p:pic>
        <p:nvPicPr>
          <p:cNvPr id="4" name="Picture 2">
            <a:extLst>
              <a:ext uri="{FF2B5EF4-FFF2-40B4-BE49-F238E27FC236}">
                <a16:creationId xmlns:a16="http://schemas.microsoft.com/office/drawing/2014/main" xmlns="" id="{532E75E3-CF02-35C2-6811-900FC30CDDF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09" y="1"/>
            <a:ext cx="9158909"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D2CE8721-63ED-3C8A-5BB4-B31781E48012}"/>
              </a:ext>
            </a:extLst>
          </p:cNvPr>
          <p:cNvSpPr txBox="1"/>
          <p:nvPr/>
        </p:nvSpPr>
        <p:spPr>
          <a:xfrm>
            <a:off x="606286" y="1418754"/>
            <a:ext cx="8070575" cy="3785652"/>
          </a:xfrm>
          <a:prstGeom prst="rect">
            <a:avLst/>
          </a:prstGeom>
          <a:noFill/>
        </p:spPr>
        <p:txBody>
          <a:bodyPr wrap="square">
            <a:spAutoFit/>
          </a:bodyPr>
          <a:lstStyle/>
          <a:p>
            <a:pPr>
              <a:lnSpc>
                <a:spcPct val="150000"/>
              </a:lnSpc>
            </a:pPr>
            <a:r>
              <a:rPr lang="vi-VN" sz="3200" dirty="0">
                <a:solidFill>
                  <a:srgbClr val="FF0000"/>
                </a:solidFill>
                <a:effectLst/>
                <a:latin typeface="Times New Roman" pitchFamily="18" charset="0"/>
                <a:ea typeface="Times New Roman" panose="02020603050405020304" pitchFamily="18" charset="0"/>
                <a:cs typeface="Times New Roman" pitchFamily="18" charset="0"/>
              </a:rPr>
              <a:t>3. </a:t>
            </a:r>
            <a:r>
              <a:rPr lang="en-US" sz="3200" dirty="0" err="1">
                <a:solidFill>
                  <a:srgbClr val="FF0000"/>
                </a:solidFill>
                <a:latin typeface="Times New Roman" pitchFamily="18" charset="0"/>
                <a:ea typeface="Times New Roman" panose="02020603050405020304" pitchFamily="18" charset="0"/>
                <a:cs typeface="Times New Roman" pitchFamily="18" charset="0"/>
              </a:rPr>
              <a:t>Vì</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sao</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thái</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hậu</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ngạc</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nhiên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khi</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biết</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sự</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lựa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chọn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của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Tô</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Hiến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Thành</a:t>
            </a:r>
            <a:r>
              <a:rPr lang="vi-VN" sz="3200" dirty="0">
                <a:solidFill>
                  <a:srgbClr val="FF0000"/>
                </a:solidFill>
                <a:latin typeface="Times New Roman" pitchFamily="18" charset="0"/>
                <a:ea typeface="Times New Roman" panose="02020603050405020304" pitchFamily="18" charset="0"/>
                <a:cs typeface="Times New Roman" pitchFamily="18" charset="0"/>
              </a:rPr>
              <a:t>?</a:t>
            </a:r>
            <a:endParaRPr lang="en-US" sz="3200" dirty="0">
              <a:solidFill>
                <a:srgbClr val="FF0000"/>
              </a:solidFill>
              <a:latin typeface="Times New Roman" pitchFamily="18" charset="0"/>
              <a:ea typeface="Times New Roman" panose="02020603050405020304" pitchFamily="18" charset="0"/>
              <a:cs typeface="Times New Roman" pitchFamily="18" charset="0"/>
            </a:endParaRPr>
          </a:p>
          <a:p>
            <a:pPr algn="just">
              <a:lnSpc>
                <a:spcPct val="150000"/>
              </a:lnSpc>
            </a:pP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vi-VN" sz="3200" dirty="0">
                <a:solidFill>
                  <a:srgbClr val="7030A0"/>
                </a:solidFill>
                <a:latin typeface="Times New Roman" pitchFamily="18" charset="0"/>
                <a:ea typeface="Times New Roman" panose="02020603050405020304" pitchFamily="18" charset="0"/>
                <a:cs typeface="Times New Roman" pitchFamily="18" charset="0"/>
              </a:rPr>
              <a:t>Vì bà thấy Vũ Tán Đường ngày đêm hầu hạ bên giường bệnh, tận tình chăm sóc mà lại không được ông tiến cử</a:t>
            </a:r>
            <a:r>
              <a:rPr lang="en-US" sz="3200" dirty="0">
                <a:solidFill>
                  <a:srgbClr val="7030A0"/>
                </a:solidFill>
                <a:latin typeface="Times New Roman" pitchFamily="18" charset="0"/>
                <a:ea typeface="Times New Roman" panose="02020603050405020304" pitchFamily="18" charset="0"/>
                <a:cs typeface="Times New Roman" pitchFamily="18" charset="0"/>
              </a:rPr>
              <a:t>.</a:t>
            </a:r>
            <a:endParaRPr lang="en-US" sz="3200" dirty="0">
              <a:solidFill>
                <a:srgbClr val="7030A0"/>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11443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8783" y="1"/>
            <a:ext cx="5770108" cy="6784521"/>
          </a:xfrm>
          <a:prstGeom prst="rect">
            <a:avLst/>
          </a:prstGeom>
        </p:spPr>
      </p:pic>
      <p:pic>
        <p:nvPicPr>
          <p:cNvPr id="4" name="Picture 2">
            <a:extLst>
              <a:ext uri="{FF2B5EF4-FFF2-40B4-BE49-F238E27FC236}">
                <a16:creationId xmlns:a16="http://schemas.microsoft.com/office/drawing/2014/main" xmlns="" id="{532E75E3-CF02-35C2-6811-900FC30CDDF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09" y="1"/>
            <a:ext cx="9158909"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E4BBBA8E-E079-CF6C-B3D0-DF1E99913DE0}"/>
              </a:ext>
            </a:extLst>
          </p:cNvPr>
          <p:cNvSpPr txBox="1"/>
          <p:nvPr/>
        </p:nvSpPr>
        <p:spPr>
          <a:xfrm>
            <a:off x="347869" y="1636437"/>
            <a:ext cx="8597348" cy="3046988"/>
          </a:xfrm>
          <a:prstGeom prst="rect">
            <a:avLst/>
          </a:prstGeom>
          <a:noFill/>
        </p:spPr>
        <p:txBody>
          <a:bodyPr wrap="square">
            <a:spAutoFit/>
          </a:bodyPr>
          <a:lstStyle/>
          <a:p>
            <a:pPr>
              <a:lnSpc>
                <a:spcPct val="150000"/>
              </a:lnSpc>
            </a:pPr>
            <a:r>
              <a:rPr lang="en-GB" altLang="en-US" sz="3200" dirty="0" err="1">
                <a:solidFill>
                  <a:srgbClr val="FF0000"/>
                </a:solidFill>
                <a:latin typeface="Times New Roman" pitchFamily="18" charset="0"/>
                <a:cs typeface="Times New Roman" pitchFamily="18" charset="0"/>
                <a:sym typeface="+mn-ea"/>
              </a:rPr>
              <a:t>Câu</a:t>
            </a:r>
            <a:r>
              <a:rPr lang="en-GB" altLang="en-US" sz="3200" dirty="0">
                <a:solidFill>
                  <a:srgbClr val="FF0000"/>
                </a:solidFill>
                <a:latin typeface="Times New Roman" pitchFamily="18" charset="0"/>
                <a:cs typeface="Times New Roman" pitchFamily="18" charset="0"/>
                <a:sym typeface="+mn-ea"/>
              </a:rPr>
              <a:t> 4: </a:t>
            </a:r>
            <a:r>
              <a:rPr lang="en-US" sz="3200" dirty="0" err="1">
                <a:solidFill>
                  <a:srgbClr val="FF0000"/>
                </a:solidFill>
                <a:latin typeface="Times New Roman" pitchFamily="18" charset="0"/>
                <a:ea typeface="Times New Roman" panose="02020603050405020304" pitchFamily="18" charset="0"/>
                <a:cs typeface="Times New Roman" pitchFamily="18" charset="0"/>
              </a:rPr>
              <a:t>Tô</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Hiến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Thành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giải</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thích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như</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thế</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nào</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về</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sự</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lựa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chọn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của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mình</a:t>
            </a:r>
            <a:r>
              <a:rPr lang="vi-VN" sz="3200" dirty="0">
                <a:solidFill>
                  <a:srgbClr val="FF0000"/>
                </a:solidFill>
                <a:latin typeface="Times New Roman" pitchFamily="18" charset="0"/>
                <a:ea typeface="Times New Roman" panose="02020603050405020304" pitchFamily="18" charset="0"/>
                <a:cs typeface="Times New Roman" pitchFamily="18" charset="0"/>
              </a:rPr>
              <a:t>?</a:t>
            </a:r>
            <a:endParaRPr lang="en-US" sz="3200" dirty="0">
              <a:solidFill>
                <a:srgbClr val="FF0000"/>
              </a:solidFill>
              <a:latin typeface="Times New Roman" pitchFamily="18" charset="0"/>
              <a:ea typeface="Times New Roman" panose="02020603050405020304" pitchFamily="18" charset="0"/>
              <a:cs typeface="Times New Roman" pitchFamily="18" charset="0"/>
            </a:endParaRPr>
          </a:p>
          <a:p>
            <a:pPr algn="just">
              <a:lnSpc>
                <a:spcPct val="150000"/>
              </a:lnSpc>
            </a:pPr>
            <a:r>
              <a:rPr lang="en-GB" altLang="en-US" sz="3200" dirty="0">
                <a:solidFill>
                  <a:srgbClr val="0000FF"/>
                </a:solidFill>
                <a:latin typeface="Times New Roman" pitchFamily="18" charset="0"/>
                <a:cs typeface="Times New Roman" pitchFamily="18" charset="0"/>
              </a:rPr>
              <a:t>- </a:t>
            </a:r>
            <a:r>
              <a:rPr lang="vi-VN" altLang="en-US" sz="3200" dirty="0">
                <a:solidFill>
                  <a:srgbClr val="0000FF"/>
                </a:solidFill>
                <a:latin typeface="Times New Roman" pitchFamily="18" charset="0"/>
                <a:cs typeface="Times New Roman" pitchFamily="18" charset="0"/>
              </a:rPr>
              <a:t>Ông cử người tài ba đi giúp nước chứ không cử người ngày </a:t>
            </a:r>
            <a:r>
              <a:rPr lang="vi-VN" altLang="en-US" sz="3200" dirty="0" smtClean="0">
                <a:solidFill>
                  <a:srgbClr val="0000FF"/>
                </a:solidFill>
                <a:latin typeface="Times New Roman" pitchFamily="18" charset="0"/>
                <a:cs typeface="Times New Roman" pitchFamily="18" charset="0"/>
              </a:rPr>
              <a:t>đê</a:t>
            </a:r>
            <a:r>
              <a:rPr lang="en-US" altLang="en-US" sz="3200" dirty="0" smtClean="0">
                <a:solidFill>
                  <a:srgbClr val="0000FF"/>
                </a:solidFill>
                <a:latin typeface="Times New Roman" pitchFamily="18" charset="0"/>
                <a:cs typeface="Times New Roman" pitchFamily="18" charset="0"/>
              </a:rPr>
              <a:t>m</a:t>
            </a:r>
            <a:r>
              <a:rPr lang="vi-VN" altLang="en-US" sz="3200" dirty="0" smtClean="0">
                <a:solidFill>
                  <a:srgbClr val="0000FF"/>
                </a:solidFill>
                <a:latin typeface="Times New Roman" pitchFamily="18" charset="0"/>
                <a:cs typeface="Times New Roman" pitchFamily="18" charset="0"/>
              </a:rPr>
              <a:t> </a:t>
            </a:r>
            <a:r>
              <a:rPr lang="vi-VN" altLang="en-US" sz="3200" dirty="0">
                <a:solidFill>
                  <a:srgbClr val="0000FF"/>
                </a:solidFill>
                <a:latin typeface="Times New Roman" pitchFamily="18" charset="0"/>
                <a:cs typeface="Times New Roman" pitchFamily="18" charset="0"/>
              </a:rPr>
              <a:t>chăm sóc hầu hạ mình.</a:t>
            </a:r>
            <a:endParaRPr lang="en-GB" altLang="en-US" sz="1600" dirty="0">
              <a:solidFill>
                <a:srgbClr val="0000FF"/>
              </a:solidFill>
              <a:latin typeface="Times New Roman" pitchFamily="18" charset="0"/>
              <a:cs typeface="Times New Roman" pitchFamily="18" charset="0"/>
              <a:sym typeface="+mn-ea"/>
            </a:endParaRPr>
          </a:p>
        </p:txBody>
      </p:sp>
    </p:spTree>
    <p:extLst>
      <p:ext uri="{BB962C8B-B14F-4D97-AF65-F5344CB8AC3E}">
        <p14:creationId xmlns:p14="http://schemas.microsoft.com/office/powerpoint/2010/main" xmlns="" val="336445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8783" y="1"/>
            <a:ext cx="5770108" cy="6784521"/>
          </a:xfrm>
          <a:prstGeom prst="rect">
            <a:avLst/>
          </a:prstGeom>
        </p:spPr>
      </p:pic>
      <p:pic>
        <p:nvPicPr>
          <p:cNvPr id="4" name="Picture 2">
            <a:extLst>
              <a:ext uri="{FF2B5EF4-FFF2-40B4-BE49-F238E27FC236}">
                <a16:creationId xmlns:a16="http://schemas.microsoft.com/office/drawing/2014/main" xmlns="" id="{532E75E3-CF02-35C2-6811-900FC30CDDF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09" y="1"/>
            <a:ext cx="9158909"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F2B151C8-03AB-3556-AFB1-AE3D1DA5A136}"/>
              </a:ext>
            </a:extLst>
          </p:cNvPr>
          <p:cNvSpPr txBox="1"/>
          <p:nvPr/>
        </p:nvSpPr>
        <p:spPr>
          <a:xfrm>
            <a:off x="372718" y="1608570"/>
            <a:ext cx="8492987" cy="3785652"/>
          </a:xfrm>
          <a:prstGeom prst="rect">
            <a:avLst/>
          </a:prstGeom>
          <a:noFill/>
        </p:spPr>
        <p:txBody>
          <a:bodyPr wrap="square">
            <a:spAutoFit/>
          </a:bodyPr>
          <a:lstStyle/>
          <a:p>
            <a:pPr algn="just">
              <a:lnSpc>
                <a:spcPct val="150000"/>
              </a:lnSpc>
            </a:pPr>
            <a:r>
              <a:rPr lang="en-US" sz="3200" dirty="0" err="1">
                <a:solidFill>
                  <a:srgbClr val="FF0000"/>
                </a:solidFill>
                <a:effectLst/>
                <a:latin typeface="Times New Roman" pitchFamily="18" charset="0"/>
                <a:ea typeface="Times New Roman" panose="02020603050405020304" pitchFamily="18" charset="0"/>
                <a:cs typeface="Times New Roman" pitchFamily="18" charset="0"/>
              </a:rPr>
              <a:t>Câu</a:t>
            </a:r>
            <a:r>
              <a:rPr lang="en-US" sz="3200" dirty="0">
                <a:solidFill>
                  <a:srgbClr val="FF0000"/>
                </a:solidFill>
                <a:effectLst/>
                <a:latin typeface="Times New Roman" pitchFamily="18" charset="0"/>
                <a:ea typeface="Times New Roman" panose="02020603050405020304" pitchFamily="18" charset="0"/>
                <a:cs typeface="Times New Roman" pitchFamily="18" charset="0"/>
              </a:rPr>
              <a:t> </a:t>
            </a:r>
            <a:r>
              <a:rPr lang="vi-VN" sz="3200" dirty="0">
                <a:solidFill>
                  <a:srgbClr val="FF0000"/>
                </a:solidFill>
                <a:effectLst/>
                <a:latin typeface="Times New Roman" pitchFamily="18" charset="0"/>
                <a:ea typeface="Times New Roman" panose="02020603050405020304" pitchFamily="18" charset="0"/>
                <a:cs typeface="Times New Roman" pitchFamily="18" charset="0"/>
              </a:rPr>
              <a:t>5. </a:t>
            </a:r>
            <a:r>
              <a:rPr lang="en-US" sz="3200" dirty="0">
                <a:solidFill>
                  <a:srgbClr val="FF0000"/>
                </a:solidFill>
                <a:latin typeface="Times New Roman" pitchFamily="18" charset="0"/>
                <a:ea typeface="Times New Roman" panose="02020603050405020304" pitchFamily="18" charset="0"/>
                <a:cs typeface="Times New Roman" pitchFamily="18" charset="0"/>
              </a:rPr>
              <a:t>Qua </a:t>
            </a:r>
            <a:r>
              <a:rPr lang="en-US" sz="3200" dirty="0" err="1">
                <a:solidFill>
                  <a:srgbClr val="FF0000"/>
                </a:solidFill>
                <a:latin typeface="Times New Roman" pitchFamily="18" charset="0"/>
                <a:ea typeface="Times New Roman" panose="02020603050405020304" pitchFamily="18" charset="0"/>
                <a:cs typeface="Times New Roman" pitchFamily="18" charset="0"/>
              </a:rPr>
              <a:t>lời</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giải</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thích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của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Tô</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Hiến</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Thành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em</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có</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suy</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nghĩ</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gì</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về</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tính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cách</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của</a:t>
            </a:r>
            <a:r>
              <a:rPr lang="en-US" sz="3200" dirty="0">
                <a:solidFill>
                  <a:srgbClr val="FF0000"/>
                </a:solidFill>
                <a:latin typeface="Times New Roman" pitchFamily="18" charset="0"/>
                <a:ea typeface="Times New Roman" panose="02020603050405020304" pitchFamily="18" charset="0"/>
                <a:cs typeface="Times New Roman" pitchFamily="18" charset="0"/>
              </a:rPr>
              <a:t> </a:t>
            </a:r>
            <a:r>
              <a:rPr lang="en-US" sz="3200" dirty="0" err="1">
                <a:solidFill>
                  <a:srgbClr val="FF0000"/>
                </a:solidFill>
                <a:latin typeface="Times New Roman" pitchFamily="18" charset="0"/>
                <a:ea typeface="Times New Roman" panose="02020603050405020304" pitchFamily="18" charset="0"/>
                <a:cs typeface="Times New Roman" pitchFamily="18" charset="0"/>
              </a:rPr>
              <a:t>ông</a:t>
            </a:r>
            <a:r>
              <a:rPr lang="vi-VN" sz="3200" dirty="0">
                <a:solidFill>
                  <a:srgbClr val="FF0000"/>
                </a:solidFill>
                <a:latin typeface="Times New Roman" pitchFamily="18" charset="0"/>
                <a:ea typeface="Times New Roman" panose="02020603050405020304" pitchFamily="18" charset="0"/>
                <a:cs typeface="Times New Roman" pitchFamily="18" charset="0"/>
              </a:rPr>
              <a:t>? </a:t>
            </a:r>
            <a:endParaRPr lang="en-US" sz="3200" dirty="0">
              <a:solidFill>
                <a:srgbClr val="FF0000"/>
              </a:solidFill>
              <a:latin typeface="Times New Roman" pitchFamily="18" charset="0"/>
              <a:ea typeface="Times New Roman" panose="02020603050405020304" pitchFamily="18" charset="0"/>
              <a:cs typeface="Times New Roman" pitchFamily="18" charset="0"/>
            </a:endParaRPr>
          </a:p>
          <a:p>
            <a:pPr algn="just">
              <a:lnSpc>
                <a:spcPct val="150000"/>
              </a:lnSpc>
            </a:pP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Ông</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là</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người</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rất</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chính</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trực</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thẳng</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thắn</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và</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không</a:t>
            </a:r>
            <a:r>
              <a:rPr lang="en-US" sz="3200" dirty="0">
                <a:solidFill>
                  <a:srgbClr val="7030A0"/>
                </a:solidFill>
                <a:latin typeface="Times New Roman" pitchFamily="18" charset="0"/>
                <a:ea typeface="Times New Roman" panose="02020603050405020304" pitchFamily="18" charset="0"/>
                <a:cs typeface="Times New Roman" pitchFamily="18" charset="0"/>
              </a:rPr>
              <a:t> bao </a:t>
            </a:r>
            <a:r>
              <a:rPr lang="en-US" sz="3200" dirty="0" err="1">
                <a:solidFill>
                  <a:srgbClr val="7030A0"/>
                </a:solidFill>
                <a:latin typeface="Times New Roman" pitchFamily="18" charset="0"/>
                <a:ea typeface="Times New Roman" panose="02020603050405020304" pitchFamily="18" charset="0"/>
                <a:cs typeface="Times New Roman" pitchFamily="18" charset="0"/>
              </a:rPr>
              <a:t>giờ</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đặt</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lợi</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ích</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của</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cá</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nhân</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lên</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trên</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lợi</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ích</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của</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đất</a:t>
            </a:r>
            <a:r>
              <a:rPr lang="en-US" sz="3200" dirty="0">
                <a:solidFill>
                  <a:srgbClr val="7030A0"/>
                </a:solidFill>
                <a:latin typeface="Times New Roman" pitchFamily="18" charset="0"/>
                <a:ea typeface="Times New Roman" panose="02020603050405020304" pitchFamily="18" charset="0"/>
                <a:cs typeface="Times New Roman" pitchFamily="18" charset="0"/>
              </a:rPr>
              <a:t> </a:t>
            </a:r>
            <a:r>
              <a:rPr lang="en-US" sz="3200" dirty="0" err="1">
                <a:solidFill>
                  <a:srgbClr val="7030A0"/>
                </a:solidFill>
                <a:latin typeface="Times New Roman" pitchFamily="18" charset="0"/>
                <a:ea typeface="Times New Roman" panose="02020603050405020304" pitchFamily="18" charset="0"/>
                <a:cs typeface="Times New Roman" pitchFamily="18" charset="0"/>
              </a:rPr>
              <a:t>nước</a:t>
            </a:r>
            <a:r>
              <a:rPr lang="en-US" sz="3200" dirty="0">
                <a:solidFill>
                  <a:srgbClr val="7030A0"/>
                </a:solidFill>
                <a:latin typeface="Times New Roman" pitchFamily="18" charset="0"/>
                <a:ea typeface="Times New Roman" panose="02020603050405020304" pitchFamily="18" charset="0"/>
                <a:cs typeface="Times New Roman" pitchFamily="18" charset="0"/>
              </a:rPr>
              <a:t>. </a:t>
            </a:r>
            <a:endParaRPr lang="en-US" sz="3200" dirty="0">
              <a:solidFill>
                <a:srgbClr val="7030A0"/>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41600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0B586E0-121D-AD8B-3AFE-51C34F921F7B}"/>
              </a:ext>
            </a:extLst>
          </p:cNvPr>
          <p:cNvSpPr txBox="1"/>
          <p:nvPr/>
        </p:nvSpPr>
        <p:spPr>
          <a:xfrm>
            <a:off x="533400" y="2362200"/>
            <a:ext cx="8001000" cy="584775"/>
          </a:xfrm>
          <a:prstGeom prst="rect">
            <a:avLst/>
          </a:prstGeom>
          <a:noFill/>
        </p:spPr>
        <p:txBody>
          <a:bodyPr wrap="square" rtlCol="0">
            <a:spAutoFit/>
          </a:bodyPr>
          <a:lstStyle/>
          <a:p>
            <a:pPr algn="just" defTabSz="1219170">
              <a:buClr>
                <a:srgbClr val="000000"/>
              </a:buClr>
            </a:pPr>
            <a:r>
              <a:rPr lang="en-US" sz="3200" kern="0" dirty="0" err="1" smtClean="0">
                <a:solidFill>
                  <a:srgbClr val="0070C0"/>
                </a:solidFill>
                <a:latin typeface="UTM Avo" panose="02040603050506020204" pitchFamily="18" charset="0"/>
                <a:cs typeface="Calibri" panose="020F0502020204030204" pitchFamily="34" charset="0"/>
                <a:sym typeface="Arial"/>
              </a:rPr>
              <a:t>Nội</a:t>
            </a:r>
            <a:r>
              <a:rPr lang="en-US" sz="3200" kern="0" dirty="0" smtClean="0">
                <a:solidFill>
                  <a:srgbClr val="0070C0"/>
                </a:solidFill>
                <a:latin typeface="UTM Avo" panose="02040603050506020204" pitchFamily="18" charset="0"/>
                <a:cs typeface="Calibri" panose="020F0502020204030204" pitchFamily="34" charset="0"/>
                <a:sym typeface="Arial"/>
              </a:rPr>
              <a:t> </a:t>
            </a:r>
            <a:r>
              <a:rPr lang="en-US" sz="3200" kern="0" dirty="0">
                <a:solidFill>
                  <a:srgbClr val="0070C0"/>
                </a:solidFill>
                <a:latin typeface="UTM Avo" panose="02040603050506020204" pitchFamily="18" charset="0"/>
                <a:cs typeface="Calibri" panose="020F0502020204030204" pitchFamily="34" charset="0"/>
                <a:sym typeface="Arial"/>
              </a:rPr>
              <a:t>dung </a:t>
            </a:r>
            <a:r>
              <a:rPr lang="en-US" sz="3200" kern="0" dirty="0" err="1" smtClean="0">
                <a:solidFill>
                  <a:srgbClr val="0070C0"/>
                </a:solidFill>
                <a:latin typeface="UTM Avo" panose="02040603050506020204" pitchFamily="18" charset="0"/>
                <a:cs typeface="Calibri" panose="020F0502020204030204" pitchFamily="34" charset="0"/>
                <a:sym typeface="Arial"/>
              </a:rPr>
              <a:t>chính</a:t>
            </a:r>
            <a:r>
              <a:rPr lang="en-US" sz="3200" kern="0" dirty="0" smtClean="0">
                <a:solidFill>
                  <a:srgbClr val="0070C0"/>
                </a:solidFill>
                <a:latin typeface="UTM Avo" panose="02040603050506020204" pitchFamily="18" charset="0"/>
                <a:cs typeface="Calibri" panose="020F0502020204030204" pitchFamily="34" charset="0"/>
                <a:sym typeface="Arial"/>
              </a:rPr>
              <a:t>:</a:t>
            </a:r>
            <a:endParaRPr lang="vi-VN" sz="3200" kern="0" dirty="0">
              <a:solidFill>
                <a:srgbClr val="0070C0"/>
              </a:solidFill>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xmlns="" id="{57C3B9BC-BC6A-BA06-1213-D65AEBB27DC9}"/>
              </a:ext>
            </a:extLst>
          </p:cNvPr>
          <p:cNvSpPr txBox="1"/>
          <p:nvPr/>
        </p:nvSpPr>
        <p:spPr>
          <a:xfrm>
            <a:off x="304800" y="3113782"/>
            <a:ext cx="8458200" cy="1077218"/>
          </a:xfrm>
          <a:prstGeom prst="rect">
            <a:avLst/>
          </a:prstGeom>
          <a:noFill/>
        </p:spPr>
        <p:txBody>
          <a:bodyPr wrap="square" rtlCol="0">
            <a:spAutoFit/>
          </a:bodyPr>
          <a:lstStyle/>
          <a:p>
            <a:pPr algn="just"/>
            <a:r>
              <a:rPr lang="en-US" sz="3200"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Ca </a:t>
            </a:r>
            <a:r>
              <a:rPr lang="en-US" sz="3200" b="1" dirty="0" err="1">
                <a:solidFill>
                  <a:srgbClr val="FF0000"/>
                </a:solidFill>
                <a:latin typeface="Times New Roman" pitchFamily="18" charset="0"/>
                <a:cs typeface="Times New Roman" pitchFamily="18" charset="0"/>
              </a:rPr>
              <a:t>ngợi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tấm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lòng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Tô</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a:t>
            </a:r>
          </a:p>
        </p:txBody>
      </p:sp>
      <p:sp>
        <p:nvSpPr>
          <p:cNvPr id="10" name="Text Box 14">
            <a:extLst>
              <a:ext uri="{FF2B5EF4-FFF2-40B4-BE49-F238E27FC236}">
                <a16:creationId xmlns:a16="http://schemas.microsoft.com/office/drawing/2014/main" xmlns="" id="{7343FE20-CCED-4429-D608-EDFC2D4CF6B1}"/>
              </a:ext>
            </a:extLst>
          </p:cNvPr>
          <p:cNvSpPr txBox="1">
            <a:spLocks noChangeArrowheads="1"/>
          </p:cNvSpPr>
          <p:nvPr/>
        </p:nvSpPr>
        <p:spPr bwMode="auto">
          <a:xfrm>
            <a:off x="609600" y="0"/>
            <a:ext cx="8382000" cy="601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 </a:t>
            </a: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09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10 </a:t>
            </a: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2025</a:t>
            </a:r>
            <a:endParaRPr lang="en-US" sz="32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3657600" y="677360"/>
            <a:ext cx="1981200" cy="584775"/>
          </a:xfrm>
          <a:prstGeom prst="rect">
            <a:avLst/>
          </a:prstGeom>
          <a:noFill/>
        </p:spPr>
        <p:txBody>
          <a:bodyPr wrap="square" rtlCol="0">
            <a:spAutoFit/>
          </a:bodyPr>
          <a:lstStyle/>
          <a:p>
            <a:r>
              <a:rPr lang="en-US" sz="3200" u="sng" dirty="0" err="1" smtClean="0">
                <a:solidFill>
                  <a:srgbClr val="002060"/>
                </a:solidFill>
                <a:latin typeface="Times New Roman" pitchFamily="18" charset="0"/>
                <a:cs typeface="Times New Roman" pitchFamily="18" charset="0"/>
              </a:rPr>
              <a:t>Tiếng</a:t>
            </a:r>
            <a:r>
              <a:rPr lang="en-US" sz="3200" u="sng" dirty="0" smtClean="0">
                <a:solidFill>
                  <a:srgbClr val="002060"/>
                </a:solidFill>
                <a:latin typeface="Times New Roman" pitchFamily="18" charset="0"/>
                <a:cs typeface="Times New Roman" pitchFamily="18" charset="0"/>
              </a:rPr>
              <a:t> </a:t>
            </a:r>
            <a:r>
              <a:rPr lang="en-US" sz="3200" u="sng" dirty="0" err="1" smtClean="0">
                <a:solidFill>
                  <a:srgbClr val="002060"/>
                </a:solidFill>
                <a:latin typeface="Times New Roman" pitchFamily="18" charset="0"/>
                <a:cs typeface="Times New Roman" pitchFamily="18" charset="0"/>
              </a:rPr>
              <a:t>việt</a:t>
            </a:r>
            <a:endParaRPr lang="en-US" sz="3200" u="sng" dirty="0">
              <a:solidFill>
                <a:srgbClr val="002060"/>
              </a:solidFill>
              <a:latin typeface="Times New Roman" pitchFamily="18" charset="0"/>
              <a:cs typeface="Times New Roman" pitchFamily="18" charset="0"/>
            </a:endParaRPr>
          </a:p>
        </p:txBody>
      </p:sp>
      <p:sp>
        <p:nvSpPr>
          <p:cNvPr id="13" name="Rectangle 5">
            <a:extLst>
              <a:ext uri="{FF2B5EF4-FFF2-40B4-BE49-F238E27FC236}">
                <a16:creationId xmlns:a16="http://schemas.microsoft.com/office/drawing/2014/main" xmlns="" id="{CA4FEAB2-E2DD-7976-D100-A8D6FB0F27A6}"/>
              </a:ext>
            </a:extLst>
          </p:cNvPr>
          <p:cNvSpPr>
            <a:spLocks noChangeArrowheads="1"/>
          </p:cNvSpPr>
          <p:nvPr/>
        </p:nvSpPr>
        <p:spPr bwMode="auto">
          <a:xfrm>
            <a:off x="228600" y="1515561"/>
            <a:ext cx="8534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err="1"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Bài</a:t>
            </a:r>
            <a:r>
              <a:rPr lang="en-US" altLang="en-US" b="1" dirty="0"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 </a:t>
            </a:r>
            <a:r>
              <a:rPr lang="en-US" altLang="en-US" b="1" dirty="0" err="1"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đọc</a:t>
            </a:r>
            <a:r>
              <a:rPr lang="en-US" altLang="en-US" b="1" dirty="0"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 2: </a:t>
            </a:r>
            <a:r>
              <a:rPr lang="en-US" altLang="en-US" b="1" dirty="0"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MỘT </a:t>
            </a:r>
            <a:r>
              <a:rPr lang="en-US" altLang="en-US" b="1" dirty="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NGƯỜI CHÍNH TRỰC</a:t>
            </a:r>
          </a:p>
        </p:txBody>
      </p:sp>
    </p:spTree>
    <p:extLst>
      <p:ext uri="{BB962C8B-B14F-4D97-AF65-F5344CB8AC3E}">
        <p14:creationId xmlns:p14="http://schemas.microsoft.com/office/powerpoint/2010/main" xmlns="" val="2822546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08"/>
            <a:ext cx="9144000" cy="68877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14">
            <a:extLst>
              <a:ext uri="{FF2B5EF4-FFF2-40B4-BE49-F238E27FC236}">
                <a16:creationId xmlns:a16="http://schemas.microsoft.com/office/drawing/2014/main" xmlns="" id="{7343FE20-CCED-4429-D608-EDFC2D4CF6B1}"/>
              </a:ext>
            </a:extLst>
          </p:cNvPr>
          <p:cNvSpPr txBox="1">
            <a:spLocks noChangeArrowheads="1"/>
          </p:cNvSpPr>
          <p:nvPr/>
        </p:nvSpPr>
        <p:spPr bwMode="auto">
          <a:xfrm>
            <a:off x="533400" y="694240"/>
            <a:ext cx="8382000" cy="601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 </a:t>
            </a: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09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10 </a:t>
            </a: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2025</a:t>
            </a:r>
            <a:endParaRPr lang="en-US" sz="32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5" descr="POINSET2">
            <a:extLst>
              <a:ext uri="{FF2B5EF4-FFF2-40B4-BE49-F238E27FC236}">
                <a16:creationId xmlns:a16="http://schemas.microsoft.com/office/drawing/2014/main" xmlns=""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flipV="1">
            <a:off x="-30702" y="75399"/>
            <a:ext cx="1560910" cy="1499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POINSET3">
            <a:extLst>
              <a:ext uri="{FF2B5EF4-FFF2-40B4-BE49-F238E27FC236}">
                <a16:creationId xmlns:a16="http://schemas.microsoft.com/office/drawing/2014/main" xmlns="" id="{4C1F8A6F-720C-F2D7-C0C6-522D12E0EED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0966" y="4571334"/>
            <a:ext cx="2435203" cy="2319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xmlns="" id="{CA0AACF5-C8A2-5EB0-1D5A-4BB0F9E3BFD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658894" y="120501"/>
            <a:ext cx="1566863"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a:extLst>
              <a:ext uri="{FF2B5EF4-FFF2-40B4-BE49-F238E27FC236}">
                <a16:creationId xmlns:a16="http://schemas.microsoft.com/office/drawing/2014/main" xmlns=""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6204" y="4740354"/>
            <a:ext cx="11430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3581400" y="1371600"/>
            <a:ext cx="1981200" cy="584775"/>
          </a:xfrm>
          <a:prstGeom prst="rect">
            <a:avLst/>
          </a:prstGeom>
          <a:noFill/>
        </p:spPr>
        <p:txBody>
          <a:bodyPr wrap="square" rtlCol="0">
            <a:spAutoFit/>
          </a:bodyPr>
          <a:lstStyle/>
          <a:p>
            <a:r>
              <a:rPr lang="en-US" sz="3200" u="sng" dirty="0" err="1" smtClean="0">
                <a:solidFill>
                  <a:srgbClr val="0000FF"/>
                </a:solidFill>
                <a:latin typeface="Times New Roman" pitchFamily="18" charset="0"/>
                <a:cs typeface="Times New Roman" pitchFamily="18" charset="0"/>
              </a:rPr>
              <a:t>Tiếng</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việt</a:t>
            </a:r>
            <a:endParaRPr lang="en-US" sz="3200" u="sng"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10;&#10;Description automatically generated">
            <a:extLst>
              <a:ext uri="{FF2B5EF4-FFF2-40B4-BE49-F238E27FC236}">
                <a16:creationId xmlns:a16="http://schemas.microsoft.com/office/drawing/2014/main" xmlns="" id="{F127079F-D3CB-4BBA-94DC-1AD9D865FC9C}"/>
              </a:ext>
            </a:extLst>
          </p:cNvPr>
          <p:cNvPicPr>
            <a:picLocks noChangeAspect="1"/>
          </p:cNvPicPr>
          <p:nvPr/>
        </p:nvPicPr>
        <p:blipFill>
          <a:blip r:embed="rId2" cstate="print"/>
          <a:stretch>
            <a:fillRect/>
          </a:stretch>
        </p:blipFill>
        <p:spPr>
          <a:xfrm>
            <a:off x="1" y="0"/>
            <a:ext cx="9258007" cy="6858000"/>
          </a:xfrm>
          <a:prstGeom prst="rect">
            <a:avLst/>
          </a:prstGeom>
        </p:spPr>
      </p:pic>
      <p:pic>
        <p:nvPicPr>
          <p:cNvPr id="3" name="Picture 2" descr="A picture containing stationary&#10;&#10;Description automatically generated">
            <a:extLst>
              <a:ext uri="{FF2B5EF4-FFF2-40B4-BE49-F238E27FC236}">
                <a16:creationId xmlns:a16="http://schemas.microsoft.com/office/drawing/2014/main" xmlns="" id="{C39DCF26-0DDF-4576-AEBA-5104A9FBC5AA}"/>
              </a:ext>
            </a:extLst>
          </p:cNvPr>
          <p:cNvPicPr>
            <a:picLocks noChangeAspect="1"/>
          </p:cNvPicPr>
          <p:nvPr/>
        </p:nvPicPr>
        <p:blipFill>
          <a:blip r:embed="rId3" cstate="print">
            <a:extLst>
              <a:ext uri="{BEBA8EAE-BF5A-486C-A8C5-ECC9F3942E4B}">
                <a14:imgProps xmlns:a14="http://schemas.microsoft.com/office/drawing/2010/main" xmlns="">
                  <a14:imgLayer r:embed="">
                    <a14:imgEffect>
                      <a14:backgroundRemoval t="1844" b="96830" l="2798" r="97290">
                        <a14:foregroundMark x1="8680" y1="17137" x2="18484" y2="23650"/>
                        <a14:foregroundMark x1="18484" y1="23650" x2="34347" y2="26897"/>
                        <a14:foregroundMark x1="34347" y1="26897" x2="30337" y2="15485"/>
                        <a14:foregroundMark x1="30337" y1="15485" x2="23419" y2="16350"/>
                        <a14:foregroundMark x1="78211" y1="44131" x2="73474" y2="89356"/>
                        <a14:foregroundMark x1="73474" y1="89356" x2="73474" y2="89356"/>
                        <a14:foregroundMark x1="31064" y1="81902" x2="40163" y2="86513"/>
                        <a14:foregroundMark x1="68385" y1="9837" x2="81846" y2="20327"/>
                        <a14:foregroundMark x1="81846" y1="20327" x2="81846" y2="20327"/>
                        <a14:foregroundMark x1="82772" y1="7301" x2="70941" y2="18732"/>
                        <a14:foregroundMark x1="70941" y1="18732" x2="70941" y2="18732"/>
                        <a14:foregroundMark x1="83851" y1="85245" x2="79313" y2="92065"/>
                        <a14:foregroundMark x1="62194" y1="93967" x2="70566" y2="93180"/>
                        <a14:foregroundMark x1="55827" y1="58886" x2="61842" y2="61595"/>
                        <a14:foregroundMark x1="67658" y1="11278" x2="68738" y2="21422"/>
                        <a14:foregroundMark x1="68738" y1="21422" x2="68738" y2="21422"/>
                        <a14:foregroundMark x1="74752" y1="4611" x2="77484" y2="7935"/>
                        <a14:foregroundMark x1="86032" y1="13333" x2="86032" y2="16196"/>
                        <a14:foregroundMark x1="80767" y1="63016" x2="83675" y2="70951"/>
                        <a14:foregroundMark x1="40538" y1="84611" x2="39811" y2="88261"/>
                        <a14:foregroundMark x1="19960" y1="27301" x2="20687" y2="31912"/>
                        <a14:foregroundMark x1="8857" y1="29203" x2="11588" y2="31431"/>
                        <a14:foregroundMark x1="43269" y1="45072" x2="46354" y2="45879"/>
                        <a14:foregroundMark x1="88235" y1="71585" x2="88235" y2="78732"/>
                        <a14:foregroundMark x1="77308" y1="87301" x2="76757" y2="95235"/>
                        <a14:foregroundMark x1="80767" y1="7627" x2="78762" y2="23650"/>
                        <a14:foregroundMark x1="78762" y1="23650" x2="78762" y2="23650"/>
                        <a14:foregroundMark x1="14497" y1="61268" x2="17427" y2="61268"/>
                        <a14:foregroundMark x1="4142" y1="21595" x2="7777" y2="26667"/>
                        <a14:foregroundMark x1="88588" y1="44611" x2="88962" y2="45399"/>
                        <a14:foregroundMark x1="91870" y1="46513" x2="91870" y2="48722"/>
                        <a14:foregroundMark x1="25072" y1="85399" x2="43269" y2="87147"/>
                        <a14:foregroundMark x1="58185" y1="88088" x2="68011" y2="89529"/>
                        <a14:foregroundMark x1="68011" y1="90471" x2="67284" y2="94448"/>
                        <a14:foregroundMark x1="2864" y1="19673" x2="2864" y2="19673"/>
                        <a14:foregroundMark x1="41617" y1="16196" x2="41617" y2="16196"/>
                        <a14:foregroundMark x1="46728" y1="17618" x2="46728" y2="17618"/>
                        <a14:foregroundMark x1="52919" y1="17310" x2="52919" y2="17310"/>
                        <a14:foregroundMark x1="57832" y1="18098" x2="57832" y2="18098"/>
                        <a14:foregroundMark x1="22340" y1="80327" x2="22340" y2="84438"/>
                        <a14:foregroundMark x1="86032" y1="82229" x2="89866" y2="82690"/>
                        <a14:foregroundMark x1="20687" y1="81268" x2="36902" y2="87627"/>
                        <a14:foregroundMark x1="36902" y1="87627" x2="36902" y2="87627"/>
                        <a14:foregroundMark x1="37982" y1="84765" x2="41617" y2="90163"/>
                        <a14:foregroundMark x1="43446" y1="86033" x2="47279" y2="89529"/>
                        <a14:foregroundMark x1="27980" y1="83804" x2="27980" y2="83804"/>
                        <a14:foregroundMark x1="29610" y1="82863" x2="45803" y2="86513"/>
                        <a14:foregroundMark x1="48535" y1="81595" x2="41992" y2="87301"/>
                        <a14:foregroundMark x1="71668" y1="95235" x2="71668" y2="95235"/>
                        <a14:foregroundMark x1="93148" y1="62229" x2="93148" y2="62229"/>
                        <a14:foregroundMark x1="91870" y1="49529" x2="91870" y2="49529"/>
                        <a14:foregroundMark x1="89315" y1="8261" x2="90218" y2="10163"/>
                        <a14:foregroundMark x1="94779" y1="81902" x2="94779" y2="81902"/>
                        <a14:foregroundMark x1="71668" y1="96503" x2="69112" y2="96830"/>
                        <a14:foregroundMark x1="97334" y1="85552" x2="95880" y2="85552"/>
                        <a14:foregroundMark x1="94052" y1="90317" x2="94228" y2="91278"/>
                        <a14:foregroundMark x1="57656" y1="92853" x2="55276" y2="93487"/>
                        <a14:foregroundMark x1="46354" y1="95869" x2="46354" y2="95869"/>
                        <a14:foregroundMark x1="18881" y1="37771" x2="18881" y2="37771"/>
                        <a14:foregroundMark x1="28531" y1="42229" x2="28531" y2="42229"/>
                        <a14:foregroundMark x1="84953" y1="4131" x2="84953" y2="4131"/>
                        <a14:foregroundMark x1="73849" y1="4284" x2="73849" y2="4284"/>
                        <a14:foregroundMark x1="14871" y1="35082" x2="14871" y2="35082"/>
                        <a14:foregroundMark x1="15973" y1="35562" x2="15973" y2="35562"/>
                        <a14:foregroundMark x1="26702" y1="36196" x2="26702" y2="36196"/>
                        <a14:foregroundMark x1="17118" y1="36427" x2="26195" y2="44015"/>
                        <a14:foregroundMark x1="25511" y1="40729" x2="28266" y2="43842"/>
                        <a14:foregroundMark x1="23029" y1="37925" x2="23790" y2="38785"/>
                        <a14:foregroundMark x1="28148" y1="40457" x2="28464" y2="41383"/>
                        <a14:foregroundMark x1="25821" y1="33641" x2="27648" y2="38992"/>
                        <a14:foregroundMark x1="82111" y1="1844" x2="82111" y2="1844"/>
                        <a14:backgroundMark x1="20908" y1="37253" x2="21855" y2="38905"/>
                        <a14:backgroundMark x1="25248" y1="35274" x2="25622" y2="38079"/>
                        <a14:backgroundMark x1="23551" y1="37925" x2="23551" y2="37925"/>
                        <a14:backgroundMark x1="25248" y1="43343" x2="25248" y2="43343"/>
                        <a14:backgroundMark x1="26944" y1="39885" x2="26944" y2="39885"/>
                        <a14:backgroundMark x1="27319" y1="34621" x2="27319" y2="34621"/>
                        <a14:backgroundMark x1="23728" y1="37099" x2="23728" y2="37099"/>
                        <a14:backgroundMark x1="26195" y1="38252" x2="28266" y2="40384"/>
                        <a14:backgroundMark x1="22979" y1="36926" x2="24124" y2="38252"/>
                        <a14:backgroundMark x1="25446" y1="39558" x2="25446" y2="39558"/>
                        <a14:backgroundMark x1="24124" y1="38578" x2="27693" y2="42190"/>
                        <a14:backgroundMark x1="17515" y1="38905" x2="25248" y2="43842"/>
                        <a14:backgroundMark x1="27319" y1="38405" x2="27319" y2="38405"/>
                        <a14:backgroundMark x1="19762" y1="39232" x2="25821" y2="43689"/>
                        <a14:backgroundMark x1="26371" y1="38079" x2="28090" y2="39232"/>
                        <a14:backgroundMark x1="26195" y1="33967" x2="26195" y2="33967"/>
                      </a14:backgroundRemoval>
                    </a14:imgEffect>
                  </a14:imgLayer>
                </a14:imgProps>
              </a:ext>
            </a:extLst>
          </a:blip>
          <a:stretch>
            <a:fillRect/>
          </a:stretch>
        </p:blipFill>
        <p:spPr>
          <a:xfrm>
            <a:off x="5645717" y="995358"/>
            <a:ext cx="3556705" cy="5438100"/>
          </a:xfrm>
          <a:prstGeom prst="rect">
            <a:avLst/>
          </a:prstGeom>
        </p:spPr>
      </p:pic>
      <p:sp>
        <p:nvSpPr>
          <p:cNvPr id="6" name="Rectangle 5"/>
          <p:cNvSpPr/>
          <p:nvPr/>
        </p:nvSpPr>
        <p:spPr>
          <a:xfrm>
            <a:off x="76200" y="3191470"/>
            <a:ext cx="6577698" cy="923330"/>
          </a:xfrm>
          <a:prstGeom prst="rect">
            <a:avLst/>
          </a:prstGeom>
          <a:noFill/>
          <a:ln>
            <a:solidFill>
              <a:srgbClr val="FF0000"/>
            </a:solidFill>
          </a:ln>
        </p:spPr>
        <p:txBody>
          <a:bodyPr wrap="square" lIns="91440" tIns="45720" rIns="91440" bIns="45720">
            <a:spAutoFit/>
          </a:bodyPr>
          <a:lstStyle/>
          <a:p>
            <a:pPr algn="ct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Luyện</a:t>
            </a: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đọc</a:t>
            </a: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diễn</a:t>
            </a: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cảm</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Text Box 14">
            <a:extLst>
              <a:ext uri="{FF2B5EF4-FFF2-40B4-BE49-F238E27FC236}">
                <a16:creationId xmlns:a16="http://schemas.microsoft.com/office/drawing/2014/main" xmlns="" id="{7343FE20-CCED-4429-D608-EDFC2D4CF6B1}"/>
              </a:ext>
            </a:extLst>
          </p:cNvPr>
          <p:cNvSpPr txBox="1">
            <a:spLocks noChangeArrowheads="1"/>
          </p:cNvSpPr>
          <p:nvPr/>
        </p:nvSpPr>
        <p:spPr bwMode="auto">
          <a:xfrm>
            <a:off x="609600" y="0"/>
            <a:ext cx="8382000" cy="601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 </a:t>
            </a: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09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10 </a:t>
            </a:r>
            <a:r>
              <a:rPr lang="en-US" sz="32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2025</a:t>
            </a:r>
            <a:endParaRPr lang="en-US" sz="32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3657600" y="677360"/>
            <a:ext cx="1981200" cy="584775"/>
          </a:xfrm>
          <a:prstGeom prst="rect">
            <a:avLst/>
          </a:prstGeom>
          <a:noFill/>
        </p:spPr>
        <p:txBody>
          <a:bodyPr wrap="square" rtlCol="0">
            <a:spAutoFit/>
          </a:bodyPr>
          <a:lstStyle/>
          <a:p>
            <a:r>
              <a:rPr lang="en-US" sz="3200" u="sng" dirty="0" err="1" smtClean="0">
                <a:solidFill>
                  <a:srgbClr val="002060"/>
                </a:solidFill>
                <a:latin typeface="Times New Roman" pitchFamily="18" charset="0"/>
                <a:cs typeface="Times New Roman" pitchFamily="18" charset="0"/>
              </a:rPr>
              <a:t>Tiếng</a:t>
            </a:r>
            <a:r>
              <a:rPr lang="en-US" sz="3200" u="sng" dirty="0" smtClean="0">
                <a:solidFill>
                  <a:srgbClr val="002060"/>
                </a:solidFill>
                <a:latin typeface="Times New Roman" pitchFamily="18" charset="0"/>
                <a:cs typeface="Times New Roman" pitchFamily="18" charset="0"/>
              </a:rPr>
              <a:t> </a:t>
            </a:r>
            <a:r>
              <a:rPr lang="en-US" sz="3200" u="sng" dirty="0" err="1" smtClean="0">
                <a:solidFill>
                  <a:srgbClr val="002060"/>
                </a:solidFill>
                <a:latin typeface="Times New Roman" pitchFamily="18" charset="0"/>
                <a:cs typeface="Times New Roman" pitchFamily="18" charset="0"/>
              </a:rPr>
              <a:t>việt</a:t>
            </a:r>
            <a:endParaRPr lang="en-US" sz="3200" u="sng" dirty="0">
              <a:solidFill>
                <a:srgbClr val="002060"/>
              </a:solidFill>
              <a:latin typeface="Times New Roman" pitchFamily="18" charset="0"/>
              <a:cs typeface="Times New Roman" pitchFamily="18" charset="0"/>
            </a:endParaRPr>
          </a:p>
        </p:txBody>
      </p:sp>
      <p:sp>
        <p:nvSpPr>
          <p:cNvPr id="9" name="Rectangle 5">
            <a:extLst>
              <a:ext uri="{FF2B5EF4-FFF2-40B4-BE49-F238E27FC236}">
                <a16:creationId xmlns:a16="http://schemas.microsoft.com/office/drawing/2014/main" xmlns="" id="{CA4FEAB2-E2DD-7976-D100-A8D6FB0F27A6}"/>
              </a:ext>
            </a:extLst>
          </p:cNvPr>
          <p:cNvSpPr>
            <a:spLocks noChangeArrowheads="1"/>
          </p:cNvSpPr>
          <p:nvPr/>
        </p:nvSpPr>
        <p:spPr bwMode="auto">
          <a:xfrm>
            <a:off x="228600" y="1515561"/>
            <a:ext cx="8534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err="1"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Bài</a:t>
            </a:r>
            <a:r>
              <a:rPr lang="en-US" altLang="en-US" b="1" dirty="0"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 </a:t>
            </a:r>
            <a:r>
              <a:rPr lang="en-US" altLang="en-US" b="1" dirty="0" err="1"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đọc</a:t>
            </a:r>
            <a:r>
              <a:rPr lang="en-US" altLang="en-US" b="1" dirty="0"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 2: MỘT </a:t>
            </a:r>
            <a:r>
              <a:rPr lang="en-US" altLang="en-US" b="1" dirty="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NGƯỜI CHÍNH TRỰC</a:t>
            </a:r>
          </a:p>
        </p:txBody>
      </p:sp>
    </p:spTree>
    <p:extLst>
      <p:ext uri="{BB962C8B-B14F-4D97-AF65-F5344CB8AC3E}">
        <p14:creationId xmlns:p14="http://schemas.microsoft.com/office/powerpoint/2010/main" xmlns="" val="3034724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xmlns="" id="{4850284A-FEA6-41AF-8DE3-412221E596D2}"/>
              </a:ext>
            </a:extLst>
          </p:cNvPr>
          <p:cNvPicPr>
            <a:picLocks noChangeAspect="1"/>
          </p:cNvPicPr>
          <p:nvPr/>
        </p:nvPicPr>
        <p:blipFill rotWithShape="1">
          <a:blip r:embed="rId2" cstate="print"/>
          <a:srcRect t="10040" b="7020"/>
          <a:stretch/>
        </p:blipFill>
        <p:spPr>
          <a:xfrm>
            <a:off x="-86080" y="-160508"/>
            <a:ext cx="9230080" cy="6858000"/>
          </a:xfrm>
          <a:prstGeom prst="rect">
            <a:avLst/>
          </a:prstGeom>
        </p:spPr>
      </p:pic>
      <p:sp>
        <p:nvSpPr>
          <p:cNvPr id="4" name="TextBox 3">
            <a:extLst>
              <a:ext uri="{FF2B5EF4-FFF2-40B4-BE49-F238E27FC236}">
                <a16:creationId xmlns:a16="http://schemas.microsoft.com/office/drawing/2014/main" xmlns="" id="{6F7AB981-34C3-46EA-8410-43DD6C45035C}"/>
              </a:ext>
            </a:extLst>
          </p:cNvPr>
          <p:cNvSpPr txBox="1"/>
          <p:nvPr/>
        </p:nvSpPr>
        <p:spPr>
          <a:xfrm>
            <a:off x="4134030" y="412300"/>
            <a:ext cx="3275256" cy="769441"/>
          </a:xfrm>
          <a:prstGeom prst="rect">
            <a:avLst/>
          </a:prstGeom>
          <a:noFill/>
        </p:spPr>
        <p:txBody>
          <a:bodyPr wrap="none" rtlCol="0">
            <a:spAutoFit/>
          </a:bodyPr>
          <a:lstStyle/>
          <a:p>
            <a:pPr algn="l"/>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VẬN DỤNG</a:t>
            </a:r>
          </a:p>
        </p:txBody>
      </p:sp>
    </p:spTree>
    <p:extLst>
      <p:ext uri="{BB962C8B-B14F-4D97-AF65-F5344CB8AC3E}">
        <p14:creationId xmlns:p14="http://schemas.microsoft.com/office/powerpoint/2010/main" xmlns="" val="1348594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7" descr="13"/>
          <p:cNvPicPr>
            <a:picLocks noChangeAspect="1" noChangeArrowheads="1" noCrop="1"/>
          </p:cNvPicPr>
          <p:nvPr/>
        </p:nvPicPr>
        <p:blipFill>
          <a:blip r:embed="rId2"/>
          <a:srcRect/>
          <a:stretch>
            <a:fillRect/>
          </a:stretch>
        </p:blipFill>
        <p:spPr bwMode="auto">
          <a:xfrm>
            <a:off x="0" y="12700"/>
            <a:ext cx="9144000" cy="6845300"/>
          </a:xfrm>
          <a:prstGeom prst="rect">
            <a:avLst/>
          </a:prstGeom>
          <a:noFill/>
          <a:ln w="9525">
            <a:noFill/>
            <a:miter lim="800000"/>
            <a:headEnd/>
            <a:tailEnd/>
          </a:ln>
        </p:spPr>
      </p:pic>
      <p:sp>
        <p:nvSpPr>
          <p:cNvPr id="35843" name="WordArt 8"/>
          <p:cNvSpPr>
            <a:spLocks noChangeArrowheads="1" noChangeShapeType="1" noTextEdit="1"/>
          </p:cNvSpPr>
          <p:nvPr/>
        </p:nvSpPr>
        <p:spPr bwMode="auto">
          <a:xfrm>
            <a:off x="838200" y="990600"/>
            <a:ext cx="7510463" cy="5181600"/>
          </a:xfrm>
          <a:prstGeom prst="rect">
            <a:avLst/>
          </a:prstGeom>
        </p:spPr>
        <p:txBody>
          <a:bodyPr spcFirstLastPara="1" wrap="none" fromWordArt="1">
            <a:prstTxWarp prst="textArchUp">
              <a:avLst>
                <a:gd name="adj" fmla="val 10800004"/>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 học đến đây là hết!</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35844" name="Picture 10" descr="POINSET2"/>
          <p:cNvPicPr>
            <a:picLocks noChangeAspect="1" noChangeArrowheads="1"/>
          </p:cNvPicPr>
          <p:nvPr/>
        </p:nvPicPr>
        <p:blipFill>
          <a:blip r:embed="rId3"/>
          <a:srcRect/>
          <a:stretch>
            <a:fillRect/>
          </a:stretch>
        </p:blipFill>
        <p:spPr bwMode="auto">
          <a:xfrm flipH="1">
            <a:off x="7696200" y="0"/>
            <a:ext cx="1447800" cy="1593850"/>
          </a:xfrm>
          <a:prstGeom prst="rect">
            <a:avLst/>
          </a:prstGeom>
          <a:noFill/>
          <a:ln w="9525">
            <a:noFill/>
            <a:miter lim="800000"/>
            <a:headEnd/>
            <a:tailEnd/>
          </a:ln>
        </p:spPr>
      </p:pic>
      <p:sp>
        <p:nvSpPr>
          <p:cNvPr id="58373" name="WordArt 9"/>
          <p:cNvSpPr>
            <a:spLocks noChangeArrowheads="1" noChangeShapeType="1" noTextEdit="1"/>
          </p:cNvSpPr>
          <p:nvPr/>
        </p:nvSpPr>
        <p:spPr bwMode="auto">
          <a:xfrm>
            <a:off x="381000" y="4191000"/>
            <a:ext cx="8153400" cy="1447800"/>
          </a:xfrm>
          <a:prstGeom prst="rect">
            <a:avLst/>
          </a:prstGeom>
        </p:spPr>
        <p:txBody>
          <a:bodyPr wrap="none" fromWordArt="1">
            <a:prstTxWarp prst="textPlain">
              <a:avLst>
                <a:gd name="adj" fmla="val 50000"/>
              </a:avLst>
            </a:prstTxWarp>
          </a:bodyPr>
          <a:lstStyle/>
          <a:p>
            <a:pPr algn="ctr"/>
            <a:r>
              <a:rPr lang="vi-VN" sz="3600" kern="1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a:cs typeface="Times New Roman"/>
              </a:rPr>
              <a:t>Chúc quý thầy cô mạnh khỏe, các em chăm ngoan - học giỏi</a:t>
            </a:r>
            <a:endParaRPr lang="en-US" sz="3600" kern="1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a:cs typeface="Times New Roman"/>
            </a:endParaRPr>
          </a:p>
        </p:txBody>
      </p:sp>
      <p:pic>
        <p:nvPicPr>
          <p:cNvPr id="35846" name="Picture 5" descr="15"/>
          <p:cNvPicPr>
            <a:picLocks noChangeAspect="1" noChangeArrowheads="1" noCrop="1"/>
          </p:cNvPicPr>
          <p:nvPr/>
        </p:nvPicPr>
        <p:blipFill>
          <a:blip r:embed="rId4"/>
          <a:srcRect/>
          <a:stretch>
            <a:fillRect/>
          </a:stretch>
        </p:blipFill>
        <p:spPr bwMode="auto">
          <a:xfrm>
            <a:off x="3352800" y="1828800"/>
            <a:ext cx="2508250" cy="23622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8373"/>
                                        </p:tgtEl>
                                        <p:attrNameLst>
                                          <p:attrName>style.visibility</p:attrName>
                                        </p:attrNameLst>
                                      </p:cBhvr>
                                      <p:to>
                                        <p:strVal val="visible"/>
                                      </p:to>
                                    </p:set>
                                    <p:anim from="(-#ppt_w/2)" to="(#ppt_x)" calcmode="lin" valueType="num">
                                      <p:cBhvr>
                                        <p:cTn id="7" dur="600" fill="hold">
                                          <p:stCondLst>
                                            <p:cond delay="0"/>
                                          </p:stCondLst>
                                        </p:cTn>
                                        <p:tgtEl>
                                          <p:spTgt spid="58373"/>
                                        </p:tgtEl>
                                        <p:attrNameLst>
                                          <p:attrName>ppt_x</p:attrName>
                                        </p:attrNameLst>
                                      </p:cBhvr>
                                    </p:anim>
                                    <p:anim from="0" to="-1.0" calcmode="lin" valueType="num">
                                      <p:cBhvr>
                                        <p:cTn id="8" dur="200" decel="50000" autoRev="1" fill="hold">
                                          <p:stCondLst>
                                            <p:cond delay="600"/>
                                          </p:stCondLst>
                                        </p:cTn>
                                        <p:tgtEl>
                                          <p:spTgt spid="58373"/>
                                        </p:tgtEl>
                                        <p:attrNameLst>
                                          <p:attrName>xshear</p:attrName>
                                        </p:attrNameLst>
                                      </p:cBhvr>
                                    </p:anim>
                                    <p:animScale>
                                      <p:cBhvr>
                                        <p:cTn id="9" dur="200" decel="100000" autoRev="1" fill="hold">
                                          <p:stCondLst>
                                            <p:cond delay="600"/>
                                          </p:stCondLst>
                                        </p:cTn>
                                        <p:tgtEl>
                                          <p:spTgt spid="58373"/>
                                        </p:tgtEl>
                                      </p:cBhvr>
                                      <p:from x="100000" y="100000"/>
                                      <p:to x="80000" y="100000"/>
                                    </p:animScale>
                                    <p:anim by="(#ppt_h/3+#ppt_w*0.1)" calcmode="lin" valueType="num">
                                      <p:cBhvr additive="sum">
                                        <p:cTn id="10" dur="200" decel="100000" autoRev="1" fill="hold">
                                          <p:stCondLst>
                                            <p:cond delay="600"/>
                                          </p:stCondLst>
                                        </p:cTn>
                                        <p:tgtEl>
                                          <p:spTgt spid="583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CE7365C8-9704-7269-0F24-DCE988577E76}"/>
              </a:ext>
            </a:extLst>
          </p:cNvPr>
          <p:cNvSpPr txBox="1"/>
          <p:nvPr/>
        </p:nvSpPr>
        <p:spPr>
          <a:xfrm>
            <a:off x="228600" y="2286000"/>
            <a:ext cx="8324022" cy="1107996"/>
          </a:xfrm>
          <a:prstGeom prst="rect">
            <a:avLst/>
          </a:prstGeom>
          <a:noFill/>
        </p:spPr>
        <p:txBody>
          <a:bodyPr wrap="square" rtlCol="0">
            <a:spAutoFit/>
          </a:bodyPr>
          <a:lstStyle/>
          <a:p>
            <a:r>
              <a:rPr lang="en-US" sz="6600" b="1" dirty="0" err="1">
                <a:solidFill>
                  <a:srgbClr val="0070C0"/>
                </a:solidFill>
                <a:latin typeface="UTM Avo" panose="02040603050506020204" pitchFamily="18" charset="0"/>
              </a:rPr>
              <a:t>Chúc</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các</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em</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học</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tốt</a:t>
            </a:r>
            <a:r>
              <a:rPr lang="en-US" sz="6600" b="1" dirty="0">
                <a:solidFill>
                  <a:srgbClr val="0070C0"/>
                </a:solidFill>
                <a:latin typeface="UTM Avo" panose="02040603050506020204" pitchFamily="18" charset="0"/>
              </a:rPr>
              <a:t>!</a:t>
            </a:r>
          </a:p>
        </p:txBody>
      </p:sp>
    </p:spTree>
    <p:extLst>
      <p:ext uri="{BB962C8B-B14F-4D97-AF65-F5344CB8AC3E}">
        <p14:creationId xmlns:p14="http://schemas.microsoft.com/office/powerpoint/2010/main" xmlns="" val="1037852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59026"/>
            <a:ext cx="94488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5">
            <a:extLst>
              <a:ext uri="{FF2B5EF4-FFF2-40B4-BE49-F238E27FC236}">
                <a16:creationId xmlns:a16="http://schemas.microsoft.com/office/drawing/2014/main" xmlns="" id="{CA4FEAB2-E2DD-7976-D100-A8D6FB0F27A6}"/>
              </a:ext>
            </a:extLst>
          </p:cNvPr>
          <p:cNvSpPr>
            <a:spLocks noChangeArrowheads="1"/>
          </p:cNvSpPr>
          <p:nvPr/>
        </p:nvSpPr>
        <p:spPr bwMode="auto">
          <a:xfrm>
            <a:off x="533400" y="76200"/>
            <a:ext cx="8001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MỘT NGƯỜI CHÍNH TRỰC</a:t>
            </a:r>
          </a:p>
        </p:txBody>
      </p:sp>
      <p:sp>
        <p:nvSpPr>
          <p:cNvPr id="5" name="Rectangle 4">
            <a:extLst>
              <a:ext uri="{FF2B5EF4-FFF2-40B4-BE49-F238E27FC236}">
                <a16:creationId xmlns:a16="http://schemas.microsoft.com/office/drawing/2014/main" xmlns="" id="{4CF7A340-ADE9-40EC-91FB-CB61CAB0CB1D}"/>
              </a:ext>
            </a:extLst>
          </p:cNvPr>
          <p:cNvSpPr/>
          <p:nvPr/>
        </p:nvSpPr>
        <p:spPr>
          <a:xfrm>
            <a:off x="375201" y="990600"/>
            <a:ext cx="8438323" cy="5493812"/>
          </a:xfrm>
          <a:prstGeom prst="rect">
            <a:avLst/>
          </a:prstGeom>
        </p:spPr>
        <p:txBody>
          <a:bodyPr wrap="square">
            <a:spAutoFit/>
          </a:bodyPr>
          <a:lstStyle/>
          <a:p>
            <a:pPr algn="just">
              <a:lnSpc>
                <a:spcPct val="150000"/>
              </a:lnSpc>
            </a:pPr>
            <a:r>
              <a:rPr lang="en-US" sz="2600" dirty="0">
                <a:latin typeface="UTM Essendine Caps" panose="02040603050506020204" pitchFamily="18" charset="0"/>
                <a:ea typeface="Arial" panose="020B0604020202020204" pitchFamily="34" charset="0"/>
              </a:rPr>
              <a:t>	</a:t>
            </a:r>
            <a:r>
              <a:rPr lang="vi-VN" sz="2600" dirty="0">
                <a:latin typeface="Times New Roman" pitchFamily="18" charset="0"/>
                <a:ea typeface="Arial" panose="020B0604020202020204" pitchFamily="34" charset="0"/>
                <a:cs typeface="Times New Roman" pitchFamily="18" charset="0"/>
              </a:rPr>
              <a:t>Tô Hiến Thành làm quan triều Lý, nổi tiếng là người chính trực. </a:t>
            </a:r>
          </a:p>
          <a:p>
            <a:pPr algn="just">
              <a:lnSpc>
                <a:spcPct val="150000"/>
              </a:lnSpc>
            </a:pPr>
            <a:r>
              <a:rPr lang="en-US" sz="2600" dirty="0">
                <a:latin typeface="Times New Roman" pitchFamily="18" charset="0"/>
                <a:ea typeface="Arial" panose="020B0604020202020204" pitchFamily="34" charset="0"/>
                <a:cs typeface="Times New Roman" pitchFamily="18" charset="0"/>
              </a:rPr>
              <a:t>	</a:t>
            </a:r>
            <a:r>
              <a:rPr lang="vi-VN" sz="2600" dirty="0">
                <a:latin typeface="Times New Roman" pitchFamily="18" charset="0"/>
                <a:ea typeface="Arial" panose="020B0604020202020204" pitchFamily="34" charset="0"/>
                <a:cs typeface="Times New Roman" pitchFamily="18" charset="0"/>
              </a:rPr>
              <a:t>Năm 1175, vua Lý Anh Tông mất, di chiếu cho Tô Hiến Thành phò tá thái tử Long Cán, con bà thái hậu họ Đỗ, lên ngôi. Nhưng bà Chiêu Linh thái hậu lại muốn lập con mình là Long Xưởng. Bà cho người đem vàng bạc đút lót vợ Tô Hiến Thành để nhờ ông giúp đỡ. Tô Hiến Thành nhất định không nghe, cứ theo di chiếu lập Long Cán làm vua. Đó là vua Lý Cao Tông.</a:t>
            </a:r>
          </a:p>
        </p:txBody>
      </p:sp>
    </p:spTree>
    <p:extLst>
      <p:ext uri="{BB962C8B-B14F-4D97-AF65-F5344CB8AC3E}">
        <p14:creationId xmlns:p14="http://schemas.microsoft.com/office/powerpoint/2010/main" xmlns="" val="1447733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8EC27282-3D89-43F4-8C51-E464B02A0507}"/>
              </a:ext>
            </a:extLst>
          </p:cNvPr>
          <p:cNvSpPr/>
          <p:nvPr/>
        </p:nvSpPr>
        <p:spPr>
          <a:xfrm>
            <a:off x="188844" y="990600"/>
            <a:ext cx="8358809" cy="4435830"/>
          </a:xfrm>
          <a:prstGeom prst="rect">
            <a:avLst/>
          </a:prstGeom>
        </p:spPr>
        <p:txBody>
          <a:bodyPr wrap="square">
            <a:spAutoFit/>
          </a:bodyPr>
          <a:lstStyle/>
          <a:p>
            <a:pPr algn="just">
              <a:lnSpc>
                <a:spcPct val="150000"/>
              </a:lnSpc>
            </a:pPr>
            <a:r>
              <a:rPr lang="en-US" sz="3000" dirty="0">
                <a:latin typeface="UTM Essendine Caps" panose="02040603050506020204" pitchFamily="18" charset="0"/>
                <a:ea typeface="Arial" panose="020B0604020202020204" pitchFamily="34" charset="0"/>
              </a:rPr>
              <a:t>	</a:t>
            </a:r>
            <a:r>
              <a:rPr lang="vi-VN" sz="3200" dirty="0">
                <a:latin typeface="Times New Roman" pitchFamily="18" charset="0"/>
                <a:ea typeface="Arial" panose="020B0604020202020204" pitchFamily="34" charset="0"/>
                <a:cs typeface="Times New Roman" pitchFamily="18" charset="0"/>
              </a:rPr>
              <a:t>Phò tá Cao Tông được 4 năm, Tô Hiến Thành lâm bệnh nặng. Quan tham tri chính sự là Vũ Tán Đường ngày đêm hầu hạ bên giường bệnh. Còn gián nghị đại phu Trần Trung Tá do bận nhiều công việc nên không mấy khi tới thăm Tô Hiến Thành được.</a:t>
            </a:r>
          </a:p>
        </p:txBody>
      </p:sp>
    </p:spTree>
    <p:extLst>
      <p:ext uri="{BB962C8B-B14F-4D97-AF65-F5344CB8AC3E}">
        <p14:creationId xmlns:p14="http://schemas.microsoft.com/office/powerpoint/2010/main" xmlns="" val="4244248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959E2BA5-A683-45F1-BF0C-EA956F48F298}"/>
              </a:ext>
            </a:extLst>
          </p:cNvPr>
          <p:cNvSpPr/>
          <p:nvPr/>
        </p:nvSpPr>
        <p:spPr>
          <a:xfrm>
            <a:off x="318053" y="76200"/>
            <a:ext cx="8507895" cy="6721777"/>
          </a:xfrm>
          <a:prstGeom prst="rect">
            <a:avLst/>
          </a:prstGeom>
        </p:spPr>
        <p:txBody>
          <a:bodyPr wrap="square">
            <a:spAutoFit/>
          </a:bodyPr>
          <a:lstStyle/>
          <a:p>
            <a:pPr>
              <a:lnSpc>
                <a:spcPct val="107000"/>
              </a:lnSpc>
              <a:spcAft>
                <a:spcPts val="800"/>
              </a:spcAft>
            </a:pPr>
            <a:r>
              <a:rPr lang="en-US" sz="2800" dirty="0">
                <a:latin typeface="UTM Essendine Caps" panose="02040603050506020204" pitchFamily="18" charset="0"/>
                <a:ea typeface="Arial" panose="020B0604020202020204" pitchFamily="34" charset="0"/>
              </a:rPr>
              <a:t>	</a:t>
            </a:r>
            <a:r>
              <a:rPr lang="vi-VN" sz="2800" dirty="0">
                <a:latin typeface="Times New Roman" pitchFamily="18" charset="0"/>
                <a:ea typeface="Arial" panose="020B0604020202020204" pitchFamily="34" charset="0"/>
                <a:cs typeface="Times New Roman" pitchFamily="18" charset="0"/>
              </a:rPr>
              <a:t>Một hôm, Đỗ thái hậu và vua tới thăm ông, hỏi</a:t>
            </a:r>
            <a:r>
              <a:rPr lang="en-US" sz="2800" dirty="0">
                <a:latin typeface="Times New Roman" pitchFamily="18" charset="0"/>
                <a:ea typeface="Arial" panose="020B0604020202020204" pitchFamily="34" charset="0"/>
                <a:cs typeface="Times New Roman" pitchFamily="18" charset="0"/>
              </a:rPr>
              <a:t>:</a:t>
            </a:r>
            <a:endParaRPr lang="vi-VN" sz="2800" dirty="0">
              <a:latin typeface="Times New Roman" pitchFamily="18" charset="0"/>
              <a:ea typeface="Arial" panose="020B0604020202020204" pitchFamily="34" charset="0"/>
              <a:cs typeface="Times New Roman" pitchFamily="18" charset="0"/>
            </a:endParaRPr>
          </a:p>
          <a:p>
            <a:pPr algn="just">
              <a:lnSpc>
                <a:spcPct val="107000"/>
              </a:lnSpc>
              <a:spcAft>
                <a:spcPts val="800"/>
              </a:spcAft>
            </a:pPr>
            <a:r>
              <a:rPr lang="en-US" sz="2800" dirty="0">
                <a:latin typeface="Times New Roman" pitchFamily="18" charset="0"/>
                <a:ea typeface="Arial" panose="020B0604020202020204" pitchFamily="34" charset="0"/>
                <a:cs typeface="Times New Roman" pitchFamily="18" charset="0"/>
              </a:rPr>
              <a:t>	</a:t>
            </a:r>
            <a:r>
              <a:rPr lang="vi-VN" sz="2800" dirty="0">
                <a:latin typeface="Times New Roman" pitchFamily="18" charset="0"/>
                <a:ea typeface="Arial" panose="020B0604020202020204" pitchFamily="34" charset="0"/>
                <a:cs typeface="Times New Roman" pitchFamily="18" charset="0"/>
              </a:rPr>
              <a:t>- Nếu chẳng may ông mất thì ai sẽ là người thay ông?</a:t>
            </a:r>
          </a:p>
          <a:p>
            <a:pPr algn="just">
              <a:lnSpc>
                <a:spcPct val="107000"/>
              </a:lnSpc>
              <a:spcAft>
                <a:spcPts val="800"/>
              </a:spcAft>
            </a:pPr>
            <a:r>
              <a:rPr lang="vi-VN" sz="2800" dirty="0">
                <a:latin typeface="Times New Roman" pitchFamily="18" charset="0"/>
                <a:ea typeface="Arial" panose="020B0604020202020204" pitchFamily="34" charset="0"/>
                <a:cs typeface="Times New Roman" pitchFamily="18" charset="0"/>
              </a:rPr>
              <a:t>Tô Hiến Thành không do dự, đáp:</a:t>
            </a:r>
          </a:p>
          <a:p>
            <a:pPr algn="just">
              <a:lnSpc>
                <a:spcPct val="107000"/>
              </a:lnSpc>
              <a:spcAft>
                <a:spcPts val="800"/>
              </a:spcAft>
            </a:pPr>
            <a:r>
              <a:rPr lang="en-US" sz="2800" dirty="0">
                <a:latin typeface="Times New Roman" pitchFamily="18" charset="0"/>
                <a:ea typeface="Arial" panose="020B0604020202020204" pitchFamily="34" charset="0"/>
                <a:cs typeface="Times New Roman" pitchFamily="18" charset="0"/>
              </a:rPr>
              <a:t>	</a:t>
            </a:r>
            <a:r>
              <a:rPr lang="vi-VN" sz="2800" dirty="0">
                <a:latin typeface="Times New Roman" pitchFamily="18" charset="0"/>
                <a:ea typeface="Arial" panose="020B0604020202020204" pitchFamily="34" charset="0"/>
                <a:cs typeface="Times New Roman" pitchFamily="18" charset="0"/>
              </a:rPr>
              <a:t>- Có gián nghị đại phu Trần Trung Tá.</a:t>
            </a:r>
          </a:p>
          <a:p>
            <a:pPr algn="just">
              <a:lnSpc>
                <a:spcPct val="107000"/>
              </a:lnSpc>
              <a:spcAft>
                <a:spcPts val="800"/>
              </a:spcAft>
            </a:pPr>
            <a:r>
              <a:rPr lang="vi-VN" sz="2800" dirty="0">
                <a:latin typeface="Times New Roman" pitchFamily="18" charset="0"/>
                <a:ea typeface="Arial" panose="020B0604020202020204" pitchFamily="34" charset="0"/>
                <a:cs typeface="Times New Roman" pitchFamily="18" charset="0"/>
              </a:rPr>
              <a:t>Thái hậu ngạc nhiên hỏi:</a:t>
            </a:r>
          </a:p>
          <a:p>
            <a:pPr algn="just">
              <a:lnSpc>
                <a:spcPct val="107000"/>
              </a:lnSpc>
              <a:spcAft>
                <a:spcPts val="800"/>
              </a:spcAft>
            </a:pPr>
            <a:r>
              <a:rPr lang="en-US" sz="2800" dirty="0">
                <a:latin typeface="Times New Roman" pitchFamily="18" charset="0"/>
                <a:ea typeface="Arial" panose="020B0604020202020204" pitchFamily="34" charset="0"/>
                <a:cs typeface="Times New Roman" pitchFamily="18" charset="0"/>
              </a:rPr>
              <a:t>	</a:t>
            </a:r>
            <a:r>
              <a:rPr lang="vi-VN" sz="2800" dirty="0">
                <a:latin typeface="Times New Roman" pitchFamily="18" charset="0"/>
                <a:ea typeface="Arial" panose="020B0604020202020204" pitchFamily="34" charset="0"/>
                <a:cs typeface="Times New Roman" pitchFamily="18" charset="0"/>
              </a:rPr>
              <a:t>- Vũ Tán Đường hết lòng vì ông, sao không tiến cử?</a:t>
            </a:r>
          </a:p>
          <a:p>
            <a:pPr algn="just">
              <a:lnSpc>
                <a:spcPct val="107000"/>
              </a:lnSpc>
              <a:spcAft>
                <a:spcPts val="800"/>
              </a:spcAft>
            </a:pPr>
            <a:r>
              <a:rPr lang="vi-VN" sz="2800" dirty="0">
                <a:latin typeface="Times New Roman" pitchFamily="18" charset="0"/>
                <a:ea typeface="Arial" panose="020B0604020202020204" pitchFamily="34" charset="0"/>
                <a:cs typeface="Times New Roman" pitchFamily="18" charset="0"/>
              </a:rPr>
              <a:t>Tô Hiến Thành tâu: </a:t>
            </a:r>
          </a:p>
          <a:p>
            <a:pPr algn="just">
              <a:lnSpc>
                <a:spcPct val="107000"/>
              </a:lnSpc>
              <a:spcAft>
                <a:spcPts val="800"/>
              </a:spcAft>
            </a:pPr>
            <a:r>
              <a:rPr lang="en-US" sz="2800" dirty="0">
                <a:latin typeface="Times New Roman" pitchFamily="18" charset="0"/>
                <a:ea typeface="Arial" panose="020B0604020202020204" pitchFamily="34" charset="0"/>
                <a:cs typeface="Times New Roman" pitchFamily="18" charset="0"/>
              </a:rPr>
              <a:t>	</a:t>
            </a:r>
            <a:r>
              <a:rPr lang="vi-VN" sz="2800" dirty="0">
                <a:latin typeface="Times New Roman" pitchFamily="18" charset="0"/>
                <a:ea typeface="Arial" panose="020B0604020202020204" pitchFamily="34" charset="0"/>
                <a:cs typeface="Times New Roman" pitchFamily="18" charset="0"/>
              </a:rPr>
              <a:t>- Nếu Thái Hậu hỏi người hầu hạ giỏi thì thần xin cử Vũ Tán Đường, còn hỏi người tài ba giúp nước, thần xin cử Trần Trung Tá.</a:t>
            </a:r>
          </a:p>
          <a:p>
            <a:pPr algn="r">
              <a:lnSpc>
                <a:spcPct val="107000"/>
              </a:lnSpc>
              <a:spcAft>
                <a:spcPts val="800"/>
              </a:spcAft>
            </a:pPr>
            <a:r>
              <a:rPr lang="vi-VN" i="1" dirty="0">
                <a:latin typeface="Times New Roman" pitchFamily="18" charset="0"/>
                <a:ea typeface="Arial" panose="020B0604020202020204" pitchFamily="34" charset="0"/>
                <a:cs typeface="Times New Roman" pitchFamily="18" charset="0"/>
              </a:rPr>
              <a:t>Theo Quỳnh Cư, Đỗ Đức Hùng</a:t>
            </a:r>
            <a:endParaRPr lang="vi-VN" dirty="0">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xmlns="" val="91450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1D19853E-3929-7515-FE66-0A9B9C5848A2}"/>
              </a:ext>
            </a:extLst>
          </p:cNvPr>
          <p:cNvPicPr>
            <a:picLocks noChangeAspect="1"/>
          </p:cNvPicPr>
          <p:nvPr/>
        </p:nvPicPr>
        <p:blipFill>
          <a:blip r:embed="rId4"/>
          <a:stretch>
            <a:fillRect/>
          </a:stretch>
        </p:blipFill>
        <p:spPr>
          <a:xfrm>
            <a:off x="2286000" y="1586785"/>
            <a:ext cx="4929809" cy="2918955"/>
          </a:xfrm>
          <a:prstGeom prst="rect">
            <a:avLst/>
          </a:prstGeom>
        </p:spPr>
      </p:pic>
    </p:spTree>
    <p:extLst>
      <p:ext uri="{BB962C8B-B14F-4D97-AF65-F5344CB8AC3E}">
        <p14:creationId xmlns:p14="http://schemas.microsoft.com/office/powerpoint/2010/main" xmlns="" val="98556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35B896-F66D-469C-A720-42CBF5372C7A}"/>
              </a:ext>
            </a:extLst>
          </p:cNvPr>
          <p:cNvSpPr/>
          <p:nvPr/>
        </p:nvSpPr>
        <p:spPr>
          <a:xfrm>
            <a:off x="2304432" y="65656"/>
            <a:ext cx="6046848" cy="707886"/>
          </a:xfrm>
          <a:prstGeom prst="rect">
            <a:avLst/>
          </a:prstGeom>
        </p:spPr>
        <p:txBody>
          <a:bodyPr wrap="none">
            <a:spAutoFit/>
          </a:bodyPr>
          <a:lstStyle/>
          <a:p>
            <a:r>
              <a:rPr lang="en-US" sz="4000" b="1" dirty="0">
                <a:ln>
                  <a:solidFill>
                    <a:srgbClr val="FF0000"/>
                  </a:solidFill>
                </a:ln>
                <a:solidFill>
                  <a:srgbClr val="FFFF00"/>
                </a:solidFill>
                <a:latin typeface="Tahoma" panose="020B0604030504040204" pitchFamily="34" charset="0"/>
                <a:ea typeface="Tahoma" panose="020B0604030504040204" pitchFamily="34" charset="0"/>
                <a:cs typeface="Tahoma" panose="020B0604030504040204" pitchFamily="34" charset="0"/>
              </a:rPr>
              <a:t>TRÒ CHƠI GIẢI Ô CHỮ</a:t>
            </a:r>
            <a:endParaRPr lang="vi-VN" sz="4000" b="1" dirty="0">
              <a:ln>
                <a:solidFill>
                  <a:srgbClr val="FF0000"/>
                </a:solidFill>
              </a:ln>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 xmlns:a16="http://schemas.microsoft.com/office/drawing/2014/main" id="{3205A424-61FC-45F7-8D9C-56D21DF16B63}"/>
              </a:ext>
            </a:extLst>
          </p:cNvPr>
          <p:cNvSpPr/>
          <p:nvPr/>
        </p:nvSpPr>
        <p:spPr>
          <a:xfrm>
            <a:off x="2702634" y="1460902"/>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1</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 xmlns:a16="http://schemas.microsoft.com/office/drawing/2014/main" id="{34E2F266-52BC-4583-B665-0FC5CE6BD3C5}"/>
              </a:ext>
            </a:extLst>
          </p:cNvPr>
          <p:cNvSpPr/>
          <p:nvPr/>
        </p:nvSpPr>
        <p:spPr>
          <a:xfrm>
            <a:off x="2684206" y="1939560"/>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2</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sp>
        <p:nvSpPr>
          <p:cNvPr id="5" name="Oval 4">
            <a:extLst>
              <a:ext uri="{FF2B5EF4-FFF2-40B4-BE49-F238E27FC236}">
                <a16:creationId xmlns="" xmlns:a16="http://schemas.microsoft.com/office/drawing/2014/main" id="{393BFA48-DC49-4A2A-8E7D-EC6E3C4BBAC0}"/>
              </a:ext>
            </a:extLst>
          </p:cNvPr>
          <p:cNvSpPr/>
          <p:nvPr/>
        </p:nvSpPr>
        <p:spPr>
          <a:xfrm>
            <a:off x="1920972" y="2405782"/>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3</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sp>
        <p:nvSpPr>
          <p:cNvPr id="6" name="Oval 5">
            <a:extLst>
              <a:ext uri="{FF2B5EF4-FFF2-40B4-BE49-F238E27FC236}">
                <a16:creationId xmlns="" xmlns:a16="http://schemas.microsoft.com/office/drawing/2014/main" id="{4651D8C5-66CC-4F23-8BEC-4718B541FE7B}"/>
              </a:ext>
            </a:extLst>
          </p:cNvPr>
          <p:cNvSpPr/>
          <p:nvPr/>
        </p:nvSpPr>
        <p:spPr>
          <a:xfrm>
            <a:off x="1136544" y="2878222"/>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4</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 xmlns:a16="http://schemas.microsoft.com/office/drawing/2014/main" id="{FE768947-D9FA-4051-85A8-B6F2CF868DFB}"/>
              </a:ext>
            </a:extLst>
          </p:cNvPr>
          <p:cNvSpPr/>
          <p:nvPr/>
        </p:nvSpPr>
        <p:spPr>
          <a:xfrm>
            <a:off x="2875936" y="3350662"/>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5</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 xmlns:a16="http://schemas.microsoft.com/office/drawing/2014/main" id="{391C237B-A069-4A84-9563-2D7CE9F79DDE}"/>
              </a:ext>
            </a:extLst>
          </p:cNvPr>
          <p:cNvSpPr/>
          <p:nvPr/>
        </p:nvSpPr>
        <p:spPr>
          <a:xfrm>
            <a:off x="2875936" y="3870600"/>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6</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sp>
        <p:nvSpPr>
          <p:cNvPr id="9" name="Oval 8">
            <a:extLst>
              <a:ext uri="{FF2B5EF4-FFF2-40B4-BE49-F238E27FC236}">
                <a16:creationId xmlns="" xmlns:a16="http://schemas.microsoft.com/office/drawing/2014/main" id="{2926B769-A0B1-455F-8544-4E1A91B8386C}"/>
              </a:ext>
            </a:extLst>
          </p:cNvPr>
          <p:cNvSpPr/>
          <p:nvPr/>
        </p:nvSpPr>
        <p:spPr>
          <a:xfrm>
            <a:off x="1920972" y="4282089"/>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7</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sp>
        <p:nvSpPr>
          <p:cNvPr id="10" name="Oval 9">
            <a:extLst>
              <a:ext uri="{FF2B5EF4-FFF2-40B4-BE49-F238E27FC236}">
                <a16:creationId xmlns="" xmlns:a16="http://schemas.microsoft.com/office/drawing/2014/main" id="{FCF5E58E-C831-419B-8184-2037449E6E47}"/>
              </a:ext>
            </a:extLst>
          </p:cNvPr>
          <p:cNvSpPr/>
          <p:nvPr/>
        </p:nvSpPr>
        <p:spPr>
          <a:xfrm>
            <a:off x="1920972" y="4788650"/>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8</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sp>
        <p:nvSpPr>
          <p:cNvPr id="11" name="Oval 10">
            <a:extLst>
              <a:ext uri="{FF2B5EF4-FFF2-40B4-BE49-F238E27FC236}">
                <a16:creationId xmlns="" xmlns:a16="http://schemas.microsoft.com/office/drawing/2014/main" id="{E9958769-0E96-41C1-AACD-8C10736B6991}"/>
              </a:ext>
            </a:extLst>
          </p:cNvPr>
          <p:cNvSpPr/>
          <p:nvPr/>
        </p:nvSpPr>
        <p:spPr>
          <a:xfrm>
            <a:off x="2828003" y="5321770"/>
            <a:ext cx="383460" cy="413667"/>
          </a:xfrm>
          <a:prstGeom prst="ellipse">
            <a:avLst/>
          </a:prstGeom>
          <a:solidFill>
            <a:srgbClr val="F29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Tahoma" panose="020B0604030504040204" pitchFamily="34" charset="0"/>
                <a:ea typeface="Tahoma" panose="020B0604030504040204" pitchFamily="34" charset="0"/>
                <a:cs typeface="Tahoma" panose="020B0604030504040204" pitchFamily="34" charset="0"/>
              </a:rPr>
              <a:t>9</a:t>
            </a:r>
            <a:endParaRPr lang="vi-VN" sz="25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a:extLst>
              <a:ext uri="{FF2B5EF4-FFF2-40B4-BE49-F238E27FC236}">
                <a16:creationId xmlns="" xmlns:a16="http://schemas.microsoft.com/office/drawing/2014/main" id="{AC73FC61-2AE9-41EE-B188-593D2BB799B3}"/>
              </a:ext>
            </a:extLst>
          </p:cNvPr>
          <p:cNvGraphicFramePr>
            <a:graphicFrameLocks noGrp="1"/>
          </p:cNvGraphicFramePr>
          <p:nvPr>
            <p:extLst>
              <p:ext uri="{D42A27DB-BD31-4B8C-83A1-F6EECF244321}">
                <p14:modId xmlns="" xmlns:p14="http://schemas.microsoft.com/office/powerpoint/2010/main" val="4247653649"/>
              </p:ext>
            </p:extLst>
          </p:nvPr>
        </p:nvGraphicFramePr>
        <p:xfrm>
          <a:off x="3305483" y="1460901"/>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T</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6">
                        <a:lumMod val="75000"/>
                      </a:schemeClr>
                    </a:solidFill>
                  </a:tcPr>
                </a:tc>
                <a:tc>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H</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Ậ</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T</a:t>
                      </a:r>
                    </a:p>
                  </a:txBody>
                  <a:tcPr marL="68580" marR="68580">
                    <a:solidFill>
                      <a:schemeClr val="accent4"/>
                    </a:solidFill>
                  </a:tcPr>
                </a:tc>
                <a:extLst>
                  <a:ext uri="{0D108BD9-81ED-4DB2-BD59-A6C34878D82A}">
                    <a16:rowId xmlns="" xmlns:a16="http://schemas.microsoft.com/office/drawing/2014/main" val="3318265651"/>
                  </a:ext>
                </a:extLst>
              </a:tr>
            </a:tbl>
          </a:graphicData>
        </a:graphic>
      </p:graphicFrame>
      <p:graphicFrame>
        <p:nvGraphicFramePr>
          <p:cNvPr id="24" name="Table 23">
            <a:extLst>
              <a:ext uri="{FF2B5EF4-FFF2-40B4-BE49-F238E27FC236}">
                <a16:creationId xmlns="" xmlns:a16="http://schemas.microsoft.com/office/drawing/2014/main" id="{CB4406B4-9077-496E-8B49-C17483C324E2}"/>
              </a:ext>
            </a:extLst>
          </p:cNvPr>
          <p:cNvGraphicFramePr>
            <a:graphicFrameLocks noGrp="1"/>
          </p:cNvGraphicFramePr>
          <p:nvPr>
            <p:extLst>
              <p:ext uri="{D42A27DB-BD31-4B8C-83A1-F6EECF244321}">
                <p14:modId xmlns="" xmlns:p14="http://schemas.microsoft.com/office/powerpoint/2010/main" val="1972877144"/>
              </p:ext>
            </p:extLst>
          </p:nvPr>
        </p:nvGraphicFramePr>
        <p:xfrm>
          <a:off x="3305483" y="1933341"/>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R</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6">
                        <a:lumMod val="75000"/>
                      </a:schemeClr>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Á</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C</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H</a:t>
                      </a:r>
                    </a:p>
                  </a:txBody>
                  <a:tcPr marL="68580" marR="68580">
                    <a:solidFill>
                      <a:schemeClr val="accent4"/>
                    </a:solidFill>
                  </a:tcPr>
                </a:tc>
                <a:extLst>
                  <a:ext uri="{0D108BD9-81ED-4DB2-BD59-A6C34878D82A}">
                    <a16:rowId xmlns="" xmlns:a16="http://schemas.microsoft.com/office/drawing/2014/main" val="3318265651"/>
                  </a:ext>
                </a:extLst>
              </a:tr>
            </a:tbl>
          </a:graphicData>
        </a:graphic>
      </p:graphicFrame>
      <p:graphicFrame>
        <p:nvGraphicFramePr>
          <p:cNvPr id="25" name="Table 24">
            <a:extLst>
              <a:ext uri="{FF2B5EF4-FFF2-40B4-BE49-F238E27FC236}">
                <a16:creationId xmlns="" xmlns:a16="http://schemas.microsoft.com/office/drawing/2014/main" id="{752E6CEB-6B6F-403F-80B4-11E3D1EFEB24}"/>
              </a:ext>
            </a:extLst>
          </p:cNvPr>
          <p:cNvGraphicFramePr>
            <a:graphicFrameLocks noGrp="1"/>
          </p:cNvGraphicFramePr>
          <p:nvPr>
            <p:extLst>
              <p:ext uri="{D42A27DB-BD31-4B8C-83A1-F6EECF244321}">
                <p14:modId xmlns="" xmlns:p14="http://schemas.microsoft.com/office/powerpoint/2010/main" val="353067596"/>
              </p:ext>
            </p:extLst>
          </p:nvPr>
        </p:nvGraphicFramePr>
        <p:xfrm>
          <a:off x="2446389" y="2405781"/>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R</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U</a:t>
                      </a:r>
                    </a:p>
                  </a:txBody>
                  <a:tcPr marL="68580" marR="68580">
                    <a:solidFill>
                      <a:schemeClr val="accent6">
                        <a:lumMod val="75000"/>
                      </a:schemeClr>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Ộ</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T</a:t>
                      </a:r>
                    </a:p>
                  </a:txBody>
                  <a:tcPr marL="68580" marR="68580">
                    <a:solidFill>
                      <a:schemeClr val="accent4"/>
                    </a:solidFill>
                  </a:tcPr>
                </a:tc>
                <a:extLst>
                  <a:ext uri="{0D108BD9-81ED-4DB2-BD59-A6C34878D82A}">
                    <a16:rowId xmlns="" xmlns:a16="http://schemas.microsoft.com/office/drawing/2014/main" val="3318265651"/>
                  </a:ext>
                </a:extLst>
              </a:tr>
            </a:tbl>
          </a:graphicData>
        </a:graphic>
      </p:graphicFrame>
      <p:graphicFrame>
        <p:nvGraphicFramePr>
          <p:cNvPr id="26" name="Table 25">
            <a:extLst>
              <a:ext uri="{FF2B5EF4-FFF2-40B4-BE49-F238E27FC236}">
                <a16:creationId xmlns="" xmlns:a16="http://schemas.microsoft.com/office/drawing/2014/main" id="{BF22F9D4-851D-4A86-BBC7-D6A9FB0A3BEE}"/>
              </a:ext>
            </a:extLst>
          </p:cNvPr>
          <p:cNvGraphicFramePr>
            <a:graphicFrameLocks noGrp="1"/>
          </p:cNvGraphicFramePr>
          <p:nvPr>
            <p:extLst>
              <p:ext uri="{D42A27DB-BD31-4B8C-83A1-F6EECF244321}">
                <p14:modId xmlns="" xmlns:p14="http://schemas.microsoft.com/office/powerpoint/2010/main" val="2907281119"/>
              </p:ext>
            </p:extLst>
          </p:nvPr>
        </p:nvGraphicFramePr>
        <p:xfrm>
          <a:off x="1590983" y="2878221"/>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M</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Ă</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N</a:t>
                      </a:r>
                    </a:p>
                  </a:txBody>
                  <a:tcPr marL="68580" marR="68580">
                    <a:solidFill>
                      <a:schemeClr val="accent6">
                        <a:lumMod val="75000"/>
                      </a:schemeClr>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G</a:t>
                      </a:r>
                    </a:p>
                  </a:txBody>
                  <a:tcPr marL="68580" marR="68580">
                    <a:solidFill>
                      <a:schemeClr val="accent4"/>
                    </a:solidFill>
                  </a:tcPr>
                </a:tc>
                <a:extLst>
                  <a:ext uri="{0D108BD9-81ED-4DB2-BD59-A6C34878D82A}">
                    <a16:rowId xmlns="" xmlns:a16="http://schemas.microsoft.com/office/drawing/2014/main" val="3318265651"/>
                  </a:ext>
                </a:extLst>
              </a:tr>
            </a:tbl>
          </a:graphicData>
        </a:graphic>
      </p:graphicFrame>
      <p:graphicFrame>
        <p:nvGraphicFramePr>
          <p:cNvPr id="27" name="Table 26">
            <a:extLst>
              <a:ext uri="{FF2B5EF4-FFF2-40B4-BE49-F238E27FC236}">
                <a16:creationId xmlns="" xmlns:a16="http://schemas.microsoft.com/office/drawing/2014/main" id="{2B8301A8-C96A-4A62-94E8-D6D6AD4370A5}"/>
              </a:ext>
            </a:extLst>
          </p:cNvPr>
          <p:cNvGraphicFramePr>
            <a:graphicFrameLocks noGrp="1"/>
          </p:cNvGraphicFramePr>
          <p:nvPr>
            <p:extLst>
              <p:ext uri="{D42A27DB-BD31-4B8C-83A1-F6EECF244321}">
                <p14:modId xmlns="" xmlns:p14="http://schemas.microsoft.com/office/powerpoint/2010/main" val="1941333711"/>
              </p:ext>
            </p:extLst>
          </p:nvPr>
        </p:nvGraphicFramePr>
        <p:xfrm>
          <a:off x="3305483" y="3357299"/>
          <a:ext cx="257175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tblGrid>
              <a:tr h="457200">
                <a:tc>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G</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6">
                        <a:lumMod val="75000"/>
                      </a:schemeClr>
                    </a:solidFill>
                  </a:tcPr>
                </a:tc>
                <a:tc>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I</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Ữ</a:t>
                      </a:r>
                    </a:p>
                  </a:txBody>
                  <a:tcPr marL="68580" marR="68580">
                    <a:solidFill>
                      <a:schemeClr val="accent4"/>
                    </a:solidFill>
                  </a:tcPr>
                </a:tc>
                <a:extLst>
                  <a:ext uri="{0D108BD9-81ED-4DB2-BD59-A6C34878D82A}">
                    <a16:rowId xmlns="" xmlns:a16="http://schemas.microsoft.com/office/drawing/2014/main" val="3318265651"/>
                  </a:ext>
                </a:extLst>
              </a:tr>
            </a:tbl>
          </a:graphicData>
        </a:graphic>
      </p:graphicFrame>
      <p:graphicFrame>
        <p:nvGraphicFramePr>
          <p:cNvPr id="28" name="Table 27">
            <a:extLst>
              <a:ext uri="{FF2B5EF4-FFF2-40B4-BE49-F238E27FC236}">
                <a16:creationId xmlns="" xmlns:a16="http://schemas.microsoft.com/office/drawing/2014/main" id="{69D785CC-59BF-49E1-B042-0B85236358CD}"/>
              </a:ext>
            </a:extLst>
          </p:cNvPr>
          <p:cNvGraphicFramePr>
            <a:graphicFrameLocks noGrp="1"/>
          </p:cNvGraphicFramePr>
          <p:nvPr>
            <p:extLst>
              <p:ext uri="{D42A27DB-BD31-4B8C-83A1-F6EECF244321}">
                <p14:modId xmlns="" xmlns:p14="http://schemas.microsoft.com/office/powerpoint/2010/main" val="761341720"/>
              </p:ext>
            </p:extLst>
          </p:nvPr>
        </p:nvGraphicFramePr>
        <p:xfrm>
          <a:off x="3305483" y="3811826"/>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T</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6">
                        <a:lumMod val="75000"/>
                      </a:schemeClr>
                    </a:solidFill>
                  </a:tcPr>
                </a:tc>
                <a:tc>
                  <a:txBody>
                    <a:bodyPr/>
                    <a:lstStyle/>
                    <a:p>
                      <a:pPr algn="ctr"/>
                      <a:r>
                        <a:rPr lang="en-US" sz="2500">
                          <a:latin typeface="Tahoma" panose="020B0604030504040204" pitchFamily="34" charset="0"/>
                          <a:ea typeface="Tahoma" panose="020B0604030504040204" pitchFamily="34" charset="0"/>
                          <a:cs typeface="Tahoma" panose="020B0604030504040204" pitchFamily="34" charset="0"/>
                        </a:rPr>
                        <a:t>H</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4"/>
                    </a:solidFill>
                  </a:tcPr>
                </a:tc>
                <a:tc>
                  <a:txBody>
                    <a:bodyPr/>
                    <a:lstStyle/>
                    <a:p>
                      <a:pPr algn="ctr"/>
                      <a:r>
                        <a:rPr lang="vi-VN" sz="2500">
                          <a:latin typeface="Tahoma" panose="020B0604030504040204" pitchFamily="34" charset="0"/>
                          <a:ea typeface="Tahoma" panose="020B0604030504040204" pitchFamily="34" charset="0"/>
                          <a:cs typeface="Tahoma" panose="020B0604030504040204" pitchFamily="34" charset="0"/>
                        </a:rPr>
                        <a:t>Ậ</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T</a:t>
                      </a:r>
                    </a:p>
                  </a:txBody>
                  <a:tcPr marL="68580" marR="68580">
                    <a:solidFill>
                      <a:schemeClr val="accent4"/>
                    </a:solidFill>
                  </a:tcPr>
                </a:tc>
                <a:extLst>
                  <a:ext uri="{0D108BD9-81ED-4DB2-BD59-A6C34878D82A}">
                    <a16:rowId xmlns="" xmlns:a16="http://schemas.microsoft.com/office/drawing/2014/main" val="3318265651"/>
                  </a:ext>
                </a:extLst>
              </a:tr>
            </a:tbl>
          </a:graphicData>
        </a:graphic>
      </p:graphicFrame>
      <p:graphicFrame>
        <p:nvGraphicFramePr>
          <p:cNvPr id="29" name="Table 28">
            <a:extLst>
              <a:ext uri="{FF2B5EF4-FFF2-40B4-BE49-F238E27FC236}">
                <a16:creationId xmlns="" xmlns:a16="http://schemas.microsoft.com/office/drawing/2014/main" id="{F30A7C5B-1795-426D-843B-8CF4B50B2B7D}"/>
              </a:ext>
            </a:extLst>
          </p:cNvPr>
          <p:cNvGraphicFramePr>
            <a:graphicFrameLocks noGrp="1"/>
          </p:cNvGraphicFramePr>
          <p:nvPr>
            <p:extLst>
              <p:ext uri="{D42A27DB-BD31-4B8C-83A1-F6EECF244321}">
                <p14:modId xmlns="" xmlns:p14="http://schemas.microsoft.com/office/powerpoint/2010/main" val="2785024419"/>
              </p:ext>
            </p:extLst>
          </p:nvPr>
        </p:nvGraphicFramePr>
        <p:xfrm>
          <a:off x="2446389" y="4290904"/>
          <a:ext cx="4288095" cy="472440"/>
        </p:xfrm>
        <a:graphic>
          <a:graphicData uri="http://schemas.openxmlformats.org/drawingml/2006/table">
            <a:tbl>
              <a:tblPr firstRow="1" bandRow="1">
                <a:tableStyleId>{21E4AEA4-8DFA-4A89-87EB-49C32662AFE0}</a:tableStyleId>
              </a:tblPr>
              <a:tblGrid>
                <a:gridCol w="857619">
                  <a:extLst>
                    <a:ext uri="{9D8B030D-6E8A-4147-A177-3AD203B41FA5}">
                      <a16:colId xmlns="" xmlns:a16="http://schemas.microsoft.com/office/drawing/2014/main" val="2764417533"/>
                    </a:ext>
                  </a:extLst>
                </a:gridCol>
                <a:gridCol w="857619">
                  <a:extLst>
                    <a:ext uri="{9D8B030D-6E8A-4147-A177-3AD203B41FA5}">
                      <a16:colId xmlns="" xmlns:a16="http://schemas.microsoft.com/office/drawing/2014/main" val="1051526650"/>
                    </a:ext>
                  </a:extLst>
                </a:gridCol>
                <a:gridCol w="857619">
                  <a:extLst>
                    <a:ext uri="{9D8B030D-6E8A-4147-A177-3AD203B41FA5}">
                      <a16:colId xmlns="" xmlns:a16="http://schemas.microsoft.com/office/drawing/2014/main" val="2428669778"/>
                    </a:ext>
                  </a:extLst>
                </a:gridCol>
                <a:gridCol w="857619">
                  <a:extLst>
                    <a:ext uri="{9D8B030D-6E8A-4147-A177-3AD203B41FA5}">
                      <a16:colId xmlns="" xmlns:a16="http://schemas.microsoft.com/office/drawing/2014/main" val="3912238013"/>
                    </a:ext>
                  </a:extLst>
                </a:gridCol>
                <a:gridCol w="857619">
                  <a:extLst>
                    <a:ext uri="{9D8B030D-6E8A-4147-A177-3AD203B41FA5}">
                      <a16:colId xmlns="" xmlns:a16="http://schemas.microsoft.com/office/drawing/2014/main" val="3771184297"/>
                    </a:ext>
                  </a:extLst>
                </a:gridCol>
              </a:tblGrid>
              <a:tr h="456308">
                <a:tc>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T</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4"/>
                    </a:solidFill>
                  </a:tcPr>
                </a:tc>
                <a:tc>
                  <a:txBody>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H</a:t>
                      </a: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6">
                        <a:lumMod val="75000"/>
                      </a:schemeClr>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Ẳ</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N</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G</a:t>
                      </a:r>
                    </a:p>
                  </a:txBody>
                  <a:tcPr marL="68580" marR="68580">
                    <a:solidFill>
                      <a:schemeClr val="accent4"/>
                    </a:solidFill>
                  </a:tcPr>
                </a:tc>
                <a:extLst>
                  <a:ext uri="{0D108BD9-81ED-4DB2-BD59-A6C34878D82A}">
                    <a16:rowId xmlns="" xmlns:a16="http://schemas.microsoft.com/office/drawing/2014/main" val="3318265651"/>
                  </a:ext>
                </a:extLst>
              </a:tr>
            </a:tbl>
          </a:graphicData>
        </a:graphic>
      </p:graphicFrame>
      <p:graphicFrame>
        <p:nvGraphicFramePr>
          <p:cNvPr id="30" name="Table 29">
            <a:extLst>
              <a:ext uri="{FF2B5EF4-FFF2-40B4-BE49-F238E27FC236}">
                <a16:creationId xmlns="" xmlns:a16="http://schemas.microsoft.com/office/drawing/2014/main" id="{96C15084-F21D-44FA-AD62-8DFC2025BA9E}"/>
              </a:ext>
            </a:extLst>
          </p:cNvPr>
          <p:cNvGraphicFramePr>
            <a:graphicFrameLocks noGrp="1"/>
          </p:cNvGraphicFramePr>
          <p:nvPr>
            <p:extLst>
              <p:ext uri="{D42A27DB-BD31-4B8C-83A1-F6EECF244321}">
                <p14:modId xmlns="" xmlns:p14="http://schemas.microsoft.com/office/powerpoint/2010/main" val="3820974385"/>
              </p:ext>
            </p:extLst>
          </p:nvPr>
        </p:nvGraphicFramePr>
        <p:xfrm>
          <a:off x="2448233" y="4780201"/>
          <a:ext cx="17145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tblGrid>
              <a:tr h="457200">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D</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Ự</a:t>
                      </a:r>
                    </a:p>
                  </a:txBody>
                  <a:tcPr marL="68580" marR="68580">
                    <a:solidFill>
                      <a:schemeClr val="accent6">
                        <a:lumMod val="75000"/>
                      </a:schemeClr>
                    </a:solidFill>
                  </a:tcPr>
                </a:tc>
                <a:extLst>
                  <a:ext uri="{0D108BD9-81ED-4DB2-BD59-A6C34878D82A}">
                    <a16:rowId xmlns="" xmlns:a16="http://schemas.microsoft.com/office/drawing/2014/main" val="3318265651"/>
                  </a:ext>
                </a:extLst>
              </a:tr>
            </a:tbl>
          </a:graphicData>
        </a:graphic>
      </p:graphicFrame>
      <p:graphicFrame>
        <p:nvGraphicFramePr>
          <p:cNvPr id="31" name="Table 30">
            <a:extLst>
              <a:ext uri="{FF2B5EF4-FFF2-40B4-BE49-F238E27FC236}">
                <a16:creationId xmlns="" xmlns:a16="http://schemas.microsoft.com/office/drawing/2014/main" id="{AA7F4F35-BAA9-4B9D-B22E-453CF03C873B}"/>
              </a:ext>
            </a:extLst>
          </p:cNvPr>
          <p:cNvGraphicFramePr>
            <a:graphicFrameLocks noGrp="1"/>
          </p:cNvGraphicFramePr>
          <p:nvPr>
            <p:extLst>
              <p:ext uri="{D42A27DB-BD31-4B8C-83A1-F6EECF244321}">
                <p14:modId xmlns="" xmlns:p14="http://schemas.microsoft.com/office/powerpoint/2010/main" val="2919779412"/>
              </p:ext>
            </p:extLst>
          </p:nvPr>
        </p:nvGraphicFramePr>
        <p:xfrm>
          <a:off x="3303639" y="5262996"/>
          <a:ext cx="257175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tblGrid>
              <a:tr h="457200">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C</a:t>
                      </a:r>
                    </a:p>
                  </a:txBody>
                  <a:tcPr marL="68580" marR="68580">
                    <a:solidFill>
                      <a:schemeClr val="accent6">
                        <a:lumMod val="75000"/>
                      </a:schemeClr>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Â</a:t>
                      </a:r>
                    </a:p>
                  </a:txBody>
                  <a:tcPr marL="68580" marR="68580">
                    <a:solidFill>
                      <a:schemeClr val="accent4"/>
                    </a:solidFill>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Y</a:t>
                      </a:r>
                    </a:p>
                  </a:txBody>
                  <a:tcPr marL="68580" marR="68580">
                    <a:solidFill>
                      <a:schemeClr val="accent4"/>
                    </a:solidFill>
                  </a:tcPr>
                </a:tc>
                <a:extLst>
                  <a:ext uri="{0D108BD9-81ED-4DB2-BD59-A6C34878D82A}">
                    <a16:rowId xmlns="" xmlns:a16="http://schemas.microsoft.com/office/drawing/2014/main" val="3318265651"/>
                  </a:ext>
                </a:extLst>
              </a:tr>
            </a:tbl>
          </a:graphicData>
        </a:graphic>
      </p:graphicFrame>
      <p:graphicFrame>
        <p:nvGraphicFramePr>
          <p:cNvPr id="32" name="Table 31">
            <a:extLst>
              <a:ext uri="{FF2B5EF4-FFF2-40B4-BE49-F238E27FC236}">
                <a16:creationId xmlns="" xmlns:a16="http://schemas.microsoft.com/office/drawing/2014/main" id="{DA1FD81F-1C2C-45C5-842F-FD25FC134FEE}"/>
              </a:ext>
            </a:extLst>
          </p:cNvPr>
          <p:cNvGraphicFramePr>
            <a:graphicFrameLocks noGrp="1"/>
          </p:cNvGraphicFramePr>
          <p:nvPr>
            <p:extLst>
              <p:ext uri="{D42A27DB-BD31-4B8C-83A1-F6EECF244321}">
                <p14:modId xmlns="" xmlns:p14="http://schemas.microsoft.com/office/powerpoint/2010/main" val="1069439749"/>
              </p:ext>
            </p:extLst>
          </p:nvPr>
        </p:nvGraphicFramePr>
        <p:xfrm>
          <a:off x="3313712" y="1449562"/>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graphicFrame>
        <p:nvGraphicFramePr>
          <p:cNvPr id="33" name="Table 32">
            <a:extLst>
              <a:ext uri="{FF2B5EF4-FFF2-40B4-BE49-F238E27FC236}">
                <a16:creationId xmlns="" xmlns:a16="http://schemas.microsoft.com/office/drawing/2014/main" id="{FFC85235-BE36-405B-933D-9ECC907863E2}"/>
              </a:ext>
            </a:extLst>
          </p:cNvPr>
          <p:cNvGraphicFramePr>
            <a:graphicFrameLocks noGrp="1"/>
          </p:cNvGraphicFramePr>
          <p:nvPr>
            <p:extLst>
              <p:ext uri="{D42A27DB-BD31-4B8C-83A1-F6EECF244321}">
                <p14:modId xmlns="" xmlns:p14="http://schemas.microsoft.com/office/powerpoint/2010/main" val="4178079181"/>
              </p:ext>
            </p:extLst>
          </p:nvPr>
        </p:nvGraphicFramePr>
        <p:xfrm>
          <a:off x="3315556" y="1948279"/>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graphicFrame>
        <p:nvGraphicFramePr>
          <p:cNvPr id="34" name="Table 33">
            <a:extLst>
              <a:ext uri="{FF2B5EF4-FFF2-40B4-BE49-F238E27FC236}">
                <a16:creationId xmlns="" xmlns:a16="http://schemas.microsoft.com/office/drawing/2014/main" id="{EE22D4DD-5475-4BA7-A736-0E6E5A0CF2FB}"/>
              </a:ext>
            </a:extLst>
          </p:cNvPr>
          <p:cNvGraphicFramePr>
            <a:graphicFrameLocks noGrp="1"/>
          </p:cNvGraphicFramePr>
          <p:nvPr>
            <p:extLst>
              <p:ext uri="{D42A27DB-BD31-4B8C-83A1-F6EECF244321}">
                <p14:modId xmlns="" xmlns:p14="http://schemas.microsoft.com/office/powerpoint/2010/main" val="2591301242"/>
              </p:ext>
            </p:extLst>
          </p:nvPr>
        </p:nvGraphicFramePr>
        <p:xfrm>
          <a:off x="2456462" y="2420719"/>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graphicFrame>
        <p:nvGraphicFramePr>
          <p:cNvPr id="35" name="Table 34">
            <a:extLst>
              <a:ext uri="{FF2B5EF4-FFF2-40B4-BE49-F238E27FC236}">
                <a16:creationId xmlns="" xmlns:a16="http://schemas.microsoft.com/office/drawing/2014/main" id="{2BBA3A19-34D4-4E54-9566-297FEF32D891}"/>
              </a:ext>
            </a:extLst>
          </p:cNvPr>
          <p:cNvGraphicFramePr>
            <a:graphicFrameLocks noGrp="1"/>
          </p:cNvGraphicFramePr>
          <p:nvPr>
            <p:extLst>
              <p:ext uri="{D42A27DB-BD31-4B8C-83A1-F6EECF244321}">
                <p14:modId xmlns="" xmlns:p14="http://schemas.microsoft.com/office/powerpoint/2010/main" val="2668349200"/>
              </p:ext>
            </p:extLst>
          </p:nvPr>
        </p:nvGraphicFramePr>
        <p:xfrm>
          <a:off x="1601056" y="2893159"/>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graphicFrame>
        <p:nvGraphicFramePr>
          <p:cNvPr id="36" name="Table 35">
            <a:extLst>
              <a:ext uri="{FF2B5EF4-FFF2-40B4-BE49-F238E27FC236}">
                <a16:creationId xmlns="" xmlns:a16="http://schemas.microsoft.com/office/drawing/2014/main" id="{19238B40-BB61-4B01-9043-D10379079485}"/>
              </a:ext>
            </a:extLst>
          </p:cNvPr>
          <p:cNvGraphicFramePr>
            <a:graphicFrameLocks noGrp="1"/>
          </p:cNvGraphicFramePr>
          <p:nvPr>
            <p:extLst>
              <p:ext uri="{D42A27DB-BD31-4B8C-83A1-F6EECF244321}">
                <p14:modId xmlns="" xmlns:p14="http://schemas.microsoft.com/office/powerpoint/2010/main" val="302546438"/>
              </p:ext>
            </p:extLst>
          </p:nvPr>
        </p:nvGraphicFramePr>
        <p:xfrm>
          <a:off x="3315556" y="3393409"/>
          <a:ext cx="257175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tblGrid>
              <a:tr h="457200">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graphicFrame>
        <p:nvGraphicFramePr>
          <p:cNvPr id="37" name="Table 36">
            <a:extLst>
              <a:ext uri="{FF2B5EF4-FFF2-40B4-BE49-F238E27FC236}">
                <a16:creationId xmlns="" xmlns:a16="http://schemas.microsoft.com/office/drawing/2014/main" id="{8798692C-40DD-41F8-9AD7-F65512DEB31D}"/>
              </a:ext>
            </a:extLst>
          </p:cNvPr>
          <p:cNvGraphicFramePr>
            <a:graphicFrameLocks noGrp="1"/>
          </p:cNvGraphicFramePr>
          <p:nvPr>
            <p:extLst>
              <p:ext uri="{D42A27DB-BD31-4B8C-83A1-F6EECF244321}">
                <p14:modId xmlns="" xmlns:p14="http://schemas.microsoft.com/office/powerpoint/2010/main" val="4181496595"/>
              </p:ext>
            </p:extLst>
          </p:nvPr>
        </p:nvGraphicFramePr>
        <p:xfrm>
          <a:off x="3315556" y="3826764"/>
          <a:ext cx="34290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gridCol w="857250">
                  <a:extLst>
                    <a:ext uri="{9D8B030D-6E8A-4147-A177-3AD203B41FA5}">
                      <a16:colId xmlns="" xmlns:a16="http://schemas.microsoft.com/office/drawing/2014/main" val="3912238013"/>
                    </a:ext>
                  </a:extLst>
                </a:gridCol>
              </a:tblGrid>
              <a:tr h="457200">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graphicFrame>
        <p:nvGraphicFramePr>
          <p:cNvPr id="38" name="Table 37">
            <a:extLst>
              <a:ext uri="{FF2B5EF4-FFF2-40B4-BE49-F238E27FC236}">
                <a16:creationId xmlns="" xmlns:a16="http://schemas.microsoft.com/office/drawing/2014/main" id="{139592D7-6706-4942-831C-C421D6E91D40}"/>
              </a:ext>
            </a:extLst>
          </p:cNvPr>
          <p:cNvGraphicFramePr>
            <a:graphicFrameLocks noGrp="1"/>
          </p:cNvGraphicFramePr>
          <p:nvPr>
            <p:extLst>
              <p:ext uri="{D42A27DB-BD31-4B8C-83A1-F6EECF244321}">
                <p14:modId xmlns="" xmlns:p14="http://schemas.microsoft.com/office/powerpoint/2010/main" val="3810494386"/>
              </p:ext>
            </p:extLst>
          </p:nvPr>
        </p:nvGraphicFramePr>
        <p:xfrm>
          <a:off x="2456462" y="4305842"/>
          <a:ext cx="4288095" cy="472440"/>
        </p:xfrm>
        <a:graphic>
          <a:graphicData uri="http://schemas.openxmlformats.org/drawingml/2006/table">
            <a:tbl>
              <a:tblPr firstRow="1" bandRow="1">
                <a:tableStyleId>{21E4AEA4-8DFA-4A89-87EB-49C32662AFE0}</a:tableStyleId>
              </a:tblPr>
              <a:tblGrid>
                <a:gridCol w="857619">
                  <a:extLst>
                    <a:ext uri="{9D8B030D-6E8A-4147-A177-3AD203B41FA5}">
                      <a16:colId xmlns="" xmlns:a16="http://schemas.microsoft.com/office/drawing/2014/main" val="2764417533"/>
                    </a:ext>
                  </a:extLst>
                </a:gridCol>
                <a:gridCol w="857619">
                  <a:extLst>
                    <a:ext uri="{9D8B030D-6E8A-4147-A177-3AD203B41FA5}">
                      <a16:colId xmlns="" xmlns:a16="http://schemas.microsoft.com/office/drawing/2014/main" val="1051526650"/>
                    </a:ext>
                  </a:extLst>
                </a:gridCol>
                <a:gridCol w="857619">
                  <a:extLst>
                    <a:ext uri="{9D8B030D-6E8A-4147-A177-3AD203B41FA5}">
                      <a16:colId xmlns="" xmlns:a16="http://schemas.microsoft.com/office/drawing/2014/main" val="2428669778"/>
                    </a:ext>
                  </a:extLst>
                </a:gridCol>
                <a:gridCol w="857619">
                  <a:extLst>
                    <a:ext uri="{9D8B030D-6E8A-4147-A177-3AD203B41FA5}">
                      <a16:colId xmlns="" xmlns:a16="http://schemas.microsoft.com/office/drawing/2014/main" val="3912238013"/>
                    </a:ext>
                  </a:extLst>
                </a:gridCol>
                <a:gridCol w="857619">
                  <a:extLst>
                    <a:ext uri="{9D8B030D-6E8A-4147-A177-3AD203B41FA5}">
                      <a16:colId xmlns="" xmlns:a16="http://schemas.microsoft.com/office/drawing/2014/main" val="3771184297"/>
                    </a:ext>
                  </a:extLst>
                </a:gridCol>
              </a:tblGrid>
              <a:tr h="456308">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graphicFrame>
        <p:nvGraphicFramePr>
          <p:cNvPr id="39" name="Table 38">
            <a:extLst>
              <a:ext uri="{FF2B5EF4-FFF2-40B4-BE49-F238E27FC236}">
                <a16:creationId xmlns="" xmlns:a16="http://schemas.microsoft.com/office/drawing/2014/main" id="{54B2B6EF-DEAA-4FF7-9092-AEC591F6E5E9}"/>
              </a:ext>
            </a:extLst>
          </p:cNvPr>
          <p:cNvGraphicFramePr>
            <a:graphicFrameLocks noGrp="1"/>
          </p:cNvGraphicFramePr>
          <p:nvPr>
            <p:extLst>
              <p:ext uri="{D42A27DB-BD31-4B8C-83A1-F6EECF244321}">
                <p14:modId xmlns="" xmlns:p14="http://schemas.microsoft.com/office/powerpoint/2010/main" val="891402395"/>
              </p:ext>
            </p:extLst>
          </p:nvPr>
        </p:nvGraphicFramePr>
        <p:xfrm>
          <a:off x="2456462" y="4778282"/>
          <a:ext cx="171450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tblGrid>
              <a:tr h="457200">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graphicFrame>
        <p:nvGraphicFramePr>
          <p:cNvPr id="40" name="Table 39">
            <a:extLst>
              <a:ext uri="{FF2B5EF4-FFF2-40B4-BE49-F238E27FC236}">
                <a16:creationId xmlns="" xmlns:a16="http://schemas.microsoft.com/office/drawing/2014/main" id="{A8C4CEDB-9D63-4D6D-A066-736A1A674E26}"/>
              </a:ext>
            </a:extLst>
          </p:cNvPr>
          <p:cNvGraphicFramePr>
            <a:graphicFrameLocks noGrp="1"/>
          </p:cNvGraphicFramePr>
          <p:nvPr>
            <p:extLst>
              <p:ext uri="{D42A27DB-BD31-4B8C-83A1-F6EECF244321}">
                <p14:modId xmlns="" xmlns:p14="http://schemas.microsoft.com/office/powerpoint/2010/main" val="3238695804"/>
              </p:ext>
            </p:extLst>
          </p:nvPr>
        </p:nvGraphicFramePr>
        <p:xfrm>
          <a:off x="3313712" y="5277934"/>
          <a:ext cx="2571750" cy="472440"/>
        </p:xfrm>
        <a:graphic>
          <a:graphicData uri="http://schemas.openxmlformats.org/drawingml/2006/table">
            <a:tbl>
              <a:tblPr firstRow="1" bandRow="1">
                <a:tableStyleId>{21E4AEA4-8DFA-4A89-87EB-49C32662AFE0}</a:tableStyleId>
              </a:tblPr>
              <a:tblGrid>
                <a:gridCol w="857250">
                  <a:extLst>
                    <a:ext uri="{9D8B030D-6E8A-4147-A177-3AD203B41FA5}">
                      <a16:colId xmlns="" xmlns:a16="http://schemas.microsoft.com/office/drawing/2014/main" val="2764417533"/>
                    </a:ext>
                  </a:extLst>
                </a:gridCol>
                <a:gridCol w="857250">
                  <a:extLst>
                    <a:ext uri="{9D8B030D-6E8A-4147-A177-3AD203B41FA5}">
                      <a16:colId xmlns="" xmlns:a16="http://schemas.microsoft.com/office/drawing/2014/main" val="1051526650"/>
                    </a:ext>
                  </a:extLst>
                </a:gridCol>
                <a:gridCol w="857250">
                  <a:extLst>
                    <a:ext uri="{9D8B030D-6E8A-4147-A177-3AD203B41FA5}">
                      <a16:colId xmlns="" xmlns:a16="http://schemas.microsoft.com/office/drawing/2014/main" val="2428669778"/>
                    </a:ext>
                  </a:extLst>
                </a:gridCol>
              </a:tblGrid>
              <a:tr h="457200">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tc>
                  <a:txBody>
                    <a:bodyPr/>
                    <a:lstStyle/>
                    <a:p>
                      <a:pPr algn="ctr"/>
                      <a:endParaRPr lang="vi-VN" sz="2500" dirty="0">
                        <a:latin typeface="Tahoma" panose="020B0604030504040204" pitchFamily="34" charset="0"/>
                        <a:ea typeface="Tahoma" panose="020B0604030504040204" pitchFamily="34" charset="0"/>
                        <a:cs typeface="Tahoma" panose="020B0604030504040204" pitchFamily="34" charset="0"/>
                      </a:endParaRPr>
                    </a:p>
                  </a:txBody>
                  <a:tcPr marL="68580" marR="68580">
                    <a:solidFill>
                      <a:schemeClr val="accent1"/>
                    </a:solidFill>
                  </a:tcPr>
                </a:tc>
                <a:extLst>
                  <a:ext uri="{0D108BD9-81ED-4DB2-BD59-A6C34878D82A}">
                    <a16:rowId xmlns="" xmlns:a16="http://schemas.microsoft.com/office/drawing/2014/main" val="3318265651"/>
                  </a:ext>
                </a:extLst>
              </a:tr>
            </a:tbl>
          </a:graphicData>
        </a:graphic>
      </p:graphicFrame>
      <p:sp>
        <p:nvSpPr>
          <p:cNvPr id="41" name="Rectangle 40">
            <a:extLst>
              <a:ext uri="{FF2B5EF4-FFF2-40B4-BE49-F238E27FC236}">
                <a16:creationId xmlns="" xmlns:a16="http://schemas.microsoft.com/office/drawing/2014/main" id="{5BF0EEC3-D53D-40E0-9D47-5994230996A0}"/>
              </a:ext>
            </a:extLst>
          </p:cNvPr>
          <p:cNvSpPr/>
          <p:nvPr/>
        </p:nvSpPr>
        <p:spPr>
          <a:xfrm>
            <a:off x="1177102" y="6041640"/>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1.Nói........không sợ mất lòng </a:t>
            </a:r>
          </a:p>
        </p:txBody>
      </p:sp>
      <p:sp>
        <p:nvSpPr>
          <p:cNvPr id="43" name="Rectangle 42">
            <a:extLst>
              <a:ext uri="{FF2B5EF4-FFF2-40B4-BE49-F238E27FC236}">
                <a16:creationId xmlns="" xmlns:a16="http://schemas.microsoft.com/office/drawing/2014/main" id="{A4616FF4-C769-4410-B195-261B3F793D28}"/>
              </a:ext>
            </a:extLst>
          </p:cNvPr>
          <p:cNvSpPr/>
          <p:nvPr/>
        </p:nvSpPr>
        <p:spPr>
          <a:xfrm>
            <a:off x="1177102" y="6031003"/>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2. Đói cho sạch, ......... cho thơm</a:t>
            </a:r>
          </a:p>
        </p:txBody>
      </p:sp>
      <p:sp>
        <p:nvSpPr>
          <p:cNvPr id="44" name="Rectangle 43">
            <a:extLst>
              <a:ext uri="{FF2B5EF4-FFF2-40B4-BE49-F238E27FC236}">
                <a16:creationId xmlns="" xmlns:a16="http://schemas.microsoft.com/office/drawing/2014/main" id="{E927171A-B435-4499-B2F1-655962788E97}"/>
              </a:ext>
            </a:extLst>
          </p:cNvPr>
          <p:cNvSpPr/>
          <p:nvPr/>
        </p:nvSpPr>
        <p:spPr>
          <a:xfrm>
            <a:off x="1136544" y="6014146"/>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3</a:t>
            </a:r>
            <a:r>
              <a:rPr lang="vi-VN" sz="30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Thẳng như .... ngựa</a:t>
            </a:r>
          </a:p>
        </p:txBody>
      </p:sp>
      <p:sp>
        <p:nvSpPr>
          <p:cNvPr id="45" name="Rectangle 44">
            <a:extLst>
              <a:ext uri="{FF2B5EF4-FFF2-40B4-BE49-F238E27FC236}">
                <a16:creationId xmlns="" xmlns:a16="http://schemas.microsoft.com/office/drawing/2014/main" id="{A9CE4A7B-CF6E-4B22-A36D-19D12C29CB30}"/>
              </a:ext>
            </a:extLst>
          </p:cNvPr>
          <p:cNvSpPr/>
          <p:nvPr/>
        </p:nvSpPr>
        <p:spPr>
          <a:xfrm>
            <a:off x="1177102" y="5957292"/>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4. Tre già ...... mọc</a:t>
            </a:r>
          </a:p>
        </p:txBody>
      </p:sp>
      <p:sp>
        <p:nvSpPr>
          <p:cNvPr id="46" name="Rectangle 45">
            <a:extLst>
              <a:ext uri="{FF2B5EF4-FFF2-40B4-BE49-F238E27FC236}">
                <a16:creationId xmlns="" xmlns:a16="http://schemas.microsoft.com/office/drawing/2014/main" id="{2920BE8C-9990-4193-9E4C-6CE96E2BCCD6}"/>
              </a:ext>
            </a:extLst>
          </p:cNvPr>
          <p:cNvSpPr/>
          <p:nvPr/>
        </p:nvSpPr>
        <p:spPr>
          <a:xfrm>
            <a:off x="1060043" y="5903752"/>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5. Giấy rách phải ..... lấy lề</a:t>
            </a:r>
          </a:p>
        </p:txBody>
      </p:sp>
      <p:sp>
        <p:nvSpPr>
          <p:cNvPr id="47" name="Rectangle 46">
            <a:extLst>
              <a:ext uri="{FF2B5EF4-FFF2-40B4-BE49-F238E27FC236}">
                <a16:creationId xmlns="" xmlns:a16="http://schemas.microsoft.com/office/drawing/2014/main" id="{629D47B9-4C39-42FA-83D7-9CCDCE9A8590}"/>
              </a:ext>
            </a:extLst>
          </p:cNvPr>
          <p:cNvSpPr/>
          <p:nvPr/>
        </p:nvSpPr>
        <p:spPr>
          <a:xfrm>
            <a:off x="1129165" y="5937570"/>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6. Ăn ngay nói ...., mọi tật mọi lành</a:t>
            </a:r>
          </a:p>
        </p:txBody>
      </p:sp>
      <p:sp>
        <p:nvSpPr>
          <p:cNvPr id="48" name="Rectangle 47">
            <a:extLst>
              <a:ext uri="{FF2B5EF4-FFF2-40B4-BE49-F238E27FC236}">
                <a16:creationId xmlns="" xmlns:a16="http://schemas.microsoft.com/office/drawing/2014/main" id="{4C80D15C-93EC-418B-887E-2F2FFE132104}"/>
              </a:ext>
            </a:extLst>
          </p:cNvPr>
          <p:cNvSpPr/>
          <p:nvPr/>
        </p:nvSpPr>
        <p:spPr>
          <a:xfrm>
            <a:off x="1162345" y="5821940"/>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7. Ngang bằng sổ .....</a:t>
            </a:r>
          </a:p>
        </p:txBody>
      </p:sp>
      <p:sp>
        <p:nvSpPr>
          <p:cNvPr id="49" name="Rectangle 48">
            <a:extLst>
              <a:ext uri="{FF2B5EF4-FFF2-40B4-BE49-F238E27FC236}">
                <a16:creationId xmlns="" xmlns:a16="http://schemas.microsoft.com/office/drawing/2014/main" id="{DDB5A842-06DF-4EB5-9F23-38DA69C6EC3E}"/>
              </a:ext>
            </a:extLst>
          </p:cNvPr>
          <p:cNvSpPr/>
          <p:nvPr/>
        </p:nvSpPr>
        <p:spPr>
          <a:xfrm>
            <a:off x="1177102" y="5895651"/>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8. Danh .... Là điều quý nhất</a:t>
            </a:r>
          </a:p>
        </p:txBody>
      </p:sp>
      <p:sp>
        <p:nvSpPr>
          <p:cNvPr id="50" name="Rectangle 49">
            <a:extLst>
              <a:ext uri="{FF2B5EF4-FFF2-40B4-BE49-F238E27FC236}">
                <a16:creationId xmlns="" xmlns:a16="http://schemas.microsoft.com/office/drawing/2014/main" id="{2CBBCDD7-5A03-4CD3-8526-8672C0B53EA5}"/>
              </a:ext>
            </a:extLst>
          </p:cNvPr>
          <p:cNvSpPr/>
          <p:nvPr/>
        </p:nvSpPr>
        <p:spPr>
          <a:xfrm>
            <a:off x="1195524" y="5937570"/>
            <a:ext cx="6936353" cy="707887"/>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ahoma" panose="020B0604030504040204" pitchFamily="34" charset="0"/>
                <a:ea typeface="Tahoma" panose="020B0604030504040204" pitchFamily="34" charset="0"/>
                <a:cs typeface="Tahoma" panose="020B0604030504040204" pitchFamily="34" charset="0"/>
              </a:rPr>
              <a:t>9. ....... ngay không sợ chết đứng</a:t>
            </a:r>
          </a:p>
        </p:txBody>
      </p:sp>
    </p:spTree>
    <p:extLst>
      <p:ext uri="{BB962C8B-B14F-4D97-AF65-F5344CB8AC3E}">
        <p14:creationId xmlns="" xmlns:p14="http://schemas.microsoft.com/office/powerpoint/2010/main" val="256343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nodeType="withEffect">
                                  <p:stCondLst>
                                    <p:cond delay="0"/>
                                  </p:stCondLst>
                                  <p:iterate type="lt">
                                    <p:tmPct val="10000"/>
                                  </p:iterate>
                                  <p:childTnLst>
                                    <p:animScale>
                                      <p:cBhvr>
                                        <p:cTn id="6" dur="250" autoRev="1" fill="hold">
                                          <p:stCondLst>
                                            <p:cond delay="0"/>
                                          </p:stCondLst>
                                        </p:cTn>
                                        <p:tgtEl>
                                          <p:spTgt spid="2">
                                            <p:txEl>
                                              <p:pRg st="0" end="0"/>
                                            </p:txEl>
                                          </p:spTgt>
                                        </p:tgtEl>
                                      </p:cBhvr>
                                      <p:to x="80000" y="100000"/>
                                    </p:animScale>
                                    <p:anim by="(#ppt_w*0.10)" calcmode="lin" valueType="num">
                                      <p:cBhvr>
                                        <p:cTn id="7" dur="250" autoRev="1" fill="hold">
                                          <p:stCondLst>
                                            <p:cond delay="0"/>
                                          </p:stCondLst>
                                        </p:cTn>
                                        <p:tgtEl>
                                          <p:spTgt spid="2">
                                            <p:txEl>
                                              <p:pRg st="0" end="0"/>
                                            </p:txEl>
                                          </p:spTgt>
                                        </p:tgtEl>
                                        <p:attrNameLst>
                                          <p:attrName>ppt_x</p:attrName>
                                        </p:attrNameLst>
                                      </p:cBhvr>
                                    </p:anim>
                                    <p:anim by="(-#ppt_w*0.10)" calcmode="lin" valueType="num">
                                      <p:cBhvr>
                                        <p:cTn id="8" dur="250" autoRev="1" fill="hold">
                                          <p:stCondLst>
                                            <p:cond delay="0"/>
                                          </p:stCondLst>
                                        </p:cTn>
                                        <p:tgtEl>
                                          <p:spTgt spid="2">
                                            <p:txEl>
                                              <p:pRg st="0" end="0"/>
                                            </p:txEl>
                                          </p:spTgt>
                                        </p:tgtEl>
                                        <p:attrNameLst>
                                          <p:attrName>ppt_y</p:attrName>
                                        </p:attrNameLst>
                                      </p:cBhvr>
                                    </p:anim>
                                    <p:animRot by="-480000">
                                      <p:cBhvr>
                                        <p:cTn id="9" dur="250" autoRev="1" fill="hold">
                                          <p:stCondLst>
                                            <p:cond delay="0"/>
                                          </p:stCondLst>
                                        </p:cTn>
                                        <p:tgtEl>
                                          <p:spTgt spid="2">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4"/>
                                        </p:tgtEl>
                                        <p:attrNameLst>
                                          <p:attrName>style.color</p:attrName>
                                        </p:attrNameLst>
                                      </p:cBhvr>
                                      <p:to>
                                        <a:schemeClr val="bg1"/>
                                      </p:to>
                                    </p:animClr>
                                    <p:animClr clrSpc="rgb" dir="cw">
                                      <p:cBhvr>
                                        <p:cTn id="14" dur="250" autoRev="1" fill="remove"/>
                                        <p:tgtEl>
                                          <p:spTgt spid="4"/>
                                        </p:tgtEl>
                                        <p:attrNameLst>
                                          <p:attrName>fillcolor</p:attrName>
                                        </p:attrNameLst>
                                      </p:cBhvr>
                                      <p:to>
                                        <a:schemeClr val="bg1"/>
                                      </p:to>
                                    </p:animClr>
                                    <p:set>
                                      <p:cBhvr>
                                        <p:cTn id="15" dur="250" autoRev="1" fill="remove"/>
                                        <p:tgtEl>
                                          <p:spTgt spid="4"/>
                                        </p:tgtEl>
                                        <p:attrNameLst>
                                          <p:attrName>fill.type</p:attrName>
                                        </p:attrNameLst>
                                      </p:cBhvr>
                                      <p:to>
                                        <p:strVal val="solid"/>
                                      </p:to>
                                    </p:set>
                                    <p:set>
                                      <p:cBhvr>
                                        <p:cTn id="16" dur="250" autoRev="1" fill="remove"/>
                                        <p:tgtEl>
                                          <p:spTgt spid="4"/>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5"/>
                                        </p:tgtEl>
                                        <p:attrNameLst>
                                          <p:attrName>style.color</p:attrName>
                                        </p:attrNameLst>
                                      </p:cBhvr>
                                      <p:to>
                                        <a:schemeClr val="bg1"/>
                                      </p:to>
                                    </p:animClr>
                                    <p:animClr clrSpc="rgb" dir="cw">
                                      <p:cBhvr>
                                        <p:cTn id="21" dur="250" autoRev="1" fill="remove"/>
                                        <p:tgtEl>
                                          <p:spTgt spid="5"/>
                                        </p:tgtEl>
                                        <p:attrNameLst>
                                          <p:attrName>fillcolor</p:attrName>
                                        </p:attrNameLst>
                                      </p:cBhvr>
                                      <p:to>
                                        <a:schemeClr val="bg1"/>
                                      </p:to>
                                    </p:animClr>
                                    <p:set>
                                      <p:cBhvr>
                                        <p:cTn id="22" dur="250" autoRev="1" fill="remove"/>
                                        <p:tgtEl>
                                          <p:spTgt spid="5"/>
                                        </p:tgtEl>
                                        <p:attrNameLst>
                                          <p:attrName>fill.type</p:attrName>
                                        </p:attrNameLst>
                                      </p:cBhvr>
                                      <p:to>
                                        <p:strVal val="solid"/>
                                      </p:to>
                                    </p:set>
                                    <p:set>
                                      <p:cBhvr>
                                        <p:cTn id="23" dur="250" autoRev="1" fill="remove"/>
                                        <p:tgtEl>
                                          <p:spTgt spid="5"/>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6"/>
                                        </p:tgtEl>
                                        <p:attrNameLst>
                                          <p:attrName>style.color</p:attrName>
                                        </p:attrNameLst>
                                      </p:cBhvr>
                                      <p:to>
                                        <a:schemeClr val="bg1"/>
                                      </p:to>
                                    </p:animClr>
                                    <p:animClr clrSpc="rgb" dir="cw">
                                      <p:cBhvr>
                                        <p:cTn id="28" dur="250" autoRev="1" fill="remove"/>
                                        <p:tgtEl>
                                          <p:spTgt spid="6"/>
                                        </p:tgtEl>
                                        <p:attrNameLst>
                                          <p:attrName>fillcolor</p:attrName>
                                        </p:attrNameLst>
                                      </p:cBhvr>
                                      <p:to>
                                        <a:schemeClr val="bg1"/>
                                      </p:to>
                                    </p:animClr>
                                    <p:set>
                                      <p:cBhvr>
                                        <p:cTn id="29" dur="250" autoRev="1" fill="remove"/>
                                        <p:tgtEl>
                                          <p:spTgt spid="6"/>
                                        </p:tgtEl>
                                        <p:attrNameLst>
                                          <p:attrName>fill.type</p:attrName>
                                        </p:attrNameLst>
                                      </p:cBhvr>
                                      <p:to>
                                        <p:strVal val="solid"/>
                                      </p:to>
                                    </p:set>
                                    <p:set>
                                      <p:cBhvr>
                                        <p:cTn id="30" dur="250" autoRev="1" fill="remove"/>
                                        <p:tgtEl>
                                          <p:spTgt spid="6"/>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7"/>
                                        </p:tgtEl>
                                        <p:attrNameLst>
                                          <p:attrName>style.color</p:attrName>
                                        </p:attrNameLst>
                                      </p:cBhvr>
                                      <p:to>
                                        <a:schemeClr val="bg1"/>
                                      </p:to>
                                    </p:animClr>
                                    <p:animClr clrSpc="rgb" dir="cw">
                                      <p:cBhvr>
                                        <p:cTn id="35" dur="250" autoRev="1" fill="remove"/>
                                        <p:tgtEl>
                                          <p:spTgt spid="7"/>
                                        </p:tgtEl>
                                        <p:attrNameLst>
                                          <p:attrName>fillcolor</p:attrName>
                                        </p:attrNameLst>
                                      </p:cBhvr>
                                      <p:to>
                                        <a:schemeClr val="bg1"/>
                                      </p:to>
                                    </p:animClr>
                                    <p:set>
                                      <p:cBhvr>
                                        <p:cTn id="36" dur="250" autoRev="1" fill="remove"/>
                                        <p:tgtEl>
                                          <p:spTgt spid="7"/>
                                        </p:tgtEl>
                                        <p:attrNameLst>
                                          <p:attrName>fill.type</p:attrName>
                                        </p:attrNameLst>
                                      </p:cBhvr>
                                      <p:to>
                                        <p:strVal val="solid"/>
                                      </p:to>
                                    </p:set>
                                    <p:set>
                                      <p:cBhvr>
                                        <p:cTn id="37" dur="250" autoRev="1" fill="remove"/>
                                        <p:tgtEl>
                                          <p:spTgt spid="7"/>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8"/>
                                        </p:tgtEl>
                                        <p:attrNameLst>
                                          <p:attrName>style.color</p:attrName>
                                        </p:attrNameLst>
                                      </p:cBhvr>
                                      <p:to>
                                        <a:schemeClr val="bg1"/>
                                      </p:to>
                                    </p:animClr>
                                    <p:animClr clrSpc="rgb" dir="cw">
                                      <p:cBhvr>
                                        <p:cTn id="42" dur="250" autoRev="1" fill="remove"/>
                                        <p:tgtEl>
                                          <p:spTgt spid="8"/>
                                        </p:tgtEl>
                                        <p:attrNameLst>
                                          <p:attrName>fillcolor</p:attrName>
                                        </p:attrNameLst>
                                      </p:cBhvr>
                                      <p:to>
                                        <a:schemeClr val="bg1"/>
                                      </p:to>
                                    </p:animClr>
                                    <p:set>
                                      <p:cBhvr>
                                        <p:cTn id="43" dur="250" autoRev="1" fill="remove"/>
                                        <p:tgtEl>
                                          <p:spTgt spid="8"/>
                                        </p:tgtEl>
                                        <p:attrNameLst>
                                          <p:attrName>fill.type</p:attrName>
                                        </p:attrNameLst>
                                      </p:cBhvr>
                                      <p:to>
                                        <p:strVal val="solid"/>
                                      </p:to>
                                    </p:set>
                                    <p:set>
                                      <p:cBhvr>
                                        <p:cTn id="44" dur="250" autoRev="1" fill="remove"/>
                                        <p:tgtEl>
                                          <p:spTgt spid="8"/>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0"/>
                                  </p:stCondLst>
                                  <p:childTnLst>
                                    <p:animClr clrSpc="rgb" dir="cw">
                                      <p:cBhvr override="childStyle">
                                        <p:cTn id="48" dur="250" autoRev="1" fill="remove"/>
                                        <p:tgtEl>
                                          <p:spTgt spid="9"/>
                                        </p:tgtEl>
                                        <p:attrNameLst>
                                          <p:attrName>style.color</p:attrName>
                                        </p:attrNameLst>
                                      </p:cBhvr>
                                      <p:to>
                                        <a:schemeClr val="bg1"/>
                                      </p:to>
                                    </p:animClr>
                                    <p:animClr clrSpc="rgb" dir="cw">
                                      <p:cBhvr>
                                        <p:cTn id="49" dur="250" autoRev="1" fill="remove"/>
                                        <p:tgtEl>
                                          <p:spTgt spid="9"/>
                                        </p:tgtEl>
                                        <p:attrNameLst>
                                          <p:attrName>fillcolor</p:attrName>
                                        </p:attrNameLst>
                                      </p:cBhvr>
                                      <p:to>
                                        <a:schemeClr val="bg1"/>
                                      </p:to>
                                    </p:animClr>
                                    <p:set>
                                      <p:cBhvr>
                                        <p:cTn id="50" dur="250" autoRev="1" fill="remove"/>
                                        <p:tgtEl>
                                          <p:spTgt spid="9"/>
                                        </p:tgtEl>
                                        <p:attrNameLst>
                                          <p:attrName>fill.type</p:attrName>
                                        </p:attrNameLst>
                                      </p:cBhvr>
                                      <p:to>
                                        <p:strVal val="solid"/>
                                      </p:to>
                                    </p:set>
                                    <p:set>
                                      <p:cBhvr>
                                        <p:cTn id="51" dur="250" autoRev="1" fill="remove"/>
                                        <p:tgtEl>
                                          <p:spTgt spid="9"/>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10"/>
                                        </p:tgtEl>
                                        <p:attrNameLst>
                                          <p:attrName>style.color</p:attrName>
                                        </p:attrNameLst>
                                      </p:cBhvr>
                                      <p:to>
                                        <a:schemeClr val="bg1"/>
                                      </p:to>
                                    </p:animClr>
                                    <p:animClr clrSpc="rgb" dir="cw">
                                      <p:cBhvr>
                                        <p:cTn id="56" dur="250" autoRev="1" fill="remove"/>
                                        <p:tgtEl>
                                          <p:spTgt spid="10"/>
                                        </p:tgtEl>
                                        <p:attrNameLst>
                                          <p:attrName>fillcolor</p:attrName>
                                        </p:attrNameLst>
                                      </p:cBhvr>
                                      <p:to>
                                        <a:schemeClr val="bg1"/>
                                      </p:to>
                                    </p:animClr>
                                    <p:set>
                                      <p:cBhvr>
                                        <p:cTn id="57" dur="250" autoRev="1" fill="remove"/>
                                        <p:tgtEl>
                                          <p:spTgt spid="10"/>
                                        </p:tgtEl>
                                        <p:attrNameLst>
                                          <p:attrName>fill.type</p:attrName>
                                        </p:attrNameLst>
                                      </p:cBhvr>
                                      <p:to>
                                        <p:strVal val="solid"/>
                                      </p:to>
                                    </p:set>
                                    <p:set>
                                      <p:cBhvr>
                                        <p:cTn id="58" dur="250" autoRev="1" fill="remove"/>
                                        <p:tgtEl>
                                          <p:spTgt spid="10"/>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11"/>
                                        </p:tgtEl>
                                        <p:attrNameLst>
                                          <p:attrName>style.color</p:attrName>
                                        </p:attrNameLst>
                                      </p:cBhvr>
                                      <p:to>
                                        <a:schemeClr val="bg1"/>
                                      </p:to>
                                    </p:animClr>
                                    <p:animClr clrSpc="rgb" dir="cw">
                                      <p:cBhvr>
                                        <p:cTn id="63" dur="250" autoRev="1" fill="remove"/>
                                        <p:tgtEl>
                                          <p:spTgt spid="11"/>
                                        </p:tgtEl>
                                        <p:attrNameLst>
                                          <p:attrName>fillcolor</p:attrName>
                                        </p:attrNameLst>
                                      </p:cBhvr>
                                      <p:to>
                                        <a:schemeClr val="bg1"/>
                                      </p:to>
                                    </p:animClr>
                                    <p:set>
                                      <p:cBhvr>
                                        <p:cTn id="64" dur="250" autoRev="1" fill="remove"/>
                                        <p:tgtEl>
                                          <p:spTgt spid="11"/>
                                        </p:tgtEl>
                                        <p:attrNameLst>
                                          <p:attrName>fill.type</p:attrName>
                                        </p:attrNameLst>
                                      </p:cBhvr>
                                      <p:to>
                                        <p:strVal val="solid"/>
                                      </p:to>
                                    </p:set>
                                    <p:set>
                                      <p:cBhvr>
                                        <p:cTn id="65"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nodeType="clickEffect">
                                  <p:stCondLst>
                                    <p:cond delay="0"/>
                                  </p:stCondLst>
                                  <p:childTnLst>
                                    <p:animEffect transition="out" filter="fade">
                                      <p:cBhvr>
                                        <p:cTn id="70" dur="1000"/>
                                        <p:tgtEl>
                                          <p:spTgt spid="34"/>
                                        </p:tgtEl>
                                      </p:cBhvr>
                                    </p:animEffect>
                                    <p:anim calcmode="lin" valueType="num">
                                      <p:cBhvr>
                                        <p:cTn id="71" dur="1000"/>
                                        <p:tgtEl>
                                          <p:spTgt spid="34"/>
                                        </p:tgtEl>
                                        <p:attrNameLst>
                                          <p:attrName>ppt_x</p:attrName>
                                        </p:attrNameLst>
                                      </p:cBhvr>
                                      <p:tavLst>
                                        <p:tav tm="0">
                                          <p:val>
                                            <p:strVal val="ppt_x"/>
                                          </p:val>
                                        </p:tav>
                                        <p:tav tm="100000">
                                          <p:val>
                                            <p:strVal val="ppt_x"/>
                                          </p:val>
                                        </p:tav>
                                      </p:tavLst>
                                    </p:anim>
                                    <p:anim calcmode="lin" valueType="num">
                                      <p:cBhvr>
                                        <p:cTn id="72" dur="1000"/>
                                        <p:tgtEl>
                                          <p:spTgt spid="34"/>
                                        </p:tgtEl>
                                        <p:attrNameLst>
                                          <p:attrName>ppt_y</p:attrName>
                                        </p:attrNameLst>
                                      </p:cBhvr>
                                      <p:tavLst>
                                        <p:tav tm="0">
                                          <p:val>
                                            <p:strVal val="ppt_y"/>
                                          </p:val>
                                        </p:tav>
                                        <p:tav tm="100000">
                                          <p:val>
                                            <p:strVal val="ppt_y+.1"/>
                                          </p:val>
                                        </p:tav>
                                      </p:tavLst>
                                    </p:anim>
                                    <p:set>
                                      <p:cBhvr>
                                        <p:cTn id="73"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nodeType="clickEffect">
                                  <p:stCondLst>
                                    <p:cond delay="0"/>
                                  </p:stCondLst>
                                  <p:childTnLst>
                                    <p:animEffect transition="out" filter="fade">
                                      <p:cBhvr>
                                        <p:cTn id="78" dur="1000"/>
                                        <p:tgtEl>
                                          <p:spTgt spid="32"/>
                                        </p:tgtEl>
                                      </p:cBhvr>
                                    </p:animEffect>
                                    <p:anim calcmode="lin" valueType="num">
                                      <p:cBhvr>
                                        <p:cTn id="79" dur="1000"/>
                                        <p:tgtEl>
                                          <p:spTgt spid="32"/>
                                        </p:tgtEl>
                                        <p:attrNameLst>
                                          <p:attrName>ppt_x</p:attrName>
                                        </p:attrNameLst>
                                      </p:cBhvr>
                                      <p:tavLst>
                                        <p:tav tm="0">
                                          <p:val>
                                            <p:strVal val="ppt_x"/>
                                          </p:val>
                                        </p:tav>
                                        <p:tav tm="100000">
                                          <p:val>
                                            <p:strVal val="ppt_x"/>
                                          </p:val>
                                        </p:tav>
                                      </p:tavLst>
                                    </p:anim>
                                    <p:anim calcmode="lin" valueType="num">
                                      <p:cBhvr>
                                        <p:cTn id="80" dur="1000"/>
                                        <p:tgtEl>
                                          <p:spTgt spid="32"/>
                                        </p:tgtEl>
                                        <p:attrNameLst>
                                          <p:attrName>ppt_y</p:attrName>
                                        </p:attrNameLst>
                                      </p:cBhvr>
                                      <p:tavLst>
                                        <p:tav tm="0">
                                          <p:val>
                                            <p:strVal val="ppt_y"/>
                                          </p:val>
                                        </p:tav>
                                        <p:tav tm="100000">
                                          <p:val>
                                            <p:strVal val="ppt_y+.1"/>
                                          </p:val>
                                        </p:tav>
                                      </p:tavLst>
                                    </p:anim>
                                    <p:set>
                                      <p:cBhvr>
                                        <p:cTn id="81"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nodeType="clickEffect">
                                  <p:stCondLst>
                                    <p:cond delay="0"/>
                                  </p:stCondLst>
                                  <p:childTnLst>
                                    <p:animEffect transition="out" filter="fade">
                                      <p:cBhvr>
                                        <p:cTn id="86" dur="1000"/>
                                        <p:tgtEl>
                                          <p:spTgt spid="33"/>
                                        </p:tgtEl>
                                      </p:cBhvr>
                                    </p:animEffect>
                                    <p:anim calcmode="lin" valueType="num">
                                      <p:cBhvr>
                                        <p:cTn id="87" dur="1000"/>
                                        <p:tgtEl>
                                          <p:spTgt spid="33"/>
                                        </p:tgtEl>
                                        <p:attrNameLst>
                                          <p:attrName>ppt_x</p:attrName>
                                        </p:attrNameLst>
                                      </p:cBhvr>
                                      <p:tavLst>
                                        <p:tav tm="0">
                                          <p:val>
                                            <p:strVal val="ppt_x"/>
                                          </p:val>
                                        </p:tav>
                                        <p:tav tm="100000">
                                          <p:val>
                                            <p:strVal val="ppt_x"/>
                                          </p:val>
                                        </p:tav>
                                      </p:tavLst>
                                    </p:anim>
                                    <p:anim calcmode="lin" valueType="num">
                                      <p:cBhvr>
                                        <p:cTn id="88" dur="1000"/>
                                        <p:tgtEl>
                                          <p:spTgt spid="33"/>
                                        </p:tgtEl>
                                        <p:attrNameLst>
                                          <p:attrName>ppt_y</p:attrName>
                                        </p:attrNameLst>
                                      </p:cBhvr>
                                      <p:tavLst>
                                        <p:tav tm="0">
                                          <p:val>
                                            <p:strVal val="ppt_y"/>
                                          </p:val>
                                        </p:tav>
                                        <p:tav tm="100000">
                                          <p:val>
                                            <p:strVal val="ppt_y+.1"/>
                                          </p:val>
                                        </p:tav>
                                      </p:tavLst>
                                    </p:anim>
                                    <p:set>
                                      <p:cBhvr>
                                        <p:cTn id="89"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0" restart="whenNotActive" fill="hold" evtFilter="cancelBubble" nodeType="interactiveSeq">
                <p:stCondLst>
                  <p:cond evt="onClick" delay="0">
                    <p:tgtEl>
                      <p:spTgt spid="35"/>
                    </p:tgtEl>
                  </p:cond>
                </p:stCondLst>
                <p:endSync evt="end" delay="0">
                  <p:rtn val="all"/>
                </p:endSync>
                <p:childTnLst>
                  <p:par>
                    <p:cTn id="91" fill="hold">
                      <p:stCondLst>
                        <p:cond delay="0"/>
                      </p:stCondLst>
                      <p:childTnLst>
                        <p:par>
                          <p:cTn id="92" fill="hold">
                            <p:stCondLst>
                              <p:cond delay="0"/>
                            </p:stCondLst>
                            <p:childTnLst>
                              <p:par>
                                <p:cTn id="93" presetID="2" presetClass="exit" presetSubtype="4" fill="hold" nodeType="clickEffect">
                                  <p:stCondLst>
                                    <p:cond delay="0"/>
                                  </p:stCondLst>
                                  <p:childTnLst>
                                    <p:anim calcmode="lin" valueType="num">
                                      <p:cBhvr additive="base">
                                        <p:cTn id="94" dur="500"/>
                                        <p:tgtEl>
                                          <p:spTgt spid="35"/>
                                        </p:tgtEl>
                                        <p:attrNameLst>
                                          <p:attrName>ppt_x</p:attrName>
                                        </p:attrNameLst>
                                      </p:cBhvr>
                                      <p:tavLst>
                                        <p:tav tm="0">
                                          <p:val>
                                            <p:strVal val="ppt_x"/>
                                          </p:val>
                                        </p:tav>
                                        <p:tav tm="100000">
                                          <p:val>
                                            <p:strVal val="ppt_x"/>
                                          </p:val>
                                        </p:tav>
                                      </p:tavLst>
                                    </p:anim>
                                    <p:anim calcmode="lin" valueType="num">
                                      <p:cBhvr additive="base">
                                        <p:cTn id="95" dur="500"/>
                                        <p:tgtEl>
                                          <p:spTgt spid="35"/>
                                        </p:tgtEl>
                                        <p:attrNameLst>
                                          <p:attrName>ppt_y</p:attrName>
                                        </p:attrNameLst>
                                      </p:cBhvr>
                                      <p:tavLst>
                                        <p:tav tm="0">
                                          <p:val>
                                            <p:strVal val="ppt_y"/>
                                          </p:val>
                                        </p:tav>
                                        <p:tav tm="100000">
                                          <p:val>
                                            <p:strVal val="1+ppt_h/2"/>
                                          </p:val>
                                        </p:tav>
                                      </p:tavLst>
                                    </p:anim>
                                    <p:set>
                                      <p:cBhvr>
                                        <p:cTn id="9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97" restart="whenNotActive" fill="hold" evtFilter="cancelBubble" nodeType="interactiveSeq">
                <p:stCondLst>
                  <p:cond evt="onClick" delay="0">
                    <p:tgtEl>
                      <p:spTgt spid="36"/>
                    </p:tgtEl>
                  </p:cond>
                </p:stCondLst>
                <p:endSync evt="end" delay="0">
                  <p:rtn val="all"/>
                </p:endSync>
                <p:childTnLst>
                  <p:par>
                    <p:cTn id="98" fill="hold">
                      <p:stCondLst>
                        <p:cond delay="0"/>
                      </p:stCondLst>
                      <p:childTnLst>
                        <p:par>
                          <p:cTn id="99" fill="hold">
                            <p:stCondLst>
                              <p:cond delay="0"/>
                            </p:stCondLst>
                            <p:childTnLst>
                              <p:par>
                                <p:cTn id="100" presetID="42" presetClass="exit" presetSubtype="0" fill="hold" nodeType="clickEffect">
                                  <p:stCondLst>
                                    <p:cond delay="0"/>
                                  </p:stCondLst>
                                  <p:childTnLst>
                                    <p:animEffect transition="out" filter="fade">
                                      <p:cBhvr>
                                        <p:cTn id="101" dur="1000"/>
                                        <p:tgtEl>
                                          <p:spTgt spid="36"/>
                                        </p:tgtEl>
                                      </p:cBhvr>
                                    </p:animEffect>
                                    <p:anim calcmode="lin" valueType="num">
                                      <p:cBhvr>
                                        <p:cTn id="102" dur="1000"/>
                                        <p:tgtEl>
                                          <p:spTgt spid="36"/>
                                        </p:tgtEl>
                                        <p:attrNameLst>
                                          <p:attrName>ppt_x</p:attrName>
                                        </p:attrNameLst>
                                      </p:cBhvr>
                                      <p:tavLst>
                                        <p:tav tm="0">
                                          <p:val>
                                            <p:strVal val="ppt_x"/>
                                          </p:val>
                                        </p:tav>
                                        <p:tav tm="100000">
                                          <p:val>
                                            <p:strVal val="ppt_x"/>
                                          </p:val>
                                        </p:tav>
                                      </p:tavLst>
                                    </p:anim>
                                    <p:anim calcmode="lin" valueType="num">
                                      <p:cBhvr>
                                        <p:cTn id="103" dur="1000"/>
                                        <p:tgtEl>
                                          <p:spTgt spid="36"/>
                                        </p:tgtEl>
                                        <p:attrNameLst>
                                          <p:attrName>ppt_y</p:attrName>
                                        </p:attrNameLst>
                                      </p:cBhvr>
                                      <p:tavLst>
                                        <p:tav tm="0">
                                          <p:val>
                                            <p:strVal val="ppt_y"/>
                                          </p:val>
                                        </p:tav>
                                        <p:tav tm="100000">
                                          <p:val>
                                            <p:strVal val="ppt_y+.1"/>
                                          </p:val>
                                        </p:tav>
                                      </p:tavLst>
                                    </p:anim>
                                    <p:set>
                                      <p:cBhvr>
                                        <p:cTn id="104"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05" restart="whenNotActive" fill="hold" evtFilter="cancelBubble" nodeType="interactiveSeq">
                <p:stCondLst>
                  <p:cond evt="onClick" delay="0">
                    <p:tgtEl>
                      <p:spTgt spid="37"/>
                    </p:tgtEl>
                  </p:cond>
                </p:stCondLst>
                <p:endSync evt="end" delay="0">
                  <p:rtn val="all"/>
                </p:endSync>
                <p:childTnLst>
                  <p:par>
                    <p:cTn id="106" fill="hold">
                      <p:stCondLst>
                        <p:cond delay="0"/>
                      </p:stCondLst>
                      <p:childTnLst>
                        <p:par>
                          <p:cTn id="107" fill="hold">
                            <p:stCondLst>
                              <p:cond delay="0"/>
                            </p:stCondLst>
                            <p:childTnLst>
                              <p:par>
                                <p:cTn id="108" presetID="2" presetClass="exit" presetSubtype="4" fill="hold" nodeType="clickEffect">
                                  <p:stCondLst>
                                    <p:cond delay="0"/>
                                  </p:stCondLst>
                                  <p:childTnLst>
                                    <p:anim calcmode="lin" valueType="num">
                                      <p:cBhvr additive="base">
                                        <p:cTn id="109" dur="500"/>
                                        <p:tgtEl>
                                          <p:spTgt spid="37"/>
                                        </p:tgtEl>
                                        <p:attrNameLst>
                                          <p:attrName>ppt_x</p:attrName>
                                        </p:attrNameLst>
                                      </p:cBhvr>
                                      <p:tavLst>
                                        <p:tav tm="0">
                                          <p:val>
                                            <p:strVal val="ppt_x"/>
                                          </p:val>
                                        </p:tav>
                                        <p:tav tm="100000">
                                          <p:val>
                                            <p:strVal val="ppt_x"/>
                                          </p:val>
                                        </p:tav>
                                      </p:tavLst>
                                    </p:anim>
                                    <p:anim calcmode="lin" valueType="num">
                                      <p:cBhvr additive="base">
                                        <p:cTn id="110" dur="500"/>
                                        <p:tgtEl>
                                          <p:spTgt spid="37"/>
                                        </p:tgtEl>
                                        <p:attrNameLst>
                                          <p:attrName>ppt_y</p:attrName>
                                        </p:attrNameLst>
                                      </p:cBhvr>
                                      <p:tavLst>
                                        <p:tav tm="0">
                                          <p:val>
                                            <p:strVal val="ppt_y"/>
                                          </p:val>
                                        </p:tav>
                                        <p:tav tm="100000">
                                          <p:val>
                                            <p:strVal val="1+ppt_h/2"/>
                                          </p:val>
                                        </p:tav>
                                      </p:tavLst>
                                    </p:anim>
                                    <p:set>
                                      <p:cBhvr>
                                        <p:cTn id="1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2" restart="whenNotActive" fill="hold" evtFilter="cancelBubble" nodeType="interactiveSeq">
                <p:stCondLst>
                  <p:cond evt="onClick" delay="0">
                    <p:tgtEl>
                      <p:spTgt spid="38"/>
                    </p:tgtEl>
                  </p:cond>
                </p:stCondLst>
                <p:endSync evt="end" delay="0">
                  <p:rtn val="all"/>
                </p:endSync>
                <p:childTnLst>
                  <p:par>
                    <p:cTn id="113" fill="hold">
                      <p:stCondLst>
                        <p:cond delay="0"/>
                      </p:stCondLst>
                      <p:childTnLst>
                        <p:par>
                          <p:cTn id="114" fill="hold">
                            <p:stCondLst>
                              <p:cond delay="0"/>
                            </p:stCondLst>
                            <p:childTnLst>
                              <p:par>
                                <p:cTn id="115" presetID="2" presetClass="exit" presetSubtype="4" fill="hold" nodeType="clickEffect">
                                  <p:stCondLst>
                                    <p:cond delay="0"/>
                                  </p:stCondLst>
                                  <p:childTnLst>
                                    <p:anim calcmode="lin" valueType="num">
                                      <p:cBhvr additive="base">
                                        <p:cTn id="116" dur="500"/>
                                        <p:tgtEl>
                                          <p:spTgt spid="38"/>
                                        </p:tgtEl>
                                        <p:attrNameLst>
                                          <p:attrName>ppt_x</p:attrName>
                                        </p:attrNameLst>
                                      </p:cBhvr>
                                      <p:tavLst>
                                        <p:tav tm="0">
                                          <p:val>
                                            <p:strVal val="ppt_x"/>
                                          </p:val>
                                        </p:tav>
                                        <p:tav tm="100000">
                                          <p:val>
                                            <p:strVal val="ppt_x"/>
                                          </p:val>
                                        </p:tav>
                                      </p:tavLst>
                                    </p:anim>
                                    <p:anim calcmode="lin" valueType="num">
                                      <p:cBhvr additive="base">
                                        <p:cTn id="117" dur="500"/>
                                        <p:tgtEl>
                                          <p:spTgt spid="38"/>
                                        </p:tgtEl>
                                        <p:attrNameLst>
                                          <p:attrName>ppt_y</p:attrName>
                                        </p:attrNameLst>
                                      </p:cBhvr>
                                      <p:tavLst>
                                        <p:tav tm="0">
                                          <p:val>
                                            <p:strVal val="ppt_y"/>
                                          </p:val>
                                        </p:tav>
                                        <p:tav tm="100000">
                                          <p:val>
                                            <p:strVal val="1+ppt_h/2"/>
                                          </p:val>
                                        </p:tav>
                                      </p:tavLst>
                                    </p:anim>
                                    <p:set>
                                      <p:cBhvr>
                                        <p:cTn id="118"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9" restart="whenNotActive" fill="hold" evtFilter="cancelBubble" nodeType="interactiveSeq">
                <p:stCondLst>
                  <p:cond evt="onClick" delay="0">
                    <p:tgtEl>
                      <p:spTgt spid="39"/>
                    </p:tgtEl>
                  </p:cond>
                </p:stCondLst>
                <p:endSync evt="end" delay="0">
                  <p:rtn val="all"/>
                </p:endSync>
                <p:childTnLst>
                  <p:par>
                    <p:cTn id="120" fill="hold">
                      <p:stCondLst>
                        <p:cond delay="0"/>
                      </p:stCondLst>
                      <p:childTnLst>
                        <p:par>
                          <p:cTn id="121" fill="hold">
                            <p:stCondLst>
                              <p:cond delay="0"/>
                            </p:stCondLst>
                            <p:childTnLst>
                              <p:par>
                                <p:cTn id="122" presetID="42" presetClass="exit" presetSubtype="0" fill="hold" nodeType="clickEffect">
                                  <p:stCondLst>
                                    <p:cond delay="0"/>
                                  </p:stCondLst>
                                  <p:childTnLst>
                                    <p:animEffect transition="out" filter="fade">
                                      <p:cBhvr>
                                        <p:cTn id="123" dur="1000"/>
                                        <p:tgtEl>
                                          <p:spTgt spid="39"/>
                                        </p:tgtEl>
                                      </p:cBhvr>
                                    </p:animEffect>
                                    <p:anim calcmode="lin" valueType="num">
                                      <p:cBhvr>
                                        <p:cTn id="124" dur="1000"/>
                                        <p:tgtEl>
                                          <p:spTgt spid="39"/>
                                        </p:tgtEl>
                                        <p:attrNameLst>
                                          <p:attrName>ppt_x</p:attrName>
                                        </p:attrNameLst>
                                      </p:cBhvr>
                                      <p:tavLst>
                                        <p:tav tm="0">
                                          <p:val>
                                            <p:strVal val="ppt_x"/>
                                          </p:val>
                                        </p:tav>
                                        <p:tav tm="100000">
                                          <p:val>
                                            <p:strVal val="ppt_x"/>
                                          </p:val>
                                        </p:tav>
                                      </p:tavLst>
                                    </p:anim>
                                    <p:anim calcmode="lin" valueType="num">
                                      <p:cBhvr>
                                        <p:cTn id="125" dur="1000"/>
                                        <p:tgtEl>
                                          <p:spTgt spid="39"/>
                                        </p:tgtEl>
                                        <p:attrNameLst>
                                          <p:attrName>ppt_y</p:attrName>
                                        </p:attrNameLst>
                                      </p:cBhvr>
                                      <p:tavLst>
                                        <p:tav tm="0">
                                          <p:val>
                                            <p:strVal val="ppt_y"/>
                                          </p:val>
                                        </p:tav>
                                        <p:tav tm="100000">
                                          <p:val>
                                            <p:strVal val="ppt_y+.1"/>
                                          </p:val>
                                        </p:tav>
                                      </p:tavLst>
                                    </p:anim>
                                    <p:set>
                                      <p:cBhvr>
                                        <p:cTn id="126"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27" restart="whenNotActive" fill="hold" evtFilter="cancelBubble" nodeType="interactiveSeq">
                <p:stCondLst>
                  <p:cond evt="onClick" delay="0">
                    <p:tgtEl>
                      <p:spTgt spid="40"/>
                    </p:tgtEl>
                  </p:cond>
                </p:stCondLst>
                <p:endSync evt="end" delay="0">
                  <p:rtn val="all"/>
                </p:endSync>
                <p:childTnLst>
                  <p:par>
                    <p:cTn id="128" fill="hold">
                      <p:stCondLst>
                        <p:cond delay="0"/>
                      </p:stCondLst>
                      <p:childTnLst>
                        <p:par>
                          <p:cTn id="129" fill="hold">
                            <p:stCondLst>
                              <p:cond delay="0"/>
                            </p:stCondLst>
                            <p:childTnLst>
                              <p:par>
                                <p:cTn id="130" presetID="45" presetClass="exit" presetSubtype="0" fill="hold" nodeType="clickEffect">
                                  <p:stCondLst>
                                    <p:cond delay="0"/>
                                  </p:stCondLst>
                                  <p:childTnLst>
                                    <p:animEffect transition="out" filter="fade">
                                      <p:cBhvr>
                                        <p:cTn id="131" dur="2000"/>
                                        <p:tgtEl>
                                          <p:spTgt spid="40"/>
                                        </p:tgtEl>
                                      </p:cBhvr>
                                    </p:animEffect>
                                    <p:anim calcmode="lin" valueType="num">
                                      <p:cBhvr>
                                        <p:cTn id="132" dur="2000"/>
                                        <p:tgtEl>
                                          <p:spTgt spid="4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3" dur="2000"/>
                                        <p:tgtEl>
                                          <p:spTgt spid="40"/>
                                        </p:tgtEl>
                                        <p:attrNameLst>
                                          <p:attrName>ppt_h</p:attrName>
                                        </p:attrNameLst>
                                      </p:cBhvr>
                                      <p:tavLst>
                                        <p:tav tm="0">
                                          <p:val>
                                            <p:strVal val="ppt_h"/>
                                          </p:val>
                                        </p:tav>
                                        <p:tav tm="100000">
                                          <p:val>
                                            <p:strVal val="ppt_h"/>
                                          </p:val>
                                        </p:tav>
                                      </p:tavLst>
                                    </p:anim>
                                    <p:set>
                                      <p:cBhvr>
                                        <p:cTn id="134" dur="1" fill="hold">
                                          <p:stCondLst>
                                            <p:cond delay="1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35" restart="whenNotActive" fill="hold" evtFilter="cancelBubble" nodeType="interactiveSeq">
                <p:stCondLst>
                  <p:cond evt="onClick" delay="0">
                    <p:tgtEl>
                      <p:spTgt spid="3"/>
                    </p:tgtEl>
                  </p:cond>
                </p:stCondLst>
                <p:endSync evt="end" delay="0">
                  <p:rtn val="all"/>
                </p:endSync>
                <p:childTnLst>
                  <p:par>
                    <p:cTn id="136" fill="hold">
                      <p:stCondLst>
                        <p:cond delay="0"/>
                      </p:stCondLst>
                      <p:childTnLst>
                        <p:par>
                          <p:cTn id="137" fill="hold">
                            <p:stCondLst>
                              <p:cond delay="0"/>
                            </p:stCondLst>
                            <p:childTnLst>
                              <p:par>
                                <p:cTn id="138" presetID="27" presetClass="emph" presetSubtype="0" fill="remove" grpId="0" nodeType="clickEffect">
                                  <p:stCondLst>
                                    <p:cond delay="0"/>
                                  </p:stCondLst>
                                  <p:childTnLst>
                                    <p:animClr clrSpc="rgb" dir="cw">
                                      <p:cBhvr override="childStyle">
                                        <p:cTn id="139" dur="250" autoRev="1" fill="remove"/>
                                        <p:tgtEl>
                                          <p:spTgt spid="3"/>
                                        </p:tgtEl>
                                        <p:attrNameLst>
                                          <p:attrName>style.color</p:attrName>
                                        </p:attrNameLst>
                                      </p:cBhvr>
                                      <p:to>
                                        <a:schemeClr val="bg1"/>
                                      </p:to>
                                    </p:animClr>
                                    <p:animClr clrSpc="rgb" dir="cw">
                                      <p:cBhvr>
                                        <p:cTn id="140" dur="250" autoRev="1" fill="remove"/>
                                        <p:tgtEl>
                                          <p:spTgt spid="3"/>
                                        </p:tgtEl>
                                        <p:attrNameLst>
                                          <p:attrName>fillcolor</p:attrName>
                                        </p:attrNameLst>
                                      </p:cBhvr>
                                      <p:to>
                                        <a:schemeClr val="bg1"/>
                                      </p:to>
                                    </p:animClr>
                                    <p:set>
                                      <p:cBhvr>
                                        <p:cTn id="141" dur="250" autoRev="1" fill="remove"/>
                                        <p:tgtEl>
                                          <p:spTgt spid="3"/>
                                        </p:tgtEl>
                                        <p:attrNameLst>
                                          <p:attrName>fill.type</p:attrName>
                                        </p:attrNameLst>
                                      </p:cBhvr>
                                      <p:to>
                                        <p:strVal val="solid"/>
                                      </p:to>
                                    </p:set>
                                    <p:set>
                                      <p:cBhvr>
                                        <p:cTn id="142" dur="250" autoRev="1" fill="remove"/>
                                        <p:tgtEl>
                                          <p:spTgt spid="3"/>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additive="base">
                                        <p:cTn id="147" dur="500" fill="hold"/>
                                        <p:tgtEl>
                                          <p:spTgt spid="41"/>
                                        </p:tgtEl>
                                        <p:attrNameLst>
                                          <p:attrName>ppt_x</p:attrName>
                                        </p:attrNameLst>
                                      </p:cBhvr>
                                      <p:tavLst>
                                        <p:tav tm="0">
                                          <p:val>
                                            <p:strVal val="#ppt_x"/>
                                          </p:val>
                                        </p:tav>
                                        <p:tav tm="100000">
                                          <p:val>
                                            <p:strVal val="#ppt_x"/>
                                          </p:val>
                                        </p:tav>
                                      </p:tavLst>
                                    </p:anim>
                                    <p:anim calcmode="lin" valueType="num">
                                      <p:cBhvr additive="base">
                                        <p:cTn id="1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149" restart="whenNotActive" fill="hold" evtFilter="cancelBubble" nodeType="interactiveSeq">
                <p:stCondLst>
                  <p:cond evt="onClick" delay="0">
                    <p:tgtEl>
                      <p:spTgt spid="41"/>
                    </p:tgtEl>
                  </p:cond>
                </p:stCondLst>
                <p:endSync evt="end" delay="0">
                  <p:rtn val="all"/>
                </p:endSync>
                <p:childTnLst>
                  <p:par>
                    <p:cTn id="150" fill="hold">
                      <p:stCondLst>
                        <p:cond delay="0"/>
                      </p:stCondLst>
                      <p:childTnLst>
                        <p:par>
                          <p:cTn id="151" fill="hold">
                            <p:stCondLst>
                              <p:cond delay="0"/>
                            </p:stCondLst>
                            <p:childTnLst>
                              <p:par>
                                <p:cTn id="152" presetID="26" presetClass="exit" presetSubtype="0" fill="hold" grpId="1" nodeType="clickEffect">
                                  <p:stCondLst>
                                    <p:cond delay="0"/>
                                  </p:stCondLst>
                                  <p:childTnLst>
                                    <p:animEffect transition="out" filter="wipe(down)">
                                      <p:cBhvr>
                                        <p:cTn id="153" dur="180" accel="50000">
                                          <p:stCondLst>
                                            <p:cond delay="1820"/>
                                          </p:stCondLst>
                                        </p:cTn>
                                        <p:tgtEl>
                                          <p:spTgt spid="41"/>
                                        </p:tgtEl>
                                      </p:cBhvr>
                                    </p:animEffect>
                                    <p:anim calcmode="lin" valueType="num">
                                      <p:cBhvr>
                                        <p:cTn id="154" dur="1822" tmFilter="0,0; 0.14,0.31; 0.43,0.73; 0.71,0.91; 1.0,1.0">
                                          <p:stCondLst>
                                            <p:cond delay="0"/>
                                          </p:stCondLst>
                                        </p:cTn>
                                        <p:tgtEl>
                                          <p:spTgt spid="41"/>
                                        </p:tgtEl>
                                        <p:attrNameLst>
                                          <p:attrName>ppt_x</p:attrName>
                                        </p:attrNameLst>
                                      </p:cBhvr>
                                      <p:tavLst>
                                        <p:tav tm="0">
                                          <p:val>
                                            <p:strVal val="ppt_x"/>
                                          </p:val>
                                        </p:tav>
                                        <p:tav tm="100000">
                                          <p:val>
                                            <p:strVal val="#ppt_x+0.25"/>
                                          </p:val>
                                        </p:tav>
                                      </p:tavLst>
                                    </p:anim>
                                    <p:anim calcmode="lin" valueType="num">
                                      <p:cBhvr>
                                        <p:cTn id="155" dur="178">
                                          <p:stCondLst>
                                            <p:cond delay="1822"/>
                                          </p:stCondLst>
                                        </p:cTn>
                                        <p:tgtEl>
                                          <p:spTgt spid="41"/>
                                        </p:tgtEl>
                                        <p:attrNameLst>
                                          <p:attrName>ppt_x</p:attrName>
                                        </p:attrNameLst>
                                      </p:cBhvr>
                                      <p:tavLst>
                                        <p:tav tm="0">
                                          <p:val>
                                            <p:strVal val="ppt_x"/>
                                          </p:val>
                                        </p:tav>
                                        <p:tav tm="100000">
                                          <p:val>
                                            <p:strVal val="ppt_x"/>
                                          </p:val>
                                        </p:tav>
                                      </p:tavLst>
                                    </p:anim>
                                    <p:anim calcmode="lin" valueType="num">
                                      <p:cBhvr>
                                        <p:cTn id="156" dur="664" tmFilter="0.0,0.0;0.25,0.07;0.50,0.2;0.75,0.467;1.0,1.0">
                                          <p:stCondLst>
                                            <p:cond delay="0"/>
                                          </p:stCondLst>
                                        </p:cTn>
                                        <p:tgtEl>
                                          <p:spTgt spid="4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7" dur="664" tmFilter="0, 0; 0.125,0.2665; 0.25,0.4; 0.375,0.465; 0.5,0.5;  0.625,0.535; 0.75,0.6; 0.875,0.7335; 1,1">
                                          <p:stCondLst>
                                            <p:cond delay="664"/>
                                          </p:stCondLst>
                                        </p:cTn>
                                        <p:tgtEl>
                                          <p:spTgt spid="4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8" dur="332" tmFilter="0, 0; 0.125,0.2665; 0.25,0.4; 0.375,0.465; 0.5,0.5;  0.625,0.535; 0.75,0.6; 0.875,0.7335; 1,1">
                                          <p:stCondLst>
                                            <p:cond delay="1324"/>
                                          </p:stCondLst>
                                        </p:cTn>
                                        <p:tgtEl>
                                          <p:spTgt spid="4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9" dur="164" tmFilter="0, 0; 0.125,0.2665; 0.25,0.4; 0.375,0.465; 0.5,0.5;  0.625,0.535; 0.75,0.6; 0.875,0.7335; 1,1">
                                          <p:stCondLst>
                                            <p:cond delay="1656"/>
                                          </p:stCondLst>
                                        </p:cTn>
                                        <p:tgtEl>
                                          <p:spTgt spid="4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0" dur="180" accel="50000">
                                          <p:stCondLst>
                                            <p:cond delay="1820"/>
                                          </p:stCondLst>
                                        </p:cTn>
                                        <p:tgtEl>
                                          <p:spTgt spid="41"/>
                                        </p:tgtEl>
                                        <p:attrNameLst>
                                          <p:attrName>ppt_y</p:attrName>
                                        </p:attrNameLst>
                                      </p:cBhvr>
                                      <p:tavLst>
                                        <p:tav tm="0">
                                          <p:val>
                                            <p:strVal val="ppt_y"/>
                                          </p:val>
                                        </p:tav>
                                        <p:tav tm="100000">
                                          <p:val>
                                            <p:strVal val="ppt_y+ppt_h"/>
                                          </p:val>
                                        </p:tav>
                                      </p:tavLst>
                                    </p:anim>
                                    <p:animScale>
                                      <p:cBhvr>
                                        <p:cTn id="161" dur="26">
                                          <p:stCondLst>
                                            <p:cond delay="620"/>
                                          </p:stCondLst>
                                        </p:cTn>
                                        <p:tgtEl>
                                          <p:spTgt spid="41"/>
                                        </p:tgtEl>
                                      </p:cBhvr>
                                      <p:to x="100000" y="60000"/>
                                    </p:animScale>
                                    <p:animScale>
                                      <p:cBhvr>
                                        <p:cTn id="162" dur="166" decel="50000">
                                          <p:stCondLst>
                                            <p:cond delay="646"/>
                                          </p:stCondLst>
                                        </p:cTn>
                                        <p:tgtEl>
                                          <p:spTgt spid="41"/>
                                        </p:tgtEl>
                                      </p:cBhvr>
                                      <p:to x="100000" y="100000"/>
                                    </p:animScale>
                                    <p:animScale>
                                      <p:cBhvr>
                                        <p:cTn id="163" dur="26">
                                          <p:stCondLst>
                                            <p:cond delay="1312"/>
                                          </p:stCondLst>
                                        </p:cTn>
                                        <p:tgtEl>
                                          <p:spTgt spid="41"/>
                                        </p:tgtEl>
                                      </p:cBhvr>
                                      <p:to x="100000" y="80000"/>
                                    </p:animScale>
                                    <p:animScale>
                                      <p:cBhvr>
                                        <p:cTn id="164" dur="166" decel="50000">
                                          <p:stCondLst>
                                            <p:cond delay="1338"/>
                                          </p:stCondLst>
                                        </p:cTn>
                                        <p:tgtEl>
                                          <p:spTgt spid="41"/>
                                        </p:tgtEl>
                                      </p:cBhvr>
                                      <p:to x="100000" y="100000"/>
                                    </p:animScale>
                                    <p:animScale>
                                      <p:cBhvr>
                                        <p:cTn id="165" dur="26">
                                          <p:stCondLst>
                                            <p:cond delay="1642"/>
                                          </p:stCondLst>
                                        </p:cTn>
                                        <p:tgtEl>
                                          <p:spTgt spid="41"/>
                                        </p:tgtEl>
                                      </p:cBhvr>
                                      <p:to x="100000" y="90000"/>
                                    </p:animScale>
                                    <p:animScale>
                                      <p:cBhvr>
                                        <p:cTn id="166" dur="166" decel="50000">
                                          <p:stCondLst>
                                            <p:cond delay="1668"/>
                                          </p:stCondLst>
                                        </p:cTn>
                                        <p:tgtEl>
                                          <p:spTgt spid="41"/>
                                        </p:tgtEl>
                                      </p:cBhvr>
                                      <p:to x="100000" y="100000"/>
                                    </p:animScale>
                                    <p:animScale>
                                      <p:cBhvr>
                                        <p:cTn id="167" dur="26">
                                          <p:stCondLst>
                                            <p:cond delay="1808"/>
                                          </p:stCondLst>
                                        </p:cTn>
                                        <p:tgtEl>
                                          <p:spTgt spid="41"/>
                                        </p:tgtEl>
                                      </p:cBhvr>
                                      <p:to x="100000" y="95000"/>
                                    </p:animScale>
                                    <p:animScale>
                                      <p:cBhvr>
                                        <p:cTn id="168" dur="166" decel="50000">
                                          <p:stCondLst>
                                            <p:cond delay="1834"/>
                                          </p:stCondLst>
                                        </p:cTn>
                                        <p:tgtEl>
                                          <p:spTgt spid="41"/>
                                        </p:tgtEl>
                                      </p:cBhvr>
                                      <p:to x="100000" y="100000"/>
                                    </p:animScale>
                                    <p:set>
                                      <p:cBhvr>
                                        <p:cTn id="169" dur="1" fill="hold">
                                          <p:stCondLst>
                                            <p:cond delay="1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70" restart="whenNotActive" fill="hold" evtFilter="cancelBubble" nodeType="interactiveSeq">
                <p:stCondLst>
                  <p:cond evt="onClick" delay="0">
                    <p:tgtEl>
                      <p:spTgt spid="4"/>
                    </p:tgtEl>
                  </p:cond>
                </p:stCondLst>
                <p:endSync evt="end" delay="0">
                  <p:rtn val="all"/>
                </p:endSync>
                <p:childTnLst>
                  <p:par>
                    <p:cTn id="171" fill="hold">
                      <p:stCondLst>
                        <p:cond delay="0"/>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43"/>
                                        </p:tgtEl>
                                        <p:attrNameLst>
                                          <p:attrName>style.visibility</p:attrName>
                                        </p:attrNameLst>
                                      </p:cBhvr>
                                      <p:to>
                                        <p:strVal val="visible"/>
                                      </p:to>
                                    </p:set>
                                    <p:anim calcmode="lin" valueType="num">
                                      <p:cBhvr additive="base">
                                        <p:cTn id="175" dur="500" fill="hold"/>
                                        <p:tgtEl>
                                          <p:spTgt spid="43"/>
                                        </p:tgtEl>
                                        <p:attrNameLst>
                                          <p:attrName>ppt_x</p:attrName>
                                        </p:attrNameLst>
                                      </p:cBhvr>
                                      <p:tavLst>
                                        <p:tav tm="0">
                                          <p:val>
                                            <p:strVal val="#ppt_x"/>
                                          </p:val>
                                        </p:tav>
                                        <p:tav tm="100000">
                                          <p:val>
                                            <p:strVal val="#ppt_x"/>
                                          </p:val>
                                        </p:tav>
                                      </p:tavLst>
                                    </p:anim>
                                    <p:anim calcmode="lin" valueType="num">
                                      <p:cBhvr additive="base">
                                        <p:cTn id="17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177" restart="whenNotActive" fill="hold" evtFilter="cancelBubble" nodeType="interactiveSeq">
                <p:stCondLst>
                  <p:cond evt="onClick" delay="0">
                    <p:tgtEl>
                      <p:spTgt spid="43"/>
                    </p:tgtEl>
                  </p:cond>
                </p:stCondLst>
                <p:endSync evt="end" delay="0">
                  <p:rtn val="all"/>
                </p:endSync>
                <p:childTnLst>
                  <p:par>
                    <p:cTn id="178" fill="hold">
                      <p:stCondLst>
                        <p:cond delay="0"/>
                      </p:stCondLst>
                      <p:childTnLst>
                        <p:par>
                          <p:cTn id="179" fill="hold">
                            <p:stCondLst>
                              <p:cond delay="0"/>
                            </p:stCondLst>
                            <p:childTnLst>
                              <p:par>
                                <p:cTn id="180" presetID="2" presetClass="exit" presetSubtype="4" fill="hold" grpId="1" nodeType="clickEffect">
                                  <p:stCondLst>
                                    <p:cond delay="0"/>
                                  </p:stCondLst>
                                  <p:childTnLst>
                                    <p:anim calcmode="lin" valueType="num">
                                      <p:cBhvr additive="base">
                                        <p:cTn id="181" dur="500"/>
                                        <p:tgtEl>
                                          <p:spTgt spid="43"/>
                                        </p:tgtEl>
                                        <p:attrNameLst>
                                          <p:attrName>ppt_x</p:attrName>
                                        </p:attrNameLst>
                                      </p:cBhvr>
                                      <p:tavLst>
                                        <p:tav tm="0">
                                          <p:val>
                                            <p:strVal val="ppt_x"/>
                                          </p:val>
                                        </p:tav>
                                        <p:tav tm="100000">
                                          <p:val>
                                            <p:strVal val="ppt_x"/>
                                          </p:val>
                                        </p:tav>
                                      </p:tavLst>
                                    </p:anim>
                                    <p:anim calcmode="lin" valueType="num">
                                      <p:cBhvr additive="base">
                                        <p:cTn id="182" dur="500"/>
                                        <p:tgtEl>
                                          <p:spTgt spid="43"/>
                                        </p:tgtEl>
                                        <p:attrNameLst>
                                          <p:attrName>ppt_y</p:attrName>
                                        </p:attrNameLst>
                                      </p:cBhvr>
                                      <p:tavLst>
                                        <p:tav tm="0">
                                          <p:val>
                                            <p:strVal val="ppt_y"/>
                                          </p:val>
                                        </p:tav>
                                        <p:tav tm="100000">
                                          <p:val>
                                            <p:strVal val="1+ppt_h/2"/>
                                          </p:val>
                                        </p:tav>
                                      </p:tavLst>
                                    </p:anim>
                                    <p:set>
                                      <p:cBhvr>
                                        <p:cTn id="18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84" restart="whenNotActive" fill="hold" evtFilter="cancelBubble" nodeType="interactiveSeq">
                <p:stCondLst>
                  <p:cond evt="onClick" delay="0">
                    <p:tgtEl>
                      <p:spTgt spid="5"/>
                    </p:tgtEl>
                  </p:cond>
                </p:stCondLst>
                <p:endSync evt="end" delay="0">
                  <p:rtn val="all"/>
                </p:endSync>
                <p:childTnLst>
                  <p:par>
                    <p:cTn id="185" fill="hold">
                      <p:stCondLst>
                        <p:cond delay="0"/>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44"/>
                                        </p:tgtEl>
                                        <p:attrNameLst>
                                          <p:attrName>style.visibility</p:attrName>
                                        </p:attrNameLst>
                                      </p:cBhvr>
                                      <p:to>
                                        <p:strVal val="visible"/>
                                      </p:to>
                                    </p:set>
                                    <p:anim calcmode="lin" valueType="num">
                                      <p:cBhvr additive="base">
                                        <p:cTn id="189" dur="500" fill="hold"/>
                                        <p:tgtEl>
                                          <p:spTgt spid="44"/>
                                        </p:tgtEl>
                                        <p:attrNameLst>
                                          <p:attrName>ppt_x</p:attrName>
                                        </p:attrNameLst>
                                      </p:cBhvr>
                                      <p:tavLst>
                                        <p:tav tm="0">
                                          <p:val>
                                            <p:strVal val="#ppt_x"/>
                                          </p:val>
                                        </p:tav>
                                        <p:tav tm="100000">
                                          <p:val>
                                            <p:strVal val="#ppt_x"/>
                                          </p:val>
                                        </p:tav>
                                      </p:tavLst>
                                    </p:anim>
                                    <p:anim calcmode="lin" valueType="num">
                                      <p:cBhvr additive="base">
                                        <p:cTn id="19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91" restart="whenNotActive" fill="hold" evtFilter="cancelBubble" nodeType="interactiveSeq">
                <p:stCondLst>
                  <p:cond evt="onClick" delay="0">
                    <p:tgtEl>
                      <p:spTgt spid="44"/>
                    </p:tgtEl>
                  </p:cond>
                </p:stCondLst>
                <p:endSync evt="end" delay="0">
                  <p:rtn val="all"/>
                </p:endSync>
                <p:childTnLst>
                  <p:par>
                    <p:cTn id="192" fill="hold">
                      <p:stCondLst>
                        <p:cond delay="0"/>
                      </p:stCondLst>
                      <p:childTnLst>
                        <p:par>
                          <p:cTn id="193" fill="hold">
                            <p:stCondLst>
                              <p:cond delay="0"/>
                            </p:stCondLst>
                            <p:childTnLst>
                              <p:par>
                                <p:cTn id="194" presetID="2" presetClass="exit" presetSubtype="4" fill="hold" grpId="1" nodeType="clickEffect">
                                  <p:stCondLst>
                                    <p:cond delay="0"/>
                                  </p:stCondLst>
                                  <p:childTnLst>
                                    <p:anim calcmode="lin" valueType="num">
                                      <p:cBhvr additive="base">
                                        <p:cTn id="195" dur="500"/>
                                        <p:tgtEl>
                                          <p:spTgt spid="44"/>
                                        </p:tgtEl>
                                        <p:attrNameLst>
                                          <p:attrName>ppt_x</p:attrName>
                                        </p:attrNameLst>
                                      </p:cBhvr>
                                      <p:tavLst>
                                        <p:tav tm="0">
                                          <p:val>
                                            <p:strVal val="ppt_x"/>
                                          </p:val>
                                        </p:tav>
                                        <p:tav tm="100000">
                                          <p:val>
                                            <p:strVal val="ppt_x"/>
                                          </p:val>
                                        </p:tav>
                                      </p:tavLst>
                                    </p:anim>
                                    <p:anim calcmode="lin" valueType="num">
                                      <p:cBhvr additive="base">
                                        <p:cTn id="196" dur="500"/>
                                        <p:tgtEl>
                                          <p:spTgt spid="44"/>
                                        </p:tgtEl>
                                        <p:attrNameLst>
                                          <p:attrName>ppt_y</p:attrName>
                                        </p:attrNameLst>
                                      </p:cBhvr>
                                      <p:tavLst>
                                        <p:tav tm="0">
                                          <p:val>
                                            <p:strVal val="ppt_y"/>
                                          </p:val>
                                        </p:tav>
                                        <p:tav tm="100000">
                                          <p:val>
                                            <p:strVal val="1+ppt_h/2"/>
                                          </p:val>
                                        </p:tav>
                                      </p:tavLst>
                                    </p:anim>
                                    <p:set>
                                      <p:cBhvr>
                                        <p:cTn id="19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98" restart="whenNotActive" fill="hold" evtFilter="cancelBubble" nodeType="interactiveSeq">
                <p:stCondLst>
                  <p:cond evt="onClick" delay="0">
                    <p:tgtEl>
                      <p:spTgt spid="6"/>
                    </p:tgtEl>
                  </p:cond>
                </p:stCondLst>
                <p:endSync evt="end" delay="0">
                  <p:rtn val="all"/>
                </p:endSync>
                <p:childTnLst>
                  <p:par>
                    <p:cTn id="199" fill="hold">
                      <p:stCondLst>
                        <p:cond delay="0"/>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45"/>
                                        </p:tgtEl>
                                        <p:attrNameLst>
                                          <p:attrName>style.visibility</p:attrName>
                                        </p:attrNameLst>
                                      </p:cBhvr>
                                      <p:to>
                                        <p:strVal val="visible"/>
                                      </p:to>
                                    </p:set>
                                    <p:anim calcmode="lin" valueType="num">
                                      <p:cBhvr additive="base">
                                        <p:cTn id="203" dur="500" fill="hold"/>
                                        <p:tgtEl>
                                          <p:spTgt spid="45"/>
                                        </p:tgtEl>
                                        <p:attrNameLst>
                                          <p:attrName>ppt_x</p:attrName>
                                        </p:attrNameLst>
                                      </p:cBhvr>
                                      <p:tavLst>
                                        <p:tav tm="0">
                                          <p:val>
                                            <p:strVal val="#ppt_x"/>
                                          </p:val>
                                        </p:tav>
                                        <p:tav tm="100000">
                                          <p:val>
                                            <p:strVal val="#ppt_x"/>
                                          </p:val>
                                        </p:tav>
                                      </p:tavLst>
                                    </p:anim>
                                    <p:anim calcmode="lin" valueType="num">
                                      <p:cBhvr additive="base">
                                        <p:cTn id="20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205" restart="whenNotActive" fill="hold" evtFilter="cancelBubble" nodeType="interactiveSeq">
                <p:stCondLst>
                  <p:cond evt="onClick" delay="0">
                    <p:tgtEl>
                      <p:spTgt spid="45"/>
                    </p:tgtEl>
                  </p:cond>
                </p:stCondLst>
                <p:endSync evt="end" delay="0">
                  <p:rtn val="all"/>
                </p:endSync>
                <p:childTnLst>
                  <p:par>
                    <p:cTn id="206" fill="hold">
                      <p:stCondLst>
                        <p:cond delay="0"/>
                      </p:stCondLst>
                      <p:childTnLst>
                        <p:par>
                          <p:cTn id="207" fill="hold">
                            <p:stCondLst>
                              <p:cond delay="0"/>
                            </p:stCondLst>
                            <p:childTnLst>
                              <p:par>
                                <p:cTn id="208" presetID="2" presetClass="exit" presetSubtype="4" fill="hold" grpId="1" nodeType="clickEffect">
                                  <p:stCondLst>
                                    <p:cond delay="0"/>
                                  </p:stCondLst>
                                  <p:childTnLst>
                                    <p:anim calcmode="lin" valueType="num">
                                      <p:cBhvr additive="base">
                                        <p:cTn id="209" dur="500"/>
                                        <p:tgtEl>
                                          <p:spTgt spid="45"/>
                                        </p:tgtEl>
                                        <p:attrNameLst>
                                          <p:attrName>ppt_x</p:attrName>
                                        </p:attrNameLst>
                                      </p:cBhvr>
                                      <p:tavLst>
                                        <p:tav tm="0">
                                          <p:val>
                                            <p:strVal val="ppt_x"/>
                                          </p:val>
                                        </p:tav>
                                        <p:tav tm="100000">
                                          <p:val>
                                            <p:strVal val="ppt_x"/>
                                          </p:val>
                                        </p:tav>
                                      </p:tavLst>
                                    </p:anim>
                                    <p:anim calcmode="lin" valueType="num">
                                      <p:cBhvr additive="base">
                                        <p:cTn id="210" dur="500"/>
                                        <p:tgtEl>
                                          <p:spTgt spid="45"/>
                                        </p:tgtEl>
                                        <p:attrNameLst>
                                          <p:attrName>ppt_y</p:attrName>
                                        </p:attrNameLst>
                                      </p:cBhvr>
                                      <p:tavLst>
                                        <p:tav tm="0">
                                          <p:val>
                                            <p:strVal val="ppt_y"/>
                                          </p:val>
                                        </p:tav>
                                        <p:tav tm="100000">
                                          <p:val>
                                            <p:strVal val="1+ppt_h/2"/>
                                          </p:val>
                                        </p:tav>
                                      </p:tavLst>
                                    </p:anim>
                                    <p:set>
                                      <p:cBhvr>
                                        <p:cTn id="21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12" restart="whenNotActive" fill="hold" evtFilter="cancelBubble" nodeType="interactiveSeq">
                <p:stCondLst>
                  <p:cond evt="onClick" delay="0">
                    <p:tgtEl>
                      <p:spTgt spid="7"/>
                    </p:tgtEl>
                  </p:cond>
                </p:stCondLst>
                <p:endSync evt="end" delay="0">
                  <p:rtn val="all"/>
                </p:endSync>
                <p:childTnLst>
                  <p:par>
                    <p:cTn id="213" fill="hold">
                      <p:stCondLst>
                        <p:cond delay="0"/>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46"/>
                                        </p:tgtEl>
                                        <p:attrNameLst>
                                          <p:attrName>style.visibility</p:attrName>
                                        </p:attrNameLst>
                                      </p:cBhvr>
                                      <p:to>
                                        <p:strVal val="visible"/>
                                      </p:to>
                                    </p:set>
                                    <p:anim calcmode="lin" valueType="num">
                                      <p:cBhvr additive="base">
                                        <p:cTn id="217" dur="500" fill="hold"/>
                                        <p:tgtEl>
                                          <p:spTgt spid="46"/>
                                        </p:tgtEl>
                                        <p:attrNameLst>
                                          <p:attrName>ppt_x</p:attrName>
                                        </p:attrNameLst>
                                      </p:cBhvr>
                                      <p:tavLst>
                                        <p:tav tm="0">
                                          <p:val>
                                            <p:strVal val="#ppt_x"/>
                                          </p:val>
                                        </p:tav>
                                        <p:tav tm="100000">
                                          <p:val>
                                            <p:strVal val="#ppt_x"/>
                                          </p:val>
                                        </p:tav>
                                      </p:tavLst>
                                    </p:anim>
                                    <p:anim calcmode="lin" valueType="num">
                                      <p:cBhvr additive="base">
                                        <p:cTn id="2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219" restart="whenNotActive" fill="hold" evtFilter="cancelBubble" nodeType="interactiveSeq">
                <p:stCondLst>
                  <p:cond evt="onClick" delay="0">
                    <p:tgtEl>
                      <p:spTgt spid="46"/>
                    </p:tgtEl>
                  </p:cond>
                </p:stCondLst>
                <p:endSync evt="end" delay="0">
                  <p:rtn val="all"/>
                </p:endSync>
                <p:childTnLst>
                  <p:par>
                    <p:cTn id="220" fill="hold">
                      <p:stCondLst>
                        <p:cond delay="0"/>
                      </p:stCondLst>
                      <p:childTnLst>
                        <p:par>
                          <p:cTn id="221" fill="hold">
                            <p:stCondLst>
                              <p:cond delay="0"/>
                            </p:stCondLst>
                            <p:childTnLst>
                              <p:par>
                                <p:cTn id="222" presetID="2" presetClass="exit" presetSubtype="4" fill="hold" grpId="1" nodeType="clickEffect">
                                  <p:stCondLst>
                                    <p:cond delay="0"/>
                                  </p:stCondLst>
                                  <p:childTnLst>
                                    <p:anim calcmode="lin" valueType="num">
                                      <p:cBhvr additive="base">
                                        <p:cTn id="223" dur="500"/>
                                        <p:tgtEl>
                                          <p:spTgt spid="46"/>
                                        </p:tgtEl>
                                        <p:attrNameLst>
                                          <p:attrName>ppt_x</p:attrName>
                                        </p:attrNameLst>
                                      </p:cBhvr>
                                      <p:tavLst>
                                        <p:tav tm="0">
                                          <p:val>
                                            <p:strVal val="ppt_x"/>
                                          </p:val>
                                        </p:tav>
                                        <p:tav tm="100000">
                                          <p:val>
                                            <p:strVal val="ppt_x"/>
                                          </p:val>
                                        </p:tav>
                                      </p:tavLst>
                                    </p:anim>
                                    <p:anim calcmode="lin" valueType="num">
                                      <p:cBhvr additive="base">
                                        <p:cTn id="224" dur="500"/>
                                        <p:tgtEl>
                                          <p:spTgt spid="46"/>
                                        </p:tgtEl>
                                        <p:attrNameLst>
                                          <p:attrName>ppt_y</p:attrName>
                                        </p:attrNameLst>
                                      </p:cBhvr>
                                      <p:tavLst>
                                        <p:tav tm="0">
                                          <p:val>
                                            <p:strVal val="ppt_y"/>
                                          </p:val>
                                        </p:tav>
                                        <p:tav tm="100000">
                                          <p:val>
                                            <p:strVal val="1+ppt_h/2"/>
                                          </p:val>
                                        </p:tav>
                                      </p:tavLst>
                                    </p:anim>
                                    <p:set>
                                      <p:cBhvr>
                                        <p:cTn id="22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26" restart="whenNotActive" fill="hold" evtFilter="cancelBubble" nodeType="interactiveSeq">
                <p:stCondLst>
                  <p:cond evt="onClick" delay="0">
                    <p:tgtEl>
                      <p:spTgt spid="8"/>
                    </p:tgtEl>
                  </p:cond>
                </p:stCondLst>
                <p:endSync evt="end" delay="0">
                  <p:rtn val="all"/>
                </p:endSync>
                <p:childTnLst>
                  <p:par>
                    <p:cTn id="227" fill="hold">
                      <p:stCondLst>
                        <p:cond delay="0"/>
                      </p:stCondLst>
                      <p:childTnLst>
                        <p:par>
                          <p:cTn id="228" fill="hold">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47"/>
                                        </p:tgtEl>
                                        <p:attrNameLst>
                                          <p:attrName>style.visibility</p:attrName>
                                        </p:attrNameLst>
                                      </p:cBhvr>
                                      <p:to>
                                        <p:strVal val="visible"/>
                                      </p:to>
                                    </p:set>
                                    <p:anim calcmode="lin" valueType="num">
                                      <p:cBhvr additive="base">
                                        <p:cTn id="231" dur="500" fill="hold"/>
                                        <p:tgtEl>
                                          <p:spTgt spid="47"/>
                                        </p:tgtEl>
                                        <p:attrNameLst>
                                          <p:attrName>ppt_x</p:attrName>
                                        </p:attrNameLst>
                                      </p:cBhvr>
                                      <p:tavLst>
                                        <p:tav tm="0">
                                          <p:val>
                                            <p:strVal val="#ppt_x"/>
                                          </p:val>
                                        </p:tav>
                                        <p:tav tm="100000">
                                          <p:val>
                                            <p:strVal val="#ppt_x"/>
                                          </p:val>
                                        </p:tav>
                                      </p:tavLst>
                                    </p:anim>
                                    <p:anim calcmode="lin" valueType="num">
                                      <p:cBhvr additive="base">
                                        <p:cTn id="2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233" restart="whenNotActive" fill="hold" evtFilter="cancelBubble" nodeType="interactiveSeq">
                <p:stCondLst>
                  <p:cond evt="onClick" delay="0">
                    <p:tgtEl>
                      <p:spTgt spid="47"/>
                    </p:tgtEl>
                  </p:cond>
                </p:stCondLst>
                <p:endSync evt="end" delay="0">
                  <p:rtn val="all"/>
                </p:endSync>
                <p:childTnLst>
                  <p:par>
                    <p:cTn id="234" fill="hold">
                      <p:stCondLst>
                        <p:cond delay="0"/>
                      </p:stCondLst>
                      <p:childTnLst>
                        <p:par>
                          <p:cTn id="235" fill="hold">
                            <p:stCondLst>
                              <p:cond delay="0"/>
                            </p:stCondLst>
                            <p:childTnLst>
                              <p:par>
                                <p:cTn id="236" presetID="2" presetClass="exit" presetSubtype="4" fill="hold" grpId="1" nodeType="clickEffect">
                                  <p:stCondLst>
                                    <p:cond delay="0"/>
                                  </p:stCondLst>
                                  <p:childTnLst>
                                    <p:anim calcmode="lin" valueType="num">
                                      <p:cBhvr additive="base">
                                        <p:cTn id="237" dur="500"/>
                                        <p:tgtEl>
                                          <p:spTgt spid="47"/>
                                        </p:tgtEl>
                                        <p:attrNameLst>
                                          <p:attrName>ppt_x</p:attrName>
                                        </p:attrNameLst>
                                      </p:cBhvr>
                                      <p:tavLst>
                                        <p:tav tm="0">
                                          <p:val>
                                            <p:strVal val="ppt_x"/>
                                          </p:val>
                                        </p:tav>
                                        <p:tav tm="100000">
                                          <p:val>
                                            <p:strVal val="ppt_x"/>
                                          </p:val>
                                        </p:tav>
                                      </p:tavLst>
                                    </p:anim>
                                    <p:anim calcmode="lin" valueType="num">
                                      <p:cBhvr additive="base">
                                        <p:cTn id="238" dur="500"/>
                                        <p:tgtEl>
                                          <p:spTgt spid="47"/>
                                        </p:tgtEl>
                                        <p:attrNameLst>
                                          <p:attrName>ppt_y</p:attrName>
                                        </p:attrNameLst>
                                      </p:cBhvr>
                                      <p:tavLst>
                                        <p:tav tm="0">
                                          <p:val>
                                            <p:strVal val="ppt_y"/>
                                          </p:val>
                                        </p:tav>
                                        <p:tav tm="100000">
                                          <p:val>
                                            <p:strVal val="1+ppt_h/2"/>
                                          </p:val>
                                        </p:tav>
                                      </p:tavLst>
                                    </p:anim>
                                    <p:set>
                                      <p:cBhvr>
                                        <p:cTn id="23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40" restart="whenNotActive" fill="hold" evtFilter="cancelBubble" nodeType="interactiveSeq">
                <p:stCondLst>
                  <p:cond evt="onClick" delay="0">
                    <p:tgtEl>
                      <p:spTgt spid="9"/>
                    </p:tgtEl>
                  </p:cond>
                </p:stCondLst>
                <p:endSync evt="end" delay="0">
                  <p:rtn val="all"/>
                </p:endSync>
                <p:childTnLst>
                  <p:par>
                    <p:cTn id="241" fill="hold">
                      <p:stCondLst>
                        <p:cond delay="0"/>
                      </p:stCondLst>
                      <p:childTnLst>
                        <p:par>
                          <p:cTn id="242" fill="hold">
                            <p:stCondLst>
                              <p:cond delay="0"/>
                            </p:stCondLst>
                            <p:childTnLst>
                              <p:par>
                                <p:cTn id="243" presetID="2" presetClass="entr" presetSubtype="4" fill="hold" grpId="0" nodeType="clickEffect">
                                  <p:stCondLst>
                                    <p:cond delay="0"/>
                                  </p:stCondLst>
                                  <p:childTnLst>
                                    <p:set>
                                      <p:cBhvr>
                                        <p:cTn id="244" dur="1" fill="hold">
                                          <p:stCondLst>
                                            <p:cond delay="0"/>
                                          </p:stCondLst>
                                        </p:cTn>
                                        <p:tgtEl>
                                          <p:spTgt spid="48"/>
                                        </p:tgtEl>
                                        <p:attrNameLst>
                                          <p:attrName>style.visibility</p:attrName>
                                        </p:attrNameLst>
                                      </p:cBhvr>
                                      <p:to>
                                        <p:strVal val="visible"/>
                                      </p:to>
                                    </p:set>
                                    <p:anim calcmode="lin" valueType="num">
                                      <p:cBhvr additive="base">
                                        <p:cTn id="245" dur="500" fill="hold"/>
                                        <p:tgtEl>
                                          <p:spTgt spid="48"/>
                                        </p:tgtEl>
                                        <p:attrNameLst>
                                          <p:attrName>ppt_x</p:attrName>
                                        </p:attrNameLst>
                                      </p:cBhvr>
                                      <p:tavLst>
                                        <p:tav tm="0">
                                          <p:val>
                                            <p:strVal val="#ppt_x"/>
                                          </p:val>
                                        </p:tav>
                                        <p:tav tm="100000">
                                          <p:val>
                                            <p:strVal val="#ppt_x"/>
                                          </p:val>
                                        </p:tav>
                                      </p:tavLst>
                                    </p:anim>
                                    <p:anim calcmode="lin" valueType="num">
                                      <p:cBhvr additive="base">
                                        <p:cTn id="24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247" restart="whenNotActive" fill="hold" evtFilter="cancelBubble" nodeType="interactiveSeq">
                <p:stCondLst>
                  <p:cond evt="onClick" delay="0">
                    <p:tgtEl>
                      <p:spTgt spid="48"/>
                    </p:tgtEl>
                  </p:cond>
                </p:stCondLst>
                <p:endSync evt="end" delay="0">
                  <p:rtn val="all"/>
                </p:endSync>
                <p:childTnLst>
                  <p:par>
                    <p:cTn id="248" fill="hold">
                      <p:stCondLst>
                        <p:cond delay="0"/>
                      </p:stCondLst>
                      <p:childTnLst>
                        <p:par>
                          <p:cTn id="249" fill="hold">
                            <p:stCondLst>
                              <p:cond delay="0"/>
                            </p:stCondLst>
                            <p:childTnLst>
                              <p:par>
                                <p:cTn id="250" presetID="2" presetClass="exit" presetSubtype="4" fill="hold" grpId="1" nodeType="clickEffect">
                                  <p:stCondLst>
                                    <p:cond delay="0"/>
                                  </p:stCondLst>
                                  <p:childTnLst>
                                    <p:anim calcmode="lin" valueType="num">
                                      <p:cBhvr additive="base">
                                        <p:cTn id="251" dur="500"/>
                                        <p:tgtEl>
                                          <p:spTgt spid="48"/>
                                        </p:tgtEl>
                                        <p:attrNameLst>
                                          <p:attrName>ppt_x</p:attrName>
                                        </p:attrNameLst>
                                      </p:cBhvr>
                                      <p:tavLst>
                                        <p:tav tm="0">
                                          <p:val>
                                            <p:strVal val="ppt_x"/>
                                          </p:val>
                                        </p:tav>
                                        <p:tav tm="100000">
                                          <p:val>
                                            <p:strVal val="ppt_x"/>
                                          </p:val>
                                        </p:tav>
                                      </p:tavLst>
                                    </p:anim>
                                    <p:anim calcmode="lin" valueType="num">
                                      <p:cBhvr additive="base">
                                        <p:cTn id="252" dur="500"/>
                                        <p:tgtEl>
                                          <p:spTgt spid="48"/>
                                        </p:tgtEl>
                                        <p:attrNameLst>
                                          <p:attrName>ppt_y</p:attrName>
                                        </p:attrNameLst>
                                      </p:cBhvr>
                                      <p:tavLst>
                                        <p:tav tm="0">
                                          <p:val>
                                            <p:strVal val="ppt_y"/>
                                          </p:val>
                                        </p:tav>
                                        <p:tav tm="100000">
                                          <p:val>
                                            <p:strVal val="1+ppt_h/2"/>
                                          </p:val>
                                        </p:tav>
                                      </p:tavLst>
                                    </p:anim>
                                    <p:set>
                                      <p:cBhvr>
                                        <p:cTn id="25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54" restart="whenNotActive" fill="hold" evtFilter="cancelBubble" nodeType="interactiveSeq">
                <p:stCondLst>
                  <p:cond evt="onClick" delay="0">
                    <p:tgtEl>
                      <p:spTgt spid="10"/>
                    </p:tgtEl>
                  </p:cond>
                </p:stCondLst>
                <p:endSync evt="end" delay="0">
                  <p:rtn val="all"/>
                </p:endSync>
                <p:childTnLst>
                  <p:par>
                    <p:cTn id="255" fill="hold">
                      <p:stCondLst>
                        <p:cond delay="0"/>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49"/>
                                        </p:tgtEl>
                                        <p:attrNameLst>
                                          <p:attrName>style.visibility</p:attrName>
                                        </p:attrNameLst>
                                      </p:cBhvr>
                                      <p:to>
                                        <p:strVal val="visible"/>
                                      </p:to>
                                    </p:set>
                                    <p:anim calcmode="lin" valueType="num">
                                      <p:cBhvr additive="base">
                                        <p:cTn id="259" dur="500" fill="hold"/>
                                        <p:tgtEl>
                                          <p:spTgt spid="49"/>
                                        </p:tgtEl>
                                        <p:attrNameLst>
                                          <p:attrName>ppt_x</p:attrName>
                                        </p:attrNameLst>
                                      </p:cBhvr>
                                      <p:tavLst>
                                        <p:tav tm="0">
                                          <p:val>
                                            <p:strVal val="#ppt_x"/>
                                          </p:val>
                                        </p:tav>
                                        <p:tav tm="100000">
                                          <p:val>
                                            <p:strVal val="#ppt_x"/>
                                          </p:val>
                                        </p:tav>
                                      </p:tavLst>
                                    </p:anim>
                                    <p:anim calcmode="lin" valueType="num">
                                      <p:cBhvr additive="base">
                                        <p:cTn id="26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261" restart="whenNotActive" fill="hold" evtFilter="cancelBubble" nodeType="interactiveSeq">
                <p:stCondLst>
                  <p:cond evt="onClick" delay="0">
                    <p:tgtEl>
                      <p:spTgt spid="49"/>
                    </p:tgtEl>
                  </p:cond>
                </p:stCondLst>
                <p:endSync evt="end" delay="0">
                  <p:rtn val="all"/>
                </p:endSync>
                <p:childTnLst>
                  <p:par>
                    <p:cTn id="262" fill="hold">
                      <p:stCondLst>
                        <p:cond delay="0"/>
                      </p:stCondLst>
                      <p:childTnLst>
                        <p:par>
                          <p:cTn id="263" fill="hold">
                            <p:stCondLst>
                              <p:cond delay="0"/>
                            </p:stCondLst>
                            <p:childTnLst>
                              <p:par>
                                <p:cTn id="264" presetID="2" presetClass="exit" presetSubtype="4" fill="hold" grpId="1" nodeType="clickEffect">
                                  <p:stCondLst>
                                    <p:cond delay="0"/>
                                  </p:stCondLst>
                                  <p:childTnLst>
                                    <p:anim calcmode="lin" valueType="num">
                                      <p:cBhvr additive="base">
                                        <p:cTn id="265" dur="500"/>
                                        <p:tgtEl>
                                          <p:spTgt spid="49"/>
                                        </p:tgtEl>
                                        <p:attrNameLst>
                                          <p:attrName>ppt_x</p:attrName>
                                        </p:attrNameLst>
                                      </p:cBhvr>
                                      <p:tavLst>
                                        <p:tav tm="0">
                                          <p:val>
                                            <p:strVal val="ppt_x"/>
                                          </p:val>
                                        </p:tav>
                                        <p:tav tm="100000">
                                          <p:val>
                                            <p:strVal val="ppt_x"/>
                                          </p:val>
                                        </p:tav>
                                      </p:tavLst>
                                    </p:anim>
                                    <p:anim calcmode="lin" valueType="num">
                                      <p:cBhvr additive="base">
                                        <p:cTn id="266" dur="500"/>
                                        <p:tgtEl>
                                          <p:spTgt spid="49"/>
                                        </p:tgtEl>
                                        <p:attrNameLst>
                                          <p:attrName>ppt_y</p:attrName>
                                        </p:attrNameLst>
                                      </p:cBhvr>
                                      <p:tavLst>
                                        <p:tav tm="0">
                                          <p:val>
                                            <p:strVal val="ppt_y"/>
                                          </p:val>
                                        </p:tav>
                                        <p:tav tm="100000">
                                          <p:val>
                                            <p:strVal val="1+ppt_h/2"/>
                                          </p:val>
                                        </p:tav>
                                      </p:tavLst>
                                    </p:anim>
                                    <p:set>
                                      <p:cBhvr>
                                        <p:cTn id="26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68" restart="whenNotActive" fill="hold" evtFilter="cancelBubble" nodeType="interactiveSeq">
                <p:stCondLst>
                  <p:cond evt="onClick" delay="0">
                    <p:tgtEl>
                      <p:spTgt spid="11"/>
                    </p:tgtEl>
                  </p:cond>
                </p:stCondLst>
                <p:endSync evt="end" delay="0">
                  <p:rtn val="all"/>
                </p:endSync>
                <p:childTnLst>
                  <p:par>
                    <p:cTn id="269" fill="hold">
                      <p:stCondLst>
                        <p:cond delay="0"/>
                      </p:stCondLst>
                      <p:childTnLst>
                        <p:par>
                          <p:cTn id="270" fill="hold">
                            <p:stCondLst>
                              <p:cond delay="0"/>
                            </p:stCondLst>
                            <p:childTnLst>
                              <p:par>
                                <p:cTn id="271" presetID="42" presetClass="entr" presetSubtype="0" fill="hold" grpId="0" nodeType="clickEffect">
                                  <p:stCondLst>
                                    <p:cond delay="0"/>
                                  </p:stCondLst>
                                  <p:childTnLst>
                                    <p:set>
                                      <p:cBhvr>
                                        <p:cTn id="272" dur="1" fill="hold">
                                          <p:stCondLst>
                                            <p:cond delay="0"/>
                                          </p:stCondLst>
                                        </p:cTn>
                                        <p:tgtEl>
                                          <p:spTgt spid="50"/>
                                        </p:tgtEl>
                                        <p:attrNameLst>
                                          <p:attrName>style.visibility</p:attrName>
                                        </p:attrNameLst>
                                      </p:cBhvr>
                                      <p:to>
                                        <p:strVal val="visible"/>
                                      </p:to>
                                    </p:set>
                                    <p:animEffect transition="in" filter="fade">
                                      <p:cBhvr>
                                        <p:cTn id="273" dur="1000"/>
                                        <p:tgtEl>
                                          <p:spTgt spid="50"/>
                                        </p:tgtEl>
                                      </p:cBhvr>
                                    </p:animEffect>
                                    <p:anim calcmode="lin" valueType="num">
                                      <p:cBhvr>
                                        <p:cTn id="274" dur="1000" fill="hold"/>
                                        <p:tgtEl>
                                          <p:spTgt spid="50"/>
                                        </p:tgtEl>
                                        <p:attrNameLst>
                                          <p:attrName>ppt_x</p:attrName>
                                        </p:attrNameLst>
                                      </p:cBhvr>
                                      <p:tavLst>
                                        <p:tav tm="0">
                                          <p:val>
                                            <p:strVal val="#ppt_x"/>
                                          </p:val>
                                        </p:tav>
                                        <p:tav tm="100000">
                                          <p:val>
                                            <p:strVal val="#ppt_x"/>
                                          </p:val>
                                        </p:tav>
                                      </p:tavLst>
                                    </p:anim>
                                    <p:anim calcmode="lin" valueType="num">
                                      <p:cBhvr>
                                        <p:cTn id="27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seq concurrent="1" nextAc="seek">
              <p:cTn id="276" restart="whenNotActive" fill="hold" evtFilter="cancelBubble" nodeType="interactiveSeq">
                <p:stCondLst>
                  <p:cond evt="onClick" delay="0">
                    <p:tgtEl>
                      <p:spTgt spid="50"/>
                    </p:tgtEl>
                  </p:cond>
                </p:stCondLst>
                <p:endSync evt="end" delay="0">
                  <p:rtn val="all"/>
                </p:endSync>
                <p:childTnLst>
                  <p:par>
                    <p:cTn id="277" fill="hold">
                      <p:stCondLst>
                        <p:cond delay="0"/>
                      </p:stCondLst>
                      <p:childTnLst>
                        <p:par>
                          <p:cTn id="278" fill="hold">
                            <p:stCondLst>
                              <p:cond delay="0"/>
                            </p:stCondLst>
                            <p:childTnLst>
                              <p:par>
                                <p:cTn id="279" presetID="2" presetClass="exit" presetSubtype="4" fill="hold" grpId="1" nodeType="clickEffect">
                                  <p:stCondLst>
                                    <p:cond delay="0"/>
                                  </p:stCondLst>
                                  <p:childTnLst>
                                    <p:anim calcmode="lin" valueType="num">
                                      <p:cBhvr additive="base">
                                        <p:cTn id="280" dur="500"/>
                                        <p:tgtEl>
                                          <p:spTgt spid="50"/>
                                        </p:tgtEl>
                                        <p:attrNameLst>
                                          <p:attrName>ppt_x</p:attrName>
                                        </p:attrNameLst>
                                      </p:cBhvr>
                                      <p:tavLst>
                                        <p:tav tm="0">
                                          <p:val>
                                            <p:strVal val="ppt_x"/>
                                          </p:val>
                                        </p:tav>
                                        <p:tav tm="100000">
                                          <p:val>
                                            <p:strVal val="ppt_x"/>
                                          </p:val>
                                        </p:tav>
                                      </p:tavLst>
                                    </p:anim>
                                    <p:anim calcmode="lin" valueType="num">
                                      <p:cBhvr additive="base">
                                        <p:cTn id="281" dur="500"/>
                                        <p:tgtEl>
                                          <p:spTgt spid="50"/>
                                        </p:tgtEl>
                                        <p:attrNameLst>
                                          <p:attrName>ppt_y</p:attrName>
                                        </p:attrNameLst>
                                      </p:cBhvr>
                                      <p:tavLst>
                                        <p:tav tm="0">
                                          <p:val>
                                            <p:strVal val="ppt_y"/>
                                          </p:val>
                                        </p:tav>
                                        <p:tav tm="100000">
                                          <p:val>
                                            <p:strVal val="1+ppt_h/2"/>
                                          </p:val>
                                        </p:tav>
                                      </p:tavLst>
                                    </p:anim>
                                    <p:set>
                                      <p:cBhvr>
                                        <p:cTn id="282"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41" grpId="0" animBg="1"/>
      <p:bldP spid="41"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a:extLst>
              <a:ext uri="{FF2B5EF4-FFF2-40B4-BE49-F238E27FC236}">
                <a16:creationId xmlns:a16="http://schemas.microsoft.com/office/drawing/2014/main" xmlns="" id="{9B0AAB61-B1AC-AF95-7913-3E0DB9EBC91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957" y="332133"/>
            <a:ext cx="8266087" cy="5001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ABDBECFF-DD19-28BC-E5F5-9D3F5D9F185E}"/>
              </a:ext>
            </a:extLst>
          </p:cNvPr>
          <p:cNvSpPr/>
          <p:nvPr/>
        </p:nvSpPr>
        <p:spPr>
          <a:xfrm>
            <a:off x="208722" y="5410200"/>
            <a:ext cx="8935278" cy="1323439"/>
          </a:xfrm>
          <a:prstGeom prst="rect">
            <a:avLst/>
          </a:prstGeom>
          <a:noFill/>
        </p:spPr>
        <p:txBody>
          <a:bodyPr wrap="square">
            <a:spAutoFit/>
          </a:bodyPr>
          <a:lstStyle/>
          <a:p>
            <a:pPr algn="ctr">
              <a:defRPr/>
            </a:pP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Quan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sát</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tranh</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minh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họa</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và</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cho</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biết</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tranh</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vẽ</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cảnh</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 </a:t>
            </a:r>
            <a:r>
              <a:rPr lang="en-US" sz="4000" dirty="0" err="1">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gì</a:t>
            </a:r>
            <a:r>
              <a:rPr lang="en-US" sz="4000" dirty="0">
                <a:ln w="0"/>
                <a:solidFill>
                  <a:srgbClr val="FF0000"/>
                </a:solidFill>
                <a:effectLst>
                  <a:outerShdw blurRad="38100" dist="25400" dir="5400000" algn="ctr" rotWithShape="0">
                    <a:srgbClr val="6E747A">
                      <a:alpha val="43000"/>
                    </a:srgbClr>
                  </a:outerShdw>
                </a:effectLst>
                <a:latin typeface="UTM Avo" panose="02040603050506020204"/>
                <a:cs typeface="Times New Roman" panose="02020603050405020304" pitchFamily="18" charset="0"/>
              </a:rPr>
              <a:t>?</a:t>
            </a:r>
          </a:p>
        </p:txBody>
      </p:sp>
    </p:spTree>
    <p:extLst>
      <p:ext uri="{BB962C8B-B14F-4D97-AF65-F5344CB8AC3E}">
        <p14:creationId xmlns:p14="http://schemas.microsoft.com/office/powerpoint/2010/main" xmlns="" val="367327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0"/>
            <a:ext cx="9144000" cy="68877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14">
            <a:extLst>
              <a:ext uri="{FF2B5EF4-FFF2-40B4-BE49-F238E27FC236}">
                <a16:creationId xmlns:a16="http://schemas.microsoft.com/office/drawing/2014/main" xmlns="" id="{7343FE20-CCED-4429-D608-EDFC2D4CF6B1}"/>
              </a:ext>
            </a:extLst>
          </p:cNvPr>
          <p:cNvSpPr txBox="1">
            <a:spLocks noChangeArrowheads="1"/>
          </p:cNvSpPr>
          <p:nvPr/>
        </p:nvSpPr>
        <p:spPr bwMode="auto">
          <a:xfrm>
            <a:off x="533400" y="694240"/>
            <a:ext cx="8382000" cy="601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Năm </a:t>
            </a: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09  </a:t>
            </a:r>
            <a:r>
              <a:rPr lang="en-US" sz="32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10 </a:t>
            </a: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2025</a:t>
            </a:r>
            <a:endParaRPr lang="en-US" sz="320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5" descr="POINSET2">
            <a:extLst>
              <a:ext uri="{FF2B5EF4-FFF2-40B4-BE49-F238E27FC236}">
                <a16:creationId xmlns:a16="http://schemas.microsoft.com/office/drawing/2014/main" xmlns=""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flipV="1">
            <a:off x="-30701" y="30700"/>
            <a:ext cx="1560910" cy="1499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POINSET3">
            <a:extLst>
              <a:ext uri="{FF2B5EF4-FFF2-40B4-BE49-F238E27FC236}">
                <a16:creationId xmlns:a16="http://schemas.microsoft.com/office/drawing/2014/main" xmlns="" id="{4C1F8A6F-720C-F2D7-C0C6-522D12E0EED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0966" y="4571334"/>
            <a:ext cx="2435203" cy="2319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xmlns="" id="{CA0AACF5-C8A2-5EB0-1D5A-4BB0F9E3BFD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658894" y="120501"/>
            <a:ext cx="1566863"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a:extLst>
              <a:ext uri="{FF2B5EF4-FFF2-40B4-BE49-F238E27FC236}">
                <a16:creationId xmlns:a16="http://schemas.microsoft.com/office/drawing/2014/main" xmlns=""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6204" y="4740354"/>
            <a:ext cx="11430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3581400" y="1295400"/>
            <a:ext cx="1981200" cy="584775"/>
          </a:xfrm>
          <a:prstGeom prst="rect">
            <a:avLst/>
          </a:prstGeom>
          <a:noFill/>
        </p:spPr>
        <p:txBody>
          <a:bodyPr wrap="square" rtlCol="0">
            <a:spAutoFit/>
          </a:bodyPr>
          <a:lstStyle/>
          <a:p>
            <a:r>
              <a:rPr lang="en-US" sz="3200" u="sng" dirty="0" err="1" smtClean="0">
                <a:solidFill>
                  <a:srgbClr val="FF0000"/>
                </a:solidFill>
                <a:latin typeface="Times New Roman" pitchFamily="18" charset="0"/>
                <a:cs typeface="Times New Roman" pitchFamily="18" charset="0"/>
              </a:rPr>
              <a:t>Tiếng</a:t>
            </a:r>
            <a:r>
              <a:rPr lang="en-US" sz="3200" u="sng" dirty="0" smtClean="0">
                <a:solidFill>
                  <a:srgbClr val="FF0000"/>
                </a:solidFill>
                <a:latin typeface="Times New Roman" pitchFamily="18" charset="0"/>
                <a:cs typeface="Times New Roman" pitchFamily="18" charset="0"/>
              </a:rPr>
              <a:t> </a:t>
            </a:r>
            <a:r>
              <a:rPr lang="en-US" sz="3200" u="sng" dirty="0" err="1" smtClean="0">
                <a:solidFill>
                  <a:srgbClr val="FF0000"/>
                </a:solidFill>
                <a:latin typeface="Times New Roman" pitchFamily="18" charset="0"/>
                <a:cs typeface="Times New Roman" pitchFamily="18" charset="0"/>
              </a:rPr>
              <a:t>việt</a:t>
            </a:r>
            <a:endParaRPr lang="en-US" sz="3200" u="sng" dirty="0">
              <a:solidFill>
                <a:srgbClr val="FF0000"/>
              </a:solidFill>
              <a:latin typeface="Times New Roman" pitchFamily="18" charset="0"/>
              <a:cs typeface="Times New Roman" pitchFamily="18" charset="0"/>
            </a:endParaRPr>
          </a:p>
        </p:txBody>
      </p:sp>
      <p:sp>
        <p:nvSpPr>
          <p:cNvPr id="13" name="Rectangle 5">
            <a:extLst>
              <a:ext uri="{FF2B5EF4-FFF2-40B4-BE49-F238E27FC236}">
                <a16:creationId xmlns:a16="http://schemas.microsoft.com/office/drawing/2014/main" xmlns="" id="{CA4FEAB2-E2DD-7976-D100-A8D6FB0F27A6}"/>
              </a:ext>
            </a:extLst>
          </p:cNvPr>
          <p:cNvSpPr>
            <a:spLocks noChangeArrowheads="1"/>
          </p:cNvSpPr>
          <p:nvPr/>
        </p:nvSpPr>
        <p:spPr bwMode="auto">
          <a:xfrm>
            <a:off x="152400" y="1828800"/>
            <a:ext cx="8534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err="1"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Bài</a:t>
            </a:r>
            <a:r>
              <a:rPr lang="en-US" altLang="en-US" b="1" dirty="0"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 </a:t>
            </a:r>
            <a:r>
              <a:rPr lang="en-US" altLang="en-US" b="1" dirty="0" err="1"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đọc</a:t>
            </a:r>
            <a:r>
              <a:rPr lang="en-US" altLang="en-US" b="1" dirty="0" smtClean="0">
                <a:solidFill>
                  <a:srgbClr val="0000FF"/>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 2: </a:t>
            </a:r>
            <a:r>
              <a:rPr lang="en-US" altLang="en-US" b="1" dirty="0"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MỘT </a:t>
            </a:r>
            <a:r>
              <a:rPr lang="en-US" altLang="en-US" b="1" dirty="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NGƯỜI CHÍNH TRỰC</a:t>
            </a:r>
          </a:p>
        </p:txBody>
      </p:sp>
      <p:sp>
        <p:nvSpPr>
          <p:cNvPr id="15" name="TextBox 14"/>
          <p:cNvSpPr txBox="1"/>
          <p:nvPr/>
        </p:nvSpPr>
        <p:spPr>
          <a:xfrm>
            <a:off x="5181600" y="2438400"/>
            <a:ext cx="3657600" cy="400110"/>
          </a:xfrm>
          <a:prstGeom prst="rect">
            <a:avLst/>
          </a:prstGeom>
          <a:noFill/>
        </p:spPr>
        <p:txBody>
          <a:bodyPr wrap="square" rtlCol="0">
            <a:spAutoFit/>
          </a:bodyPr>
          <a:lstStyle/>
          <a:p>
            <a:r>
              <a:rPr lang="en-US" sz="2000" dirty="0" smtClean="0">
                <a:solidFill>
                  <a:srgbClr val="0000FF"/>
                </a:solidFill>
              </a:rPr>
              <a:t>Theo QUỲNH CƯ- ĐỖ ĐỨC HÙNG</a:t>
            </a:r>
            <a:endParaRPr lang="en-US" sz="2000"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1F50AB4F-5DFF-5A84-FB00-B0904676D68B}"/>
              </a:ext>
            </a:extLst>
          </p:cNvPr>
          <p:cNvPicPr>
            <a:picLocks noChangeAspect="1"/>
          </p:cNvPicPr>
          <p:nvPr/>
        </p:nvPicPr>
        <p:blipFill>
          <a:blip r:embed="rId3"/>
          <a:stretch>
            <a:fillRect/>
          </a:stretch>
        </p:blipFill>
        <p:spPr>
          <a:xfrm>
            <a:off x="1698249" y="1110333"/>
            <a:ext cx="5747502" cy="3261643"/>
          </a:xfrm>
          <a:prstGeom prst="rect">
            <a:avLst/>
          </a:prstGeom>
        </p:spPr>
      </p:pic>
    </p:spTree>
    <p:extLst>
      <p:ext uri="{BB962C8B-B14F-4D97-AF65-F5344CB8AC3E}">
        <p14:creationId xmlns:p14="http://schemas.microsoft.com/office/powerpoint/2010/main" xmlns="" val="159944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304800" y="2819400"/>
            <a:ext cx="8839200" cy="2308324"/>
          </a:xfrm>
          <a:prstGeom prst="rect">
            <a:avLst/>
          </a:prstGeom>
          <a:noFill/>
          <a:ln w="9525">
            <a:noFill/>
            <a:miter lim="800000"/>
            <a:headEnd/>
            <a:tailEnd/>
          </a:ln>
        </p:spPr>
        <p:txBody>
          <a:bodyPr wrap="square">
            <a:spAutoFit/>
          </a:bodyPr>
          <a:lstStyle/>
          <a:p>
            <a:r>
              <a:rPr lang="nl-NL" sz="3200" dirty="0" smtClean="0">
                <a:solidFill>
                  <a:srgbClr val="FF0000"/>
                </a:solidFill>
              </a:rPr>
              <a:t>+Đoạn 1: </a:t>
            </a:r>
            <a:r>
              <a:rPr lang="nl-NL" sz="3200" i="1" dirty="0" smtClean="0">
                <a:solidFill>
                  <a:srgbClr val="0000FF"/>
                </a:solidFill>
              </a:rPr>
              <a:t>Từ đầu ... vua Lý Cao Tông.</a:t>
            </a:r>
            <a:r>
              <a:rPr lang="nl-NL" sz="3200" dirty="0" smtClean="0">
                <a:solidFill>
                  <a:srgbClr val="0000FF"/>
                </a:solidFill>
              </a:rPr>
              <a:t> </a:t>
            </a:r>
            <a:endParaRPr lang="en-US" sz="3200" dirty="0" smtClean="0">
              <a:solidFill>
                <a:srgbClr val="0000FF"/>
              </a:solidFill>
            </a:endParaRPr>
          </a:p>
          <a:p>
            <a:r>
              <a:rPr lang="nl-NL" sz="3200" dirty="0" smtClean="0">
                <a:solidFill>
                  <a:srgbClr val="FF0000"/>
                </a:solidFill>
              </a:rPr>
              <a:t>+Đoạn 2: </a:t>
            </a:r>
            <a:r>
              <a:rPr lang="nl-NL" sz="3200" i="1" dirty="0" smtClean="0">
                <a:solidFill>
                  <a:srgbClr val="0000FF"/>
                </a:solidFill>
              </a:rPr>
              <a:t>Tiếp đến</a:t>
            </a:r>
            <a:r>
              <a:rPr lang="nl-NL" sz="3200" dirty="0" smtClean="0">
                <a:solidFill>
                  <a:srgbClr val="0000FF"/>
                </a:solidFill>
              </a:rPr>
              <a:t> .... </a:t>
            </a:r>
            <a:r>
              <a:rPr lang="nl-NL" sz="3200" i="1" dirty="0" smtClean="0">
                <a:solidFill>
                  <a:srgbClr val="0000FF"/>
                </a:solidFill>
              </a:rPr>
              <a:t>tới thăm Tô Hiến Thành được</a:t>
            </a:r>
            <a:r>
              <a:rPr lang="nl-NL" sz="3200" dirty="0" smtClean="0">
                <a:solidFill>
                  <a:srgbClr val="0000FF"/>
                </a:solidFill>
              </a:rPr>
              <a:t>. </a:t>
            </a:r>
            <a:endParaRPr lang="en-US" sz="3200" dirty="0" smtClean="0">
              <a:solidFill>
                <a:srgbClr val="0000FF"/>
              </a:solidFill>
            </a:endParaRPr>
          </a:p>
          <a:p>
            <a:r>
              <a:rPr lang="nl-NL" sz="3200" dirty="0" smtClean="0">
                <a:solidFill>
                  <a:srgbClr val="FF0000"/>
                </a:solidFill>
              </a:rPr>
              <a:t>+Đoạn 3 :</a:t>
            </a:r>
            <a:r>
              <a:rPr lang="nl-NL" sz="3200" dirty="0" smtClean="0"/>
              <a:t> </a:t>
            </a:r>
            <a:r>
              <a:rPr lang="nl-NL" sz="3200" i="1" dirty="0" smtClean="0">
                <a:solidFill>
                  <a:srgbClr val="0000FF"/>
                </a:solidFill>
              </a:rPr>
              <a:t>Phần còn lại.</a:t>
            </a:r>
            <a:endParaRPr lang="en-US" sz="3200" dirty="0" smtClean="0">
              <a:solidFill>
                <a:srgbClr val="0000FF"/>
              </a:solidFill>
            </a:endParaRPr>
          </a:p>
          <a:p>
            <a:pPr eaLnBrk="0" hangingPunct="0">
              <a:spcBef>
                <a:spcPct val="50000"/>
              </a:spcBef>
            </a:pPr>
            <a:endParaRPr lang="en-US" sz="3200" dirty="0">
              <a:solidFill>
                <a:srgbClr val="0D0A10"/>
              </a:solidFill>
              <a:cs typeface="Times New Roman" pitchFamily="18" charset="0"/>
            </a:endParaRPr>
          </a:p>
        </p:txBody>
      </p:sp>
      <p:sp>
        <p:nvSpPr>
          <p:cNvPr id="7" name="Rectangle 12"/>
          <p:cNvSpPr>
            <a:spLocks noChangeArrowheads="1"/>
          </p:cNvSpPr>
          <p:nvPr/>
        </p:nvSpPr>
        <p:spPr bwMode="auto">
          <a:xfrm>
            <a:off x="1993275" y="2163762"/>
            <a:ext cx="5210465" cy="584775"/>
          </a:xfrm>
          <a:prstGeom prst="rect">
            <a:avLst/>
          </a:prstGeom>
          <a:noFill/>
          <a:ln w="9525">
            <a:noFill/>
            <a:miter lim="800000"/>
            <a:headEnd/>
            <a:tailEnd/>
          </a:ln>
        </p:spPr>
        <p:txBody>
          <a:bodyPr wrap="none">
            <a:spAutoFit/>
          </a:bodyPr>
          <a:lstStyle/>
          <a:p>
            <a:pPr algn="ctr">
              <a:spcBef>
                <a:spcPct val="50000"/>
              </a:spcBef>
            </a:pPr>
            <a:r>
              <a:rPr lang="en-GB" altLang="vi-VN" sz="3200" dirty="0" err="1">
                <a:solidFill>
                  <a:srgbClr val="FF0000"/>
                </a:solidFill>
                <a:cs typeface="Times New Roman" pitchFamily="18" charset="0"/>
              </a:rPr>
              <a:t>Bài</a:t>
            </a:r>
            <a:r>
              <a:rPr lang="en-GB" altLang="vi-VN" sz="3200" dirty="0">
                <a:solidFill>
                  <a:srgbClr val="FF0000"/>
                </a:solidFill>
                <a:cs typeface="Times New Roman" pitchFamily="18" charset="0"/>
              </a:rPr>
              <a:t> </a:t>
            </a:r>
            <a:r>
              <a:rPr lang="en-GB" altLang="vi-VN" sz="3200" dirty="0" err="1">
                <a:solidFill>
                  <a:srgbClr val="FF0000"/>
                </a:solidFill>
                <a:cs typeface="Times New Roman" pitchFamily="18" charset="0"/>
              </a:rPr>
              <a:t>văn</a:t>
            </a:r>
            <a:r>
              <a:rPr lang="en-GB" altLang="vi-VN" sz="3200" dirty="0">
                <a:solidFill>
                  <a:srgbClr val="FF0000"/>
                </a:solidFill>
                <a:cs typeface="Times New Roman" pitchFamily="18" charset="0"/>
              </a:rPr>
              <a:t> </a:t>
            </a:r>
            <a:r>
              <a:rPr lang="en-GB" altLang="vi-VN" sz="3200" dirty="0" err="1">
                <a:solidFill>
                  <a:srgbClr val="FF0000"/>
                </a:solidFill>
                <a:cs typeface="Times New Roman" pitchFamily="18" charset="0"/>
              </a:rPr>
              <a:t>được</a:t>
            </a:r>
            <a:r>
              <a:rPr lang="en-GB" altLang="vi-VN" sz="3200" dirty="0">
                <a:solidFill>
                  <a:srgbClr val="FF0000"/>
                </a:solidFill>
                <a:cs typeface="Times New Roman" pitchFamily="18" charset="0"/>
              </a:rPr>
              <a:t> chia </a:t>
            </a:r>
            <a:r>
              <a:rPr lang="en-GB" altLang="vi-VN" sz="3200" dirty="0" err="1">
                <a:solidFill>
                  <a:srgbClr val="FF0000"/>
                </a:solidFill>
                <a:cs typeface="Times New Roman" pitchFamily="18" charset="0"/>
              </a:rPr>
              <a:t>làm</a:t>
            </a:r>
            <a:r>
              <a:rPr lang="en-GB" altLang="vi-VN" sz="3200" dirty="0">
                <a:solidFill>
                  <a:srgbClr val="FF0000"/>
                </a:solidFill>
                <a:cs typeface="Times New Roman" pitchFamily="18" charset="0"/>
              </a:rPr>
              <a:t> 3 </a:t>
            </a:r>
            <a:r>
              <a:rPr lang="en-GB" altLang="vi-VN" sz="3200" dirty="0" err="1">
                <a:solidFill>
                  <a:srgbClr val="FF0000"/>
                </a:solidFill>
                <a:cs typeface="Times New Roman" pitchFamily="18" charset="0"/>
              </a:rPr>
              <a:t>đoạn</a:t>
            </a:r>
            <a:r>
              <a:rPr lang="en-GB" altLang="vi-VN" sz="3200" dirty="0">
                <a:solidFill>
                  <a:srgbClr val="FF0000"/>
                </a:solidFill>
                <a:cs typeface="Times New Roman" pitchFamily="18" charset="0"/>
              </a:rPr>
              <a:t>:</a:t>
            </a:r>
          </a:p>
        </p:txBody>
      </p:sp>
      <p:sp>
        <p:nvSpPr>
          <p:cNvPr id="6" name="Text Box 8"/>
          <p:cNvSpPr txBox="1">
            <a:spLocks noChangeArrowheads="1"/>
          </p:cNvSpPr>
          <p:nvPr/>
        </p:nvSpPr>
        <p:spPr bwMode="auto">
          <a:xfrm>
            <a:off x="3886289" y="473076"/>
            <a:ext cx="1790367" cy="550151"/>
          </a:xfrm>
          <a:prstGeom prst="rect">
            <a:avLst/>
          </a:prstGeom>
          <a:noFill/>
          <a:ln w="9525">
            <a:noFill/>
            <a:miter lim="800000"/>
            <a:headEnd/>
            <a:tailEnd/>
          </a:ln>
        </p:spPr>
        <p:txBody>
          <a:bodyPr lIns="57150" tIns="28575" rIns="57150" bIns="28575">
            <a:spAutoFit/>
          </a:bodyPr>
          <a:lstStyle/>
          <a:p>
            <a:r>
              <a:rPr lang="en-US" sz="3200" u="sng" dirty="0" err="1" smtClean="0">
                <a:solidFill>
                  <a:srgbClr val="0000FF"/>
                </a:solidFill>
                <a:latin typeface="Times New Roman" pitchFamily="18" charset="0"/>
                <a:cs typeface="Times New Roman" pitchFamily="18" charset="0"/>
              </a:rPr>
              <a:t>Tiếng</a:t>
            </a:r>
            <a:r>
              <a:rPr lang="en-US" sz="3200" u="sng" dirty="0" smtClean="0">
                <a:solidFill>
                  <a:srgbClr val="0000FF"/>
                </a:solidFill>
                <a:latin typeface="Times New Roman" pitchFamily="18" charset="0"/>
                <a:cs typeface="Times New Roman" pitchFamily="18" charset="0"/>
              </a:rPr>
              <a:t> </a:t>
            </a:r>
            <a:r>
              <a:rPr lang="en-US" sz="3200" u="sng" dirty="0" err="1" smtClean="0">
                <a:solidFill>
                  <a:srgbClr val="0000FF"/>
                </a:solidFill>
                <a:latin typeface="Times New Roman" pitchFamily="18" charset="0"/>
                <a:cs typeface="Times New Roman" pitchFamily="18" charset="0"/>
              </a:rPr>
              <a:t>việt</a:t>
            </a:r>
            <a:endParaRPr lang="en-US" sz="3200" u="sng" dirty="0">
              <a:solidFill>
                <a:srgbClr val="0000FF"/>
              </a:solidFill>
              <a:latin typeface="Times New Roman" pitchFamily="18" charset="0"/>
              <a:cs typeface="Times New Roman" pitchFamily="18" charset="0"/>
            </a:endParaRPr>
          </a:p>
        </p:txBody>
      </p:sp>
      <p:sp>
        <p:nvSpPr>
          <p:cNvPr id="8" name="Text Box 8"/>
          <p:cNvSpPr txBox="1">
            <a:spLocks noChangeArrowheads="1"/>
          </p:cNvSpPr>
          <p:nvPr/>
        </p:nvSpPr>
        <p:spPr bwMode="auto">
          <a:xfrm>
            <a:off x="1371601" y="1064694"/>
            <a:ext cx="6705600" cy="611706"/>
          </a:xfrm>
          <a:prstGeom prst="rect">
            <a:avLst/>
          </a:prstGeom>
          <a:noFill/>
          <a:ln>
            <a:noFill/>
          </a:ln>
          <a:extLst/>
        </p:spPr>
        <p:txBody>
          <a:bodyPr wrap="square" lIns="57150" tIns="28575" rIns="57150" bIns="28575">
            <a:spAutoFit/>
          </a:bodyPr>
          <a:lstStyle/>
          <a:p>
            <a:pPr algn="ctr" defTabSz="571500">
              <a:spcBef>
                <a:spcPct val="50000"/>
              </a:spcBef>
              <a:buFont typeface="Arial" charset="0"/>
              <a:buNone/>
              <a:defRPr/>
            </a:pPr>
            <a:r>
              <a:rPr lang="en-US" altLang="en-US" sz="3600" b="1" dirty="0" smtClean="0">
                <a:solidFill>
                  <a:srgbClr val="FF0000"/>
                </a:solidFill>
                <a:effectLst>
                  <a:outerShdw blurRad="38100" dist="38100" dir="2700000" algn="tl">
                    <a:srgbClr val="000000">
                      <a:alpha val="43137"/>
                    </a:srgbClr>
                  </a:outerShdw>
                </a:effectLst>
                <a:latin typeface="UTM Ambrose" panose="02040603050506020204" pitchFamily="18" charset="0"/>
                <a:cs typeface="Times New Roman" panose="02020603050405020304" pitchFamily="18" charset="0"/>
              </a:rPr>
              <a:t>MỘT NGƯỜI CHÍNH TRỰC</a:t>
            </a:r>
            <a:endParaRPr lang="en-US" sz="3600" b="1" dirty="0">
              <a:solidFill>
                <a:srgbClr val="FF0000"/>
              </a:solidFill>
              <a:effectLst>
                <a:outerShdw blurRad="38100" dist="38100" dir="2700000" algn="tl">
                  <a:srgbClr val="C0C0C0"/>
                </a:outerShdw>
              </a:effectLst>
              <a:cs typeface="Times New Roman" pitchFamily="18" charset="0"/>
            </a:endParaRPr>
          </a:p>
        </p:txBody>
      </p:sp>
      <p:sp>
        <p:nvSpPr>
          <p:cNvPr id="9" name="Text Box 8"/>
          <p:cNvSpPr txBox="1">
            <a:spLocks noChangeArrowheads="1"/>
          </p:cNvSpPr>
          <p:nvPr/>
        </p:nvSpPr>
        <p:spPr bwMode="auto">
          <a:xfrm>
            <a:off x="5029200" y="1752600"/>
            <a:ext cx="3962400" cy="365485"/>
          </a:xfrm>
          <a:prstGeom prst="rect">
            <a:avLst/>
          </a:prstGeom>
          <a:noFill/>
          <a:ln w="9525">
            <a:noFill/>
            <a:miter lim="800000"/>
            <a:headEnd/>
            <a:tailEnd/>
          </a:ln>
        </p:spPr>
        <p:txBody>
          <a:bodyPr wrap="square" lIns="57150" tIns="28575" rIns="57150" bIns="28575">
            <a:spAutoFit/>
          </a:bodyPr>
          <a:lstStyle/>
          <a:p>
            <a:r>
              <a:rPr lang="en-US" sz="2000" dirty="0" smtClean="0">
                <a:solidFill>
                  <a:srgbClr val="0000FF"/>
                </a:solidFill>
              </a:rPr>
              <a:t>Theo QUỲNH CƯ- ĐỖ ĐỨC HÙNG</a:t>
            </a:r>
            <a:endParaRPr lang="en-US" sz="2000" dirty="0">
              <a:solidFill>
                <a:srgbClr val="0000FF"/>
              </a:solidFill>
            </a:endParaRPr>
          </a:p>
        </p:txBody>
      </p:sp>
      <p:sp>
        <p:nvSpPr>
          <p:cNvPr id="10" name="Text Box 6"/>
          <p:cNvSpPr txBox="1">
            <a:spLocks noChangeArrowheads="1"/>
          </p:cNvSpPr>
          <p:nvPr/>
        </p:nvSpPr>
        <p:spPr bwMode="auto">
          <a:xfrm>
            <a:off x="1993872" y="1"/>
            <a:ext cx="6769128" cy="550151"/>
          </a:xfrm>
          <a:prstGeom prst="rect">
            <a:avLst/>
          </a:prstGeom>
          <a:noFill/>
          <a:ln w="9525">
            <a:noFill/>
            <a:miter lim="800000"/>
            <a:headEnd/>
            <a:tailEnd/>
          </a:ln>
        </p:spPr>
        <p:txBody>
          <a:bodyPr wrap="square" lIns="57150" tIns="28575" rIns="57150" bIns="28575">
            <a:spAutoFit/>
          </a:bodyPr>
          <a:lstStyle/>
          <a:p>
            <a:pPr algn="ctr">
              <a:spcBef>
                <a:spcPts val="1350"/>
              </a:spcBef>
              <a:defRPr/>
            </a:pP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ăm</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09  </a:t>
            </a:r>
            <a:r>
              <a:rPr lang="en-US" sz="3200"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32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10 </a:t>
            </a:r>
            <a:r>
              <a:rPr lang="en-US" sz="3200" b="1"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2025</a:t>
            </a:r>
            <a:endParaRPr lang="en-US" sz="320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checkerboard(across)">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A group of dolls&#10;&#10;Description automatically generated with low confidence">
            <a:extLst>
              <a:ext uri="{FF2B5EF4-FFF2-40B4-BE49-F238E27FC236}">
                <a16:creationId xmlns:a16="http://schemas.microsoft.com/office/drawing/2014/main" xmlns="" id="{DD54D07A-2FD4-A5D7-343B-AD51F0BE02CC}"/>
              </a:ext>
            </a:extLst>
          </p:cNvPr>
          <p:cNvPicPr>
            <a:picLocks noChangeAspect="1"/>
          </p:cNvPicPr>
          <p:nvPr/>
        </p:nvPicPr>
        <p:blipFill>
          <a:blip r:embed="rId3" cstate="print">
            <a:extLst>
              <a:ext uri="{BEBA8EAE-BF5A-486C-A8C5-ECC9F3942E4B}">
                <a14:imgProps xmlns:a14="http://schemas.microsoft.com/office/drawing/2010/main" xmlns="">
                  <a14:imgLayer r:embed="">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2573726" y="1900767"/>
            <a:ext cx="3674674" cy="4379298"/>
          </a:xfrm>
          <a:prstGeom prst="rect">
            <a:avLst/>
          </a:prstGeom>
          <a:effectLst>
            <a:outerShdw blurRad="76200" dir="13500000" sy="23000" kx="1200000" algn="br" rotWithShape="0">
              <a:prstClr val="black">
                <a:alpha val="20000"/>
              </a:prstClr>
            </a:outerShdw>
          </a:effectLst>
        </p:spPr>
      </p:pic>
      <p:sp>
        <p:nvSpPr>
          <p:cNvPr id="10" name="Google Shape;2351;p42">
            <a:extLst>
              <a:ext uri="{FF2B5EF4-FFF2-40B4-BE49-F238E27FC236}">
                <a16:creationId xmlns:a16="http://schemas.microsoft.com/office/drawing/2014/main" xmlns="" id="{143191EA-9FB7-0E8E-2346-7D75EB8CD0A6}"/>
              </a:ext>
            </a:extLst>
          </p:cNvPr>
          <p:cNvSpPr txBox="1">
            <a:spLocks/>
          </p:cNvSpPr>
          <p:nvPr/>
        </p:nvSpPr>
        <p:spPr>
          <a:xfrm>
            <a:off x="152401" y="188600"/>
            <a:ext cx="8686800" cy="1411600"/>
          </a:xfrm>
          <a:prstGeom prst="rect">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Pacifico"/>
              <a:buNone/>
              <a:defRPr sz="2800" b="0" i="0" u="none" strike="noStrike" cap="none">
                <a:solidFill>
                  <a:schemeClr val="lt2"/>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1219170">
              <a:buClr>
                <a:srgbClr val="E6FFFD"/>
              </a:buClr>
            </a:pPr>
            <a:r>
              <a:rPr lang="en-US" sz="48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LUYỆN ĐỌC </a:t>
            </a:r>
            <a:r>
              <a:rPr lang="en-US" sz="4800" b="1" kern="0" dirty="0" smtClean="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NỐI </a:t>
            </a:r>
            <a:r>
              <a:rPr lang="en-US" sz="4800" b="1" kern="0" dirty="0" err="1" smtClean="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TiẾP</a:t>
            </a:r>
            <a:r>
              <a:rPr lang="en-US" sz="4800" b="1" kern="0" dirty="0" smtClean="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rPr>
              <a:t> ĐOẠN</a:t>
            </a:r>
            <a:endParaRPr lang="en-US" sz="4800" b="1" kern="0" dirty="0">
              <a:ln w="12700">
                <a:solidFill>
                  <a:srgbClr val="FFFFFF"/>
                </a:solidFill>
                <a:prstDash val="solid"/>
              </a:ln>
              <a:solidFill>
                <a:srgbClr val="FFFF00"/>
              </a:solidFill>
              <a:effectLst>
                <a:outerShdw blurRad="60007" dist="310007" dir="7680000" sy="30000" kx="1300200" algn="ctr" rotWithShape="0">
                  <a:prstClr val="black">
                    <a:alpha val="32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282967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684</Words>
  <Application>Microsoft Office PowerPoint</Application>
  <PresentationFormat>On-screen Show (4:3)</PresentationFormat>
  <Paragraphs>136</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This</cp:lastModifiedBy>
  <cp:revision>46</cp:revision>
  <dcterms:created xsi:type="dcterms:W3CDTF">2023-10-16T08:19:23Z</dcterms:created>
  <dcterms:modified xsi:type="dcterms:W3CDTF">2025-10-13T21:04:53Z</dcterms:modified>
</cp:coreProperties>
</file>