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4"/>
  </p:notesMasterIdLst>
  <p:sldIdLst>
    <p:sldId id="490" r:id="rId2"/>
    <p:sldId id="282" r:id="rId3"/>
    <p:sldId id="302" r:id="rId4"/>
    <p:sldId id="2667" r:id="rId5"/>
    <p:sldId id="286" r:id="rId6"/>
    <p:sldId id="287" r:id="rId7"/>
    <p:sldId id="303" r:id="rId8"/>
    <p:sldId id="304" r:id="rId9"/>
    <p:sldId id="305" r:id="rId10"/>
    <p:sldId id="290" r:id="rId11"/>
    <p:sldId id="306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81746" autoAdjust="0"/>
  </p:normalViewPr>
  <p:slideViewPr>
    <p:cSldViewPr snapToGrid="0">
      <p:cViewPr>
        <p:scale>
          <a:sx n="92" d="100"/>
          <a:sy n="92" d="100"/>
        </p:scale>
        <p:origin x="-403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4DBB4-85FD-42CC-9A87-DC9B7F90C1A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B7AB-45B3-448B-8F1A-5F70712E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Google Shape;414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1" name="Google Shape;414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20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A203FC-38E2-464C-AD0E-6F0CE14F3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9B8115C-F824-49ED-ABDB-F15AC5463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CF9ACF-CB9F-4E05-9F48-C1F871EB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5372E4-C404-4268-8DFD-D224C958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4BE01D-0B67-481E-8B0F-E3795C1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6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2CCAF4-7FE4-43E9-A009-3BF35DC0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12C950-5D62-4AF9-A631-FBB54CD5E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239F6B-D034-43F6-AF74-4C17878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59E760-968F-453E-8080-F40189AA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BC5AB4-557D-411E-9E86-3D59135D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1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0CB72F9-788D-422E-8F7C-2A147F8D7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3C4AAC-C00A-4798-84EF-F9DA4A82C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61AC3B-6412-4408-8ACA-F4E2EE7E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B25AF0-542D-4230-8CED-079D0080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EDE881-2AC1-4BF4-83AE-67418EAE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2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74D709-647B-45B9-BBE2-EE2E82BC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73CDFE-8474-448A-B0A5-30FFD5D3B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886639-62F8-4812-8137-E7F3C4E5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0D0340-802A-4388-8220-1065ACE6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90C9C7-7BDA-46FE-B227-6777D189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9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0B434E-D73D-4762-8E1E-0D9AC814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FD6932-51D0-433D-87F4-CB5F961FB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62B4F0-A6BF-4249-8E28-AC3DEC15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077000-492D-442D-8741-BCB45F40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FEFC49-C3E3-4EF8-883E-D5F0292D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3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7054FE-0F7C-4C81-B5BD-E42FAA6C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C8F259-4905-4138-99A6-9A996B911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39506F-0A53-4919-A4CC-FE909AF40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C5DDC1-65C1-4DCC-A747-B6A0318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64AF17-C954-4EED-9BC1-E089A1B8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6D9686-A611-4ACF-92C9-EFDE1E3E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9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D5D104-1192-461F-AF62-4E17A188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E4B4DC-70BA-4B44-B544-35360581A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9F5FFB-C8D7-4B23-A233-83B6E52DE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8A485A9-163B-471E-8420-CAE3AC054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453394D-25A8-46DE-8728-41C1DA408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865A6EF-8A65-405C-8F13-2114D584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4FCD3D3-BE7D-4E8D-A7DF-327D4949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D43EA70-4E66-4273-9F55-EB124397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7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44AF71-F9E3-4129-BD74-DEA17009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9BE2C0-0CFB-44D5-8DF2-F58026EE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BB13D1-C467-48AA-93F7-08C0F506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D9662E8-D4F7-4C08-AD3F-0AF26ED2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9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8A15BDA-6B7D-4892-826F-EA964487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764141D-DBAF-4D8E-ABCA-4189A25A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CA6494-42CE-4DE1-9CED-AE50537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5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E1DA6A-DE9B-4234-8CB0-8E39DE8C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184104-E97C-4E85-9FAA-4473056BA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82B3AC-BE35-409C-B4C5-1995EE497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EACB51-9BC9-4139-8FAF-C1F9B58C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502A73-08E7-4EFF-A793-0A94E25D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CBBFEC-BC25-444F-B408-10B7B6B0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5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378990-92C1-45C6-BC1C-420B2613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F7B9896-4215-4738-968E-6D590FBAB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4BBEDB-FA67-4272-BE1D-85C082DD5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2FCAB8-E6B9-42F8-AB4A-BD074AF9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D54A1C-1C1D-4421-BD9E-D42E37E4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918929-5416-4A57-8140-998C85D2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9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0029A61-D73E-4996-8E8B-1AC95B98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ED6E58-4040-4317-B47A-1BCE0387E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E20501-07DE-440D-B4D2-0D6AE5E36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1220-F086-4B39-A1BD-F7F86F469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B181E1-AF4F-4618-B1E4-BC73D127D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2AF19B-4F8A-4B8B-BB9C-0C53761EE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EAB4-B00E-4571-83C6-CA03AB491D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6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15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="" xmlns:a16="http://schemas.microsoft.com/office/drawing/2014/main" id="{21109FC4-906D-D75C-7AED-7C945302F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" y="-198863"/>
            <a:ext cx="12187486" cy="6858000"/>
          </a:xfrm>
          <a:prstGeom prst="rect">
            <a:avLst/>
          </a:prstGeom>
        </p:spPr>
      </p:pic>
      <p:pic>
        <p:nvPicPr>
          <p:cNvPr id="15" name="Picture 14" descr="A group of flowers&#10;&#10;Description automatically generated with low confidence">
            <a:extLst>
              <a:ext uri="{FF2B5EF4-FFF2-40B4-BE49-F238E27FC236}">
                <a16:creationId xmlns="" xmlns:a16="http://schemas.microsoft.com/office/drawing/2014/main" id="{055E9044-69AA-D207-66A2-FE8906A12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7" y="4686663"/>
            <a:ext cx="12503852" cy="22390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C2A888D-D109-16EC-5406-B7649999D934}"/>
              </a:ext>
            </a:extLst>
          </p:cNvPr>
          <p:cNvSpPr txBox="1"/>
          <p:nvPr/>
        </p:nvSpPr>
        <p:spPr>
          <a:xfrm>
            <a:off x="1689089" y="891692"/>
            <a:ext cx="89631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500" b="1" i="0" u="none" strike="noStrike" kern="1200" cap="none" spc="0" normalizeH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TIỂU HỌC </a:t>
            </a:r>
            <a:r>
              <a:rPr kumimoji="0" lang="en-US" sz="35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MỸ PHONG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50A02BD-2D23-4D5E-939D-8515D2E6FFE1}"/>
              </a:ext>
            </a:extLst>
          </p:cNvPr>
          <p:cNvSpPr txBox="1"/>
          <p:nvPr/>
        </p:nvSpPr>
        <p:spPr>
          <a:xfrm>
            <a:off x="1376875" y="4640119"/>
            <a:ext cx="906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CÁP THỊ THANH THÚY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607903C-3C54-45EC-AD9A-4980F41FF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148" y="2063676"/>
            <a:ext cx="7803556" cy="18531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53A200-0967-4877-8787-D3497E9F5FD5}"/>
              </a:ext>
            </a:extLst>
          </p:cNvPr>
          <p:cNvSpPr txBox="1"/>
          <p:nvPr/>
        </p:nvSpPr>
        <p:spPr>
          <a:xfrm>
            <a:off x="5907548" y="3688097"/>
            <a:ext cx="1522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Tiết</a:t>
            </a:r>
            <a:r>
              <a:rPr lang="en-US" sz="4000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4429" y="1687484"/>
            <a:ext cx="3965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MÔN: TOÁN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40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3A6515BC-51DD-1D65-CAF6-29A2A4F1D1BF}"/>
              </a:ext>
            </a:extLst>
          </p:cNvPr>
          <p:cNvGrpSpPr/>
          <p:nvPr/>
        </p:nvGrpSpPr>
        <p:grpSpPr>
          <a:xfrm>
            <a:off x="568430" y="593839"/>
            <a:ext cx="7385400" cy="6533185"/>
            <a:chOff x="4378430" y="1354027"/>
            <a:chExt cx="7539310" cy="6533185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32F42F9D-6EA9-4E7F-DADD-E444D661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430" y="1354027"/>
              <a:ext cx="7539310" cy="653318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CA0B8116-8A2D-EDFF-DD31-2A61D9C65E05}"/>
                </a:ext>
              </a:extLst>
            </p:cNvPr>
            <p:cNvSpPr txBox="1"/>
            <p:nvPr/>
          </p:nvSpPr>
          <p:spPr>
            <a:xfrm>
              <a:off x="5639473" y="3646658"/>
              <a:ext cx="5346291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b="1" dirty="0" smtClean="0">
                  <a:solidFill>
                    <a:srgbClr val="FF0000"/>
                  </a:solidFill>
                  <a:latin typeface="Times New Roman" pitchFamily="18" charset="0"/>
                  <a:ea typeface="思源黑体 CN Normal" panose="020B0400000000000000" pitchFamily="34" charset="-122"/>
                  <a:cs typeface="Times New Roman" pitchFamily="18" charset="0"/>
                  <a:sym typeface="Arial" panose="020B0604020202020204" pitchFamily="34" charset="0"/>
                </a:rPr>
                <a:t>VẬN DỤNG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Normal" panose="020B0400000000000000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=""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6122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rdArt 2">
            <a:extLst>
              <a:ext uri="{FF2B5EF4-FFF2-40B4-BE49-F238E27FC236}">
                <a16:creationId xmlns="" xmlns:a16="http://schemas.microsoft.com/office/drawing/2014/main" id="{C8A60CF8-26A0-C3B2-2321-7655F176BB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0528" y="213442"/>
            <a:ext cx="7430945" cy="1137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0"/>
              </a:avLst>
            </a:prstTxWarp>
          </a:bodyPr>
          <a:lstStyle/>
          <a:p>
            <a:pPr defTabSz="1042855"/>
            <a:r>
              <a:rPr lang="vi-VN" sz="3582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3582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oup 214">
            <a:extLst>
              <a:ext uri="{FF2B5EF4-FFF2-40B4-BE49-F238E27FC236}">
                <a16:creationId xmlns="" xmlns:a16="http://schemas.microsoft.com/office/drawing/2014/main" id="{884CF010-BDED-9F9D-03F8-927AB2106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116745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292">
            <a:extLst>
              <a:ext uri="{FF2B5EF4-FFF2-40B4-BE49-F238E27FC236}">
                <a16:creationId xmlns="" xmlns:a16="http://schemas.microsoft.com/office/drawing/2014/main" id="{4CA90520-D649-4069-B3A9-91F70F85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09550"/>
              </p:ext>
            </p:extLst>
          </p:nvPr>
        </p:nvGraphicFramePr>
        <p:xfrm>
          <a:off x="2608005" y="236743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272">
            <a:extLst>
              <a:ext uri="{FF2B5EF4-FFF2-40B4-BE49-F238E27FC236}">
                <a16:creationId xmlns="" xmlns:a16="http://schemas.microsoft.com/office/drawing/2014/main" id="{3E34438C-8756-C188-4F41-5A94BB14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28580"/>
              </p:ext>
            </p:extLst>
          </p:nvPr>
        </p:nvGraphicFramePr>
        <p:xfrm>
          <a:off x="2608005" y="2332684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293">
            <a:extLst>
              <a:ext uri="{FF2B5EF4-FFF2-40B4-BE49-F238E27FC236}">
                <a16:creationId xmlns="" xmlns:a16="http://schemas.microsoft.com/office/drawing/2014/main" id="{B9EAA257-29DF-38D6-BBC7-D4A0D16B3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09840"/>
              </p:ext>
            </p:extLst>
          </p:nvPr>
        </p:nvGraphicFramePr>
        <p:xfrm>
          <a:off x="2608005" y="3049871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83">
            <a:extLst>
              <a:ext uri="{FF2B5EF4-FFF2-40B4-BE49-F238E27FC236}">
                <a16:creationId xmlns="" xmlns:a16="http://schemas.microsoft.com/office/drawing/2014/main" id="{7FDB28A5-78FE-A216-B4C0-599B21509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47447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Ọ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269">
            <a:extLst>
              <a:ext uri="{FF2B5EF4-FFF2-40B4-BE49-F238E27FC236}">
                <a16:creationId xmlns="" xmlns:a16="http://schemas.microsoft.com/office/drawing/2014/main" id="{243BA88F-684F-FB79-878A-A73EDE11D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44566"/>
              </p:ext>
            </p:extLst>
          </p:nvPr>
        </p:nvGraphicFramePr>
        <p:xfrm>
          <a:off x="2608005" y="3090944"/>
          <a:ext cx="5080343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55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45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123">
            <a:extLst>
              <a:ext uri="{FF2B5EF4-FFF2-40B4-BE49-F238E27FC236}">
                <a16:creationId xmlns="" xmlns:a16="http://schemas.microsoft.com/office/drawing/2014/main" id="{AF5ED446-ECA0-C1AB-AA9F-1F32785C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160917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angle 124">
            <a:extLst>
              <a:ext uri="{FF2B5EF4-FFF2-40B4-BE49-F238E27FC236}">
                <a16:creationId xmlns="" xmlns:a16="http://schemas.microsoft.com/office/drawing/2014/main" id="{5774BB27-BFB8-9415-4B84-1212D135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236743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125">
            <a:extLst>
              <a:ext uri="{FF2B5EF4-FFF2-40B4-BE49-F238E27FC236}">
                <a16:creationId xmlns="" xmlns:a16="http://schemas.microsoft.com/office/drawing/2014/main" id="{1F0AF6A4-7E12-0C6A-A957-472EB2F0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125696"/>
            <a:ext cx="682434" cy="6824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="" xmlns:a16="http://schemas.microsoft.com/office/drawing/2014/main" id="{02E772FE-1417-C4BC-4067-20E5D794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69" y="4444753"/>
            <a:ext cx="57706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="" xmlns:a16="http://schemas.microsoft.com/office/drawing/2014/main" id="{EE664CD4-8431-EFAA-B9D9-1FA3FD52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1" y="5021346"/>
            <a:ext cx="5322954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Text Box 128">
            <a:extLst>
              <a:ext uri="{FF2B5EF4-FFF2-40B4-BE49-F238E27FC236}">
                <a16:creationId xmlns="" xmlns:a16="http://schemas.microsoft.com/office/drawing/2014/main" id="{23B7E64A-906E-E7FB-1EF7-6BCBD8075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5552128"/>
            <a:ext cx="54658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2" name="Group 243">
            <a:extLst>
              <a:ext uri="{FF2B5EF4-FFF2-40B4-BE49-F238E27FC236}">
                <a16:creationId xmlns="" xmlns:a16="http://schemas.microsoft.com/office/drawing/2014/main" id="{0B37FEA0-9236-9713-1D1B-B1E5F1FFC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12434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ectangle 238">
            <a:extLst>
              <a:ext uri="{FF2B5EF4-FFF2-40B4-BE49-F238E27FC236}">
                <a16:creationId xmlns="" xmlns:a16="http://schemas.microsoft.com/office/drawing/2014/main" id="{5EEE6B30-DD94-A33E-0580-574EB9D8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808130"/>
            <a:ext cx="682434" cy="606608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58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 Box 244">
            <a:extLst>
              <a:ext uri="{FF2B5EF4-FFF2-40B4-BE49-F238E27FC236}">
                <a16:creationId xmlns="" xmlns:a16="http://schemas.microsoft.com/office/drawing/2014/main" id="{F120D65C-39A1-46D0-C3E4-E79FCFFA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6082910"/>
            <a:ext cx="487527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bẹt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5" name="Group 270">
            <a:extLst>
              <a:ext uri="{FF2B5EF4-FFF2-40B4-BE49-F238E27FC236}">
                <a16:creationId xmlns="" xmlns:a16="http://schemas.microsoft.com/office/drawing/2014/main" id="{96DAD5DE-01AB-1987-5945-0F77C3EB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15091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435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  <p:bldP spid="31" grpId="1"/>
      <p:bldP spid="34" grpId="0"/>
      <p:bldP spid="3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=""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D09E676-A9EE-98E8-17FF-2E808C054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893" y="1045805"/>
            <a:ext cx="9485682" cy="46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84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944" y="657827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=""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2B33580-9FFA-DF2B-1C13-EFADA071B4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1478" y="2505677"/>
            <a:ext cx="5551698" cy="3694496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246576B9-F6E4-41D3-9050-A0CD1CFB22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09654" y="3027649"/>
            <a:ext cx="1462593" cy="21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=""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=""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30961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=""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=""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=""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=""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1962853" y="2087729"/>
            <a:ext cx="9478114" cy="3055604"/>
          </a:xfrm>
          <a:custGeom>
            <a:avLst/>
            <a:gdLst>
              <a:gd name="connsiteX0" fmla="*/ 0 w 9478114"/>
              <a:gd name="connsiteY0" fmla="*/ 305866 h 3055604"/>
              <a:gd name="connsiteX1" fmla="*/ 305866 w 9478114"/>
              <a:gd name="connsiteY1" fmla="*/ 0 h 3055604"/>
              <a:gd name="connsiteX2" fmla="*/ 9172248 w 9478114"/>
              <a:gd name="connsiteY2" fmla="*/ 0 h 3055604"/>
              <a:gd name="connsiteX3" fmla="*/ 9478114 w 9478114"/>
              <a:gd name="connsiteY3" fmla="*/ 305866 h 3055604"/>
              <a:gd name="connsiteX4" fmla="*/ 9478114 w 9478114"/>
              <a:gd name="connsiteY4" fmla="*/ 2749738 h 3055604"/>
              <a:gd name="connsiteX5" fmla="*/ 9172248 w 9478114"/>
              <a:gd name="connsiteY5" fmla="*/ 3055604 h 3055604"/>
              <a:gd name="connsiteX6" fmla="*/ 305866 w 9478114"/>
              <a:gd name="connsiteY6" fmla="*/ 3055604 h 3055604"/>
              <a:gd name="connsiteX7" fmla="*/ 0 w 9478114"/>
              <a:gd name="connsiteY7" fmla="*/ 2749738 h 3055604"/>
              <a:gd name="connsiteX8" fmla="*/ 0 w 9478114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088526" y="139772"/>
                  <a:pt x="5605918" y="14259"/>
                  <a:pt x="9172248" y="0"/>
                </a:cubicBezTo>
                <a:cubicBezTo>
                  <a:pt x="9331792" y="-1565"/>
                  <a:pt x="9483276" y="132737"/>
                  <a:pt x="9478114" y="305866"/>
                </a:cubicBezTo>
                <a:cubicBezTo>
                  <a:pt x="9437662" y="977307"/>
                  <a:pt x="9585187" y="1874545"/>
                  <a:pt x="9478114" y="2749738"/>
                </a:cubicBezTo>
                <a:cubicBezTo>
                  <a:pt x="9463479" y="2934209"/>
                  <a:pt x="9362684" y="3054831"/>
                  <a:pt x="9172248" y="3055604"/>
                </a:cubicBezTo>
                <a:cubicBezTo>
                  <a:pt x="6110767" y="2943650"/>
                  <a:pt x="3055510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478114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2597270" y="-123725"/>
                  <a:pt x="8029411" y="31472"/>
                  <a:pt x="9172248" y="0"/>
                </a:cubicBezTo>
                <a:cubicBezTo>
                  <a:pt x="9321052" y="1158"/>
                  <a:pt x="9497212" y="163125"/>
                  <a:pt x="9478114" y="305866"/>
                </a:cubicBezTo>
                <a:cubicBezTo>
                  <a:pt x="9395748" y="604541"/>
                  <a:pt x="9644287" y="1585368"/>
                  <a:pt x="9478114" y="2749738"/>
                </a:cubicBezTo>
                <a:cubicBezTo>
                  <a:pt x="9473613" y="2926221"/>
                  <a:pt x="9322209" y="3035330"/>
                  <a:pt x="9172248" y="3055604"/>
                </a:cubicBezTo>
                <a:cubicBezTo>
                  <a:pt x="7692968" y="2992335"/>
                  <a:pt x="3186191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592154" y="2345606"/>
            <a:ext cx="61458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bút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nhọn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bẹt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tù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80427"/>
            <a:ext cx="2441250" cy="35310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5C283E22-1CCB-DA10-2A03-09126F04438E}"/>
              </a:ext>
            </a:extLst>
          </p:cNvPr>
          <p:cNvGrpSpPr/>
          <p:nvPr/>
        </p:nvGrpSpPr>
        <p:grpSpPr>
          <a:xfrm>
            <a:off x="8355606" y="602501"/>
            <a:ext cx="3636024" cy="3061254"/>
            <a:chOff x="-3583058" y="8043876"/>
            <a:chExt cx="5263362" cy="2455495"/>
          </a:xfrm>
        </p:grpSpPr>
        <p:sp>
          <p:nvSpPr>
            <p:cNvPr id="36" name="TextBox 20">
              <a:extLst>
                <a:ext uri="{FF2B5EF4-FFF2-40B4-BE49-F238E27FC236}">
                  <a16:creationId xmlns="" xmlns:a16="http://schemas.microsoft.com/office/drawing/2014/main" id="{8EE253A2-7A30-AB45-DB8A-6C9536D27C48}"/>
                </a:ext>
              </a:extLst>
            </p:cNvPr>
            <p:cNvSpPr txBox="1"/>
            <p:nvPr/>
          </p:nvSpPr>
          <p:spPr>
            <a:xfrm>
              <a:off x="-3583058" y="9848743"/>
              <a:ext cx="5263362" cy="650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Thảo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luận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2</a:t>
              </a:r>
            </a:p>
          </p:txBody>
        </p:sp>
        <p:pic>
          <p:nvPicPr>
            <p:cNvPr id="37" name="Picture 3">
              <a:extLst>
                <a:ext uri="{FF2B5EF4-FFF2-40B4-BE49-F238E27FC236}">
                  <a16:creationId xmlns="" xmlns:a16="http://schemas.microsoft.com/office/drawing/2014/main" id="{B32A9F87-538A-319F-DB1A-7DC87A09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1815787" y="8043876"/>
              <a:ext cx="1707166" cy="174646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41748B-3752-D692-B599-61A02F64C7DF}"/>
              </a:ext>
            </a:extLst>
          </p:cNvPr>
          <p:cNvSpPr txBox="1"/>
          <p:nvPr/>
        </p:nvSpPr>
        <p:spPr>
          <a:xfrm>
            <a:off x="3931188" y="553349"/>
            <a:ext cx="4470909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13939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4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>
            <a:extLst>
              <a:ext uri="{FF2B5EF4-FFF2-40B4-BE49-F238E27FC236}">
                <a16:creationId xmlns="" xmlns:a16="http://schemas.microsoft.com/office/drawing/2014/main" id="{280AE068-ECF6-64F8-7E80-D64C4BFA0D1A}"/>
              </a:ext>
            </a:extLst>
          </p:cNvPr>
          <p:cNvSpPr txBox="1"/>
          <p:nvPr/>
        </p:nvSpPr>
        <p:spPr>
          <a:xfrm>
            <a:off x="2326014" y="160693"/>
            <a:ext cx="8805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buClr>
                <a:srgbClr val="000000"/>
              </a:buClr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7E785B-99BC-43E7-A16E-5B9D9FEDA47E}"/>
              </a:ext>
            </a:extLst>
          </p:cNvPr>
          <p:cNvSpPr txBox="1"/>
          <p:nvPr/>
        </p:nvSpPr>
        <p:spPr>
          <a:xfrm>
            <a:off x="2161310" y="1443243"/>
            <a:ext cx="8450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9: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="" xmlns:a16="http://schemas.microsoft.com/office/drawing/2014/main" id="{14772447-8D47-4975-84A4-953292A0C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87" y="3072147"/>
            <a:ext cx="1861989" cy="185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38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=""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AFF167B-085E-3974-5E2C-D1054D514E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8882" y="2629502"/>
            <a:ext cx="494428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2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690" y="1025115"/>
            <a:ext cx="53542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2038" b="40577"/>
          <a:stretch/>
        </p:blipFill>
        <p:spPr>
          <a:xfrm>
            <a:off x="3516910" y="2499435"/>
            <a:ext cx="5016612" cy="333059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758962" y="4787869"/>
            <a:ext cx="89388" cy="9845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35780" y="3893259"/>
            <a:ext cx="88646" cy="107242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93109" y="3918437"/>
            <a:ext cx="107791" cy="91588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8DB16520-F60B-F23E-9477-794591AE18FD}"/>
              </a:ext>
            </a:extLst>
          </p:cNvPr>
          <p:cNvCxnSpPr>
            <a:cxnSpLocks/>
            <a:stCxn id="21" idx="5"/>
          </p:cNvCxnSpPr>
          <p:nvPr/>
        </p:nvCxnSpPr>
        <p:spPr>
          <a:xfrm>
            <a:off x="4911444" y="3984796"/>
            <a:ext cx="898806" cy="844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1BCBCF37-71A9-370C-02C4-1F752B2D265E}"/>
              </a:ext>
            </a:extLst>
          </p:cNvPr>
          <p:cNvCxnSpPr>
            <a:cxnSpLocks/>
            <a:stCxn id="22" idx="6"/>
          </p:cNvCxnSpPr>
          <p:nvPr/>
        </p:nvCxnSpPr>
        <p:spPr>
          <a:xfrm flipH="1">
            <a:off x="5819775" y="3964231"/>
            <a:ext cx="1381125" cy="8839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3D79D60-3FC6-BC53-F555-2915E6634D2F}"/>
              </a:ext>
            </a:extLst>
          </p:cNvPr>
          <p:cNvSpPr txBox="1"/>
          <p:nvPr/>
        </p:nvSpPr>
        <p:spPr>
          <a:xfrm>
            <a:off x="5372100" y="478155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8BC16F2-EEE7-E844-4B2B-AA2A83B03DDD}"/>
              </a:ext>
            </a:extLst>
          </p:cNvPr>
          <p:cNvSpPr txBox="1"/>
          <p:nvPr/>
        </p:nvSpPr>
        <p:spPr>
          <a:xfrm>
            <a:off x="4276725" y="377190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54DCF7F-2BAC-1C2C-FC08-07712187D437}"/>
              </a:ext>
            </a:extLst>
          </p:cNvPr>
          <p:cNvSpPr txBox="1"/>
          <p:nvPr/>
        </p:nvSpPr>
        <p:spPr>
          <a:xfrm>
            <a:off x="6981825" y="3724275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06199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21" grpId="0" animBg="1"/>
      <p:bldP spid="22" grpId="0" animBg="1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hình ảnh dưới đây, em thấy hình nào có số đo góc bằng 90°?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2023C6-4868-443A-8182-476685C31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737" y="2047875"/>
            <a:ext cx="8143875" cy="30289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3651AA4-E00F-7FE9-D500-8BECB2731175}"/>
              </a:ext>
            </a:extLst>
          </p:cNvPr>
          <p:cNvGrpSpPr/>
          <p:nvPr/>
        </p:nvGrpSpPr>
        <p:grpSpPr>
          <a:xfrm>
            <a:off x="8772525" y="3314700"/>
            <a:ext cx="704850" cy="1228725"/>
            <a:chOff x="8772525" y="3314700"/>
            <a:chExt cx="704850" cy="1228725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AF23401B-464B-270E-6041-FED8409F4432}"/>
                </a:ext>
              </a:extLst>
            </p:cNvPr>
            <p:cNvCxnSpPr>
              <a:cxnSpLocks/>
            </p:cNvCxnSpPr>
            <p:nvPr/>
          </p:nvCxnSpPr>
          <p:spPr>
            <a:xfrm>
              <a:off x="8791575" y="3314700"/>
              <a:ext cx="0" cy="12287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D73332FE-A613-1046-6369-7EA5B3BCB7F8}"/>
                </a:ext>
              </a:extLst>
            </p:cNvPr>
            <p:cNvCxnSpPr>
              <a:cxnSpLocks/>
            </p:cNvCxnSpPr>
            <p:nvPr/>
          </p:nvCxnSpPr>
          <p:spPr>
            <a:xfrm>
              <a:off x="8772525" y="3324225"/>
              <a:ext cx="7048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A green tick mark on a black background&#10;&#10;Description automatically generated">
            <a:extLst>
              <a:ext uri="{FF2B5EF4-FFF2-40B4-BE49-F238E27FC236}">
                <a16:creationId xmlns="" xmlns:a16="http://schemas.microsoft.com/office/drawing/2014/main" id="{CD115A4D-0302-C708-8F90-E03CEBF7EB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2657475"/>
            <a:ext cx="1230537" cy="10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28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83260" y="431630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thước đo góc để đo các góc đỉnh 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59BD0C-7DFB-9893-37C5-DD8A32B4BF62}"/>
              </a:ext>
            </a:extLst>
          </p:cNvPr>
          <p:cNvSpPr txBox="1"/>
          <p:nvPr/>
        </p:nvSpPr>
        <p:spPr>
          <a:xfrm>
            <a:off x="646489" y="1691865"/>
            <a:ext cx="1123118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Cạnh GA, GN.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Cạnh GA, GE.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Cạnh GN, GM.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A83606D-DAB1-CACC-4B9A-58084321E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2843212"/>
            <a:ext cx="6248400" cy="3152775"/>
          </a:xfrm>
          <a:prstGeom prst="rect">
            <a:avLst/>
          </a:prstGeom>
        </p:spPr>
      </p:pic>
      <p:pic>
        <p:nvPicPr>
          <p:cNvPr id="18" name="Picture 17" descr="A yellow and green circular object&#10;&#10;Description automatically generated">
            <a:extLst>
              <a:ext uri="{FF2B5EF4-FFF2-40B4-BE49-F238E27FC236}">
                <a16:creationId xmlns="" xmlns:a16="http://schemas.microsoft.com/office/drawing/2014/main" id="{95BB1510-50C9-2C5D-8043-CD8FE54F6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250">
            <a:off x="6367231" y="3219335"/>
            <a:ext cx="3286584" cy="16575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6BA336F-B1D8-6FA1-7CA8-7891C7116361}"/>
              </a:ext>
            </a:extLst>
          </p:cNvPr>
          <p:cNvSpPr txBox="1"/>
          <p:nvPr/>
        </p:nvSpPr>
        <p:spPr>
          <a:xfrm>
            <a:off x="522664" y="2749140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GN có số đo là 120°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 descr="A yellow and green circular object&#10;&#10;Description automatically generated">
            <a:extLst>
              <a:ext uri="{FF2B5EF4-FFF2-40B4-BE49-F238E27FC236}">
                <a16:creationId xmlns="" xmlns:a16="http://schemas.microsoft.com/office/drawing/2014/main" id="{A7D47626-0426-2783-789A-F3CD8E8A6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56" y="3076461"/>
            <a:ext cx="3286584" cy="16575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39B1015-38D2-9ECE-3017-0677F3CE1B38}"/>
              </a:ext>
            </a:extLst>
          </p:cNvPr>
          <p:cNvSpPr txBox="1"/>
          <p:nvPr/>
        </p:nvSpPr>
        <p:spPr>
          <a:xfrm>
            <a:off x="436939" y="36921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GE có số đo là 90°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 descr="A yellow and green circular object&#10;&#10;Description automatically generated">
            <a:extLst>
              <a:ext uri="{FF2B5EF4-FFF2-40B4-BE49-F238E27FC236}">
                <a16:creationId xmlns="" xmlns:a16="http://schemas.microsoft.com/office/drawing/2014/main" id="{BCE5F0F0-52A7-771E-F95E-D95A54815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7438">
            <a:off x="7138756" y="4359288"/>
            <a:ext cx="3286584" cy="16575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7A9020B-1C34-E41F-E9FA-E189FEE15A92}"/>
              </a:ext>
            </a:extLst>
          </p:cNvPr>
          <p:cNvSpPr txBox="1"/>
          <p:nvPr/>
        </p:nvSpPr>
        <p:spPr>
          <a:xfrm>
            <a:off x="408364" y="46827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GN, GM có số đo là 60°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50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  <p:bldP spid="2" grpId="0" animBg="1"/>
      <p:bldP spid="19" grpId="0" animBg="1"/>
      <p:bldP spid="2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42095C90-14F6-F41B-FB3B-EF7E5D35D169}"/>
              </a:ext>
            </a:extLst>
          </p:cNvPr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EDDEF7-B347-C4FC-E281-86CC874873FD}"/>
              </a:ext>
            </a:extLst>
          </p:cNvPr>
          <p:cNvSpPr txBox="1"/>
          <p:nvPr/>
        </p:nvSpPr>
        <p:spPr>
          <a:xfrm>
            <a:off x="1571625" y="628650"/>
            <a:ext cx="1933575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9B5B54E-84B0-23DF-1A2E-7AC07FBDC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675" y="1371599"/>
            <a:ext cx="2486025" cy="24860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D9E4484-2C02-6F45-D9C0-DC5DCF15A21C}"/>
              </a:ext>
            </a:extLst>
          </p:cNvPr>
          <p:cNvGrpSpPr/>
          <p:nvPr/>
        </p:nvGrpSpPr>
        <p:grpSpPr>
          <a:xfrm>
            <a:off x="428626" y="1676400"/>
            <a:ext cx="7877174" cy="1754326"/>
            <a:chOff x="361951" y="1695450"/>
            <a:chExt cx="7877174" cy="1754326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D4173C5-98A0-8EE1-2195-35D306696018}"/>
                </a:ext>
              </a:extLst>
            </p:cNvPr>
            <p:cNvSpPr txBox="1"/>
            <p:nvPr/>
          </p:nvSpPr>
          <p:spPr>
            <a:xfrm>
              <a:off x="361951" y="1695450"/>
              <a:ext cx="78771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tù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bẹt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A07311FC-C47B-4BC2-89B6-01E0B4597E5E}"/>
                </a:ext>
              </a:extLst>
            </p:cNvPr>
            <p:cNvSpPr/>
            <p:nvPr/>
          </p:nvSpPr>
          <p:spPr>
            <a:xfrm>
              <a:off x="3314700" y="239077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BBE006A8-5215-FCD5-7949-BBECF77EBAF6}"/>
                </a:ext>
              </a:extLst>
            </p:cNvPr>
            <p:cNvSpPr/>
            <p:nvPr/>
          </p:nvSpPr>
          <p:spPr>
            <a:xfrm>
              <a:off x="6467475" y="290512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308C62DD-AACF-CBFF-4C48-74B83AC6C3E7}"/>
              </a:ext>
            </a:extLst>
          </p:cNvPr>
          <p:cNvSpPr/>
          <p:nvPr/>
        </p:nvSpPr>
        <p:spPr>
          <a:xfrm>
            <a:off x="3371850" y="2362200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BED569FB-96D6-4D6A-BA23-2556415163C6}"/>
              </a:ext>
            </a:extLst>
          </p:cNvPr>
          <p:cNvSpPr/>
          <p:nvPr/>
        </p:nvSpPr>
        <p:spPr>
          <a:xfrm>
            <a:off x="6534150" y="2886075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56851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268</Words>
  <Application>Microsoft Office PowerPoint</Application>
  <PresentationFormat>Custom</PresentationFormat>
  <Paragraphs>72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</cp:lastModifiedBy>
  <cp:revision>34</cp:revision>
  <dcterms:created xsi:type="dcterms:W3CDTF">2023-07-09T12:20:49Z</dcterms:created>
  <dcterms:modified xsi:type="dcterms:W3CDTF">2025-10-10T10:58:19Z</dcterms:modified>
  <cp:category>9Slide.vn</cp:category>
</cp:coreProperties>
</file>