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tiff" ContentType="image/tif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427" r:id="rId3"/>
    <p:sldId id="454" r:id="rId4"/>
    <p:sldId id="481" r:id="rId5"/>
    <p:sldId id="483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2" r:id="rId15"/>
    <p:sldId id="424" r:id="rId16"/>
    <p:sldId id="422" r:id="rId17"/>
    <p:sldId id="423" r:id="rId18"/>
    <p:sldId id="279" r:id="rId19"/>
    <p:sldId id="280" r:id="rId20"/>
    <p:sldId id="453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78" r:id="rId31"/>
    <p:sldId id="479" r:id="rId32"/>
    <p:sldId id="480" r:id="rId33"/>
    <p:sldId id="467" r:id="rId34"/>
    <p:sldId id="468" r:id="rId35"/>
    <p:sldId id="429" r:id="rId36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40"/>
    </p:embeddedFont>
    <p:embeddedFont>
      <p:font typeface=".VnCooper" panose="020B7200000000000000" pitchFamily="34" charset="0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Berlin Sans FB" panose="020E0602020502020306" pitchFamily="34" charset="0"/>
      <p:regular r:id="rId46"/>
      <p:bold r:id="rId47"/>
    </p:embeddedFont>
    <p:embeddedFont>
      <p:font typeface="Fredoka One" panose="020000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0720A"/>
    <a:srgbClr val="000000"/>
    <a:srgbClr val="F6BB00"/>
    <a:srgbClr val="FF57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4" autoAdjust="0"/>
    <p:restoredTop sz="78136" autoAdjust="0"/>
  </p:normalViewPr>
  <p:slideViewPr>
    <p:cSldViewPr showGuides="1">
      <p:cViewPr varScale="1">
        <p:scale>
          <a:sx n="71" d="100"/>
          <a:sy n="71" d="100"/>
        </p:scale>
        <p:origin x="46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Pass the balls. When the music stops, whoever has a ball must stand up then</a:t>
            </a:r>
            <a:r>
              <a:rPr lang="en-US" sz="1200" baseline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ask and answer the question on the PowerPoint.</a:t>
            </a:r>
            <a:endParaRPr lang="en-US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0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1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8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2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3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4.pn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5.jpeg"/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image" Target="../media/image2.GIF"/><Relationship Id="rId2" Type="http://schemas.openxmlformats.org/officeDocument/2006/relationships/image" Target="../media/image5.tiff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17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.GIF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.GIF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2.wav"/><Relationship Id="rId2" Type="http://schemas.openxmlformats.org/officeDocument/2006/relationships/image" Target="../media/image2.GIF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"/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  <a:endParaRPr lang="en-US" sz="7200" b="1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874B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5" name="h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83373"/>
            <a:ext cx="1483307" cy="139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  <a:endParaRPr lang="en-US" dirty="0">
              <a:solidFill>
                <a:srgbClr val="00B050"/>
              </a:solidFill>
              <a:latin typeface=".VnCooper" panose="020B7200000000000000" pitchFamily="34" charset="0"/>
            </a:endParaRPr>
          </a:p>
        </p:txBody>
      </p:sp>
      <p:sp>
        <p:nvSpPr>
          <p:cNvPr id="10" name="h"/>
          <p:cNvSpPr txBox="1"/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  <a:endParaRPr lang="en-US" sz="8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2895599" y="1276350"/>
            <a:ext cx="3548875" cy="225589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h"/>
          <p:cNvSpPr/>
          <p:nvPr/>
        </p:nvSpPr>
        <p:spPr>
          <a:xfrm>
            <a:off x="1790701" y="3929905"/>
            <a:ext cx="6324600" cy="617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city.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"/>
          <p:cNvSpPr/>
          <p:nvPr/>
        </p:nvSpPr>
        <p:spPr>
          <a:xfrm>
            <a:off x="2286000" y="3714750"/>
            <a:ext cx="5426835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"/>
          <p:cNvSpPr/>
          <p:nvPr/>
        </p:nvSpPr>
        <p:spPr>
          <a:xfrm>
            <a:off x="2285999" y="4229723"/>
            <a:ext cx="5426835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54" y="3972262"/>
            <a:ext cx="518946" cy="574746"/>
          </a:xfrm>
          <a:prstGeom prst="rect">
            <a:avLst/>
          </a:prstGeom>
        </p:spPr>
      </p:pic>
      <p:pic>
        <p:nvPicPr>
          <p:cNvPr id="9" name="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h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>
            <a:fillRect/>
          </a:stretch>
        </p:blipFill>
        <p:spPr>
          <a:xfrm>
            <a:off x="1905000" y="971550"/>
            <a:ext cx="5562600" cy="2966720"/>
          </a:xfrm>
          <a:prstGeom prst="rect">
            <a:avLst/>
          </a:prstGeom>
        </p:spPr>
      </p:pic>
      <p:sp>
        <p:nvSpPr>
          <p:cNvPr id="3" name="h"/>
          <p:cNvSpPr txBox="1"/>
          <p:nvPr/>
        </p:nvSpPr>
        <p:spPr>
          <a:xfrm>
            <a:off x="2895600" y="2571750"/>
            <a:ext cx="38100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Good job!</a:t>
            </a:r>
            <a:endParaRPr lang="en-US" sz="6000" b="1" dirty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h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Tuesday</a:t>
            </a:r>
            <a:r>
              <a:rPr lang="en-US" sz="3200" dirty="0" smtClean="0">
                <a:latin typeface="Berlin Sans FB" panose="020E0602020502020306" pitchFamily="34" charset="0"/>
              </a:rPr>
              <a:t>,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Sep</a:t>
            </a:r>
            <a:r>
              <a:rPr lang="en-US" sz="3200" dirty="0" smtClean="0">
                <a:latin typeface="Berlin Sans FB" panose="020E0602020502020306" pitchFamily="34" charset="0"/>
              </a:rPr>
              <a:t> 23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rd</a:t>
            </a:r>
            <a:r>
              <a:rPr lang="en-US" sz="3200" dirty="0" smtClean="0">
                <a:latin typeface="Berlin Sans FB" panose="020E0602020502020306" pitchFamily="34" charset="0"/>
              </a:rPr>
              <a:t> 2025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h"/>
          <p:cNvSpPr txBox="1"/>
          <p:nvPr/>
        </p:nvSpPr>
        <p:spPr>
          <a:xfrm>
            <a:off x="2721515" y="2343150"/>
            <a:ext cx="39452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>
                <a:latin typeface="Berlin Sans FB" panose="020E0602020502020306" pitchFamily="34" charset="0"/>
              </a:rPr>
              <a:t>3</a:t>
            </a:r>
            <a:r>
              <a:rPr lang="en-US" sz="4000" dirty="0">
                <a:latin typeface="Berlin Sans FB" panose="020E0602020502020306" pitchFamily="34" charset="0"/>
              </a:rPr>
              <a:t>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h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anose="020E0602020502020306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E0802020502020306" pitchFamily="34" charset="0"/>
              </a:rPr>
              <a:t>!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0720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 txBox="1"/>
          <p:nvPr/>
        </p:nvSpPr>
        <p:spPr>
          <a:xfrm>
            <a:off x="1195714" y="206995"/>
            <a:ext cx="6019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Read and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"/>
          <p:cNvSpPr txBox="1"/>
          <p:nvPr/>
        </p:nvSpPr>
        <p:spPr>
          <a:xfrm>
            <a:off x="344095" y="807482"/>
            <a:ext cx="6186270" cy="2145268"/>
          </a:xfrm>
          <a:prstGeom prst="roundRect">
            <a:avLst/>
          </a:prstGeom>
          <a:solidFill>
            <a:srgbClr val="FDF1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Hi, all. Let me tell you a little bit about myself. My name’s Tom. I’m in Grade 5. I live in a big city.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food is fish and chips. I’m a big fan of baseball. It’s really fun.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"/>
          <p:cNvSpPr/>
          <p:nvPr/>
        </p:nvSpPr>
        <p:spPr>
          <a:xfrm>
            <a:off x="262981" y="1510096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h"/>
          <p:cNvCxnSpPr/>
          <p:nvPr/>
        </p:nvCxnSpPr>
        <p:spPr>
          <a:xfrm>
            <a:off x="1574676" y="2379955"/>
            <a:ext cx="4541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h"/>
          <p:cNvCxnSpPr/>
          <p:nvPr/>
        </p:nvCxnSpPr>
        <p:spPr>
          <a:xfrm>
            <a:off x="510092" y="2075155"/>
            <a:ext cx="2156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"/>
          <p:cNvSpPr txBox="1"/>
          <p:nvPr/>
        </p:nvSpPr>
        <p:spPr>
          <a:xfrm>
            <a:off x="510092" y="3024483"/>
            <a:ext cx="47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Tom lives in ________.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"/>
          <p:cNvSpPr txBox="1"/>
          <p:nvPr/>
        </p:nvSpPr>
        <p:spPr>
          <a:xfrm>
            <a:off x="772084" y="3481685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big village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"/>
          <p:cNvSpPr txBox="1"/>
          <p:nvPr/>
        </p:nvSpPr>
        <p:spPr>
          <a:xfrm>
            <a:off x="3606430" y="3481684"/>
            <a:ext cx="225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big city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h"/>
          <p:cNvSpPr/>
          <p:nvPr/>
        </p:nvSpPr>
        <p:spPr>
          <a:xfrm>
            <a:off x="3606430" y="352353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"/>
          <p:cNvSpPr txBox="1"/>
          <p:nvPr/>
        </p:nvSpPr>
        <p:spPr>
          <a:xfrm>
            <a:off x="6116167" y="3481683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big town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"/>
          <p:cNvSpPr txBox="1"/>
          <p:nvPr/>
        </p:nvSpPr>
        <p:spPr>
          <a:xfrm>
            <a:off x="510092" y="3996587"/>
            <a:ext cx="408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________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"/>
          <p:cNvSpPr txBox="1"/>
          <p:nvPr/>
        </p:nvSpPr>
        <p:spPr>
          <a:xfrm>
            <a:off x="609600" y="4472284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"/>
          <p:cNvSpPr txBox="1"/>
          <p:nvPr/>
        </p:nvSpPr>
        <p:spPr>
          <a:xfrm>
            <a:off x="3042512" y="4472285"/>
            <a:ext cx="30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"/>
          <p:cNvSpPr txBox="1"/>
          <p:nvPr/>
        </p:nvSpPr>
        <p:spPr>
          <a:xfrm>
            <a:off x="6268567" y="4472285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79" y="1158937"/>
            <a:ext cx="2218369" cy="1617879"/>
          </a:xfrm>
          <a:prstGeom prst="roundRect">
            <a:avLst/>
          </a:prstGeom>
        </p:spPr>
      </p:pic>
      <p:sp>
        <p:nvSpPr>
          <p:cNvPr id="24" name="h"/>
          <p:cNvSpPr/>
          <p:nvPr/>
        </p:nvSpPr>
        <p:spPr>
          <a:xfrm>
            <a:off x="1212160" y="1967877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"/>
          <p:cNvSpPr/>
          <p:nvPr/>
        </p:nvSpPr>
        <p:spPr>
          <a:xfrm>
            <a:off x="6257231" y="4539736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 txBox="1"/>
          <p:nvPr/>
        </p:nvSpPr>
        <p:spPr>
          <a:xfrm>
            <a:off x="938514" y="118814"/>
            <a:ext cx="6019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Read and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"/>
          <p:cNvSpPr txBox="1"/>
          <p:nvPr/>
        </p:nvSpPr>
        <p:spPr>
          <a:xfrm>
            <a:off x="344095" y="666750"/>
            <a:ext cx="6186270" cy="2553891"/>
          </a:xfrm>
          <a:prstGeom prst="roundRect">
            <a:avLst/>
          </a:prstGeom>
          <a:solidFill>
            <a:srgbClr val="FDF1D9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myself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name’s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Le Mai Lan.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me Lan.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5C.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kittens and a rabbit.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pink.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food is chicken pho. Yum!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"/>
          <p:cNvSpPr/>
          <p:nvPr/>
        </p:nvSpPr>
        <p:spPr>
          <a:xfrm>
            <a:off x="1415236" y="1398992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h"/>
          <p:cNvCxnSpPr/>
          <p:nvPr/>
        </p:nvCxnSpPr>
        <p:spPr>
          <a:xfrm>
            <a:off x="2286001" y="2655110"/>
            <a:ext cx="3657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h"/>
          <p:cNvCxnSpPr/>
          <p:nvPr/>
        </p:nvCxnSpPr>
        <p:spPr>
          <a:xfrm>
            <a:off x="1764219" y="1943695"/>
            <a:ext cx="20452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"/>
          <p:cNvSpPr txBox="1"/>
          <p:nvPr/>
        </p:nvSpPr>
        <p:spPr>
          <a:xfrm>
            <a:off x="685800" y="3281827"/>
            <a:ext cx="47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Lan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________.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h"/>
          <p:cNvSpPr txBox="1"/>
          <p:nvPr/>
        </p:nvSpPr>
        <p:spPr>
          <a:xfrm>
            <a:off x="1212385" y="3662831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"/>
          <p:cNvSpPr txBox="1"/>
          <p:nvPr/>
        </p:nvSpPr>
        <p:spPr>
          <a:xfrm>
            <a:off x="3784515" y="3662830"/>
            <a:ext cx="225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5C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"/>
          <p:cNvSpPr/>
          <p:nvPr/>
        </p:nvSpPr>
        <p:spPr>
          <a:xfrm>
            <a:off x="3771400" y="369506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"/>
          <p:cNvSpPr txBox="1"/>
          <p:nvPr/>
        </p:nvSpPr>
        <p:spPr>
          <a:xfrm>
            <a:off x="6294252" y="3662829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3C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"/>
          <p:cNvSpPr txBox="1"/>
          <p:nvPr/>
        </p:nvSpPr>
        <p:spPr>
          <a:xfrm>
            <a:off x="685800" y="4095748"/>
            <a:ext cx="575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_______.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"/>
          <p:cNvSpPr txBox="1"/>
          <p:nvPr/>
        </p:nvSpPr>
        <p:spPr>
          <a:xfrm>
            <a:off x="1176616" y="44767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"/>
          <p:cNvSpPr txBox="1"/>
          <p:nvPr/>
        </p:nvSpPr>
        <p:spPr>
          <a:xfrm>
            <a:off x="3791873" y="4476750"/>
            <a:ext cx="181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"/>
          <p:cNvSpPr txBox="1"/>
          <p:nvPr/>
        </p:nvSpPr>
        <p:spPr>
          <a:xfrm>
            <a:off x="6294252" y="4485236"/>
            <a:ext cx="132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5428"/>
          <a:stretch>
            <a:fillRect/>
          </a:stretch>
        </p:blipFill>
        <p:spPr>
          <a:xfrm>
            <a:off x="6619579" y="1134755"/>
            <a:ext cx="2218369" cy="1617879"/>
          </a:xfrm>
          <a:prstGeom prst="roundRect">
            <a:avLst/>
          </a:prstGeom>
        </p:spPr>
      </p:pic>
      <p:sp>
        <p:nvSpPr>
          <p:cNvPr id="24" name="h"/>
          <p:cNvSpPr/>
          <p:nvPr/>
        </p:nvSpPr>
        <p:spPr>
          <a:xfrm>
            <a:off x="1967121" y="2110120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"/>
          <p:cNvSpPr/>
          <p:nvPr/>
        </p:nvSpPr>
        <p:spPr>
          <a:xfrm>
            <a:off x="1176616" y="4505893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"/>
          <p:cNvSpPr txBox="1"/>
          <p:nvPr/>
        </p:nvSpPr>
        <p:spPr>
          <a:xfrm>
            <a:off x="653397" y="203567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"/>
          <p:cNvSpPr txBox="1"/>
          <p:nvPr/>
        </p:nvSpPr>
        <p:spPr>
          <a:xfrm>
            <a:off x="837662" y="1461891"/>
            <a:ext cx="7468138" cy="3091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______. I live in the ______________. I am in Class 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is _______.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is ________.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animal is _______. What about you? What are your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things?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"/>
          <p:cNvSpPr txBox="1"/>
          <p:nvPr/>
        </p:nvSpPr>
        <p:spPr>
          <a:xfrm>
            <a:off x="2590800" y="1710585"/>
            <a:ext cx="13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"/>
          <p:cNvSpPr txBox="1"/>
          <p:nvPr/>
        </p:nvSpPr>
        <p:spPr>
          <a:xfrm>
            <a:off x="6022877" y="1594400"/>
            <a:ext cx="181397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"/>
          <p:cNvSpPr txBox="1"/>
          <p:nvPr/>
        </p:nvSpPr>
        <p:spPr>
          <a:xfrm>
            <a:off x="3049270" y="2158511"/>
            <a:ext cx="7620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"/>
          <p:cNvSpPr txBox="1"/>
          <p:nvPr/>
        </p:nvSpPr>
        <p:spPr>
          <a:xfrm>
            <a:off x="6781800" y="2158511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"/>
          <p:cNvSpPr txBox="1"/>
          <p:nvPr/>
        </p:nvSpPr>
        <p:spPr>
          <a:xfrm>
            <a:off x="3948425" y="2718495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"/>
          <p:cNvSpPr txBox="1"/>
          <p:nvPr/>
        </p:nvSpPr>
        <p:spPr>
          <a:xfrm>
            <a:off x="1447800" y="3296345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"/>
          <p:cNvSpPr txBox="1"/>
          <p:nvPr/>
        </p:nvSpPr>
        <p:spPr>
          <a:xfrm>
            <a:off x="6136119" y="3296345"/>
            <a:ext cx="82556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/>
          <p:cNvSpPr txBox="1"/>
          <p:nvPr/>
        </p:nvSpPr>
        <p:spPr>
          <a:xfrm>
            <a:off x="2438400" y="851182"/>
            <a:ext cx="48768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things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0720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479239"/>
            <a:ext cx="6460813" cy="3441136"/>
          </a:xfrm>
          <a:prstGeom prst="rect">
            <a:avLst/>
          </a:prstGeom>
        </p:spPr>
      </p:pic>
      <p:sp>
        <p:nvSpPr>
          <p:cNvPr id="4" name="h"/>
          <p:cNvSpPr txBox="1"/>
          <p:nvPr/>
        </p:nvSpPr>
        <p:spPr>
          <a:xfrm>
            <a:off x="1066800" y="223125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 panose="02000000000000000000"/>
              <a:buNone/>
              <a:defRPr sz="12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>
            <a:fillRect/>
          </a:stretch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h"/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Fun corner </a:t>
            </a:r>
            <a:endParaRPr lang="en-US" sz="4800" b="1" dirty="0" smtClean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r>
              <a:rPr lang="en-US" sz="48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wrap-up</a:t>
            </a:r>
            <a:endParaRPr lang="en-US" sz="4800" b="1" dirty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411625" y="3807216"/>
            <a:ext cx="2752583" cy="923937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>
              <a:fillRect/>
            </a:stretch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>
              <a:fillRect/>
            </a:stretch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h"/>
          <p:cNvSpPr txBox="1"/>
          <p:nvPr/>
        </p:nvSpPr>
        <p:spPr>
          <a:xfrm>
            <a:off x="2511739" y="1018357"/>
            <a:ext cx="456350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sz="720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sz="720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/>
          <a:srcRect b="16108"/>
          <a:stretch>
            <a:fillRect/>
          </a:stretch>
        </p:blipFill>
        <p:spPr>
          <a:xfrm>
            <a:off x="3411625" y="3807215"/>
            <a:ext cx="2752583" cy="836223"/>
          </a:xfrm>
          <a:prstGeom prst="rect">
            <a:avLst/>
          </a:prstGeom>
        </p:spPr>
      </p:pic>
      <p:pic>
        <p:nvPicPr>
          <p:cNvPr id="3" name="Nhạc hay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00200" y="-3198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00" numSld="11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>
            <a:fillRect/>
          </a:stretch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h"/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 </a:t>
            </a:r>
            <a:endParaRPr lang="en-US" sz="4400" b="1" dirty="0" smtClean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review</a:t>
            </a:r>
            <a:endParaRPr lang="en-US" sz="4400" b="1" dirty="0" smtClean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4600" y="1046831"/>
            <a:ext cx="4414838" cy="43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5124"/>
          <a:stretch>
            <a:fillRect/>
          </a:stretch>
        </p:blipFill>
        <p:spPr>
          <a:xfrm>
            <a:off x="5199630" y="1046831"/>
            <a:ext cx="1519443" cy="106772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18" name="Rectangle 17"/>
          <p:cNvSpPr/>
          <p:nvPr/>
        </p:nvSpPr>
        <p:spPr>
          <a:xfrm>
            <a:off x="2359819" y="2113406"/>
            <a:ext cx="4724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5A.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4600" y="1046831"/>
            <a:ext cx="4414838" cy="43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"/>
          <a:stretch>
            <a:fillRect/>
          </a:stretch>
        </p:blipFill>
        <p:spPr>
          <a:xfrm>
            <a:off x="5199630" y="1046831"/>
            <a:ext cx="1519443" cy="106772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18" name="Rectangle 17"/>
          <p:cNvSpPr/>
          <p:nvPr/>
        </p:nvSpPr>
        <p:spPr>
          <a:xfrm>
            <a:off x="2743200" y="2152096"/>
            <a:ext cx="4724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countryside.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4600" y="1046831"/>
            <a:ext cx="4414838" cy="43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r="3742"/>
          <a:stretch>
            <a:fillRect/>
          </a:stretch>
        </p:blipFill>
        <p:spPr>
          <a:xfrm>
            <a:off x="5199630" y="1123030"/>
            <a:ext cx="1519443" cy="101124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18" name="Rectangle 17"/>
          <p:cNvSpPr/>
          <p:nvPr/>
        </p:nvSpPr>
        <p:spPr>
          <a:xfrm>
            <a:off x="3297809" y="2097050"/>
            <a:ext cx="4724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city.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1800" y="750090"/>
            <a:ext cx="4414838" cy="7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5C.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600" y="1946659"/>
            <a:ext cx="360774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86000" y="1004085"/>
            <a:ext cx="4872038" cy="7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odd one out:</a:t>
            </a:r>
            <a:endParaRPr lang="en-US" alt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countryside, </a:t>
            </a:r>
            <a:r>
              <a:rPr lang="en-US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  <a:endParaRPr lang="en-US" alt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town, mountains, city</a:t>
            </a:r>
            <a:endParaRPr lang="en-US" alt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0" y="2091522"/>
            <a:ext cx="360774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tennis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667000" y="973012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90800" y="2134135"/>
            <a:ext cx="28855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table tennis.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4701"/>
          <a:stretch>
            <a:fillRect/>
          </a:stretch>
        </p:blipFill>
        <p:spPr>
          <a:xfrm>
            <a:off x="5105400" y="1141821"/>
            <a:ext cx="1724750" cy="1196103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96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667000" y="973012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animal?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88048" y="2138558"/>
            <a:ext cx="28855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dolphin.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b="6533"/>
          <a:stretch>
            <a:fillRect/>
          </a:stretch>
        </p:blipFill>
        <p:spPr>
          <a:xfrm>
            <a:off x="5247533" y="1140718"/>
            <a:ext cx="1524000" cy="115468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90800" y="927056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en-US" alt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altLang="en-US" sz="27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pink.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11970" y="1992325"/>
            <a:ext cx="33528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88" y="913003"/>
            <a:ext cx="1724750" cy="103609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90800" y="927056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en-US" alt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pizza.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11970" y="1992325"/>
            <a:ext cx="33528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food?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r="1110"/>
          <a:stretch>
            <a:fillRect/>
          </a:stretch>
        </p:blipFill>
        <p:spPr>
          <a:xfrm>
            <a:off x="5280888" y="796222"/>
            <a:ext cx="1724750" cy="1196103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90800" y="788776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en-US" alt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>
                <a:fillRect/>
              </a:stretch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pic>
        <p:nvPicPr>
          <p:cNvPr id="19" name="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" b="3734"/>
          <a:stretch>
            <a:fillRect/>
          </a:stretch>
        </p:blipFill>
        <p:spPr>
          <a:xfrm>
            <a:off x="5257800" y="654888"/>
            <a:ext cx="1724750" cy="1196103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67000" y="1984879"/>
            <a:ext cx="44958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swimming.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Bh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3" name="h"/>
          <p:cNvSpPr txBox="1"/>
          <p:nvPr/>
        </p:nvSpPr>
        <p:spPr>
          <a:xfrm>
            <a:off x="609600" y="1885950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solidFill>
                  <a:srgbClr val="FF0000"/>
                </a:solidFill>
                <a:latin typeface=".VnCooper" panose="020B7200000000000000" pitchFamily="34" charset="0"/>
              </a:rPr>
              <a:t>PASS THE BALL</a:t>
            </a:r>
            <a:endParaRPr lang="en-US" sz="8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  <p:pic>
        <p:nvPicPr>
          <p:cNvPr id="4" name="h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19550"/>
            <a:ext cx="551688" cy="563880"/>
          </a:xfrm>
          <a:prstGeom prst="rect">
            <a:avLst/>
          </a:prstGeom>
        </p:spPr>
      </p:pic>
      <p:pic>
        <p:nvPicPr>
          <p:cNvPr id="7" name="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54017"/>
            <a:ext cx="1483307" cy="139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>
              <a:fillRect/>
            </a:stretch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>
              <a:fillRect/>
            </a:stretch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8732" y="1118965"/>
            <a:ext cx="381797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72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72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095750"/>
            <a:ext cx="609600" cy="675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pageCurlDoubl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"/>
          <p:cNvSpPr txBox="1"/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"/>
          <p:cNvSpPr txBox="1"/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h"/>
          <p:cNvSpPr txBox="1"/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h"/>
          <p:cNvSpPr txBox="1"/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h"/>
          <p:cNvSpPr txBox="1"/>
          <p:nvPr/>
        </p:nvSpPr>
        <p:spPr>
          <a:xfrm>
            <a:off x="2374118" y="1196364"/>
            <a:ext cx="5146526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h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>
            <a:fillRect/>
          </a:stretch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>
            <a:fillRect/>
          </a:stretch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h"/>
          <p:cNvSpPr txBox="1"/>
          <p:nvPr/>
        </p:nvSpPr>
        <p:spPr>
          <a:xfrm>
            <a:off x="3418460" y="2214388"/>
            <a:ext cx="2743200" cy="408623"/>
          </a:xfrm>
          <a:prstGeom prst="wedgeRoundRectCallout">
            <a:avLst>
              <a:gd name="adj1" fmla="val 63245"/>
              <a:gd name="adj2" fmla="val -4590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h"/>
          <p:cNvSpPr txBox="1"/>
          <p:nvPr/>
        </p:nvSpPr>
        <p:spPr>
          <a:xfrm>
            <a:off x="779833" y="213502"/>
            <a:ext cx="38778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vi-VN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>
            <a:fillRect/>
          </a:stretch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>
            <a:fillRect/>
          </a:stretch>
        </p:blipFill>
        <p:spPr bwMode="auto">
          <a:xfrm>
            <a:off x="1513460" y="119418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>
            <a:fillRect/>
          </a:stretch>
        </p:blipFill>
        <p:spPr>
          <a:xfrm>
            <a:off x="6520908" y="178899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h"/>
          <p:cNvSpPr txBox="1"/>
          <p:nvPr/>
        </p:nvSpPr>
        <p:spPr>
          <a:xfrm>
            <a:off x="3418460" y="1709145"/>
            <a:ext cx="2743200" cy="408623"/>
          </a:xfrm>
          <a:prstGeom prst="wedgeRoundRectCallout">
            <a:avLst>
              <a:gd name="adj1" fmla="val 62250"/>
              <a:gd name="adj2" fmla="val -3716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"/>
          <p:cNvSpPr txBox="1"/>
          <p:nvPr/>
        </p:nvSpPr>
        <p:spPr>
          <a:xfrm>
            <a:off x="304800" y="3951093"/>
            <a:ext cx="2053353" cy="71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/ table tennis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h"/>
          <p:cNvSpPr txBox="1"/>
          <p:nvPr/>
        </p:nvSpPr>
        <p:spPr>
          <a:xfrm>
            <a:off x="4621496" y="4214930"/>
            <a:ext cx="2033088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/ a dolphin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h"/>
          <p:cNvSpPr txBox="1"/>
          <p:nvPr/>
        </p:nvSpPr>
        <p:spPr>
          <a:xfrm>
            <a:off x="2539226" y="4215337"/>
            <a:ext cx="1921120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pink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h"/>
          <p:cNvSpPr txBox="1"/>
          <p:nvPr/>
        </p:nvSpPr>
        <p:spPr>
          <a:xfrm>
            <a:off x="6921674" y="3921426"/>
            <a:ext cx="1921121" cy="7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a sandwich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h"/>
          <p:cNvSpPr txBox="1"/>
          <p:nvPr/>
        </p:nvSpPr>
        <p:spPr>
          <a:xfrm>
            <a:off x="2455379" y="1100080"/>
            <a:ext cx="4631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h"/>
          <p:cNvCxnSpPr>
            <a:stCxn id="25" idx="2"/>
          </p:cNvCxnSpPr>
          <p:nvPr/>
        </p:nvCxnSpPr>
        <p:spPr>
          <a:xfrm flipH="1">
            <a:off x="2358153" y="2038350"/>
            <a:ext cx="2251947" cy="572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h"/>
          <p:cNvCxnSpPr>
            <a:stCxn id="25" idx="2"/>
          </p:cNvCxnSpPr>
          <p:nvPr/>
        </p:nvCxnSpPr>
        <p:spPr>
          <a:xfrm flipH="1">
            <a:off x="3657600" y="2038350"/>
            <a:ext cx="95250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h"/>
          <p:cNvCxnSpPr>
            <a:stCxn id="25" idx="2"/>
          </p:cNvCxnSpPr>
          <p:nvPr/>
        </p:nvCxnSpPr>
        <p:spPr>
          <a:xfrm>
            <a:off x="4610100" y="2038350"/>
            <a:ext cx="952500" cy="733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h"/>
          <p:cNvCxnSpPr>
            <a:stCxn id="25" idx="2"/>
          </p:cNvCxnSpPr>
          <p:nvPr/>
        </p:nvCxnSpPr>
        <p:spPr>
          <a:xfrm>
            <a:off x="4610100" y="2038350"/>
            <a:ext cx="2179342" cy="582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h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>
            <a:fillRect/>
          </a:stretch>
        </p:blipFill>
        <p:spPr>
          <a:xfrm>
            <a:off x="304800" y="2610881"/>
            <a:ext cx="205371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>
            <a:fillRect/>
          </a:stretch>
        </p:blipFill>
        <p:spPr>
          <a:xfrm>
            <a:off x="2473109" y="2876550"/>
            <a:ext cx="2053354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6" name="h"/>
          <p:cNvSpPr txBox="1"/>
          <p:nvPr/>
        </p:nvSpPr>
        <p:spPr>
          <a:xfrm>
            <a:off x="757146" y="201637"/>
            <a:ext cx="271825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esson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>
            <a:fillRect/>
          </a:stretch>
        </p:blipFill>
        <p:spPr>
          <a:xfrm>
            <a:off x="4621496" y="2887263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h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>
            <a:fillRect/>
          </a:stretch>
        </p:blipFill>
        <p:spPr>
          <a:xfrm>
            <a:off x="6789442" y="2620723"/>
            <a:ext cx="2053353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>
            <a:fillRect/>
          </a:stretch>
        </p:blipFill>
        <p:spPr bwMode="auto">
          <a:xfrm>
            <a:off x="1670625" y="10586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>
            <a:fillRect/>
          </a:stretch>
        </p:blipFill>
        <p:spPr>
          <a:xfrm>
            <a:off x="6144839" y="15926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h"/>
          <p:cNvSpPr txBox="1"/>
          <p:nvPr/>
        </p:nvSpPr>
        <p:spPr>
          <a:xfrm>
            <a:off x="3429000" y="1629727"/>
            <a:ext cx="2362200" cy="408623"/>
          </a:xfrm>
          <a:prstGeom prst="wedgeRoundRectCallout">
            <a:avLst>
              <a:gd name="adj1" fmla="val 64472"/>
              <a:gd name="adj2" fmla="val -555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5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h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h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h"/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4740A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  <a:endParaRPr lang="en-US" sz="5400" b="1" dirty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9" name="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B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  <a:endParaRPr lang="en-US" dirty="0">
              <a:solidFill>
                <a:srgbClr val="00B050"/>
              </a:solidFill>
              <a:latin typeface=".VnCooper" panose="020B7200000000000000" pitchFamily="34" charset="0"/>
            </a:endParaRPr>
          </a:p>
        </p:txBody>
      </p:sp>
      <p:sp>
        <p:nvSpPr>
          <p:cNvPr id="10" name="h"/>
          <p:cNvSpPr txBox="1"/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  <a:endParaRPr lang="en-US" sz="8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95350"/>
            <a:ext cx="4114800" cy="257175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h"/>
          <p:cNvSpPr/>
          <p:nvPr/>
        </p:nvSpPr>
        <p:spPr>
          <a:xfrm>
            <a:off x="1524000" y="3696621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5B.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"/>
          <p:cNvSpPr/>
          <p:nvPr/>
        </p:nvSpPr>
        <p:spPr>
          <a:xfrm>
            <a:off x="2057400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h"/>
          <p:cNvSpPr/>
          <p:nvPr/>
        </p:nvSpPr>
        <p:spPr>
          <a:xfrm>
            <a:off x="2057399" y="4171350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  <a:endParaRPr lang="en-US" dirty="0">
              <a:solidFill>
                <a:srgbClr val="00B050"/>
              </a:solidFill>
              <a:latin typeface=".VnCooper" panose="020B7200000000000000" pitchFamily="34" charset="0"/>
            </a:endParaRPr>
          </a:p>
        </p:txBody>
      </p:sp>
      <p:sp>
        <p:nvSpPr>
          <p:cNvPr id="10" name="h"/>
          <p:cNvSpPr txBox="1"/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  <a:endParaRPr lang="en-US" sz="8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>
            <a:fillRect/>
          </a:stretch>
        </p:blipFill>
        <p:spPr>
          <a:xfrm>
            <a:off x="2819400" y="1123950"/>
            <a:ext cx="3731599" cy="237204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6" name="h"/>
          <p:cNvSpPr/>
          <p:nvPr/>
        </p:nvSpPr>
        <p:spPr>
          <a:xfrm>
            <a:off x="1868213" y="3714750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3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food?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sandwich.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"/>
          <p:cNvSpPr/>
          <p:nvPr/>
        </p:nvSpPr>
        <p:spPr>
          <a:xfrm>
            <a:off x="2448911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h"/>
          <p:cNvSpPr/>
          <p:nvPr/>
        </p:nvSpPr>
        <p:spPr>
          <a:xfrm>
            <a:off x="2448910" y="4247847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  <a:endParaRPr lang="en-US" dirty="0">
              <a:solidFill>
                <a:srgbClr val="00B050"/>
              </a:solidFill>
              <a:latin typeface=".VnCooper" panose="020B7200000000000000" pitchFamily="34" charset="0"/>
            </a:endParaRPr>
          </a:p>
        </p:txBody>
      </p:sp>
      <p:sp>
        <p:nvSpPr>
          <p:cNvPr id="10" name="h"/>
          <p:cNvSpPr txBox="1"/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  <a:endParaRPr lang="en-US" sz="8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>
            <a:fillRect/>
          </a:stretch>
        </p:blipFill>
        <p:spPr>
          <a:xfrm>
            <a:off x="2819400" y="964654"/>
            <a:ext cx="3872925" cy="246144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h"/>
          <p:cNvSpPr/>
          <p:nvPr/>
        </p:nvSpPr>
        <p:spPr>
          <a:xfrm>
            <a:off x="1868213" y="3714750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3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sport?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table tennis.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"/>
          <p:cNvSpPr/>
          <p:nvPr/>
        </p:nvSpPr>
        <p:spPr>
          <a:xfrm>
            <a:off x="2438401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h"/>
          <p:cNvSpPr/>
          <p:nvPr/>
        </p:nvSpPr>
        <p:spPr>
          <a:xfrm>
            <a:off x="2438400" y="4247847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2549</Words>
  <Application>WPS Presentation</Application>
  <PresentationFormat>On-screen Show (16:9)</PresentationFormat>
  <Paragraphs>254</Paragraphs>
  <Slides>33</Slides>
  <Notes>7</Notes>
  <HiddenSlides>0</HiddenSlides>
  <MMClips>4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SimSun</vt:lpstr>
      <vt:lpstr>Wingdings</vt:lpstr>
      <vt:lpstr>Berlin Sans FB Demi</vt:lpstr>
      <vt:lpstr>.VnCooper</vt:lpstr>
      <vt:lpstr>Microsoft YaHei</vt:lpstr>
      <vt:lpstr>Arial Unicode MS</vt:lpstr>
      <vt:lpstr>Calibri</vt:lpstr>
      <vt:lpstr>Berlin Sans FB</vt:lpstr>
      <vt:lpstr>Fredoka One</vt:lpstr>
      <vt:lpstr>Kirang Haerang</vt:lpstr>
      <vt:lpstr>Segoe Print</vt:lpstr>
      <vt:lpstr>Comic Sans MS</vt:lpstr>
      <vt:lpstr>Office Theme</vt:lpstr>
      <vt:lpstr>PowerPoint 演示文稿</vt:lpstr>
      <vt:lpstr>PowerPoint 演示文稿</vt:lpstr>
      <vt:lpstr>PowerPoint 演示文稿</vt:lpstr>
      <vt:lpstr>PASS THE BALL!</vt:lpstr>
      <vt:lpstr>PowerPoint 演示文稿</vt:lpstr>
      <vt:lpstr>PASS THE BALL!</vt:lpstr>
      <vt:lpstr>PowerPoint 演示文稿</vt:lpstr>
      <vt:lpstr>PASS THE BALL!</vt:lpstr>
      <vt:lpstr>PowerPoint 演示文稿</vt:lpstr>
      <vt:lpstr>PASS THE BALL!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526</cp:revision>
  <dcterms:created xsi:type="dcterms:W3CDTF">2006-08-16T00:00:00Z</dcterms:created>
  <dcterms:modified xsi:type="dcterms:W3CDTF">2025-10-16T02:19:56Z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562E30EC7EE64FF195B098E97AA3B2F3_13</vt:lpwstr>
  </property>
  <property fmtid="{D5CDD505-2E9C-101B-9397-08002B2CF9AE}" pid="3" name="KSOProductBuildVer">
    <vt:lpwstr>1033-12.2.0.22549</vt:lpwstr>
  </property>
</Properties>
</file>