
<file path=[Content_Types].xml><?xml version="1.0" encoding="utf-8"?>
<Types xmlns="http://schemas.openxmlformats.org/package/2006/content-types">
  <Default Extension="wav" ContentType="audio/x-wav"/>
  <Default Extension="png" ContentType="image/png"/>
  <Default Extension="wmf" ContentType="image/x-wmf"/>
  <Default Extension="gif" ContentType="image/gif"/>
  <Default Extension="jpeg" ContentType="image/jpeg"/>
  <Default Extension="JPG" ContentType="image/.jp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300" r:id="rId3"/>
    <p:sldId id="291" r:id="rId4"/>
    <p:sldId id="292" r:id="rId5"/>
    <p:sldId id="293" r:id="rId6"/>
    <p:sldId id="294" r:id="rId7"/>
    <p:sldId id="295" r:id="rId8"/>
    <p:sldId id="257" r:id="rId9"/>
    <p:sldId id="258" r:id="rId11"/>
    <p:sldId id="297" r:id="rId12"/>
    <p:sldId id="260" r:id="rId13"/>
    <p:sldId id="259" r:id="rId14"/>
    <p:sldId id="298" r:id="rId15"/>
    <p:sldId id="261" r:id="rId16"/>
    <p:sldId id="263" r:id="rId17"/>
    <p:sldId id="290" r:id="rId18"/>
  </p:sldIdLst>
  <p:sldSz cx="9144000" cy="5143500" type="screen16x9"/>
  <p:notesSz cx="6858000" cy="9144000"/>
  <p:embeddedFontLst>
    <p:embeddedFont>
      <p:font typeface="Philosopher" panose="00000500000000000000"/>
      <p:regular r:id="rId22"/>
    </p:embeddedFont>
    <p:embeddedFont>
      <p:font typeface="Average Sans" panose="02000503040000020003"/>
      <p:regular r:id="rId23"/>
    </p:embeddedFont>
    <p:embeddedFont>
      <p:font typeface="Nunito Light" panose="020B0604020202020204"/>
      <p:regular r:id="rId24"/>
    </p:embeddedFont>
    <p:embeddedFont>
      <p:font typeface="DM Sans"/>
      <p:regular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396F971-A93D-46B8-9F5E-8CC67444F7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99" d="100"/>
          <a:sy n="99" d="100"/>
        </p:scale>
        <p:origin x="-63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fc2d3da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5fc2d3da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6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3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363750" y="1745425"/>
            <a:ext cx="4743300" cy="23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118150" y="698475"/>
            <a:ext cx="1234500" cy="915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3363749" y="4055400"/>
            <a:ext cx="4743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egreya Sans" panose="00000500000000000000"/>
                <a:ea typeface="Alegreya Sans" panose="00000500000000000000"/>
                <a:cs typeface="Alegreya Sans" panose="00000500000000000000"/>
                <a:sym typeface="Alegreya Sa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7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255;p27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56" name="Google Shape;256;p27"/>
          <p:cNvGrpSpPr/>
          <p:nvPr/>
        </p:nvGrpSpPr>
        <p:grpSpPr>
          <a:xfrm>
            <a:off x="-342754" y="4039410"/>
            <a:ext cx="2254675" cy="1562412"/>
            <a:chOff x="-342754" y="4039410"/>
            <a:chExt cx="2254675" cy="1562412"/>
          </a:xfrm>
        </p:grpSpPr>
        <p:pic>
          <p:nvPicPr>
            <p:cNvPr id="257" name="Google Shape;257;p27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-342754" y="4165205"/>
              <a:ext cx="1400450" cy="1256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119054">
              <a:off x="1339491" y="4700593"/>
              <a:ext cx="290646" cy="933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27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989110" y="4039410"/>
              <a:ext cx="537760" cy="693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27"/>
          <p:cNvGrpSpPr/>
          <p:nvPr/>
        </p:nvGrpSpPr>
        <p:grpSpPr>
          <a:xfrm>
            <a:off x="7182251" y="2957423"/>
            <a:ext cx="2587274" cy="2873715"/>
            <a:chOff x="7182251" y="2957423"/>
            <a:chExt cx="2587274" cy="2873715"/>
          </a:xfrm>
        </p:grpSpPr>
        <p:pic>
          <p:nvPicPr>
            <p:cNvPr id="261" name="Google Shape;261;p27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8252572" y="3755425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7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 rot="-7193378">
              <a:off x="7146325" y="3462953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 rot="-1544485">
              <a:off x="8157570" y="3957946"/>
              <a:ext cx="1314385" cy="1670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7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8252574" y="3112831"/>
              <a:ext cx="636350" cy="570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7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7859994" y="29574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8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28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127806" y="-119126"/>
            <a:ext cx="2280372" cy="1743146"/>
            <a:chOff x="7127806" y="-119126"/>
            <a:chExt cx="2280372" cy="1743146"/>
          </a:xfrm>
        </p:grpSpPr>
        <p:pic>
          <p:nvPicPr>
            <p:cNvPr id="271" name="Google Shape;271;p2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 rot="-8100000">
              <a:off x="8744905" y="699704"/>
              <a:ext cx="396558" cy="918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8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7127806" y="-119120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8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7972624" y="-119126"/>
              <a:ext cx="916294" cy="868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28"/>
          <p:cNvGrpSpPr/>
          <p:nvPr/>
        </p:nvGrpSpPr>
        <p:grpSpPr>
          <a:xfrm>
            <a:off x="-757069" y="-1011907"/>
            <a:ext cx="2624094" cy="2654341"/>
            <a:chOff x="-757069" y="-1011907"/>
            <a:chExt cx="2624094" cy="2654341"/>
          </a:xfrm>
        </p:grpSpPr>
        <p:pic>
          <p:nvPicPr>
            <p:cNvPr id="275" name="Google Shape;275;p28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102606" y="3800"/>
              <a:ext cx="764419" cy="75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8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129433" y="1137585"/>
              <a:ext cx="456075" cy="35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8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 rot="-2511790">
              <a:off x="47450" y="-1066671"/>
              <a:ext cx="877880" cy="27638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37481" y="3040667"/>
            <a:ext cx="3896392" cy="308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/>
          <a:srcRect l="-3570" t="-8080" r="3569" b="8080"/>
          <a:stretch>
            <a:fillRect/>
          </a:stretch>
        </p:blipFill>
        <p:spPr>
          <a:xfrm rot="10800000">
            <a:off x="-1687537" y="-2097803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 Sans" panose="02000503040000020003"/>
              <a:ea typeface="Average Sans" panose="02000503040000020003"/>
              <a:cs typeface="Average Sans" panose="02000503040000020003"/>
              <a:sym typeface="Average Sans" panose="02000503040000020003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46650" y="1338950"/>
            <a:ext cx="6050700" cy="204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248750" y="3477413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4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4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 Sans" panose="02000503040000020003"/>
              <a:ea typeface="Average Sans" panose="02000503040000020003"/>
              <a:cs typeface="Average Sans" panose="02000503040000020003"/>
              <a:sym typeface="Average Sans" panose="02000503040000020003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●"/>
              <a:defRPr>
                <a:latin typeface="Alegreya Sans" panose="00000500000000000000"/>
                <a:ea typeface="Alegreya Sans" panose="00000500000000000000"/>
                <a:cs typeface="Alegreya Sans" panose="00000500000000000000"/>
                <a:sym typeface="Alegreya Sans" panose="0000050000000000000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20B0604020202020204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 rotWithShape="1">
          <a:blip r:embed="rId3"/>
          <a:srcRect l="-3570" t="-8080" r="3569" b="8080"/>
          <a:stretch>
            <a:fillRect/>
          </a:stretch>
        </p:blipFill>
        <p:spPr>
          <a:xfrm rot="10800000">
            <a:off x="-2076137" y="3649797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6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59" name="Google Shape;59;p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274528" y="4320023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0566" y="3993653"/>
            <a:ext cx="186660" cy="16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9388600">
            <a:off x="557775" y="4885124"/>
            <a:ext cx="889715" cy="36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6583" y="3470885"/>
            <a:ext cx="456075" cy="35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9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870700" y="1725700"/>
            <a:ext cx="43230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870700" y="2887125"/>
            <a:ext cx="43230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egreya Sans" panose="00000500000000000000"/>
                <a:ea typeface="Alegreya Sans" panose="00000500000000000000"/>
                <a:cs typeface="Alegreya Sans" panose="00000500000000000000"/>
                <a:sym typeface="Alegreya Sa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13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3426000" y="445025"/>
            <a:ext cx="499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3426000" y="22172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 panose="00000500000000000000"/>
                <a:ea typeface="Alegreya Sans" panose="00000500000000000000"/>
                <a:cs typeface="Alegreya Sans" panose="00000500000000000000"/>
                <a:sym typeface="Alegreya Sa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>
            <a:spLocks noGrp="1"/>
          </p:cNvSpPr>
          <p:nvPr>
            <p:ph type="subTitle" idx="2"/>
          </p:nvPr>
        </p:nvSpPr>
        <p:spPr>
          <a:xfrm>
            <a:off x="6125271" y="22172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 panose="00000500000000000000"/>
                <a:ea typeface="Alegreya Sans" panose="00000500000000000000"/>
                <a:cs typeface="Alegreya Sans" panose="00000500000000000000"/>
                <a:sym typeface="Alegreya Sa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3"/>
          <p:cNvSpPr txBox="1">
            <a:spLocks noGrp="1"/>
          </p:cNvSpPr>
          <p:nvPr>
            <p:ph type="subTitle" idx="3"/>
          </p:nvPr>
        </p:nvSpPr>
        <p:spPr>
          <a:xfrm>
            <a:off x="6125250" y="39551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 panose="00000500000000000000"/>
                <a:ea typeface="Alegreya Sans" panose="00000500000000000000"/>
                <a:cs typeface="Alegreya Sans" panose="00000500000000000000"/>
                <a:sym typeface="Alegreya Sa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3"/>
          <p:cNvSpPr txBox="1">
            <a:spLocks noGrp="1"/>
          </p:cNvSpPr>
          <p:nvPr>
            <p:ph type="subTitle" idx="4"/>
          </p:nvPr>
        </p:nvSpPr>
        <p:spPr>
          <a:xfrm>
            <a:off x="3425999" y="39545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 panose="00000500000000000000"/>
                <a:ea typeface="Alegreya Sans" panose="00000500000000000000"/>
                <a:cs typeface="Alegreya Sans" panose="00000500000000000000"/>
                <a:sym typeface="Alegreya Sans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>
            <a:spLocks noGrp="1"/>
          </p:cNvSpPr>
          <p:nvPr>
            <p:ph type="title" idx="5" hasCustomPrompt="1"/>
          </p:nvPr>
        </p:nvSpPr>
        <p:spPr>
          <a:xfrm>
            <a:off x="3426000" y="134009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6" hasCustomPrompt="1"/>
          </p:nvPr>
        </p:nvSpPr>
        <p:spPr>
          <a:xfrm>
            <a:off x="6125250" y="3077341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7" hasCustomPrompt="1"/>
          </p:nvPr>
        </p:nvSpPr>
        <p:spPr>
          <a:xfrm>
            <a:off x="6125271" y="134009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8" hasCustomPrompt="1"/>
          </p:nvPr>
        </p:nvSpPr>
        <p:spPr>
          <a:xfrm>
            <a:off x="3425999" y="307734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9"/>
          </p:nvPr>
        </p:nvSpPr>
        <p:spPr>
          <a:xfrm>
            <a:off x="3426000" y="18853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" name="Google Shape;104;p13"/>
          <p:cNvSpPr txBox="1">
            <a:spLocks noGrp="1"/>
          </p:cNvSpPr>
          <p:nvPr>
            <p:ph type="subTitle" idx="13"/>
          </p:nvPr>
        </p:nvSpPr>
        <p:spPr>
          <a:xfrm>
            <a:off x="6125271" y="18853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5" name="Google Shape;105;p13"/>
          <p:cNvSpPr txBox="1">
            <a:spLocks noGrp="1"/>
          </p:cNvSpPr>
          <p:nvPr>
            <p:ph type="subTitle" idx="14"/>
          </p:nvPr>
        </p:nvSpPr>
        <p:spPr>
          <a:xfrm>
            <a:off x="3425999" y="36226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6" name="Google Shape;106;p13"/>
          <p:cNvSpPr txBox="1">
            <a:spLocks noGrp="1"/>
          </p:cNvSpPr>
          <p:nvPr>
            <p:ph type="subTitle" idx="15"/>
          </p:nvPr>
        </p:nvSpPr>
        <p:spPr>
          <a:xfrm>
            <a:off x="6125250" y="3622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28;p16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2697674" y="3168875"/>
            <a:ext cx="5733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2286175" y="1195000"/>
            <a:ext cx="61446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37481" y="3040667"/>
            <a:ext cx="3896392" cy="308798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20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4923088" y="2485525"/>
            <a:ext cx="26400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1580913" y="2485525"/>
            <a:ext cx="26400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1580936" y="2040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4923089" y="2040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0800000">
            <a:off x="-1757562" y="3768997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0" name="Google Shape;170;p21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4892661" y="1484750"/>
            <a:ext cx="31935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1"/>
          <p:cNvSpPr txBox="1">
            <a:spLocks noGrp="1"/>
          </p:cNvSpPr>
          <p:nvPr>
            <p:ph type="subTitle" idx="2"/>
          </p:nvPr>
        </p:nvSpPr>
        <p:spPr>
          <a:xfrm>
            <a:off x="1188750" y="1484750"/>
            <a:ext cx="31935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●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○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■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●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○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■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●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○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 panose="02000503040000020003"/>
              <a:buChar char="■"/>
              <a:defRPr>
                <a:solidFill>
                  <a:schemeClr val="dk1"/>
                </a:solidFill>
                <a:latin typeface="Average Sans" panose="02000503040000020003"/>
                <a:ea typeface="Average Sans" panose="02000503040000020003"/>
                <a:cs typeface="Average Sans" panose="02000503040000020003"/>
                <a:sym typeface="Average Sans" panose="020005030400000200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4.wm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10.png"/><Relationship Id="rId7" Type="http://schemas.openxmlformats.org/officeDocument/2006/relationships/image" Target="../media/image6.png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7.png"/><Relationship Id="rId3" Type="http://schemas.openxmlformats.org/officeDocument/2006/relationships/image" Target="../media/image2.png"/><Relationship Id="rId2" Type="http://schemas.microsoft.com/office/2007/relationships/hdphoto" Target="../media/image50.wdp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1.xml"/><Relationship Id="rId15" Type="http://schemas.microsoft.com/office/2007/relationships/media" Target="../media/media2.m4a"/><Relationship Id="rId14" Type="http://schemas.openxmlformats.org/officeDocument/2006/relationships/audio" Target="../media/media2.m4a"/><Relationship Id="rId13" Type="http://schemas.openxmlformats.org/officeDocument/2006/relationships/image" Target="../media/image52.png"/><Relationship Id="rId12" Type="http://schemas.microsoft.com/office/2007/relationships/media" Target="../media/media1.m4a"/><Relationship Id="rId11" Type="http://schemas.openxmlformats.org/officeDocument/2006/relationships/audio" Target="../media/media1.m4a"/><Relationship Id="rId10" Type="http://schemas.openxmlformats.org/officeDocument/2006/relationships/image" Target="../media/image51.png"/><Relationship Id="rId1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46.png"/><Relationship Id="rId7" Type="http://schemas.openxmlformats.org/officeDocument/2006/relationships/image" Target="../media/image5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53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10.png"/><Relationship Id="rId14" Type="http://schemas.openxmlformats.org/officeDocument/2006/relationships/image" Target="../media/image13.png"/><Relationship Id="rId13" Type="http://schemas.openxmlformats.org/officeDocument/2006/relationships/image" Target="../media/image15.png"/><Relationship Id="rId12" Type="http://schemas.openxmlformats.org/officeDocument/2006/relationships/image" Target="../media/image6.png"/><Relationship Id="rId11" Type="http://schemas.openxmlformats.org/officeDocument/2006/relationships/image" Target="../media/image55.png"/><Relationship Id="rId10" Type="http://schemas.openxmlformats.org/officeDocument/2006/relationships/image" Target="../media/image4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9.xml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3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43.png"/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slide" Target="slide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4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slide" Target="slide6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0.GIF"/><Relationship Id="rId7" Type="http://schemas.openxmlformats.org/officeDocument/2006/relationships/image" Target="../media/image39.GIF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0.GIF"/><Relationship Id="rId7" Type="http://schemas.openxmlformats.org/officeDocument/2006/relationships/image" Target="../media/image39.GIF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0.GIF"/><Relationship Id="rId7" Type="http://schemas.openxmlformats.org/officeDocument/2006/relationships/image" Target="../media/image39.GIF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0.GIF"/><Relationship Id="rId7" Type="http://schemas.openxmlformats.org/officeDocument/2006/relationships/image" Target="../media/image39.GIF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5.png"/><Relationship Id="rId7" Type="http://schemas.openxmlformats.org/officeDocument/2006/relationships/image" Target="../media/image43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image" Target="../media/image11.pn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3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6.xml"/><Relationship Id="rId14" Type="http://schemas.openxmlformats.org/officeDocument/2006/relationships/image" Target="../media/image47.png"/><Relationship Id="rId13" Type="http://schemas.openxmlformats.org/officeDocument/2006/relationships/image" Target="../media/image6.png"/><Relationship Id="rId12" Type="http://schemas.openxmlformats.org/officeDocument/2006/relationships/image" Target="../media/image11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6143" y="407195"/>
            <a:ext cx="5638800" cy="38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0" tIns="40375" rIns="80750" bIns="403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MỸ PHONG</a:t>
            </a:r>
            <a:endParaRPr lang="en-US" alt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277800"/>
            <a:ext cx="976992" cy="127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04883" y="2314575"/>
            <a:ext cx="7518390" cy="102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0" tIns="40375" rIns="80750" bIns="403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10"/>
              </a:spcBef>
              <a:defRPr/>
            </a:pP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010"/>
              </a:spcBef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9: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393372" y="1157287"/>
            <a:ext cx="6444343" cy="101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0" tIns="40375" rIns="80750" bIns="403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3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00501" y="4050507"/>
            <a:ext cx="3356429" cy="57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0" tIns="40375" rIns="80750" bIns="403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16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600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6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1600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1600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Hòa</a:t>
            </a:r>
            <a:endParaRPr lang="en-US" altLang="en-US" sz="16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6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1600" b="1" i="1">
                <a:solidFill>
                  <a:srgbClr val="FF0066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1600" b="1" i="1" smtClean="0">
                <a:solidFill>
                  <a:srgbClr val="FF0066"/>
                </a:solidFill>
                <a:latin typeface="Times New Roman" panose="02020603050405020304" pitchFamily="18" charset="0"/>
              </a:rPr>
              <a:t>2B</a:t>
            </a:r>
            <a:endParaRPr lang="en-US" altLang="en-US" sz="16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5" y="3352665"/>
            <a:ext cx="3155043" cy="11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4334" y="187418"/>
            <a:ext cx="1170683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245" y="233264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1" y="814388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7" y="553642"/>
            <a:ext cx="828221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7730" y="3431506"/>
            <a:ext cx="680375" cy="4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32" y="3251945"/>
            <a:ext cx="1908086" cy="136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99" b="96377" l="962" r="94231">
                        <a14:foregroundMark x1="50962" y1="44203" x2="6731" y2="44928"/>
                        <a14:foregroundMark x1="12500" y1="42754" x2="3846" y2="39130"/>
                        <a14:foregroundMark x1="13462" y1="50000" x2="3846" y2="49275"/>
                        <a14:foregroundMark x1="20192" y1="50725" x2="47115" y2="45652"/>
                        <a14:foregroundMark x1="1923" y1="35507" x2="45192" y2="52899"/>
                        <a14:foregroundMark x1="45192" y1="52899" x2="38462" y2="51449"/>
                        <a14:foregroundMark x1="50962" y1="45652" x2="76923" y2="47826"/>
                        <a14:foregroundMark x1="50962" y1="50000" x2="62500" y2="55797"/>
                        <a14:foregroundMark x1="49038" y1="58696" x2="46154" y2="64493"/>
                        <a14:foregroundMark x1="45192" y1="68116" x2="45192" y2="88406"/>
                        <a14:foregroundMark x1="45192" y1="86957" x2="40385" y2="93478"/>
                        <a14:foregroundMark x1="40385" y1="93478" x2="46154" y2="92754"/>
                        <a14:foregroundMark x1="57692" y1="73188" x2="70192" y2="97101"/>
                        <a14:foregroundMark x1="28846" y1="31884" x2="68269" y2="7971"/>
                        <a14:foregroundMark x1="68269" y1="7971" x2="46154" y2="41304"/>
                        <a14:foregroundMark x1="46154" y1="41304" x2="80769" y2="15217"/>
                        <a14:foregroundMark x1="80769" y1="15217" x2="38462" y2="33333"/>
                        <a14:foregroundMark x1="38462" y1="33333" x2="86538" y2="21739"/>
                        <a14:foregroundMark x1="86538" y1="21739" x2="86538" y2="22464"/>
                        <a14:foregroundMark x1="73077" y1="10870" x2="23077" y2="3623"/>
                        <a14:foregroundMark x1="23077" y1="3623" x2="38462" y2="35507"/>
                        <a14:foregroundMark x1="85577" y1="12319" x2="75962" y2="40580"/>
                        <a14:foregroundMark x1="93269" y1="19565" x2="88462" y2="36232"/>
                        <a14:foregroundMark x1="94231" y1="20290" x2="92308" y2="34058"/>
                        <a14:foregroundMark x1="76923" y1="58696" x2="76923" y2="59420"/>
                        <a14:foregroundMark x1="68269" y1="45652" x2="85577" y2="69565"/>
                        <a14:backgroundMark x1="96538" y1="37535" x2="91457" y2="51969"/>
                        <a14:backgroundMark x1="22065" y1="59681" x2="36508" y2="68116"/>
                        <a14:backgroundMark x1="47276" y1="68116" x2="48503" y2="6512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8713" y="3148533"/>
            <a:ext cx="990600" cy="13144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1757139" y="2130472"/>
            <a:ext cx="5120880" cy="405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2154905">
            <a:off x="8317349" y="4238923"/>
            <a:ext cx="818619" cy="7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6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1154220">
            <a:off x="477924" y="3869717"/>
            <a:ext cx="650753" cy="64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2154904">
            <a:off x="42677" y="3928960"/>
            <a:ext cx="205760" cy="35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-2154905">
            <a:off x="205828" y="4288606"/>
            <a:ext cx="442018" cy="34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680239" y="4603717"/>
            <a:ext cx="20920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2718" y="3780514"/>
            <a:ext cx="238170" cy="198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030128" y="209550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209550"/>
            <a:ext cx="2768681" cy="21301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71215"/>
            <a:ext cx="457200" cy="40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400" y="744620"/>
            <a:ext cx="7055849" cy="10156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66" y="2098335"/>
            <a:ext cx="3512043" cy="2129089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4162520" y="2435739"/>
            <a:ext cx="3386185" cy="1835665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861" y="2045039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: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: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0889" y="2237740"/>
            <a:ext cx="3619484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0" y="117300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343400" y="1194261"/>
            <a:ext cx="2133600" cy="7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3443" y="1616654"/>
            <a:ext cx="30531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9606" y="2764401"/>
            <a:ext cx="350997" cy="350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3591" y="3284062"/>
            <a:ext cx="223025" cy="344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45748" y="2767299"/>
            <a:ext cx="3744250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60332" y="3272456"/>
            <a:ext cx="1579822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=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49803" y="3266773"/>
            <a:ext cx="579597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23105" y="3250975"/>
            <a:ext cx="907662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72000" y="3798880"/>
            <a:ext cx="3017998" cy="3104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  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r%C3%B4%20b%E1%BB%91t%20%C6%A1i%20gi%E1%BA%A3i%20b%C3%A0i%20t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4644" y="3705781"/>
            <a:ext cx="406400" cy="406400"/>
          </a:xfrm>
          <a:prstGeom prst="rect">
            <a:avLst/>
          </a:prstGeom>
        </p:spPr>
      </p:pic>
      <p:pic>
        <p:nvPicPr>
          <p:cNvPr id="37" name="Chùa Dương Danh 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51278" y="4079332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252" y="3328038"/>
            <a:ext cx="1140022" cy="366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Thêm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38966" y="744619"/>
            <a:ext cx="550732" cy="547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animBg="1"/>
      <p:bldP spid="9" grpId="0" animBg="1"/>
      <p:bldP spid="24" grpId="0" animBg="1"/>
      <p:bldP spid="25" grpId="0" animBg="1"/>
      <p:bldP spid="2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340338" y="1245834"/>
            <a:ext cx="4801501" cy="424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/>
          <p:cNvPicPr preferRelativeResize="0"/>
          <p:nvPr/>
        </p:nvPicPr>
        <p:blipFill>
          <a:blip r:embed="rId1"/>
          <a:stretch>
            <a:fillRect/>
          </a:stretch>
        </p:blipFill>
        <p:spPr>
          <a:xfrm rot="-9233597">
            <a:off x="5289488" y="-3009717"/>
            <a:ext cx="4801502" cy="424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734612" y="126514"/>
            <a:ext cx="1313570" cy="29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978129" y="1276343"/>
            <a:ext cx="546649" cy="6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2191134">
            <a:off x="8315677" y="439251"/>
            <a:ext cx="524427" cy="5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5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4081988">
            <a:off x="6466691" y="1612918"/>
            <a:ext cx="290646" cy="93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25335" y="2864573"/>
            <a:ext cx="537760" cy="6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911925" y="3613825"/>
            <a:ext cx="4157301" cy="16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5"/>
          <p:cNvPicPr preferRelativeResize="0"/>
          <p:nvPr/>
        </p:nvPicPr>
        <p:blipFill>
          <a:blip r:embed="rId8"/>
          <a:stretch>
            <a:fillRect/>
          </a:stretch>
        </p:blipFill>
        <p:spPr>
          <a:xfrm rot="4385413">
            <a:off x="7910946" y="3217391"/>
            <a:ext cx="840530" cy="75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5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8430781" y="1964829"/>
            <a:ext cx="844650" cy="7576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34;p34"/>
          <p:cNvSpPr txBox="1"/>
          <p:nvPr/>
        </p:nvSpPr>
        <p:spPr>
          <a:xfrm>
            <a:off x="578321" y="1267895"/>
            <a:ext cx="5677462" cy="149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80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Philosopher" panose="00000500000000000000"/>
                <a:ea typeface="Philosopher" panose="00000500000000000000"/>
                <a:cs typeface="Philosopher" panose="00000500000000000000"/>
                <a:sym typeface="Philosopher" panose="00000500000000000000"/>
              </a:defRPr>
            </a:lvl9pPr>
          </a:lstStyle>
          <a:p>
            <a:pPr algn="l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oogle Shape;451;p41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-304800" y="3413455"/>
            <a:ext cx="1687911" cy="183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62;p41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14730" y="2244299"/>
            <a:ext cx="524425" cy="116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63;p41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417101" y="2431637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5;p41"/>
          <p:cNvPicPr preferRelativeResize="0"/>
          <p:nvPr/>
        </p:nvPicPr>
        <p:blipFill>
          <a:blip r:embed="rId13"/>
          <a:stretch>
            <a:fillRect/>
          </a:stretch>
        </p:blipFill>
        <p:spPr>
          <a:xfrm rot="-5399996" flipH="1">
            <a:off x="563815" y="2738673"/>
            <a:ext cx="364350" cy="3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64;p41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624303" y="3011142"/>
            <a:ext cx="212303" cy="3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66;p41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824816" y="2332771"/>
            <a:ext cx="191105" cy="159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190750"/>
            <a:ext cx="1066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1200150"/>
            <a:ext cx="9906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0" y="666750"/>
            <a:ext cx="5791199" cy="421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4975" y="386426"/>
            <a:ext cx="86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54693" y="801924"/>
            <a:ext cx="20363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38800" y="801924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9027" y="1123950"/>
            <a:ext cx="48525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472" y="590550"/>
            <a:ext cx="2890837" cy="169661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2293" y="2425011"/>
            <a:ext cx="3619484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: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: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571999" y="2505765"/>
            <a:ext cx="4161311" cy="2239844"/>
            <a:chOff x="6423561" y="3547071"/>
            <a:chExt cx="4161311" cy="2239844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35" name="TextBox 34"/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grpFill/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539867" y="4749059"/>
              <a:ext cx="1237839" cy="436418"/>
              <a:chOff x="2459867" y="2659436"/>
              <a:chExt cx="1237839" cy="436418"/>
            </a:xfrm>
            <a:grpFill/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459867" y="2721242"/>
                <a:ext cx="1237839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                =</a:t>
                </a:r>
                <a:endParaRPr lang="en-US" dirty="0"/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1828800" y="3087733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9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28800" y="3647694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81600" y="3769559"/>
            <a:ext cx="436418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9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37023" y="4323491"/>
            <a:ext cx="644777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63159" y="3769558"/>
            <a:ext cx="436418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64418" y="3771540"/>
            <a:ext cx="503182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15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23" grpId="0" animBg="1"/>
      <p:bldP spid="43" grpId="0" animBg="1"/>
      <p:bldP spid="25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39"/>
          <p:cNvGrpSpPr/>
          <p:nvPr/>
        </p:nvGrpSpPr>
        <p:grpSpPr>
          <a:xfrm>
            <a:off x="7098796" y="3745561"/>
            <a:ext cx="1691786" cy="1177375"/>
            <a:chOff x="7074925" y="3430399"/>
            <a:chExt cx="1932061" cy="1918926"/>
          </a:xfrm>
        </p:grpSpPr>
        <p:pic>
          <p:nvPicPr>
            <p:cNvPr id="426" name="Google Shape;426;p39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8430780" y="4430679"/>
              <a:ext cx="396557" cy="918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9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8156895" y="3430399"/>
              <a:ext cx="850091" cy="80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9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074925" y="4338625"/>
              <a:ext cx="1081975" cy="1010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228600" y="285750"/>
            <a:ext cx="859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co?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74295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74295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86000" y="1116747"/>
            <a:ext cx="5791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6258" y="1807134"/>
            <a:ext cx="3619484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/>
              <a:t>          :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/>
              <a:t>     :       </a:t>
            </a:r>
            <a:r>
              <a:rPr lang="en-US" sz="2400" dirty="0"/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05956" y="1818502"/>
            <a:ext cx="4821381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81200" y="2460998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88190" y="3028950"/>
            <a:ext cx="545109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30990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=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85881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45261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+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19660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81200" y="3025388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17323" y="3569553"/>
            <a:ext cx="545109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12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39" name="Google Shape;440;p40"/>
          <p:cNvGrpSpPr/>
          <p:nvPr/>
        </p:nvGrpSpPr>
        <p:grpSpPr>
          <a:xfrm>
            <a:off x="-893526" y="3595504"/>
            <a:ext cx="2666057" cy="2524491"/>
            <a:chOff x="-679927" y="3642236"/>
            <a:chExt cx="2666057" cy="2524491"/>
          </a:xfrm>
        </p:grpSpPr>
        <p:pic>
          <p:nvPicPr>
            <p:cNvPr id="40" name="Google Shape;441;p40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-10672552">
              <a:off x="-217970" y="3988961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42;p40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-10672551">
              <a:off x="1298121" y="461627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43;p40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-10536797">
              <a:off x="617672" y="3649311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44;p40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 rot="-10536797">
              <a:off x="-659494" y="398878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5;p40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 rot="-225257">
              <a:off x="1387316" y="4282885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46;p40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-10536797">
              <a:off x="1088722" y="4802386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6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906525" y="2730850"/>
            <a:ext cx="2129015" cy="189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87158" y="2730862"/>
            <a:ext cx="1712091" cy="170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6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30475" y="3070771"/>
            <a:ext cx="2624461" cy="14160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609601" y="895350"/>
            <a:ext cx="77724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1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1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697988"/>
            <a:ext cx="1476884" cy="1307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8934"/>
          <a:stretch>
            <a:fillRect/>
          </a:stretch>
        </p:blipFill>
        <p:spPr>
          <a:xfrm>
            <a:off x="307719" y="259470"/>
            <a:ext cx="1545470" cy="1649613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78" y="691744"/>
            <a:ext cx="1476884" cy="1307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3797"/>
          <a:stretch>
            <a:fillRect/>
          </a:stretch>
        </p:blipFill>
        <p:spPr>
          <a:xfrm>
            <a:off x="4244606" y="229022"/>
            <a:ext cx="1545470" cy="1700103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89" y="2634469"/>
            <a:ext cx="1476884" cy="13077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2176"/>
          <a:stretch>
            <a:fillRect/>
          </a:stretch>
        </p:blipFill>
        <p:spPr>
          <a:xfrm>
            <a:off x="1724296" y="2192832"/>
            <a:ext cx="1545470" cy="1683278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93" y="2613037"/>
            <a:ext cx="1476884" cy="1307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375"/>
          <a:stretch>
            <a:fillRect/>
          </a:stretch>
        </p:blipFill>
        <p:spPr>
          <a:xfrm>
            <a:off x="5572601" y="2192832"/>
            <a:ext cx="1545470" cy="1664572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044581" y="1610592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Heart 2"/>
          <p:cNvSpPr/>
          <p:nvPr/>
        </p:nvSpPr>
        <p:spPr>
          <a:xfrm>
            <a:off x="4991414" y="1525471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art 5"/>
          <p:cNvSpPr/>
          <p:nvPr/>
        </p:nvSpPr>
        <p:spPr>
          <a:xfrm>
            <a:off x="2462456" y="3514515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art 6"/>
          <p:cNvSpPr/>
          <p:nvPr/>
        </p:nvSpPr>
        <p:spPr>
          <a:xfrm>
            <a:off x="6327570" y="3531884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762000" y="-1285159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sz="4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0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/>
          <p:cNvSpPr/>
          <p:nvPr/>
        </p:nvSpPr>
        <p:spPr>
          <a:xfrm>
            <a:off x="436521" y="895350"/>
            <a:ext cx="7161708" cy="7620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  <a:endParaRPr lang="vi-VN" sz="4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733550"/>
            <a:ext cx="6738852" cy="7103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9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Arrow: Pentagon 30">
            <a:hlinkClick r:id="rId3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1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285750"/>
            <a:ext cx="6226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i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2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9" name="chimes.wav"/>
          </p:stSnd>
        </p:sndAc>
      </p:transition>
    </mc:Choice>
    <mc:Fallback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/>
          <p:cNvSpPr/>
          <p:nvPr/>
        </p:nvSpPr>
        <p:spPr>
          <a:xfrm>
            <a:off x="381001" y="209550"/>
            <a:ext cx="7217228" cy="12926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+ 3 = ? </a:t>
            </a:r>
            <a:endParaRPr lang="en-US" sz="4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10867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9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3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9" name="chimes.wav"/>
          </p:stSnd>
        </p:sndAc>
      </p:transition>
    </mc:Choice>
    <mc:Fallback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/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 = ?</a:t>
            </a:r>
            <a:endParaRPr lang="en-US" sz="4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9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3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9" name="chimes.wav"/>
          </p:stSnd>
        </p:sndAc>
      </p:transition>
    </mc:Choice>
    <mc:Fallback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/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12? </a:t>
            </a:r>
            <a:endParaRPr lang="en-US" sz="4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482386" y="1587416"/>
            <a:ext cx="6884747" cy="11696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lang="en-US" sz="4950" b="1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3" action="ppaction://hlinksldjump"/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9" name="chimes.wav"/>
          </p:stSnd>
        </p:sndAc>
      </p:transition>
    </mc:Choice>
    <mc:Fallback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758484" y="285750"/>
            <a:ext cx="7704000" cy="1059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9" name="Google Shape;319;p33"/>
          <p:cNvGraphicFramePr/>
          <p:nvPr/>
        </p:nvGraphicFramePr>
        <p:xfrm>
          <a:off x="720000" y="1614825"/>
          <a:ext cx="7704000" cy="2169150"/>
        </p:xfrm>
        <a:graphic>
          <a:graphicData uri="http://schemas.openxmlformats.org/drawingml/2006/table">
            <a:tbl>
              <a:tblPr>
                <a:noFill/>
                <a:tableStyleId>{F396F971-A93D-46B8-9F5E-8CC67444F76B}</a:tableStyleId>
              </a:tblPr>
              <a:tblGrid>
                <a:gridCol w="2248700"/>
                <a:gridCol w="5455300"/>
              </a:tblGrid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322" name="Google Shape;322;p3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049179" y="4381080"/>
            <a:ext cx="546649" cy="6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790677" y="4595363"/>
            <a:ext cx="524427" cy="5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274528" y="4320023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" y="3903028"/>
            <a:ext cx="186660" cy="16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9388600">
            <a:off x="557775" y="4885124"/>
            <a:ext cx="889715" cy="36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09870" y="3872085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790666" y="4156578"/>
            <a:ext cx="186660" cy="163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07;p32"/>
          <p:cNvGrpSpPr/>
          <p:nvPr/>
        </p:nvGrpSpPr>
        <p:grpSpPr>
          <a:xfrm>
            <a:off x="7105440" y="-769819"/>
            <a:ext cx="2445411" cy="2730714"/>
            <a:chOff x="7105440" y="-769819"/>
            <a:chExt cx="2445411" cy="2730714"/>
          </a:xfrm>
        </p:grpSpPr>
        <p:pic>
          <p:nvPicPr>
            <p:cNvPr id="15" name="Google Shape;308;p32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8157348" y="-769819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09;p32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7105440" y="-18935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10;p32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8107197" y="1338950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11;p32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8312904" y="138286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12;p32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7654769" y="1342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306;p32"/>
          <p:cNvSpPr txBox="1"/>
          <p:nvPr/>
        </p:nvSpPr>
        <p:spPr>
          <a:xfrm>
            <a:off x="522754" y="1017720"/>
            <a:ext cx="7634594" cy="27801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BÀI 9: BÀI TOÁN VỀ THÊM, BỚT MỘT SỐ ĐƠN VỊ</a:t>
            </a:r>
            <a:endParaRPr lang="en-US" sz="4000" dirty="0">
              <a:solidFill>
                <a:schemeClr val="dk1"/>
              </a:solidFill>
              <a:latin typeface="Times New Roman" panose="02020603050405020304" pitchFamily="18" charset="0"/>
              <a:ea typeface="Philosopher" panose="00000500000000000000"/>
              <a:cs typeface="Times New Roman" panose="02020603050405020304" pitchFamily="18" charset="0"/>
              <a:sym typeface="Philosopher" panose="000005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Tiết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1: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Giải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bài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toán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về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thêm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một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số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 đ</a:t>
            </a:r>
            <a:r>
              <a:rPr lang="vi-VN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ơ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n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vị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ea typeface="Philosopher" panose="00000500000000000000"/>
                <a:cs typeface="Times New Roman" panose="02020603050405020304" pitchFamily="18" charset="0"/>
                <a:sym typeface="Philosopher" panose="00000500000000000000"/>
              </a:rPr>
              <a:t>.</a:t>
            </a:r>
            <a:endParaRPr sz="4000" dirty="0">
              <a:solidFill>
                <a:schemeClr val="dk1"/>
              </a:solidFill>
              <a:latin typeface="Times New Roman" panose="02020603050405020304" pitchFamily="18" charset="0"/>
              <a:ea typeface="Philosopher" panose="00000500000000000000"/>
              <a:cs typeface="Times New Roman" panose="02020603050405020304" pitchFamily="18" charset="0"/>
              <a:sym typeface="Philosopher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1769274" y="1667734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4"/>
          <p:cNvSpPr txBox="1">
            <a:spLocks noGrp="1"/>
          </p:cNvSpPr>
          <p:nvPr>
            <p:ph type="title"/>
          </p:nvPr>
        </p:nvSpPr>
        <p:spPr>
          <a:xfrm>
            <a:off x="3171524" y="1839404"/>
            <a:ext cx="4998000" cy="1494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7" name="Google Shape;347;p3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86763" y="3175202"/>
            <a:ext cx="2561325" cy="27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" y="2244954"/>
            <a:ext cx="598415" cy="72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1556080">
            <a:off x="1782432" y="2433245"/>
            <a:ext cx="574088" cy="58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65452" y="1113209"/>
            <a:ext cx="598425" cy="53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3062890">
            <a:off x="422347" y="361193"/>
            <a:ext cx="279658" cy="89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167532" y="483052"/>
            <a:ext cx="507566" cy="65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31807" y="1052242"/>
            <a:ext cx="232407" cy="39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1874893" y="1163159"/>
            <a:ext cx="20920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398948" y="1860197"/>
            <a:ext cx="19947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>
          <a:blip r:embed="rId11"/>
          <a:stretch>
            <a:fillRect/>
          </a:stretch>
        </p:blipFill>
        <p:spPr>
          <a:xfrm rot="5400000">
            <a:off x="1652157" y="1649309"/>
            <a:ext cx="654680" cy="5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12"/>
          <a:stretch>
            <a:fillRect/>
          </a:stretch>
        </p:blipFill>
        <p:spPr>
          <a:xfrm rot="-3523000">
            <a:off x="522843" y="2071040"/>
            <a:ext cx="1250342" cy="63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24;p3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305800" y="4147768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27;p33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7924800" y="3692161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89;p43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7736853" y="-249170"/>
            <a:ext cx="1708305" cy="21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6614" y="361950"/>
            <a:ext cx="6096000" cy="47209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190750"/>
            <a:ext cx="1066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1200150"/>
            <a:ext cx="9906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28800" y="209550"/>
            <a:ext cx="566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terary Movements and Genres - German - Foreign Language - 11th Grade by Slidesgo">
  <a:themeElements>
    <a:clrScheme name="Simple Light">
      <a:dk1>
        <a:srgbClr val="333333"/>
      </a:dk1>
      <a:lt1>
        <a:srgbClr val="FFCBA6"/>
      </a:lt1>
      <a:dk2>
        <a:srgbClr val="DAAF91"/>
      </a:dk2>
      <a:lt2>
        <a:srgbClr val="AF7F5D"/>
      </a:lt2>
      <a:accent1>
        <a:srgbClr val="F5F0E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</Words>
  <Application>WPS Presentation</Application>
  <PresentationFormat>On-screen Show (16:9)</PresentationFormat>
  <Paragraphs>141</Paragraphs>
  <Slides>15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SimSun</vt:lpstr>
      <vt:lpstr>Wingdings</vt:lpstr>
      <vt:lpstr>Arial</vt:lpstr>
      <vt:lpstr>Philosopher</vt:lpstr>
      <vt:lpstr>Average Sans</vt:lpstr>
      <vt:lpstr>Alegreya Sans</vt:lpstr>
      <vt:lpstr>Nunito Light</vt:lpstr>
      <vt:lpstr>DM Sans</vt:lpstr>
      <vt:lpstr>Times New Roman</vt:lpstr>
      <vt:lpstr>Tahoma</vt:lpstr>
      <vt:lpstr>Calibri</vt:lpstr>
      <vt:lpstr>Anaheim</vt:lpstr>
      <vt:lpstr>Microsoft YaHei</vt:lpstr>
      <vt:lpstr>Arial Unicode MS</vt:lpstr>
      <vt:lpstr>Literary Movements and Genres - German - Foreign Language - 11th Grade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Chủ đề 2: Phép cộng, phép trừ trong phạm vi 20</vt:lpstr>
      <vt:lpstr>KHÁM PHÁ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QUÝ THẦY CÔ VỀ DỰ GIỜ</dc:title>
  <dc:creator>Admin</dc:creator>
  <cp:lastModifiedBy>ADMIN</cp:lastModifiedBy>
  <cp:revision>77</cp:revision>
  <dcterms:created xsi:type="dcterms:W3CDTF">2025-10-16T02:07:34Z</dcterms:created>
  <dcterms:modified xsi:type="dcterms:W3CDTF">2025-10-16T02:07:52Z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5C752DC22C7B45DAAAF2F3B82BC53735_13</vt:lpwstr>
  </property>
  <property fmtid="{D5CDD505-2E9C-101B-9397-08002B2CF9AE}" pid="3" name="KSOProductBuildVer">
    <vt:lpwstr>1033-12.2.0.22549</vt:lpwstr>
  </property>
</Properties>
</file>