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91" r:id="rId3"/>
    <p:sldId id="288" r:id="rId4"/>
    <p:sldId id="276" r:id="rId5"/>
    <p:sldId id="277" r:id="rId6"/>
    <p:sldId id="278" r:id="rId7"/>
    <p:sldId id="280" r:id="rId8"/>
    <p:sldId id="281" r:id="rId9"/>
    <p:sldId id="283" r:id="rId10"/>
    <p:sldId id="257" r:id="rId11"/>
    <p:sldId id="261" r:id="rId12"/>
    <p:sldId id="258" r:id="rId13"/>
    <p:sldId id="259" r:id="rId14"/>
    <p:sldId id="262" r:id="rId15"/>
    <p:sldId id="286" r:id="rId16"/>
    <p:sldId id="289" r:id="rId17"/>
    <p:sldId id="263" r:id="rId18"/>
    <p:sldId id="264" r:id="rId19"/>
    <p:sldId id="266" r:id="rId21"/>
    <p:sldId id="265" r:id="rId22"/>
    <p:sldId id="284" r:id="rId23"/>
    <p:sldId id="282" r:id="rId24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D97"/>
    <a:srgbClr val="DF0040"/>
    <a:srgbClr val="91E5FF"/>
    <a:srgbClr val="0000FF"/>
    <a:srgbClr val="E0B0C0"/>
    <a:srgbClr val="ECC3A7"/>
    <a:srgbClr val="E6CB94"/>
    <a:srgbClr val="D5234E"/>
    <a:srgbClr val="BF8FA3"/>
    <a:srgbClr val="EE6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1" autoAdjust="0"/>
    <p:restoredTop sz="94343" autoAdjust="0"/>
  </p:normalViewPr>
  <p:slideViewPr>
    <p:cSldViewPr showGuides="1">
      <p:cViewPr>
        <p:scale>
          <a:sx n="102" d="100"/>
          <a:sy n="102" d="100"/>
        </p:scale>
        <p:origin x="-63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6EA19-4224-4811-AC71-A71366922657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9082-5A00-4309-BE6D-88BA971D6461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9082-5A00-4309-BE6D-88BA971D6461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LUYỆN</a:t>
            </a:r>
            <a:r>
              <a:rPr lang="en-US" baseline="0" dirty="0"/>
              <a:t> ĐỌC VÀ CHÚ THÍCH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9082-5A00-4309-BE6D-88BA971D6461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thơ</a:t>
            </a:r>
            <a:r>
              <a:rPr lang="en-US" baseline="0" dirty="0"/>
              <a:t> chia </a:t>
            </a:r>
            <a:r>
              <a:rPr lang="en-US" baseline="0" dirty="0" err="1"/>
              <a:t>thành</a:t>
            </a:r>
            <a:r>
              <a:rPr lang="en-US" baseline="0" dirty="0"/>
              <a:t> 4 </a:t>
            </a:r>
            <a:r>
              <a:rPr lang="en-US" baseline="0" dirty="0" err="1"/>
              <a:t>đoạn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9082-5A00-4309-BE6D-88BA971D6461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8F58-0F32-4324-A7CA-7EDDB60FC69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89392-632D-48E6-B25C-7DE910676403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image21.wdp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GIF"/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pn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GIF"/><Relationship Id="rId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image" Target="../media/image13.GIF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8.xml"/><Relationship Id="rId4" Type="http://schemas.openxmlformats.org/officeDocument/2006/relationships/slide" Target="slide5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slide" Target="slide4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MỸ PHONG </a:t>
            </a:r>
            <a:endParaRPr lang="en-US" altLang="en-US" sz="20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276905"/>
            <a:ext cx="976992" cy="126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804883" y="2314902"/>
            <a:ext cx="7518390" cy="101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10"/>
              </a:spcBef>
              <a:defRPr/>
            </a:pP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010"/>
              </a:spcBef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(T1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2" y="1159082"/>
            <a:ext cx="6444343" cy="101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3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</a:t>
            </a:r>
            <a:r>
              <a:rPr lang="en-US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LỚP 2B</a:t>
            </a:r>
            <a:endParaRPr lang="en-US" sz="3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00501" y="4069413"/>
            <a:ext cx="4760072" cy="40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1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1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1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1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Hòa</a:t>
            </a:r>
            <a:endParaRPr lang="en-US" altLang="en-US" sz="2100" b="1" i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5" y="3351674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1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7" y="556201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27730" y="3430415"/>
            <a:ext cx="680375" cy="49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32" y="3251083"/>
            <a:ext cx="1908086" cy="136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6541" y="4883936"/>
            <a:ext cx="1070612" cy="11034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8355" y="3935976"/>
            <a:ext cx="1070612" cy="11034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886" flipH="1">
            <a:off x="1202702" y="2031568"/>
            <a:ext cx="209621" cy="18003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719" y="2058262"/>
            <a:ext cx="1070612" cy="19047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312" flipH="1">
            <a:off x="8647583" y="3004836"/>
            <a:ext cx="274150" cy="18101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362">
            <a:off x="7743942" y="3007518"/>
            <a:ext cx="229035" cy="1800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706126" y="2982936"/>
            <a:ext cx="1032374" cy="1063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7421" flipH="1">
            <a:off x="8619540" y="4947030"/>
            <a:ext cx="307692" cy="18003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373203" y="1064596"/>
            <a:ext cx="2577617" cy="1574132"/>
            <a:chOff x="3884906" y="921142"/>
            <a:chExt cx="4248233" cy="2211250"/>
          </a:xfrm>
        </p:grpSpPr>
        <p:grpSp>
          <p:nvGrpSpPr>
            <p:cNvPr id="12" name="Group 11"/>
            <p:cNvGrpSpPr/>
            <p:nvPr/>
          </p:nvGrpSpPr>
          <p:grpSpPr>
            <a:xfrm>
              <a:off x="3884906" y="1742059"/>
              <a:ext cx="4248233" cy="1390333"/>
              <a:chOff x="3861293" y="1770357"/>
              <a:chExt cx="4248233" cy="139033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98793">
                <a:off x="5635205" y="1770357"/>
                <a:ext cx="2474321" cy="139033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207" flipH="1">
                <a:off x="3861293" y="1770357"/>
                <a:ext cx="2474321" cy="1390333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747"/>
            <a:stretch>
              <a:fillRect/>
            </a:stretch>
          </p:blipFill>
          <p:spPr>
            <a:xfrm>
              <a:off x="4864432" y="921142"/>
              <a:ext cx="2078234" cy="1862667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795507" y="2562512"/>
            <a:ext cx="3757593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  <a:endParaRPr 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31840" y="915566"/>
            <a:ext cx="3063156" cy="2950029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glow rad="101600">
              <a:srgbClr val="FFB9DE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9018">
            <a:off x="7688402" y="4951278"/>
            <a:ext cx="307692" cy="1800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685983" y="4890884"/>
            <a:ext cx="1070612" cy="110340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>
            <a:off x="8661219" y="-60272"/>
            <a:ext cx="0" cy="5203772"/>
          </a:xfrm>
          <a:prstGeom prst="line">
            <a:avLst/>
          </a:prstGeom>
          <a:ln w="12700">
            <a:solidFill>
              <a:srgbClr val="211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138" flipH="1">
            <a:off x="8647556" y="3980790"/>
            <a:ext cx="274150" cy="18101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973">
            <a:off x="7712381" y="3974479"/>
            <a:ext cx="307692" cy="1800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709962" y="3936061"/>
            <a:ext cx="1070612" cy="11034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114">
            <a:off x="7753649" y="2047033"/>
            <a:ext cx="209621" cy="1800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33" y="4042108"/>
            <a:ext cx="1070612" cy="1904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5021271"/>
            <a:ext cx="1070612" cy="1904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856" y="3054468"/>
            <a:ext cx="1070612" cy="19047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656">
            <a:off x="7753648" y="1083459"/>
            <a:ext cx="209621" cy="18003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856" y="2067023"/>
            <a:ext cx="1070612" cy="19047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656">
            <a:off x="7760405" y="100736"/>
            <a:ext cx="209621" cy="18003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990" y="1068805"/>
            <a:ext cx="1070612" cy="19047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956376" y="-20538"/>
            <a:ext cx="0" cy="5203772"/>
          </a:xfrm>
          <a:prstGeom prst="line">
            <a:avLst/>
          </a:prstGeom>
          <a:ln w="38100">
            <a:solidFill>
              <a:srgbClr val="211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47" y="86082"/>
            <a:ext cx="1070612" cy="190479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8892480" y="0"/>
            <a:ext cx="0" cy="5203772"/>
          </a:xfrm>
          <a:prstGeom prst="line">
            <a:avLst/>
          </a:prstGeom>
          <a:ln w="38100">
            <a:solidFill>
              <a:srgbClr val="211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5609" flipH="1">
            <a:off x="1197768" y="100737"/>
            <a:ext cx="209621" cy="18003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719" y="77233"/>
            <a:ext cx="1070612" cy="19047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7474" y="2967213"/>
            <a:ext cx="1032374" cy="10639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724" flipH="1">
            <a:off x="1198756" y="1082324"/>
            <a:ext cx="209621" cy="18003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790" y="1063650"/>
            <a:ext cx="1070612" cy="19047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6688">
            <a:off x="258367" y="2976624"/>
            <a:ext cx="274150" cy="18101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638" flipH="1">
            <a:off x="1200101" y="3000205"/>
            <a:ext cx="229035" cy="18003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818" y="3052874"/>
            <a:ext cx="1113584" cy="19047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5862">
            <a:off x="256446" y="3960806"/>
            <a:ext cx="274150" cy="18101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1027" flipH="1">
            <a:off x="1168676" y="3970752"/>
            <a:ext cx="307692" cy="18003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764" y="4046011"/>
            <a:ext cx="1097638" cy="19047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6521">
            <a:off x="245667" y="4940501"/>
            <a:ext cx="307692" cy="18003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0982" flipH="1">
            <a:off x="1163883" y="4943886"/>
            <a:ext cx="307692" cy="18003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764" y="5033903"/>
            <a:ext cx="1084125" cy="190479"/>
          </a:xfrm>
          <a:prstGeom prst="rect">
            <a:avLst/>
          </a:prstGeom>
        </p:spPr>
      </p:pic>
      <p:cxnSp>
        <p:nvCxnSpPr>
          <p:cNvPr id="75" name="Straight Connector 74"/>
          <p:cNvCxnSpPr/>
          <p:nvPr/>
        </p:nvCxnSpPr>
        <p:spPr>
          <a:xfrm>
            <a:off x="265211" y="72"/>
            <a:ext cx="0" cy="5203772"/>
          </a:xfrm>
          <a:prstGeom prst="line">
            <a:avLst/>
          </a:prstGeom>
          <a:ln w="38100">
            <a:solidFill>
              <a:srgbClr val="211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25734" y="-20538"/>
            <a:ext cx="0" cy="5203772"/>
          </a:xfrm>
          <a:prstGeom prst="line">
            <a:avLst/>
          </a:prstGeom>
          <a:ln w="38100">
            <a:solidFill>
              <a:srgbClr val="211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Callout 12"/>
          <p:cNvSpPr/>
          <p:nvPr/>
        </p:nvSpPr>
        <p:spPr>
          <a:xfrm>
            <a:off x="86180" y="-21021"/>
            <a:ext cx="3540003" cy="2088715"/>
          </a:xfrm>
          <a:prstGeom prst="cloudCallout">
            <a:avLst>
              <a:gd name="adj1" fmla="val 74974"/>
              <a:gd name="adj2" fmla="val 520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72809" y="1726123"/>
            <a:ext cx="4392488" cy="2736304"/>
          </a:xfrm>
          <a:prstGeom prst="ellipse">
            <a:avLst/>
          </a:prstGeom>
          <a:solidFill>
            <a:srgbClr val="95B18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r="11277" b="9367"/>
          <a:stretch>
            <a:fillRect/>
          </a:stretch>
        </p:blipFill>
        <p:spPr>
          <a:xfrm>
            <a:off x="5127388" y="555525"/>
            <a:ext cx="2281734" cy="2083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14816"/>
            <a:ext cx="1854381" cy="1854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9473" b="19170"/>
          <a:stretch>
            <a:fillRect/>
          </a:stretch>
        </p:blipFill>
        <p:spPr>
          <a:xfrm>
            <a:off x="3729149" y="1095956"/>
            <a:ext cx="1733107" cy="2078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22" y="3014006"/>
            <a:ext cx="28575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t="15132" r="7946" b="6472"/>
          <a:stretch>
            <a:fillRect/>
          </a:stretch>
        </p:blipFill>
        <p:spPr>
          <a:xfrm>
            <a:off x="4192132" y="3075806"/>
            <a:ext cx="1841702" cy="1800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32805" y="206769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961" y="304331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1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20539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ịch âm 2021, Lịch Vạn Niên 2021, Lịch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3" y="1908116"/>
            <a:ext cx="4572000" cy="319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2283718"/>
            <a:ext cx="379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0088" y="2872711"/>
            <a:ext cx="379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07079" y="2210135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71800" y="2210135"/>
            <a:ext cx="57606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60088" y="3461703"/>
            <a:ext cx="379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endParaRPr 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7788" y="3504744"/>
            <a:ext cx="755576" cy="57606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6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264" y="123478"/>
            <a:ext cx="4773505" cy="341632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7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7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7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7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7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63838"/>
            <a:ext cx="3620689" cy="8928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4001"/>
            <a:ext cx="861354" cy="7245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282">
            <a:off x="6642838" y="2837159"/>
            <a:ext cx="1205697" cy="295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99938" flipV="1">
            <a:off x="6009246" y="2972676"/>
            <a:ext cx="1097355" cy="295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282">
            <a:off x="6921890" y="3448864"/>
            <a:ext cx="940016" cy="295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99938" flipV="1">
            <a:off x="6351736" y="3590805"/>
            <a:ext cx="946475" cy="2434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282">
            <a:off x="7201692" y="4403377"/>
            <a:ext cx="940016" cy="295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282">
            <a:off x="6354966" y="1599309"/>
            <a:ext cx="940016" cy="295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99938" flipV="1">
            <a:off x="5784812" y="1741250"/>
            <a:ext cx="946475" cy="2434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99938" flipV="1">
            <a:off x="6637778" y="4589313"/>
            <a:ext cx="834023" cy="21456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7784" y="1419622"/>
            <a:ext cx="43204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 algn="ctr"/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9"/>
          <a:stretch>
            <a:fillRect/>
          </a:stretch>
        </p:blipFill>
        <p:spPr>
          <a:xfrm>
            <a:off x="7524328" y="2495582"/>
            <a:ext cx="1255204" cy="1136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64824"/>
            <a:ext cx="1401349" cy="1536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3" b="27157"/>
          <a:stretch>
            <a:fillRect/>
          </a:stretch>
        </p:blipFill>
        <p:spPr>
          <a:xfrm>
            <a:off x="2959220" y="2495582"/>
            <a:ext cx="3657607" cy="172819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64" y="2934406"/>
            <a:ext cx="2116265" cy="1866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4" y="513523"/>
            <a:ext cx="1590412" cy="1855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60" y="3996384"/>
            <a:ext cx="1046223" cy="1147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1406" y="1537870"/>
            <a:ext cx="3141407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2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862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88" y="2715766"/>
            <a:ext cx="4466598" cy="2448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596862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603428"/>
            <a:ext cx="381642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BẾ KIẾN QUỐC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2087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7244" y="123478"/>
            <a:ext cx="1442110" cy="62642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03648" y="740878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747444"/>
            <a:ext cx="381642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BẾ KIẾN QUỐC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-2053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35696" y="1635646"/>
            <a:ext cx="143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3648" y="2077699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9885" y="3853084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2160" y="1203598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14457" y="3853083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 huyduan24102@gmail.com"/>
          <p:cNvSpPr/>
          <p:nvPr/>
        </p:nvSpPr>
        <p:spPr>
          <a:xfrm>
            <a:off x="40752" y="57872"/>
            <a:ext cx="1866951" cy="5389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LUYỆN ĐỌC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779912" y="788147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840796" y="788147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99992" y="1266590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60876" y="1266590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998702" y="1707654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059586" y="1707654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077890" y="1707654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978112" y="2177938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128567" y="3057244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189451" y="3057244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708861" y="3556335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769745" y="3556335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057056" y="3976751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117940" y="3976751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212474" y="3475709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567956" y="4395376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542809" y="3917762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122156" y="2094224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183040" y="2094224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527494" y="4365572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588378" y="4365572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791065" y="798216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851949" y="798216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209474" y="1281815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270358" y="1281815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119856" y="1736135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169178" y="1736135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556540" y="2177938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614925" y="1736135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8644504" y="2166723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8564138" y="2160157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748233" y="3057244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809117" y="3057244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8148477" y="3469635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8209361" y="3469635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8231466" y="3923955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8292350" y="3923955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795117" y="4395376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011655" y="3939783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147160" y="4365572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208044" y="4365572"/>
            <a:ext cx="80366" cy="29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128" y="1151064"/>
            <a:ext cx="2815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2572" y="1104897"/>
            <a:ext cx="3629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5436096" y="3651870"/>
            <a:ext cx="3375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vi-VN" sz="2400" dirty="0"/>
          </a:p>
        </p:txBody>
      </p:sp>
      <p:pic>
        <p:nvPicPr>
          <p:cNvPr id="1026" name="Picture 2" descr="Tìm hiểu nên mua máy tỏa hương nào tốt nhất hiện nay 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90" y="556582"/>
            <a:ext cx="1958694" cy="19586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ám mơ ước – Dám theo đuổi – Dám thực hiện - Hyun B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44" y="3094658"/>
            <a:ext cx="2018198" cy="17848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5" y="2145184"/>
            <a:ext cx="2999041" cy="2999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97960"/>
            <a:ext cx="2604138" cy="2245540"/>
          </a:xfrm>
          <a:prstGeom prst="rect">
            <a:avLst/>
          </a:prstGeom>
          <a:solidFill>
            <a:srgbClr val="E6C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88" y="2715766"/>
            <a:ext cx="4466598" cy="24482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51720" y="596862"/>
            <a:ext cx="38164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6096" y="603428"/>
            <a:ext cx="381642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6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BẾ KIẾN QUỐC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9792" y="12087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049279" y="655313"/>
            <a:ext cx="2442" cy="131830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095701" y="2859782"/>
            <a:ext cx="3556" cy="165302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73817" y="679326"/>
            <a:ext cx="0" cy="130049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08104" y="2778279"/>
            <a:ext cx="0" cy="157345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654952" y="639349"/>
            <a:ext cx="293979" cy="3579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28132" y="2848338"/>
            <a:ext cx="310875" cy="320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77678" y="655314"/>
            <a:ext cx="276434" cy="2906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48064" y="2715766"/>
            <a:ext cx="310875" cy="320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22703" y="0"/>
            <a:ext cx="2132192" cy="544356"/>
          </a:xfrm>
          <a:prstGeom prst="flowChartTermina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2970264" y="4351736"/>
            <a:ext cx="3459150" cy="743451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15" grpId="0" animBg="1"/>
      <p:bldP spid="16" grpId="0" animBg="1"/>
      <p:bldP spid="17" grpId="0" animBg="1"/>
      <p:bldP spid="18" grpId="0" animBg="1"/>
      <p:bldP spid="22" grpId="0" animBg="1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1275606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97960"/>
            <a:ext cx="2604138" cy="2245540"/>
          </a:xfrm>
          <a:prstGeom prst="rect">
            <a:avLst/>
          </a:prstGeom>
          <a:solidFill>
            <a:srgbClr val="E6C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88" y="2715766"/>
            <a:ext cx="4466598" cy="2448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1720" y="771076"/>
            <a:ext cx="38164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777642"/>
            <a:ext cx="381642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6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BẾ KIẾN QUỐC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186775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Terminator 9 HUY DUẨN 0326030911 huyduan24102gmail.com"/>
          <p:cNvSpPr/>
          <p:nvPr/>
        </p:nvSpPr>
        <p:spPr>
          <a:xfrm>
            <a:off x="134020" y="92144"/>
            <a:ext cx="2205732" cy="644653"/>
          </a:xfrm>
          <a:prstGeom prst="flowChartTerminator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347614"/>
            <a:ext cx="5939478" cy="34563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TẠM BIỆT VÀ HẸN GẶP LẠI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Pin on ~Cute wittle things~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7654"/>
            <a:ext cx="4535654" cy="36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2190638"/>
            <a:ext cx="3600400" cy="17543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ADMIN\Desktop\Tai nguyen thiet ke tro choi\Angry birds epic birds\1505573783630 (2)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75765"/>
            <a:ext cx="1950654" cy="11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55330"/>
            <a:ext cx="2863183" cy="2863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9473" b="19170"/>
          <a:stretch>
            <a:fillRect/>
          </a:stretch>
        </p:blipFill>
        <p:spPr>
          <a:xfrm>
            <a:off x="1547664" y="354167"/>
            <a:ext cx="2737154" cy="3283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1979712" y="405453"/>
            <a:ext cx="2449122" cy="200155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979712" y="2398266"/>
            <a:ext cx="2449122" cy="200155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4428834" y="405453"/>
            <a:ext cx="2449122" cy="20015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4428834" y="2398266"/>
            <a:ext cx="2449122" cy="200155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1628" y="656402"/>
            <a:ext cx="562372" cy="1499659"/>
          </a:xfrm>
          <a:prstGeom prst="rect">
            <a:avLst/>
          </a:prstGeom>
        </p:spPr>
      </p:pic>
      <p:sp>
        <p:nvSpPr>
          <p:cNvPr id="2" name="Right Arrow 1">
            <a:hlinkClick r:id="rId9" action="ppaction://hlinksldjump"/>
          </p:cNvPr>
          <p:cNvSpPr/>
          <p:nvPr/>
        </p:nvSpPr>
        <p:spPr>
          <a:xfrm>
            <a:off x="8172400" y="4515966"/>
            <a:ext cx="648072" cy="432048"/>
          </a:xfrm>
          <a:prstGeom prst="rightArrow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1940" y="5147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7731224" y="4659982"/>
            <a:ext cx="576064" cy="43204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6712" y="411510"/>
            <a:ext cx="7470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95736" y="1630513"/>
            <a:ext cx="4968552" cy="57606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95736" y="2340324"/>
            <a:ext cx="4968552" cy="57606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63068" y="3057526"/>
            <a:ext cx="4968552" cy="738359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Kim,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95736" y="3981103"/>
            <a:ext cx="4968552" cy="1110927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ieng-tinh-tinh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-81262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282010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731224" y="4664050"/>
            <a:ext cx="576064" cy="43204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1720" y="2211710"/>
            <a:ext cx="2412268" cy="860028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1720" y="3363837"/>
            <a:ext cx="2412268" cy="860028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60032" y="2211710"/>
            <a:ext cx="2412268" cy="860028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3841" y="3363837"/>
            <a:ext cx="2412268" cy="860028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7797204" y="4638650"/>
            <a:ext cx="504056" cy="432048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83968" y="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8535" y="577398"/>
            <a:ext cx="5938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91680" y="2429021"/>
            <a:ext cx="2849658" cy="103476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47546" y="2427734"/>
            <a:ext cx="2849658" cy="103476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91680" y="3603889"/>
            <a:ext cx="2849658" cy="103476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7546" y="3637893"/>
            <a:ext cx="2898874" cy="103476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7742088" y="4638650"/>
            <a:ext cx="576064" cy="432048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32000" y="210002"/>
            <a:ext cx="5510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3688" y="2179317"/>
            <a:ext cx="2736304" cy="100183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60032" y="2211709"/>
            <a:ext cx="2736304" cy="100183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75385" y="3442126"/>
            <a:ext cx="2736304" cy="100183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60032" y="3442127"/>
            <a:ext cx="2736304" cy="972090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5656" y="123478"/>
            <a:ext cx="6768752" cy="184665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>
            <a:bevelT w="139700" prst="cross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6600" b="1" i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b="1" i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16416" y="0"/>
            <a:ext cx="827584" cy="771550"/>
          </a:xfrm>
          <a:prstGeom prst="roundRect">
            <a:avLst/>
          </a:prstGeom>
          <a:solidFill>
            <a:srgbClr val="91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19671" y="0"/>
            <a:ext cx="6069649" cy="555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2844</Words>
  <Application>WPS Presentation</Application>
  <PresentationFormat>On-screen Show (16:9)</PresentationFormat>
  <Paragraphs>228</Paragraphs>
  <Slides>21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90</cp:revision>
  <dcterms:created xsi:type="dcterms:W3CDTF">2021-07-10T02:07:00Z</dcterms:created>
  <dcterms:modified xsi:type="dcterms:W3CDTF">2025-10-16T02:05:36Z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2F53779EA5594F53A9B349BFB91CD2C3_13</vt:lpwstr>
  </property>
  <property fmtid="{D5CDD505-2E9C-101B-9397-08002B2CF9AE}" pid="3" name="KSOProductBuildVer">
    <vt:lpwstr>1033-12.2.0.22549</vt:lpwstr>
  </property>
</Properties>
</file>