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399" r:id="rId4"/>
    <p:sldId id="258" r:id="rId6"/>
    <p:sldId id="375" r:id="rId7"/>
    <p:sldId id="393" r:id="rId8"/>
    <p:sldId id="394" r:id="rId9"/>
    <p:sldId id="395" r:id="rId10"/>
    <p:sldId id="396" r:id="rId11"/>
    <p:sldId id="397" r:id="rId12"/>
    <p:sldId id="262" r:id="rId13"/>
    <p:sldId id="389" r:id="rId14"/>
    <p:sldId id="268" r:id="rId15"/>
    <p:sldId id="390" r:id="rId16"/>
    <p:sldId id="392" r:id="rId17"/>
    <p:sldId id="391" r:id="rId18"/>
    <p:sldId id="256" r:id="rId19"/>
    <p:sldId id="259" r:id="rId20"/>
  </p:sldIdLst>
  <p:sldSz cx="9144000" cy="5143500" type="screen16x9"/>
  <p:notesSz cx="6858000" cy="9144000"/>
  <p:embeddedFontLst>
    <p:embeddedFont>
      <p:font typeface="Fredoka One" panose="02000000000000000000"/>
      <p:regular r:id="rId24"/>
    </p:embeddedFont>
    <p:embeddedFont>
      <p:font typeface="Hind" panose="02000000000000000000"/>
      <p:regular r:id="rId25"/>
    </p:embeddedFont>
    <p:embeddedFont>
      <p:font typeface="PT Sans" panose="020B0503020203020204"/>
      <p:regular r:id="rId26"/>
    </p:embeddedFont>
    <p:embeddedFont>
      <p:font typeface="Fira Sans Condensed Medium" panose="020B0603050000020004"/>
      <p:regular r:id="rId27"/>
    </p:embeddedFont>
    <p:embeddedFont>
      <p:font typeface="Sport Day" panose="020B0704020202020204" pitchFamily="2" charset="0"/>
      <p:bold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Montserrat" panose="020005050000000200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Aharoni" panose="02010803020104030203" pitchFamily="2" charset="-79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364" autoAdjust="0"/>
  </p:normalViewPr>
  <p:slideViewPr>
    <p:cSldViewPr snapToGrid="0">
      <p:cViewPr>
        <p:scale>
          <a:sx n="75" d="100"/>
          <a:sy n="75" d="100"/>
        </p:scale>
        <p:origin x="-1176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2" Type="http://schemas.openxmlformats.org/officeDocument/2006/relationships/font" Target="fonts/font19.fntdata"/><Relationship Id="rId41" Type="http://schemas.openxmlformats.org/officeDocument/2006/relationships/font" Target="fonts/font18.fntdata"/><Relationship Id="rId40" Type="http://schemas.openxmlformats.org/officeDocument/2006/relationships/font" Target="fonts/font17.fntdata"/><Relationship Id="rId4" Type="http://schemas.openxmlformats.org/officeDocument/2006/relationships/slide" Target="slides/slide1.xml"/><Relationship Id="rId39" Type="http://schemas.openxmlformats.org/officeDocument/2006/relationships/font" Target="fonts/font16.fntdata"/><Relationship Id="rId38" Type="http://schemas.openxmlformats.org/officeDocument/2006/relationships/font" Target="fonts/font15.fntdata"/><Relationship Id="rId37" Type="http://schemas.openxmlformats.org/officeDocument/2006/relationships/font" Target="fonts/font14.fntdata"/><Relationship Id="rId36" Type="http://schemas.openxmlformats.org/officeDocument/2006/relationships/font" Target="fonts/font13.fntdata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  <a:tabLst>
                <a:tab pos="1385570" algn="l"/>
              </a:tabLst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sz="18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Step 1: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Divide the class into 4 teams.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Step 2: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Have pupils sing and dance with the lyrics and rhythm of the chant.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Step 3: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Invite each team to sing and do actions. When the music stops, all of them have to stop doing actions (freeze). Who can freeze longer will win.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Step 4: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Encourage pupils to join the game.</a:t>
            </a:r>
            <a:r>
              <a:rPr lang="vi-VN" sz="1100" b="0" i="0" u="none" strike="noStrike" cap="none" baseline="0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Give point to teams.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8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8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0" hangingPunc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Divide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class into 4 groups. Invite pupils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go to the monitor and touch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 choose the numbers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Pupils will get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point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for their team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if the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answer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are correct.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Give points to the groups and encourage them.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numbers.</a:t>
            </a:r>
            <a:endParaRPr lang="en-US" sz="11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ts val="300"/>
              </a:spcBef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Divide class into 4 teams. Invite pupils go to the monitor and choose the correct answer. If correct, one point for the team. </a:t>
            </a:r>
            <a:endParaRPr lang="en-US" sz="1100" dirty="0"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Give points for the teams and encourage pupils.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17353" y="-76200"/>
            <a:ext cx="7058168" cy="5183347"/>
            <a:chOff x="1282762" y="26746"/>
            <a:chExt cx="6692744" cy="5156534"/>
          </a:xfrm>
        </p:grpSpPr>
        <p:sp>
          <p:nvSpPr>
            <p:cNvPr id="10" name="Google Shape;10;p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81350" y="879842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9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redoka One" panose="02000000000000000000"/>
              <a:buNone/>
              <a:defRPr sz="5200"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72900" y="3322517"/>
            <a:ext cx="5003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072900" y="2524044"/>
            <a:ext cx="50034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39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redoka One" panose="02000000000000000000"/>
              <a:buNone/>
              <a:defRPr sz="2800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6115275" y="267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579550" y="-118325"/>
            <a:ext cx="628450" cy="641000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8645575" y="4679625"/>
            <a:ext cx="611700" cy="658450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168375" y="33850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342388" y="405217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8183850" y="35336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14575" y="-88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>
            <a:off x="8857600" y="398982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7474925" y="-8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-69125" y="53032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-3983438">
            <a:off x="68284" y="4574888"/>
            <a:ext cx="929053" cy="8928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7869013" y="37620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8701075" y="3566700"/>
            <a:ext cx="321575" cy="295050"/>
          </a:xfrm>
          <a:custGeom>
            <a:avLst/>
            <a:gdLst/>
            <a:ahLst/>
            <a:cxnLst/>
            <a:rect l="l" t="t" r="r" b="b"/>
            <a:pathLst>
              <a:path w="12863" h="11802" extrusionOk="0">
                <a:moveTo>
                  <a:pt x="11439" y="475"/>
                </a:moveTo>
                <a:cubicBezTo>
                  <a:pt x="11551" y="559"/>
                  <a:pt x="11607" y="614"/>
                  <a:pt x="11718" y="698"/>
                </a:cubicBezTo>
                <a:lnTo>
                  <a:pt x="11858" y="865"/>
                </a:lnTo>
                <a:cubicBezTo>
                  <a:pt x="11830" y="865"/>
                  <a:pt x="11941" y="977"/>
                  <a:pt x="11774" y="893"/>
                </a:cubicBezTo>
                <a:cubicBezTo>
                  <a:pt x="11802" y="949"/>
                  <a:pt x="11858" y="949"/>
                  <a:pt x="11886" y="1005"/>
                </a:cubicBezTo>
                <a:cubicBezTo>
                  <a:pt x="11830" y="1117"/>
                  <a:pt x="11774" y="1200"/>
                  <a:pt x="11690" y="1312"/>
                </a:cubicBezTo>
                <a:cubicBezTo>
                  <a:pt x="11662" y="1340"/>
                  <a:pt x="11690" y="1423"/>
                  <a:pt x="11635" y="1451"/>
                </a:cubicBezTo>
                <a:cubicBezTo>
                  <a:pt x="11746" y="1535"/>
                  <a:pt x="11830" y="1619"/>
                  <a:pt x="11914" y="1702"/>
                </a:cubicBezTo>
                <a:lnTo>
                  <a:pt x="11941" y="1702"/>
                </a:lnTo>
                <a:cubicBezTo>
                  <a:pt x="12053" y="1758"/>
                  <a:pt x="12137" y="1842"/>
                  <a:pt x="12193" y="1926"/>
                </a:cubicBezTo>
                <a:cubicBezTo>
                  <a:pt x="12276" y="1981"/>
                  <a:pt x="12332" y="2037"/>
                  <a:pt x="12388" y="2093"/>
                </a:cubicBezTo>
                <a:cubicBezTo>
                  <a:pt x="12471" y="2177"/>
                  <a:pt x="12527" y="2288"/>
                  <a:pt x="12583" y="2372"/>
                </a:cubicBezTo>
                <a:cubicBezTo>
                  <a:pt x="12583" y="2372"/>
                  <a:pt x="12639" y="2428"/>
                  <a:pt x="12667" y="2456"/>
                </a:cubicBezTo>
                <a:cubicBezTo>
                  <a:pt x="12723" y="2623"/>
                  <a:pt x="12750" y="2707"/>
                  <a:pt x="12806" y="2818"/>
                </a:cubicBezTo>
                <a:cubicBezTo>
                  <a:pt x="12862" y="3042"/>
                  <a:pt x="12862" y="3237"/>
                  <a:pt x="12862" y="3460"/>
                </a:cubicBezTo>
                <a:cubicBezTo>
                  <a:pt x="12862" y="3488"/>
                  <a:pt x="12862" y="3627"/>
                  <a:pt x="12834" y="3711"/>
                </a:cubicBezTo>
                <a:cubicBezTo>
                  <a:pt x="12806" y="3795"/>
                  <a:pt x="12778" y="3879"/>
                  <a:pt x="12723" y="3962"/>
                </a:cubicBezTo>
                <a:cubicBezTo>
                  <a:pt x="12723" y="3990"/>
                  <a:pt x="12723" y="4018"/>
                  <a:pt x="12695" y="4046"/>
                </a:cubicBezTo>
                <a:cubicBezTo>
                  <a:pt x="12667" y="4102"/>
                  <a:pt x="12639" y="4158"/>
                  <a:pt x="12583" y="4213"/>
                </a:cubicBezTo>
                <a:cubicBezTo>
                  <a:pt x="12527" y="4297"/>
                  <a:pt x="12444" y="4409"/>
                  <a:pt x="12388" y="4437"/>
                </a:cubicBezTo>
                <a:cubicBezTo>
                  <a:pt x="12304" y="4548"/>
                  <a:pt x="12220" y="4660"/>
                  <a:pt x="12137" y="4771"/>
                </a:cubicBezTo>
                <a:cubicBezTo>
                  <a:pt x="12137" y="4799"/>
                  <a:pt x="12109" y="4827"/>
                  <a:pt x="12109" y="4855"/>
                </a:cubicBezTo>
                <a:cubicBezTo>
                  <a:pt x="12081" y="5050"/>
                  <a:pt x="12081" y="5246"/>
                  <a:pt x="12109" y="5413"/>
                </a:cubicBezTo>
                <a:cubicBezTo>
                  <a:pt x="12109" y="5525"/>
                  <a:pt x="12109" y="5636"/>
                  <a:pt x="12109" y="5720"/>
                </a:cubicBezTo>
                <a:cubicBezTo>
                  <a:pt x="12109" y="5776"/>
                  <a:pt x="12137" y="5776"/>
                  <a:pt x="12165" y="5776"/>
                </a:cubicBezTo>
                <a:cubicBezTo>
                  <a:pt x="12165" y="6110"/>
                  <a:pt x="12053" y="6389"/>
                  <a:pt x="11886" y="6641"/>
                </a:cubicBezTo>
                <a:lnTo>
                  <a:pt x="11858" y="6724"/>
                </a:lnTo>
                <a:cubicBezTo>
                  <a:pt x="11830" y="6836"/>
                  <a:pt x="11774" y="6947"/>
                  <a:pt x="11774" y="7031"/>
                </a:cubicBezTo>
                <a:cubicBezTo>
                  <a:pt x="11662" y="7254"/>
                  <a:pt x="11607" y="7394"/>
                  <a:pt x="11467" y="7645"/>
                </a:cubicBezTo>
                <a:cubicBezTo>
                  <a:pt x="11328" y="7868"/>
                  <a:pt x="11132" y="8203"/>
                  <a:pt x="10937" y="8482"/>
                </a:cubicBezTo>
                <a:cubicBezTo>
                  <a:pt x="10798" y="8733"/>
                  <a:pt x="10630" y="8956"/>
                  <a:pt x="10463" y="9207"/>
                </a:cubicBezTo>
                <a:cubicBezTo>
                  <a:pt x="10351" y="9319"/>
                  <a:pt x="10240" y="9486"/>
                  <a:pt x="10100" y="9654"/>
                </a:cubicBezTo>
                <a:cubicBezTo>
                  <a:pt x="9961" y="9821"/>
                  <a:pt x="9821" y="9933"/>
                  <a:pt x="9682" y="10072"/>
                </a:cubicBezTo>
                <a:cubicBezTo>
                  <a:pt x="9570" y="10128"/>
                  <a:pt x="9458" y="10184"/>
                  <a:pt x="9347" y="10212"/>
                </a:cubicBezTo>
                <a:cubicBezTo>
                  <a:pt x="8594" y="10993"/>
                  <a:pt x="7617" y="11495"/>
                  <a:pt x="6557" y="11690"/>
                </a:cubicBezTo>
                <a:cubicBezTo>
                  <a:pt x="5385" y="11802"/>
                  <a:pt x="4213" y="11411"/>
                  <a:pt x="3348" y="10658"/>
                </a:cubicBezTo>
                <a:cubicBezTo>
                  <a:pt x="3265" y="10602"/>
                  <a:pt x="3181" y="10546"/>
                  <a:pt x="3125" y="10491"/>
                </a:cubicBezTo>
                <a:cubicBezTo>
                  <a:pt x="2902" y="10267"/>
                  <a:pt x="2679" y="10044"/>
                  <a:pt x="2484" y="9821"/>
                </a:cubicBezTo>
                <a:lnTo>
                  <a:pt x="2484" y="9821"/>
                </a:lnTo>
                <a:lnTo>
                  <a:pt x="2484" y="9821"/>
                </a:lnTo>
                <a:cubicBezTo>
                  <a:pt x="2009" y="9179"/>
                  <a:pt x="1591" y="8482"/>
                  <a:pt x="1284" y="7729"/>
                </a:cubicBezTo>
                <a:cubicBezTo>
                  <a:pt x="1228" y="7701"/>
                  <a:pt x="1200" y="7645"/>
                  <a:pt x="1172" y="7589"/>
                </a:cubicBezTo>
                <a:cubicBezTo>
                  <a:pt x="1089" y="7617"/>
                  <a:pt x="810" y="7003"/>
                  <a:pt x="726" y="6613"/>
                </a:cubicBezTo>
                <a:cubicBezTo>
                  <a:pt x="726" y="6585"/>
                  <a:pt x="754" y="6585"/>
                  <a:pt x="726" y="6557"/>
                </a:cubicBezTo>
                <a:cubicBezTo>
                  <a:pt x="726" y="6501"/>
                  <a:pt x="614" y="6417"/>
                  <a:pt x="559" y="6306"/>
                </a:cubicBezTo>
                <a:cubicBezTo>
                  <a:pt x="531" y="6222"/>
                  <a:pt x="503" y="6110"/>
                  <a:pt x="475" y="6027"/>
                </a:cubicBezTo>
                <a:cubicBezTo>
                  <a:pt x="447" y="5915"/>
                  <a:pt x="447" y="5832"/>
                  <a:pt x="391" y="5720"/>
                </a:cubicBezTo>
                <a:cubicBezTo>
                  <a:pt x="391" y="5692"/>
                  <a:pt x="391" y="5664"/>
                  <a:pt x="391" y="5636"/>
                </a:cubicBezTo>
                <a:cubicBezTo>
                  <a:pt x="391" y="5553"/>
                  <a:pt x="363" y="5469"/>
                  <a:pt x="335" y="5413"/>
                </a:cubicBezTo>
                <a:lnTo>
                  <a:pt x="335" y="5274"/>
                </a:lnTo>
                <a:cubicBezTo>
                  <a:pt x="335" y="5218"/>
                  <a:pt x="280" y="5162"/>
                  <a:pt x="280" y="5106"/>
                </a:cubicBezTo>
                <a:cubicBezTo>
                  <a:pt x="252" y="5022"/>
                  <a:pt x="252" y="5078"/>
                  <a:pt x="252" y="5050"/>
                </a:cubicBezTo>
                <a:cubicBezTo>
                  <a:pt x="224" y="5022"/>
                  <a:pt x="252" y="5022"/>
                  <a:pt x="252" y="4995"/>
                </a:cubicBezTo>
                <a:cubicBezTo>
                  <a:pt x="252" y="4995"/>
                  <a:pt x="252" y="4995"/>
                  <a:pt x="252" y="4995"/>
                </a:cubicBezTo>
                <a:lnTo>
                  <a:pt x="252" y="4911"/>
                </a:lnTo>
                <a:cubicBezTo>
                  <a:pt x="224" y="4827"/>
                  <a:pt x="196" y="4743"/>
                  <a:pt x="196" y="4688"/>
                </a:cubicBezTo>
                <a:cubicBezTo>
                  <a:pt x="196" y="4604"/>
                  <a:pt x="196" y="4520"/>
                  <a:pt x="224" y="4437"/>
                </a:cubicBezTo>
                <a:cubicBezTo>
                  <a:pt x="252" y="4492"/>
                  <a:pt x="280" y="4548"/>
                  <a:pt x="307" y="4520"/>
                </a:cubicBezTo>
                <a:cubicBezTo>
                  <a:pt x="280" y="4409"/>
                  <a:pt x="280" y="4297"/>
                  <a:pt x="307" y="4185"/>
                </a:cubicBezTo>
                <a:cubicBezTo>
                  <a:pt x="307" y="4102"/>
                  <a:pt x="335" y="4046"/>
                  <a:pt x="363" y="3962"/>
                </a:cubicBezTo>
                <a:lnTo>
                  <a:pt x="363" y="3711"/>
                </a:lnTo>
                <a:cubicBezTo>
                  <a:pt x="363" y="3711"/>
                  <a:pt x="335" y="3711"/>
                  <a:pt x="363" y="3711"/>
                </a:cubicBezTo>
                <a:cubicBezTo>
                  <a:pt x="391" y="3683"/>
                  <a:pt x="335" y="3767"/>
                  <a:pt x="335" y="3739"/>
                </a:cubicBezTo>
                <a:cubicBezTo>
                  <a:pt x="335" y="3711"/>
                  <a:pt x="224" y="3711"/>
                  <a:pt x="140" y="3739"/>
                </a:cubicBezTo>
                <a:cubicBezTo>
                  <a:pt x="84" y="3767"/>
                  <a:pt x="1" y="3739"/>
                  <a:pt x="1" y="3627"/>
                </a:cubicBezTo>
                <a:cubicBezTo>
                  <a:pt x="29" y="3293"/>
                  <a:pt x="140" y="3014"/>
                  <a:pt x="307" y="2763"/>
                </a:cubicBezTo>
                <a:cubicBezTo>
                  <a:pt x="363" y="2707"/>
                  <a:pt x="391" y="2679"/>
                  <a:pt x="447" y="2679"/>
                </a:cubicBezTo>
                <a:cubicBezTo>
                  <a:pt x="670" y="2316"/>
                  <a:pt x="893" y="2177"/>
                  <a:pt x="949" y="2205"/>
                </a:cubicBezTo>
                <a:cubicBezTo>
                  <a:pt x="949" y="2149"/>
                  <a:pt x="865" y="2121"/>
                  <a:pt x="865" y="2065"/>
                </a:cubicBezTo>
                <a:cubicBezTo>
                  <a:pt x="838" y="1981"/>
                  <a:pt x="865" y="1870"/>
                  <a:pt x="921" y="1814"/>
                </a:cubicBezTo>
                <a:cubicBezTo>
                  <a:pt x="1061" y="1675"/>
                  <a:pt x="1172" y="1563"/>
                  <a:pt x="1340" y="1451"/>
                </a:cubicBezTo>
                <a:cubicBezTo>
                  <a:pt x="1423" y="1368"/>
                  <a:pt x="1535" y="1340"/>
                  <a:pt x="1647" y="1312"/>
                </a:cubicBezTo>
                <a:cubicBezTo>
                  <a:pt x="1702" y="1312"/>
                  <a:pt x="1647" y="1396"/>
                  <a:pt x="1758" y="1396"/>
                </a:cubicBezTo>
                <a:cubicBezTo>
                  <a:pt x="1842" y="1312"/>
                  <a:pt x="1954" y="1256"/>
                  <a:pt x="2065" y="1200"/>
                </a:cubicBezTo>
                <a:cubicBezTo>
                  <a:pt x="2149" y="1200"/>
                  <a:pt x="2205" y="1172"/>
                  <a:pt x="2260" y="1144"/>
                </a:cubicBezTo>
                <a:cubicBezTo>
                  <a:pt x="2372" y="1117"/>
                  <a:pt x="2512" y="1033"/>
                  <a:pt x="2623" y="1005"/>
                </a:cubicBezTo>
                <a:cubicBezTo>
                  <a:pt x="2874" y="893"/>
                  <a:pt x="2958" y="921"/>
                  <a:pt x="3014" y="949"/>
                </a:cubicBezTo>
                <a:cubicBezTo>
                  <a:pt x="3265" y="838"/>
                  <a:pt x="3516" y="754"/>
                  <a:pt x="3795" y="698"/>
                </a:cubicBezTo>
                <a:lnTo>
                  <a:pt x="3962" y="698"/>
                </a:lnTo>
                <a:cubicBezTo>
                  <a:pt x="4185" y="614"/>
                  <a:pt x="4409" y="586"/>
                  <a:pt x="4660" y="586"/>
                </a:cubicBezTo>
                <a:cubicBezTo>
                  <a:pt x="4743" y="559"/>
                  <a:pt x="4883" y="559"/>
                  <a:pt x="4939" y="531"/>
                </a:cubicBezTo>
                <a:cubicBezTo>
                  <a:pt x="4995" y="503"/>
                  <a:pt x="5190" y="503"/>
                  <a:pt x="5274" y="503"/>
                </a:cubicBezTo>
                <a:cubicBezTo>
                  <a:pt x="5274" y="531"/>
                  <a:pt x="5357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31"/>
                  <a:pt x="5525" y="503"/>
                </a:cubicBezTo>
                <a:cubicBezTo>
                  <a:pt x="5580" y="503"/>
                  <a:pt x="5469" y="475"/>
                  <a:pt x="5497" y="447"/>
                </a:cubicBezTo>
                <a:cubicBezTo>
                  <a:pt x="5664" y="363"/>
                  <a:pt x="5636" y="252"/>
                  <a:pt x="5971" y="168"/>
                </a:cubicBezTo>
                <a:cubicBezTo>
                  <a:pt x="6166" y="168"/>
                  <a:pt x="6529" y="112"/>
                  <a:pt x="6613" y="168"/>
                </a:cubicBezTo>
                <a:cubicBezTo>
                  <a:pt x="6668" y="140"/>
                  <a:pt x="6752" y="140"/>
                  <a:pt x="6752" y="112"/>
                </a:cubicBezTo>
                <a:cubicBezTo>
                  <a:pt x="6892" y="84"/>
                  <a:pt x="7003" y="56"/>
                  <a:pt x="7143" y="56"/>
                </a:cubicBezTo>
                <a:cubicBezTo>
                  <a:pt x="7226" y="56"/>
                  <a:pt x="7282" y="28"/>
                  <a:pt x="7366" y="28"/>
                </a:cubicBezTo>
                <a:cubicBezTo>
                  <a:pt x="7505" y="28"/>
                  <a:pt x="7617" y="28"/>
                  <a:pt x="7757" y="1"/>
                </a:cubicBezTo>
                <a:cubicBezTo>
                  <a:pt x="7896" y="1"/>
                  <a:pt x="8008" y="28"/>
                  <a:pt x="8147" y="56"/>
                </a:cubicBezTo>
                <a:cubicBezTo>
                  <a:pt x="8147" y="84"/>
                  <a:pt x="8119" y="112"/>
                  <a:pt x="8175" y="140"/>
                </a:cubicBezTo>
                <a:cubicBezTo>
                  <a:pt x="8231" y="112"/>
                  <a:pt x="8287" y="84"/>
                  <a:pt x="8342" y="56"/>
                </a:cubicBezTo>
                <a:cubicBezTo>
                  <a:pt x="8398" y="28"/>
                  <a:pt x="8510" y="28"/>
                  <a:pt x="8566" y="1"/>
                </a:cubicBezTo>
                <a:cubicBezTo>
                  <a:pt x="8705" y="1"/>
                  <a:pt x="8817" y="1"/>
                  <a:pt x="8956" y="28"/>
                </a:cubicBezTo>
                <a:cubicBezTo>
                  <a:pt x="9096" y="56"/>
                  <a:pt x="9235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391"/>
                  <a:pt x="9598" y="280"/>
                  <a:pt x="9877" y="280"/>
                </a:cubicBezTo>
                <a:cubicBezTo>
                  <a:pt x="9905" y="252"/>
                  <a:pt x="10016" y="252"/>
                  <a:pt x="10072" y="252"/>
                </a:cubicBezTo>
                <a:cubicBezTo>
                  <a:pt x="10128" y="224"/>
                  <a:pt x="10323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52"/>
                  <a:pt x="10881" y="280"/>
                  <a:pt x="11077" y="335"/>
                </a:cubicBezTo>
                <a:cubicBezTo>
                  <a:pt x="11188" y="391"/>
                  <a:pt x="11328" y="419"/>
                  <a:pt x="11439" y="475"/>
                </a:cubicBezTo>
                <a:close/>
                <a:moveTo>
                  <a:pt x="9235" y="196"/>
                </a:moveTo>
                <a:cubicBezTo>
                  <a:pt x="9235" y="196"/>
                  <a:pt x="9207" y="196"/>
                  <a:pt x="9152" y="168"/>
                </a:cubicBezTo>
                <a:cubicBezTo>
                  <a:pt x="9179" y="196"/>
                  <a:pt x="9207" y="196"/>
                  <a:pt x="9235" y="196"/>
                </a:cubicBezTo>
                <a:close/>
                <a:moveTo>
                  <a:pt x="9988" y="307"/>
                </a:moveTo>
                <a:cubicBezTo>
                  <a:pt x="9988" y="307"/>
                  <a:pt x="9961" y="280"/>
                  <a:pt x="9933" y="280"/>
                </a:cubicBezTo>
                <a:cubicBezTo>
                  <a:pt x="9905" y="252"/>
                  <a:pt x="9961" y="307"/>
                  <a:pt x="9988" y="307"/>
                </a:cubicBezTo>
                <a:close/>
                <a:moveTo>
                  <a:pt x="10016" y="586"/>
                </a:moveTo>
                <a:lnTo>
                  <a:pt x="10072" y="586"/>
                </a:lnTo>
                <a:lnTo>
                  <a:pt x="10044" y="586"/>
                </a:lnTo>
                <a:cubicBezTo>
                  <a:pt x="10044" y="586"/>
                  <a:pt x="10016" y="586"/>
                  <a:pt x="10044" y="586"/>
                </a:cubicBezTo>
                <a:close/>
                <a:moveTo>
                  <a:pt x="363" y="5190"/>
                </a:moveTo>
                <a:lnTo>
                  <a:pt x="363" y="5134"/>
                </a:lnTo>
                <a:cubicBezTo>
                  <a:pt x="363" y="5106"/>
                  <a:pt x="363" y="5106"/>
                  <a:pt x="335" y="5134"/>
                </a:cubicBezTo>
                <a:cubicBezTo>
                  <a:pt x="335" y="5162"/>
                  <a:pt x="363" y="5190"/>
                  <a:pt x="363" y="5190"/>
                </a:cubicBezTo>
                <a:close/>
                <a:moveTo>
                  <a:pt x="12667" y="4018"/>
                </a:moveTo>
                <a:cubicBezTo>
                  <a:pt x="12667" y="4018"/>
                  <a:pt x="12639" y="4074"/>
                  <a:pt x="12639" y="4102"/>
                </a:cubicBezTo>
                <a:cubicBezTo>
                  <a:pt x="12611" y="4130"/>
                  <a:pt x="12667" y="4074"/>
                  <a:pt x="12667" y="4046"/>
                </a:cubicBezTo>
                <a:close/>
                <a:moveTo>
                  <a:pt x="12444" y="2595"/>
                </a:moveTo>
                <a:cubicBezTo>
                  <a:pt x="12583" y="2986"/>
                  <a:pt x="12639" y="3376"/>
                  <a:pt x="12555" y="3795"/>
                </a:cubicBezTo>
                <a:lnTo>
                  <a:pt x="12611" y="3655"/>
                </a:lnTo>
                <a:cubicBezTo>
                  <a:pt x="12639" y="3572"/>
                  <a:pt x="12667" y="3460"/>
                  <a:pt x="12695" y="3376"/>
                </a:cubicBezTo>
                <a:cubicBezTo>
                  <a:pt x="12723" y="3376"/>
                  <a:pt x="12723" y="3321"/>
                  <a:pt x="12723" y="3265"/>
                </a:cubicBezTo>
                <a:cubicBezTo>
                  <a:pt x="12695" y="3125"/>
                  <a:pt x="12667" y="2986"/>
                  <a:pt x="12611" y="2846"/>
                </a:cubicBezTo>
                <a:cubicBezTo>
                  <a:pt x="12555" y="2791"/>
                  <a:pt x="12499" y="2679"/>
                  <a:pt x="12444" y="2595"/>
                </a:cubicBezTo>
                <a:close/>
                <a:moveTo>
                  <a:pt x="12053" y="1842"/>
                </a:moveTo>
                <a:cubicBezTo>
                  <a:pt x="12053" y="1842"/>
                  <a:pt x="12053" y="1898"/>
                  <a:pt x="12081" y="1926"/>
                </a:cubicBezTo>
                <a:cubicBezTo>
                  <a:pt x="12109" y="1926"/>
                  <a:pt x="12081" y="1870"/>
                  <a:pt x="12053" y="1842"/>
                </a:cubicBezTo>
                <a:close/>
                <a:moveTo>
                  <a:pt x="11551" y="1172"/>
                </a:moveTo>
                <a:lnTo>
                  <a:pt x="11551" y="1172"/>
                </a:lnTo>
                <a:cubicBezTo>
                  <a:pt x="11579" y="1200"/>
                  <a:pt x="11607" y="1200"/>
                  <a:pt x="11607" y="1172"/>
                </a:cubicBezTo>
                <a:close/>
                <a:moveTo>
                  <a:pt x="10965" y="531"/>
                </a:moveTo>
                <a:cubicBezTo>
                  <a:pt x="10825" y="503"/>
                  <a:pt x="10798" y="531"/>
                  <a:pt x="10658" y="503"/>
                </a:cubicBezTo>
                <a:cubicBezTo>
                  <a:pt x="10546" y="531"/>
                  <a:pt x="10463" y="559"/>
                  <a:pt x="10351" y="531"/>
                </a:cubicBezTo>
                <a:cubicBezTo>
                  <a:pt x="10351" y="586"/>
                  <a:pt x="10184" y="586"/>
                  <a:pt x="10128" y="614"/>
                </a:cubicBezTo>
                <a:cubicBezTo>
                  <a:pt x="10100" y="614"/>
                  <a:pt x="10044" y="614"/>
                  <a:pt x="10016" y="614"/>
                </a:cubicBezTo>
                <a:cubicBezTo>
                  <a:pt x="10016" y="614"/>
                  <a:pt x="10044" y="614"/>
                  <a:pt x="10016" y="642"/>
                </a:cubicBezTo>
                <a:lnTo>
                  <a:pt x="9988" y="642"/>
                </a:lnTo>
                <a:cubicBezTo>
                  <a:pt x="10295" y="726"/>
                  <a:pt x="10602" y="810"/>
                  <a:pt x="10881" y="949"/>
                </a:cubicBezTo>
                <a:cubicBezTo>
                  <a:pt x="10909" y="810"/>
                  <a:pt x="10937" y="698"/>
                  <a:pt x="10965" y="531"/>
                </a:cubicBezTo>
                <a:close/>
                <a:moveTo>
                  <a:pt x="10519" y="280"/>
                </a:moveTo>
                <a:lnTo>
                  <a:pt x="10519" y="280"/>
                </a:lnTo>
                <a:lnTo>
                  <a:pt x="10574" y="307"/>
                </a:lnTo>
                <a:cubicBezTo>
                  <a:pt x="10574" y="307"/>
                  <a:pt x="10574" y="280"/>
                  <a:pt x="10519" y="280"/>
                </a:cubicBezTo>
                <a:close/>
                <a:moveTo>
                  <a:pt x="10686" y="280"/>
                </a:moveTo>
                <a:lnTo>
                  <a:pt x="10602" y="252"/>
                </a:lnTo>
                <a:cubicBezTo>
                  <a:pt x="10602" y="252"/>
                  <a:pt x="10602" y="252"/>
                  <a:pt x="10602" y="280"/>
                </a:cubicBezTo>
                <a:cubicBezTo>
                  <a:pt x="10630" y="280"/>
                  <a:pt x="10686" y="280"/>
                  <a:pt x="10686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>
            <a:off x="1166825" y="7172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>
            <a:off x="8244925" y="67900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>
            <a:off x="2713125" y="3249042"/>
            <a:ext cx="2800" cy="312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166613" y="38617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7392900" y="393542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3700050" y="3084742"/>
            <a:ext cx="6300" cy="21650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743450" y="1318950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>
            <a:off x="748325" y="110575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>
            <a:off x="8652250" y="270850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>
            <a:off x="1237938" y="44957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 panose="020B0603050000020004"/>
              <a:buNone/>
              <a:defRPr sz="4800"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7681200" y="-187050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" name="Google Shape;515;p27"/>
          <p:cNvSpPr/>
          <p:nvPr/>
        </p:nvSpPr>
        <p:spPr>
          <a:xfrm>
            <a:off x="-384975" y="35823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6" name="Google Shape;516;p27"/>
          <p:cNvSpPr/>
          <p:nvPr/>
        </p:nvSpPr>
        <p:spPr>
          <a:xfrm>
            <a:off x="8490075" y="445088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7" name="Google Shape;517;p27"/>
          <p:cNvSpPr/>
          <p:nvPr/>
        </p:nvSpPr>
        <p:spPr>
          <a:xfrm>
            <a:off x="181047" y="4798502"/>
            <a:ext cx="818824" cy="37614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8" name="Google Shape;518;p27"/>
          <p:cNvSpPr/>
          <p:nvPr/>
        </p:nvSpPr>
        <p:spPr>
          <a:xfrm>
            <a:off x="8135925" y="432185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9" name="Google Shape;519;p27"/>
          <p:cNvSpPr/>
          <p:nvPr/>
        </p:nvSpPr>
        <p:spPr>
          <a:xfrm>
            <a:off x="8767125" y="4267450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0" name="Google Shape;520;p27"/>
          <p:cNvSpPr/>
          <p:nvPr/>
        </p:nvSpPr>
        <p:spPr>
          <a:xfrm>
            <a:off x="8271213" y="76313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1" name="Google Shape;521;p27"/>
          <p:cNvSpPr/>
          <p:nvPr/>
        </p:nvSpPr>
        <p:spPr>
          <a:xfrm rot="10800000">
            <a:off x="-354450" y="46238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27"/>
          <p:cNvSpPr/>
          <p:nvPr/>
        </p:nvSpPr>
        <p:spPr>
          <a:xfrm rot="10800000">
            <a:off x="-150234" y="805257"/>
            <a:ext cx="807434" cy="720815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3" name="Google Shape;523;p27"/>
          <p:cNvSpPr/>
          <p:nvPr/>
        </p:nvSpPr>
        <p:spPr>
          <a:xfrm rot="7059861">
            <a:off x="560769" y="-15131"/>
            <a:ext cx="1081821" cy="75679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4" name="Google Shape;524;p27"/>
          <p:cNvSpPr/>
          <p:nvPr/>
        </p:nvSpPr>
        <p:spPr>
          <a:xfrm>
            <a:off x="153375" y="448682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27"/>
          <p:cNvSpPr/>
          <p:nvPr/>
        </p:nvSpPr>
        <p:spPr>
          <a:xfrm rot="947751">
            <a:off x="176200" y="342597"/>
            <a:ext cx="905990" cy="887415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27"/>
          <p:cNvSpPr/>
          <p:nvPr/>
        </p:nvSpPr>
        <p:spPr>
          <a:xfrm rot="-3302788">
            <a:off x="7545208" y="4631877"/>
            <a:ext cx="848132" cy="59983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27"/>
          <p:cNvSpPr txBox="1">
            <a:spLocks noGrp="1"/>
          </p:cNvSpPr>
          <p:nvPr>
            <p:ph type="ctrTitle"/>
          </p:nvPr>
        </p:nvSpPr>
        <p:spPr>
          <a:xfrm>
            <a:off x="724275" y="292492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8" name="Google Shape;528;p27"/>
          <p:cNvSpPr txBox="1">
            <a:spLocks noGrp="1"/>
          </p:cNvSpPr>
          <p:nvPr>
            <p:ph type="subTitle" idx="1"/>
          </p:nvPr>
        </p:nvSpPr>
        <p:spPr>
          <a:xfrm>
            <a:off x="711594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9" name="Google Shape;529;p27"/>
          <p:cNvSpPr txBox="1">
            <a:spLocks noGrp="1"/>
          </p:cNvSpPr>
          <p:nvPr>
            <p:ph type="subTitle" idx="2"/>
          </p:nvPr>
        </p:nvSpPr>
        <p:spPr>
          <a:xfrm>
            <a:off x="3428160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0" name="Google Shape;530;p27"/>
          <p:cNvSpPr txBox="1">
            <a:spLocks noGrp="1"/>
          </p:cNvSpPr>
          <p:nvPr>
            <p:ph type="ctrTitle" idx="3"/>
          </p:nvPr>
        </p:nvSpPr>
        <p:spPr>
          <a:xfrm>
            <a:off x="548994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/>
        </p:txBody>
      </p:sp>
      <p:sp>
        <p:nvSpPr>
          <p:cNvPr id="531" name="Google Shape;531;p27"/>
          <p:cNvSpPr txBox="1">
            <a:spLocks noGrp="1"/>
          </p:cNvSpPr>
          <p:nvPr>
            <p:ph type="ctrTitle" idx="4"/>
          </p:nvPr>
        </p:nvSpPr>
        <p:spPr>
          <a:xfrm>
            <a:off x="3265560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/>
        </p:txBody>
      </p:sp>
      <p:sp>
        <p:nvSpPr>
          <p:cNvPr id="532" name="Google Shape;532;p27"/>
          <p:cNvSpPr txBox="1">
            <a:spLocks noGrp="1"/>
          </p:cNvSpPr>
          <p:nvPr>
            <p:ph type="subTitle" idx="5"/>
          </p:nvPr>
        </p:nvSpPr>
        <p:spPr>
          <a:xfrm>
            <a:off x="6138306" y="3206375"/>
            <a:ext cx="2294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3" name="Google Shape;533;p27"/>
          <p:cNvSpPr txBox="1">
            <a:spLocks noGrp="1"/>
          </p:cNvSpPr>
          <p:nvPr>
            <p:ph type="ctrTitle" idx="6"/>
          </p:nvPr>
        </p:nvSpPr>
        <p:spPr>
          <a:xfrm>
            <a:off x="5975706" y="28367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 panose="020B0603050000020004"/>
              <a:buNone/>
              <a:defRPr sz="1600"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●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○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■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●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○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■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●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○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 panose="02000000000000000000"/>
              <a:buChar char="■"/>
              <a:defRPr sz="1600">
                <a:solidFill>
                  <a:schemeClr val="dk1"/>
                </a:solidFill>
                <a:latin typeface="Hind" panose="02000000000000000000"/>
                <a:ea typeface="Hind" panose="02000000000000000000"/>
                <a:cs typeface="Hind" panose="02000000000000000000"/>
                <a:sym typeface="Hind" panose="020000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CD6A-F455-4FCF-9472-44609EDF7C09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2D21-A9AA-4A50-8F49-1C65A17B810B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6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1.wav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4.wav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21.wdp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4.wav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microsoft.com/office/2007/relationships/hdphoto" Target="../media/image23.wdp"/><Relationship Id="rId5" Type="http://schemas.openxmlformats.org/officeDocument/2006/relationships/image" Target="../media/image22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4.wav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2.xml"/><Relationship Id="rId10" Type="http://schemas.openxmlformats.org/officeDocument/2006/relationships/audio" Target="../media/audio4.wav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anose="020B0704020202020204" pitchFamily="2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Sport Day" panose="020B0704020202020204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  <a:endParaRPr lang="en-US" sz="7200" b="1" dirty="0">
              <a:solidFill>
                <a:srgbClr val="F9A128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00505000000020004" charset="0"/>
              </a:rPr>
              <a:t>Period </a:t>
            </a:r>
            <a:r>
              <a:rPr lang="en-GB" sz="2800" dirty="0" smtClean="0">
                <a:solidFill>
                  <a:srgbClr val="502484"/>
                </a:solidFill>
                <a:latin typeface="Montserrat" panose="02000505000000020004" charset="0"/>
              </a:rPr>
              <a:t>5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0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90273" y="1332274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8212" y="1250450"/>
            <a:ext cx="4745621" cy="773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557" y="2202084"/>
            <a:ext cx="6901037" cy="164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11786" y="441988"/>
            <a:ext cx="200010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3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53540" y="1986058"/>
            <a:ext cx="5679565" cy="241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-GB" sz="6600" dirty="0">
                <a:solidFill>
                  <a:srgbClr val="FF0000"/>
                </a:solidFill>
              </a:rPr>
              <a:t>isten and </a:t>
            </a:r>
            <a:r>
              <a:rPr lang="en-GB" sz="6600" dirty="0" smtClean="0">
                <a:solidFill>
                  <a:srgbClr val="FF0000"/>
                </a:solidFill>
              </a:rPr>
              <a:t>circle. 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79676" y="2422145"/>
            <a:ext cx="7897121" cy="147889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77576" y="3364303"/>
            <a:ext cx="457370" cy="433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EADC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65595" y="2552540"/>
            <a:ext cx="457370" cy="433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EADC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9" name="Track 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79145" y="1263284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8678" y="1125754"/>
            <a:ext cx="5719019" cy="88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402956" y="868101"/>
            <a:ext cx="1566470" cy="1060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</a:t>
            </a:r>
            <a:r>
              <a:rPr lang="en-GB" dirty="0" smtClean="0"/>
              <a:t> 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73603" y="2354125"/>
            <a:ext cx="5679565" cy="156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-GB" sz="6600" dirty="0">
                <a:solidFill>
                  <a:srgbClr val="FF0000"/>
                </a:solidFill>
              </a:rPr>
              <a:t>et’s </a:t>
            </a:r>
            <a:r>
              <a:rPr lang="en-GB" sz="6600" dirty="0" smtClean="0">
                <a:solidFill>
                  <a:srgbClr val="FF0000"/>
                </a:solidFill>
              </a:rPr>
              <a:t>chant.</a:t>
            </a:r>
            <a:endParaRPr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879" y="0"/>
            <a:ext cx="7798963" cy="5143500"/>
          </a:xfrm>
          <a:prstGeom prst="rect">
            <a:avLst/>
          </a:prstGeom>
        </p:spPr>
      </p:pic>
      <p:pic>
        <p:nvPicPr>
          <p:cNvPr id="2" name="Track 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7905" y="154053"/>
            <a:ext cx="485861" cy="485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6"/>
          <p:cNvSpPr txBox="1">
            <a:spLocks noGrp="1"/>
          </p:cNvSpPr>
          <p:nvPr>
            <p:ph type="ctrTitle"/>
          </p:nvPr>
        </p:nvSpPr>
        <p:spPr>
          <a:xfrm>
            <a:off x="1578750" y="2118360"/>
            <a:ext cx="5986500" cy="1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F</a:t>
            </a:r>
            <a:r>
              <a:rPr lang="en-GB" sz="6600" dirty="0">
                <a:solidFill>
                  <a:srgbClr val="FF0000"/>
                </a:solidFill>
              </a:rPr>
              <a:t>un corner and </a:t>
            </a:r>
            <a:r>
              <a:rPr lang="en-GB" sz="6600" dirty="0" smtClean="0">
                <a:solidFill>
                  <a:srgbClr val="FF0000"/>
                </a:solidFill>
              </a:rPr>
              <a:t>wrap-up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01" name="Google Shape;701;p36"/>
          <p:cNvSpPr txBox="1">
            <a:spLocks noGrp="1"/>
          </p:cNvSpPr>
          <p:nvPr>
            <p:ph type="subTitle" idx="2"/>
          </p:nvPr>
        </p:nvSpPr>
        <p:spPr>
          <a:xfrm>
            <a:off x="3382110" y="763824"/>
            <a:ext cx="2379780" cy="1354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0" dirty="0" smtClean="0"/>
              <a:t>5</a:t>
            </a:r>
            <a:endParaRPr sz="9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188 Baby Sing Illustrations &amp;amp; Clip Art - iStock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28325" y="1430095"/>
            <a:ext cx="4560570" cy="32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9" name="Google Shape;729;p39"/>
          <p:cNvSpPr txBox="1">
            <a:spLocks noGrp="1"/>
          </p:cNvSpPr>
          <p:nvPr>
            <p:ph type="title"/>
          </p:nvPr>
        </p:nvSpPr>
        <p:spPr>
          <a:xfrm>
            <a:off x="376526" y="1218865"/>
            <a:ext cx="8171711" cy="7689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</a:rPr>
              <a:t>Si</a:t>
            </a:r>
            <a:r>
              <a:rPr lang="en-GB" sz="4800" dirty="0">
                <a:solidFill>
                  <a:schemeClr val="dk1"/>
                </a:solidFill>
              </a:rPr>
              <a:t>ng, do actions, then stop!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1"/>
          </p:nvPr>
        </p:nvSpPr>
        <p:spPr>
          <a:xfrm>
            <a:off x="2650320" y="620065"/>
            <a:ext cx="336948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</a:rPr>
              <a:t>G</a:t>
            </a:r>
            <a:r>
              <a:rPr lang="en-GB" sz="4000" b="1" dirty="0">
                <a:solidFill>
                  <a:srgbClr val="FF0000"/>
                </a:solidFill>
              </a:rPr>
              <a:t>ame time!!!</a:t>
            </a:r>
            <a:endParaRPr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1065535" y="2431721"/>
            <a:ext cx="2522286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GB" sz="3200" dirty="0">
                <a:solidFill>
                  <a:srgbClr val="FF0000"/>
                </a:solidFill>
              </a:rPr>
              <a:t>isten and </a:t>
            </a:r>
            <a:r>
              <a:rPr lang="en-GB" sz="3200" dirty="0" smtClean="0">
                <a:solidFill>
                  <a:srgbClr val="FF0000"/>
                </a:solidFill>
              </a:rPr>
              <a:t>circle.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470493" y="2352040"/>
            <a:ext cx="555682" cy="1025652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-GB" dirty="0" smtClean="0"/>
              <a:t>ontents </a:t>
            </a:r>
            <a:endParaRPr sz="36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389997" y="1415593"/>
            <a:ext cx="219782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GB" sz="3200" dirty="0" smtClean="0">
                <a:solidFill>
                  <a:srgbClr val="FF0000"/>
                </a:solidFill>
              </a:rPr>
              <a:t>arm-up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587821" y="1280512"/>
            <a:ext cx="429722" cy="1089703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447635" y="1332900"/>
            <a:ext cx="286422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Listen and </a:t>
            </a:r>
            <a:r>
              <a:rPr lang="en-US" sz="3200" dirty="0" smtClean="0">
                <a:solidFill>
                  <a:srgbClr val="FF0000"/>
                </a:solidFill>
              </a:rPr>
              <a:t>repeat.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362167" y="1274547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464899" y="2671383"/>
            <a:ext cx="275567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GB" sz="3200" dirty="0">
                <a:solidFill>
                  <a:srgbClr val="FF0000"/>
                </a:solidFill>
              </a:rPr>
              <a:t>et’s </a:t>
            </a:r>
            <a:r>
              <a:rPr lang="en-GB" sz="3200" dirty="0" smtClean="0">
                <a:solidFill>
                  <a:srgbClr val="FF0000"/>
                </a:solidFill>
              </a:rPr>
              <a:t>chant.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370799" y="2405977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4</a:t>
            </a:r>
            <a:endParaRPr dirty="0"/>
          </a:p>
        </p:txBody>
      </p:sp>
      <p:sp>
        <p:nvSpPr>
          <p:cNvPr id="15" name="Google Shape;722;p38"/>
          <p:cNvSpPr txBox="1"/>
          <p:nvPr/>
        </p:nvSpPr>
        <p:spPr>
          <a:xfrm>
            <a:off x="4455897" y="3385230"/>
            <a:ext cx="3007238" cy="107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24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 panose="02000000000000000000"/>
              <a:buNone/>
              <a:defRPr sz="12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Fun corner and </a:t>
            </a:r>
            <a:r>
              <a:rPr lang="en-US" sz="3200" dirty="0" smtClean="0">
                <a:solidFill>
                  <a:srgbClr val="FF0000"/>
                </a:solidFill>
              </a:rPr>
              <a:t>wrap-up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Google Shape;714;p38"/>
          <p:cNvSpPr txBox="1"/>
          <p:nvPr/>
        </p:nvSpPr>
        <p:spPr>
          <a:xfrm>
            <a:off x="3908847" y="3377692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 panose="02000000000000000000"/>
              <a:buNone/>
              <a:defRPr sz="4800" b="0" i="0" u="none" strike="noStrike" cap="none">
                <a:solidFill>
                  <a:schemeClr val="accent6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rPr lang="en-GB" dirty="0" smtClean="0"/>
              <a:t>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10576" y="1859417"/>
            <a:ext cx="5722748" cy="1439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W</a:t>
            </a:r>
            <a:r>
              <a:rPr lang="en-GB" sz="6600" dirty="0" smtClean="0">
                <a:solidFill>
                  <a:srgbClr val="FF0000"/>
                </a:solidFill>
              </a:rPr>
              <a:t>arm-up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588617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1</a:t>
            </a:r>
            <a:endParaRPr dirty="0"/>
          </a:p>
        </p:txBody>
      </p:sp>
      <p:sp>
        <p:nvSpPr>
          <p:cNvPr id="752" name="Google Shape;752;p42"/>
          <p:cNvSpPr txBox="1">
            <a:spLocks noGrp="1"/>
          </p:cNvSpPr>
          <p:nvPr>
            <p:ph type="subTitle" idx="1"/>
          </p:nvPr>
        </p:nvSpPr>
        <p:spPr>
          <a:xfrm>
            <a:off x="3490399" y="3410085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5400" dirty="0">
                <a:solidFill>
                  <a:srgbClr val="000000"/>
                </a:solidFill>
              </a:rPr>
              <a:t>G</a:t>
            </a:r>
            <a:r>
              <a:rPr lang="en-GB" sz="5400" dirty="0">
                <a:solidFill>
                  <a:srgbClr val="000000"/>
                </a:solidFill>
              </a:rPr>
              <a:t>ame </a:t>
            </a:r>
            <a:endParaRPr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5676" y="1213284"/>
            <a:ext cx="961865" cy="15970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1958" y="2247714"/>
            <a:ext cx="1187402" cy="19715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2115" y="1761660"/>
            <a:ext cx="1608088" cy="26700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79712" y="358864"/>
            <a:ext cx="5303082" cy="85442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79712" y="4504576"/>
            <a:ext cx="3488148" cy="480020"/>
          </a:xfrm>
          <a:prstGeom prst="rect">
            <a:avLst/>
          </a:prstGeom>
        </p:spPr>
      </p:pic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608979" y="4308162"/>
            <a:ext cx="1157044" cy="57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5495"/>
              <a:gd name="adj2" fmla="val 959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four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328085" y="825735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445044" y="2085696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5445044" y="3350230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four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49822" y="316581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7029" y="69229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8871" y="1824846"/>
            <a:ext cx="2020724" cy="30151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CC33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CC33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5328084" y="875134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802" y="1707654"/>
            <a:ext cx="1941296" cy="32233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1107"/>
              <a:gd name="adj2" fmla="val 9186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one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445045" y="3381840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445044" y="2085696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30142" y="71293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7029" y="3199179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Nube"/>
          <p:cNvSpPr/>
          <p:nvPr/>
        </p:nvSpPr>
        <p:spPr>
          <a:xfrm>
            <a:off x="5364102" y="2216104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-243"/>
              <a:gd name="adj2" fmla="val 888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05826" y="573529"/>
            <a:ext cx="9181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ten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445045" y="3381840"/>
            <a:ext cx="2115182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eight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337032" y="1085932"/>
            <a:ext cx="1998222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nine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0166" y="205390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59017" y="869908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56277" y="3165817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802" y="1707655"/>
            <a:ext cx="1941295" cy="32233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0" grpId="1" animBg="1"/>
          <p:bldP spid="10" grpId="2" animBg="1"/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ovalada"/>
          <p:cNvSpPr/>
          <p:nvPr/>
        </p:nvSpPr>
        <p:spPr>
          <a:xfrm>
            <a:off x="1925706" y="195486"/>
            <a:ext cx="3078342" cy="1026114"/>
          </a:xfrm>
          <a:prstGeom prst="wedgeEllipseCallout">
            <a:avLst>
              <a:gd name="adj1" fmla="val 432"/>
              <a:gd name="adj2" fmla="val 8781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I’m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dino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100" b="1" kern="1200" dirty="0" err="1">
                <a:solidFill>
                  <a:prstClr val="black"/>
                </a:solidFill>
                <a:latin typeface="Calibri" panose="020F0502020204030204"/>
              </a:rPr>
              <a:t>number</a:t>
            </a:r>
            <a:r>
              <a:rPr lang="es-ES_tradnl" sz="2100" b="1" kern="1200" dirty="0">
                <a:solidFill>
                  <a:prstClr val="black"/>
                </a:solidFill>
                <a:latin typeface="Calibri" panose="020F0502020204030204"/>
              </a:rPr>
              <a:t> _______ </a:t>
            </a:r>
            <a:endParaRPr lang="es-ES" sz="21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97814" y="573529"/>
            <a:ext cx="1134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s-ES_tradnl" sz="2700" b="1" kern="1200" dirty="0" err="1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seven</a:t>
            </a:r>
            <a:endParaRPr lang="es-ES" sz="2700" b="1" kern="1200" dirty="0">
              <a:solidFill>
                <a:srgbClr val="F79646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Nube"/>
          <p:cNvSpPr/>
          <p:nvPr/>
        </p:nvSpPr>
        <p:spPr>
          <a:xfrm>
            <a:off x="5274079" y="825735"/>
            <a:ext cx="2169188" cy="999111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8 Nube"/>
          <p:cNvSpPr/>
          <p:nvPr/>
        </p:nvSpPr>
        <p:spPr>
          <a:xfrm>
            <a:off x="5382091" y="2085696"/>
            <a:ext cx="2061176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405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es-ES" sz="405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Nube"/>
          <p:cNvSpPr/>
          <p:nvPr/>
        </p:nvSpPr>
        <p:spPr>
          <a:xfrm>
            <a:off x="5145206" y="3350230"/>
            <a:ext cx="2298061" cy="949712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36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seven</a:t>
            </a:r>
            <a:endParaRPr lang="es-ES" sz="3600" b="1" kern="1200" dirty="0">
              <a:solidFill>
                <a:srgbClr val="1F497D">
                  <a:lumMod val="60000"/>
                  <a:lumOff val="4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49822" y="3165816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7029" y="186967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67029" y="692293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6894258" y="4353948"/>
            <a:ext cx="900515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1350" b="1" kern="1200" dirty="0">
                <a:solidFill>
                  <a:prstClr val="black"/>
                </a:solidFill>
                <a:latin typeface="Calibri" panose="020F0502020204030204"/>
              </a:rPr>
              <a:t>NEXT</a:t>
            </a:r>
            <a:endParaRPr lang="es-ES" sz="135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9802" y="1707655"/>
            <a:ext cx="1941295" cy="32233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75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375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" presetClass="emph" presetSubtype="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  <p:par>
                                    <p:cTn id="47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8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9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1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2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6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8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9" presetClass="emph" presetSubtype="0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78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9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0" grpId="0" animBg="1"/>
          <p:bldP spid="10" grpId="1" animBg="1"/>
          <p:bldP spid="10" grpId="2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430160" y="1796005"/>
            <a:ext cx="6283580" cy="2257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F0000"/>
                </a:solidFill>
              </a:rPr>
              <a:t>L</a:t>
            </a:r>
            <a:r>
              <a:rPr lang="en-GB" sz="6600" dirty="0">
                <a:solidFill>
                  <a:srgbClr val="FF0000"/>
                </a:solidFill>
              </a:rPr>
              <a:t>isten and </a:t>
            </a:r>
            <a:r>
              <a:rPr lang="en-GB" sz="6600" dirty="0" smtClean="0">
                <a:solidFill>
                  <a:srgbClr val="FF0000"/>
                </a:solidFill>
              </a:rPr>
              <a:t>repeat. 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51546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WPS Presentation</Application>
  <PresentationFormat>On-screen Show (16:9)</PresentationFormat>
  <Paragraphs>104</Paragraphs>
  <Slides>16</Slides>
  <Notes>16</Notes>
  <HiddenSlides>0</HiddenSlides>
  <MMClips>3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SimSun</vt:lpstr>
      <vt:lpstr>Wingdings</vt:lpstr>
      <vt:lpstr>Arial</vt:lpstr>
      <vt:lpstr>Fredoka One</vt:lpstr>
      <vt:lpstr>Hind</vt:lpstr>
      <vt:lpstr>Fira Sans Extra Condensed Medium</vt:lpstr>
      <vt:lpstr>PT Sans</vt:lpstr>
      <vt:lpstr>Fira Sans Condensed Medium</vt:lpstr>
      <vt:lpstr>Sport Day</vt:lpstr>
      <vt:lpstr>Comic Sans MS</vt:lpstr>
      <vt:lpstr>Montserrat</vt:lpstr>
      <vt:lpstr>Calibri</vt:lpstr>
      <vt:lpstr>Times New Roman</vt:lpstr>
      <vt:lpstr>.VnTime</vt:lpstr>
      <vt:lpstr>Calibri</vt:lpstr>
      <vt:lpstr>Aharoni</vt:lpstr>
      <vt:lpstr>Microsoft YaHei</vt:lpstr>
      <vt:lpstr>Arial Unicode MS</vt:lpstr>
      <vt:lpstr>Taller de Aprendizaje con Tonos Pastel by Slidesgo</vt:lpstr>
      <vt:lpstr>Tema de Office</vt:lpstr>
      <vt:lpstr>PowerPoint 演示文稿</vt:lpstr>
      <vt:lpstr>4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</vt:lpstr>
      <vt:lpstr>PowerPoint 演示文稿</vt:lpstr>
      <vt:lpstr>Listen and circle. </vt:lpstr>
      <vt:lpstr>PowerPoint 演示文稿</vt:lpstr>
      <vt:lpstr>Let’s chant.</vt:lpstr>
      <vt:lpstr>PowerPoint 演示文稿</vt:lpstr>
      <vt:lpstr>Fun corner and wrap-up</vt:lpstr>
      <vt:lpstr>Sing, do actions, then stop!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</cp:lastModifiedBy>
  <cp:revision>2</cp:revision>
  <dcterms:created xsi:type="dcterms:W3CDTF">2025-10-16T02:02:58Z</dcterms:created>
  <dcterms:modified xsi:type="dcterms:W3CDTF">2025-10-16T02:03:20Z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41BC29DC257E4CC6A287C10402EBB97A_13</vt:lpwstr>
  </property>
  <property fmtid="{D5CDD505-2E9C-101B-9397-08002B2CF9AE}" pid="3" name="KSOProductBuildVer">
    <vt:lpwstr>1033-12.2.0.22549</vt:lpwstr>
  </property>
</Properties>
</file>