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wav" ContentType="audio/x-wav"/>
  <Default Extension="png" ContentType="image/png"/>
  <Default Extension="tiff" ContentType="image/tiff"/>
  <Default Extension="wdp" ContentType="image/vnd.ms-photo"/>
  <Default Extension="gif" ContentType="image/gif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5" r:id="rId3"/>
  </p:sldMasterIdLst>
  <p:notesMasterIdLst>
    <p:notesMasterId r:id="rId7"/>
  </p:notesMasterIdLst>
  <p:sldIdLst>
    <p:sldId id="391" r:id="rId4"/>
    <p:sldId id="390" r:id="rId5"/>
    <p:sldId id="327" r:id="rId6"/>
    <p:sldId id="328" r:id="rId8"/>
    <p:sldId id="330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36" r:id="rId19"/>
    <p:sldId id="337" r:id="rId20"/>
    <p:sldId id="338" r:id="rId21"/>
    <p:sldId id="331" r:id="rId22"/>
    <p:sldId id="333" r:id="rId23"/>
    <p:sldId id="334" r:id="rId24"/>
    <p:sldId id="352" r:id="rId25"/>
    <p:sldId id="360" r:id="rId26"/>
    <p:sldId id="359" r:id="rId27"/>
    <p:sldId id="353" r:id="rId28"/>
    <p:sldId id="354" r:id="rId29"/>
    <p:sldId id="355" r:id="rId30"/>
    <p:sldId id="356" r:id="rId31"/>
    <p:sldId id="357" r:id="rId32"/>
    <p:sldId id="35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D23"/>
    <a:srgbClr val="DF821B"/>
    <a:srgbClr val="0E37E4"/>
    <a:srgbClr val="FDFD19"/>
    <a:srgbClr val="000000"/>
    <a:srgbClr val="EC32D6"/>
    <a:srgbClr val="0000FF"/>
    <a:srgbClr val="00FF00"/>
    <a:srgbClr val="F1B02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459" autoAdjust="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KÍCH VÀO CÂU ĐÚNG ĐỂ ĐÁP ÁN HIỆN 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</a:t>
            </a:r>
            <a:r>
              <a:rPr lang="en-GB" smtClean="0"/>
              <a:t>Click the arrow</a:t>
            </a:r>
            <a:r>
              <a:rPr lang="en-GB" baseline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Chia </a:t>
            </a:r>
            <a:r>
              <a:rPr lang="en-GB" dirty="0" err="1" smtClean="0"/>
              <a:t>lớp</a:t>
            </a:r>
            <a:r>
              <a:rPr lang="en-GB" baseline="0" dirty="0" smtClean="0"/>
              <a:t> </a:t>
            </a:r>
            <a:r>
              <a:rPr lang="en-GB" dirty="0" err="1" smtClean="0"/>
              <a:t>làm</a:t>
            </a:r>
            <a:r>
              <a:rPr lang="en-GB" dirty="0" smtClean="0"/>
              <a:t> </a:t>
            </a:r>
            <a:r>
              <a:rPr lang="en-GB" dirty="0"/>
              <a:t>2 </a:t>
            </a:r>
            <a:r>
              <a:rPr lang="en-GB" dirty="0" err="1"/>
              <a:t>đội</a:t>
            </a:r>
            <a:r>
              <a:rPr lang="en-GB" dirty="0"/>
              <a:t>. </a:t>
            </a:r>
            <a:endParaRPr lang="en-GB" dirty="0" smtClean="0"/>
          </a:p>
          <a:p>
            <a:pPr marL="171450" indent="-171450">
              <a:buFontTx/>
              <a:buChar char="-"/>
            </a:pPr>
            <a:r>
              <a:rPr lang="en-GB" dirty="0" smtClean="0"/>
              <a:t>Cho </a:t>
            </a:r>
            <a:r>
              <a:rPr lang="en-GB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dirty="0" smtClean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bất</a:t>
            </a:r>
            <a:r>
              <a:rPr lang="en-GB" dirty="0"/>
              <a:t> </a:t>
            </a:r>
            <a:r>
              <a:rPr lang="en-GB" dirty="0" err="1"/>
              <a:t>kì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1 </a:t>
            </a:r>
            <a:r>
              <a:rPr lang="en-GB" dirty="0" err="1"/>
              <a:t>đến</a:t>
            </a:r>
            <a:r>
              <a:rPr lang="en-GB" dirty="0"/>
              <a:t> 10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</a:t>
            </a:r>
            <a:endParaRPr lang="en-GB" dirty="0" smtClean="0"/>
          </a:p>
          <a:p>
            <a:pPr marL="171450" indent="-171450">
              <a:buFontTx/>
              <a:buChar char="-"/>
            </a:pPr>
            <a:r>
              <a:rPr lang="en-GB" dirty="0" err="1" smtClean="0"/>
              <a:t>Với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dirty="0" err="1" smtClean="0"/>
              <a:t>trả</a:t>
            </a:r>
            <a:r>
              <a:rPr lang="en-GB" dirty="0" smtClean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</a:t>
            </a:r>
            <a:r>
              <a:rPr lang="en-GB" dirty="0" err="1" smtClean="0"/>
              <a:t>giáo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số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điểm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nhận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được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HS</a:t>
            </a:r>
            <a:r>
              <a:rPr lang="en-GB" baseline="0" dirty="0" smtClean="0"/>
              <a:t> </a:t>
            </a:r>
            <a:r>
              <a:rPr lang="en-GB" dirty="0" err="1" smtClean="0"/>
              <a:t>đọc</a:t>
            </a:r>
            <a:r>
              <a:rPr lang="en-GB" dirty="0" smtClean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, </a:t>
            </a:r>
            <a:r>
              <a:rPr lang="en-GB" dirty="0" err="1"/>
              <a:t>nhìn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tuổi</a:t>
            </a:r>
            <a:r>
              <a:rPr lang="en-GB" dirty="0"/>
              <a:t> ‘’I am </a:t>
            </a:r>
            <a:r>
              <a:rPr lang="en-GB" u="sng" dirty="0"/>
              <a:t>ten</a:t>
            </a:r>
            <a:r>
              <a:rPr lang="en-GB" u="none" dirty="0"/>
              <a:t>  years old</a:t>
            </a:r>
            <a:r>
              <a:rPr lang="en-GB" u="none" dirty="0" smtClean="0"/>
              <a:t>’’. HS </a:t>
            </a:r>
            <a:r>
              <a:rPr lang="en-GB" u="none" dirty="0" err="1" smtClean="0"/>
              <a:t>trả</a:t>
            </a:r>
            <a:r>
              <a:rPr lang="en-GB" u="none" dirty="0" smtClean="0"/>
              <a:t> </a:t>
            </a:r>
            <a:r>
              <a:rPr lang="en-GB" u="none" dirty="0" err="1"/>
              <a:t>lời</a:t>
            </a:r>
            <a:r>
              <a:rPr lang="en-GB" u="none" dirty="0"/>
              <a:t> </a:t>
            </a:r>
            <a:r>
              <a:rPr lang="en-GB" u="none" dirty="0" err="1"/>
              <a:t>đúng</a:t>
            </a:r>
            <a:r>
              <a:rPr lang="en-GB" u="none" dirty="0"/>
              <a:t> </a:t>
            </a:r>
            <a:r>
              <a:rPr lang="en-GB" u="none" dirty="0" err="1"/>
              <a:t>thì</a:t>
            </a:r>
            <a:r>
              <a:rPr lang="en-GB" u="none" dirty="0"/>
              <a:t> </a:t>
            </a:r>
            <a:r>
              <a:rPr lang="en-GB" u="none" dirty="0" err="1" smtClean="0"/>
              <a:t>được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chọn</a:t>
            </a:r>
            <a:r>
              <a:rPr lang="en-GB" u="none" dirty="0" smtClean="0"/>
              <a:t> </a:t>
            </a:r>
            <a:r>
              <a:rPr lang="en-GB" u="none" dirty="0"/>
              <a:t>MŨ </a:t>
            </a:r>
            <a:r>
              <a:rPr lang="en-GB" u="none" dirty="0" err="1" smtClean="0"/>
              <a:t>để</a:t>
            </a:r>
            <a:r>
              <a:rPr lang="en-GB" u="none" dirty="0" smtClean="0"/>
              <a:t> </a:t>
            </a:r>
            <a:r>
              <a:rPr lang="en-GB" u="none" dirty="0" err="1" smtClean="0"/>
              <a:t>biết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số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điểm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mình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nhận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. </a:t>
            </a:r>
            <a:r>
              <a:rPr lang="en-GB" u="none" dirty="0" smtClean="0"/>
              <a:t> </a:t>
            </a:r>
            <a:endParaRPr lang="en-GB" u="none" dirty="0" smtClean="0"/>
          </a:p>
          <a:p>
            <a:pPr marL="171450" indent="-171450">
              <a:buFontTx/>
              <a:buChar char="-"/>
            </a:pPr>
            <a:r>
              <a:rPr lang="en-GB" u="none" dirty="0" smtClean="0"/>
              <a:t>GV </a:t>
            </a:r>
            <a:r>
              <a:rPr lang="en-GB" u="none" baseline="0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</a:t>
            </a:r>
            <a:r>
              <a:rPr lang="en-GB" u="none" dirty="0" err="1"/>
              <a:t>mũ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sau</a:t>
            </a:r>
            <a:r>
              <a:rPr lang="en-GB" u="none" dirty="0"/>
              <a:t> </a:t>
            </a:r>
            <a:r>
              <a:rPr lang="en-GB" u="none" dirty="0" err="1"/>
              <a:t>đó</a:t>
            </a:r>
            <a:r>
              <a:rPr lang="en-GB" u="none" dirty="0"/>
              <a:t> </a:t>
            </a:r>
            <a:r>
              <a:rPr lang="en-GB" u="none" dirty="0" err="1"/>
              <a:t>nhấn</a:t>
            </a:r>
            <a:r>
              <a:rPr lang="en-GB" u="none" dirty="0"/>
              <a:t> </a:t>
            </a:r>
            <a:r>
              <a:rPr lang="en-GB" u="none" dirty="0" err="1"/>
              <a:t>nút</a:t>
            </a:r>
            <a:r>
              <a:rPr lang="en-GB" u="none" dirty="0"/>
              <a:t> Home </a:t>
            </a:r>
            <a:r>
              <a:rPr lang="en-GB" u="none" dirty="0" err="1"/>
              <a:t>để</a:t>
            </a:r>
            <a:r>
              <a:rPr lang="en-GB" u="none" dirty="0"/>
              <a:t> quay </a:t>
            </a:r>
            <a:r>
              <a:rPr lang="en-GB" u="none" dirty="0" err="1"/>
              <a:t>về</a:t>
            </a:r>
            <a:r>
              <a:rPr lang="en-GB" u="none" dirty="0"/>
              <a:t> SLIDE </a:t>
            </a:r>
            <a:r>
              <a:rPr lang="en-GB" u="none" dirty="0" smtClean="0"/>
              <a:t>REVIEW,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cho</a:t>
            </a:r>
            <a:r>
              <a:rPr lang="en-GB" u="none" dirty="0" smtClean="0"/>
              <a:t> </a:t>
            </a:r>
            <a:r>
              <a:rPr lang="en-GB" u="none" dirty="0" err="1"/>
              <a:t>điểm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cho</a:t>
            </a:r>
            <a:r>
              <a:rPr lang="en-GB" u="none" dirty="0"/>
              <a:t> </a:t>
            </a:r>
            <a:r>
              <a:rPr lang="en-GB" u="none" dirty="0" err="1" smtClean="0"/>
              <a:t>tiếp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tục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đội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còn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lại</a:t>
            </a:r>
            <a:r>
              <a:rPr lang="en-GB" u="none" dirty="0" smtClean="0"/>
              <a:t>. </a:t>
            </a:r>
            <a:r>
              <a:rPr lang="en-GB" u="none" dirty="0" err="1" smtClean="0"/>
              <a:t>Nếu</a:t>
            </a:r>
            <a:r>
              <a:rPr lang="en-GB" u="none" baseline="0" dirty="0" smtClean="0"/>
              <a:t> HS </a:t>
            </a:r>
            <a:r>
              <a:rPr lang="en-GB" u="none" baseline="0" dirty="0" err="1" smtClean="0"/>
              <a:t>chưa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, </a:t>
            </a:r>
            <a:r>
              <a:rPr lang="en-GB" u="none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Check </a:t>
            </a:r>
            <a:r>
              <a:rPr lang="en-GB" u="none" dirty="0" err="1"/>
              <a:t>để</a:t>
            </a:r>
            <a:r>
              <a:rPr lang="en-GB" u="none" dirty="0"/>
              <a:t> </a:t>
            </a:r>
            <a:r>
              <a:rPr lang="en-GB" u="none" dirty="0" err="1" smtClean="0"/>
              <a:t>hiển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thị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câu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. GV </a:t>
            </a:r>
            <a:r>
              <a:rPr lang="en-GB" u="none" baseline="0" dirty="0" err="1" smtClean="0"/>
              <a:t>cho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lớp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đọc</a:t>
            </a:r>
            <a:r>
              <a:rPr lang="en-GB" u="none" baseline="0" dirty="0" smtClean="0"/>
              <a:t> to</a:t>
            </a:r>
            <a:r>
              <a:rPr lang="en-GB" u="none" dirty="0" smtClean="0"/>
              <a:t>.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Pupils will choose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fill in the blanks. For each correct answer, pupils will get 5 stars for their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5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5"/>
            </a:lvl9pPr>
          </a:lstStyle>
          <a:p/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5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 cstate="email"/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/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4" cstate="email"/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5" cstate="email"/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6" cstate="email"/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 cstate="email"/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4" cstate="email"/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/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 cstate="email"/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 cstate="email"/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image" Target="../media/image21.png"/><Relationship Id="rId27" Type="http://schemas.openxmlformats.org/officeDocument/2006/relationships/image" Target="../media/image20.png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18" Type="http://schemas.openxmlformats.org/officeDocument/2006/relationships/image" Target="../media/image24.png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 cstate="email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 cstate="email"/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63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64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65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66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67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microsoft.com/office/2007/relationships/media" Target="../media/media1.wma"/><Relationship Id="rId2" Type="http://schemas.openxmlformats.org/officeDocument/2006/relationships/audio" Target="../media/media1.wma"/><Relationship Id="rId1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5" Type="http://schemas.microsoft.com/office/2007/relationships/media" Target="../media/media2.wma"/><Relationship Id="rId4" Type="http://schemas.openxmlformats.org/officeDocument/2006/relationships/audio" Target="../media/media2.wma"/><Relationship Id="rId3" Type="http://schemas.openxmlformats.org/officeDocument/2006/relationships/image" Target="../media/image72.png"/><Relationship Id="rId2" Type="http://schemas.openxmlformats.org/officeDocument/2006/relationships/image" Target="../media/image31.tiff"/><Relationship Id="rId1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31.tiff"/><Relationship Id="rId4" Type="http://schemas.openxmlformats.org/officeDocument/2006/relationships/image" Target="../media/image71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76.tiff"/><Relationship Id="rId1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3.xml"/><Relationship Id="rId7" Type="http://schemas.openxmlformats.org/officeDocument/2006/relationships/audio" Target="../media/audio2.wav"/><Relationship Id="rId6" Type="http://schemas.openxmlformats.org/officeDocument/2006/relationships/image" Target="../media/image76.tiff"/><Relationship Id="rId5" Type="http://schemas.openxmlformats.org/officeDocument/2006/relationships/image" Target="../media/image81.GIF"/><Relationship Id="rId4" Type="http://schemas.openxmlformats.org/officeDocument/2006/relationships/image" Target="../media/image80.GIF"/><Relationship Id="rId3" Type="http://schemas.openxmlformats.org/officeDocument/2006/relationships/image" Target="../media/image79.GIF"/><Relationship Id="rId2" Type="http://schemas.openxmlformats.org/officeDocument/2006/relationships/image" Target="../media/image78.jpeg"/><Relationship Id="rId1" Type="http://schemas.openxmlformats.org/officeDocument/2006/relationships/image" Target="../media/image77.GI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32.png"/><Relationship Id="rId4" Type="http://schemas.openxmlformats.org/officeDocument/2006/relationships/image" Target="../media/image31.tiff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2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33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77.GI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7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8.jpeg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0.png"/><Relationship Id="rId1" Type="http://schemas.openxmlformats.org/officeDocument/2006/relationships/image" Target="../media/image77.GI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2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0.png"/><Relationship Id="rId1" Type="http://schemas.openxmlformats.org/officeDocument/2006/relationships/image" Target="../media/image77.GI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2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0.png"/><Relationship Id="rId1" Type="http://schemas.openxmlformats.org/officeDocument/2006/relationships/image" Target="../media/image77.GIF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4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7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93.jpeg"/><Relationship Id="rId16" Type="http://schemas.openxmlformats.org/officeDocument/2006/relationships/notesSlide" Target="../notesSlides/notesSlide11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0.png"/><Relationship Id="rId1" Type="http://schemas.openxmlformats.org/officeDocument/2006/relationships/image" Target="../media/image77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slide" Target="slide3.xml"/><Relationship Id="rId7" Type="http://schemas.openxmlformats.org/officeDocument/2006/relationships/image" Target="../media/image85.tiff"/><Relationship Id="rId6" Type="http://schemas.openxmlformats.org/officeDocument/2006/relationships/slide" Target="slide27.xml"/><Relationship Id="rId5" Type="http://schemas.openxmlformats.org/officeDocument/2006/relationships/image" Target="../media/image90.pn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95.jpeg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6.png"/><Relationship Id="rId1" Type="http://schemas.openxmlformats.org/officeDocument/2006/relationships/image" Target="../media/image77.GIF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slide" Target="slide3.xml"/><Relationship Id="rId7" Type="http://schemas.openxmlformats.org/officeDocument/2006/relationships/image" Target="../media/image85.tiff"/><Relationship Id="rId6" Type="http://schemas.openxmlformats.org/officeDocument/2006/relationships/slide" Target="slide27.xml"/><Relationship Id="rId5" Type="http://schemas.openxmlformats.org/officeDocument/2006/relationships/image" Target="../media/image90.png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97.jpeg"/><Relationship Id="rId16" Type="http://schemas.openxmlformats.org/officeDocument/2006/relationships/notesSlide" Target="../notesSlides/notesSlide13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8.png"/><Relationship Id="rId1" Type="http://schemas.openxmlformats.org/officeDocument/2006/relationships/image" Target="../media/image77.GIF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0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7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99.jpeg"/><Relationship Id="rId16" Type="http://schemas.openxmlformats.org/officeDocument/2006/relationships/notesSlide" Target="../notesSlides/notesSlide14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0.png"/><Relationship Id="rId1" Type="http://schemas.openxmlformats.org/officeDocument/2006/relationships/image" Target="../media/image77.GIF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7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101.jpeg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33.xml"/><Relationship Id="rId13" Type="http://schemas.openxmlformats.org/officeDocument/2006/relationships/audio" Target="../media/audio5.wav"/><Relationship Id="rId12" Type="http://schemas.openxmlformats.org/officeDocument/2006/relationships/audio" Target="../media/audio4.wav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77.GIF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png"/><Relationship Id="rId8" Type="http://schemas.openxmlformats.org/officeDocument/2006/relationships/image" Target="../media/image86.png"/><Relationship Id="rId7" Type="http://schemas.openxmlformats.org/officeDocument/2006/relationships/slide" Target="slide3.xml"/><Relationship Id="rId6" Type="http://schemas.openxmlformats.org/officeDocument/2006/relationships/image" Target="../media/image85.tiff"/><Relationship Id="rId5" Type="http://schemas.openxmlformats.org/officeDocument/2006/relationships/slide" Target="slide27.xml"/><Relationship Id="rId4" Type="http://schemas.openxmlformats.org/officeDocument/2006/relationships/image" Target="../media/image84.jpeg"/><Relationship Id="rId3" Type="http://schemas.openxmlformats.org/officeDocument/2006/relationships/image" Target="../media/image83.jpeg"/><Relationship Id="rId2" Type="http://schemas.openxmlformats.org/officeDocument/2006/relationships/image" Target="../media/image103.jpeg"/><Relationship Id="rId16" Type="http://schemas.openxmlformats.org/officeDocument/2006/relationships/notesSlide" Target="../notesSlides/notesSlide16.xml"/><Relationship Id="rId15" Type="http://schemas.openxmlformats.org/officeDocument/2006/relationships/slideLayout" Target="../slideLayouts/slideLayout33.xml"/><Relationship Id="rId14" Type="http://schemas.openxmlformats.org/officeDocument/2006/relationships/audio" Target="../media/audio5.wav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90.png"/><Relationship Id="rId1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3.xml"/><Relationship Id="rId7" Type="http://schemas.openxmlformats.org/officeDocument/2006/relationships/slide" Target="slide18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Relationship Id="rId3" Type="http://schemas.openxmlformats.org/officeDocument/2006/relationships/slide" Target="slide4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38.GIF"/><Relationship Id="rId7" Type="http://schemas.openxmlformats.org/officeDocument/2006/relationships/slide" Target="slide8.xml"/><Relationship Id="rId6" Type="http://schemas.openxmlformats.org/officeDocument/2006/relationships/image" Target="../media/image37.GIF"/><Relationship Id="rId5" Type="http://schemas.openxmlformats.org/officeDocument/2006/relationships/slide" Target="slide6.xml"/><Relationship Id="rId4" Type="http://schemas.openxmlformats.org/officeDocument/2006/relationships/image" Target="../media/image36.GIF"/><Relationship Id="rId31" Type="http://schemas.openxmlformats.org/officeDocument/2006/relationships/notesSlide" Target="../notesSlides/notesSlide2.xml"/><Relationship Id="rId30" Type="http://schemas.openxmlformats.org/officeDocument/2006/relationships/vmlDrawing" Target="../drawings/vmlDrawing1.vml"/><Relationship Id="rId3" Type="http://schemas.openxmlformats.org/officeDocument/2006/relationships/slide" Target="slide10.xml"/><Relationship Id="rId29" Type="http://schemas.openxmlformats.org/officeDocument/2006/relationships/slideLayout" Target="../slideLayouts/slideLayout33.xml"/><Relationship Id="rId28" Type="http://schemas.openxmlformats.org/officeDocument/2006/relationships/control" Target="../activeX/activeX2.xml"/><Relationship Id="rId27" Type="http://schemas.openxmlformats.org/officeDocument/2006/relationships/image" Target="../media/image49.wmf"/><Relationship Id="rId26" Type="http://schemas.openxmlformats.org/officeDocument/2006/relationships/control" Target="../activeX/activeX1.xml"/><Relationship Id="rId25" Type="http://schemas.microsoft.com/office/2007/relationships/hdphoto" Target="../media/image48.wdp"/><Relationship Id="rId24" Type="http://schemas.openxmlformats.org/officeDocument/2006/relationships/image" Target="../media/image47.png"/><Relationship Id="rId23" Type="http://schemas.openxmlformats.org/officeDocument/2006/relationships/slide" Target="slide3.xml"/><Relationship Id="rId22" Type="http://schemas.openxmlformats.org/officeDocument/2006/relationships/image" Target="../media/image46.GIF"/><Relationship Id="rId21" Type="http://schemas.openxmlformats.org/officeDocument/2006/relationships/slide" Target="slide9.xml"/><Relationship Id="rId20" Type="http://schemas.openxmlformats.org/officeDocument/2006/relationships/image" Target="../media/image45.GIF"/><Relationship Id="rId2" Type="http://schemas.openxmlformats.org/officeDocument/2006/relationships/image" Target="../media/image35.GIF"/><Relationship Id="rId19" Type="http://schemas.openxmlformats.org/officeDocument/2006/relationships/image" Target="../media/image44.png"/><Relationship Id="rId18" Type="http://schemas.openxmlformats.org/officeDocument/2006/relationships/image" Target="../media/image43.GIF"/><Relationship Id="rId17" Type="http://schemas.openxmlformats.org/officeDocument/2006/relationships/slide" Target="slide5.xml"/><Relationship Id="rId16" Type="http://schemas.openxmlformats.org/officeDocument/2006/relationships/image" Target="../media/image42.GIF"/><Relationship Id="rId15" Type="http://schemas.openxmlformats.org/officeDocument/2006/relationships/slide" Target="slide13.xml"/><Relationship Id="rId14" Type="http://schemas.openxmlformats.org/officeDocument/2006/relationships/image" Target="../media/image41.GIF"/><Relationship Id="rId13" Type="http://schemas.openxmlformats.org/officeDocument/2006/relationships/slide" Target="slide12.xml"/><Relationship Id="rId12" Type="http://schemas.openxmlformats.org/officeDocument/2006/relationships/image" Target="../media/image40.GIF"/><Relationship Id="rId11" Type="http://schemas.openxmlformats.org/officeDocument/2006/relationships/slide" Target="slide14.xml"/><Relationship Id="rId10" Type="http://schemas.openxmlformats.org/officeDocument/2006/relationships/image" Target="../media/image39.GIF"/><Relationship Id="rId1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GIF"/><Relationship Id="rId6" Type="http://schemas.microsoft.com/office/2007/relationships/hdphoto" Target="../media/image54.wdp"/><Relationship Id="rId5" Type="http://schemas.openxmlformats.org/officeDocument/2006/relationships/image" Target="../media/image53.png"/><Relationship Id="rId4" Type="http://schemas.openxmlformats.org/officeDocument/2006/relationships/slide" Target="slide4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image" Target="../media/image58.png"/><Relationship Id="rId1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9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60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61.GIF"/><Relationship Id="rId6" Type="http://schemas.microsoft.com/office/2007/relationships/hdphoto" Target="../media/image54.wdp"/><Relationship Id="rId5" Type="http://schemas.openxmlformats.org/officeDocument/2006/relationships/image" Target="../media/image53.png"/><Relationship Id="rId4" Type="http://schemas.openxmlformats.org/officeDocument/2006/relationships/slide" Target="slide4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image" Target="../media/image58.png"/><Relationship Id="rId1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62.GIF"/><Relationship Id="rId5" Type="http://schemas.microsoft.com/office/2007/relationships/hdphoto" Target="../media/image54.wdp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2" Type="http://schemas.openxmlformats.org/officeDocument/2006/relationships/slideLayout" Target="../slideLayouts/slideLayout33.xml"/><Relationship Id="rId11" Type="http://schemas.openxmlformats.org/officeDocument/2006/relationships/audio" Target="../media/audio1.wav"/><Relationship Id="rId10" Type="http://schemas.openxmlformats.org/officeDocument/2006/relationships/slide" Target="slide4.xml"/><Relationship Id="rId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seven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7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s-ES_tradnl" sz="2800" b="1" kern="0" dirty="0">
                <a:solidFill>
                  <a:srgbClr val="FF0000"/>
                </a:solidFill>
                <a:latin typeface="DS-Digital" pitchFamily="2" charset="0"/>
              </a:rPr>
              <a:t>6</a:t>
            </a: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6146" name="Picture 2" descr="Happy Birthday GIFs: 700+ Original Animated GIF Images by Funimada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22486" y="3943182"/>
            <a:ext cx="2620627" cy="2620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059124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6627" y="2416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21063" y="2206932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87" y="86465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2831" y="822095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739184" y="8442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six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6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7/10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0242" name="Picture 2" descr="Animated gifs happy birthday, cake, balloons, clowns | Happy birthday cakes,  Birthday cake gif, Birthd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8040" y="3897857"/>
            <a:ext cx="2794099" cy="24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172765" y="223666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8525" y="254052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90597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747" y="10659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6246" y="96236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932497" y="96412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one </a:t>
            </a:r>
            <a:r>
              <a:rPr lang="es-ES_tradnl" sz="4000" dirty="0" err="1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</a:t>
            </a: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>
                <a:solidFill>
                  <a:srgbClr val="FFFF00"/>
                </a:solidFill>
              </a:ln>
              <a:solidFill>
                <a:srgbClr val="EC32D6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8/10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2052" name="Picture 4" descr="Birthday Cake GIF - A Image To Express Happy Bday Wishes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94187" y="3496411"/>
            <a:ext cx="3810000" cy="3184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89952" y="236800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 rot="220792">
            <a:off x="834862" y="2531567"/>
            <a:ext cx="457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61012" y="2465160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1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594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4440" y="95384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962845" y="94468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0" action="ppaction://hlinksldjump"/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37261" y="177555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2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9/10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4098" name="Picture 2" descr="Rainbow Cake by Bani Syah on Dribbble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9717" y="3720269"/>
            <a:ext cx="3205958" cy="3056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199494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0923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76637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504" y="133856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6596" y="1334067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865987" y="135731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three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3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401176" y="1967654"/>
            <a:ext cx="1298602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10/10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3074" name="Picture 2" descr="Birthday Cake Joypixels Sticker - Birthday Cake Joypixels Happy Birthday -  Descubre &amp;amp; Comparte GIFs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18059" y="3767060"/>
            <a:ext cx="2962884" cy="2962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246908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8337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24051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2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221" y="10875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795" y="110851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967992" y="115494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60 CuadroTexto">
            <a:hlinkClick r:id="rId10" action="ppaction://hlinksldjump"/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95065" y="7810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/>
          <a:srcRect b="-1"/>
          <a:stretch>
            <a:fillRect/>
          </a:stretch>
        </p:blipFill>
        <p:spPr>
          <a:xfrm>
            <a:off x="690562" y="712576"/>
            <a:ext cx="6372225" cy="746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9524" y="1903160"/>
            <a:ext cx="12182476" cy="3559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4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7322" y="1783030"/>
            <a:ext cx="12132405" cy="5084496"/>
          </a:xfrm>
          <a:prstGeom prst="rect">
            <a:avLst/>
          </a:prstGeom>
        </p:spPr>
      </p:pic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2196" y="19163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38100" y="1508968"/>
            <a:ext cx="12058088" cy="5328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78332" y="1508968"/>
            <a:ext cx="3079230" cy="720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/>
        </p:nvSpPr>
        <p:spPr>
          <a:xfrm>
            <a:off x="3869519" y="896961"/>
            <a:ext cx="6330924" cy="802888"/>
          </a:xfrm>
          <a:custGeom>
            <a:avLst/>
            <a:gdLst>
              <a:gd name="connsiteX0" fmla="*/ 0 w 4185424"/>
              <a:gd name="connsiteY0" fmla="*/ 0 h 802888"/>
              <a:gd name="connsiteX1" fmla="*/ 4185424 w 4185424"/>
              <a:gd name="connsiteY1" fmla="*/ 0 h 802888"/>
              <a:gd name="connsiteX2" fmla="*/ 4185424 w 4185424"/>
              <a:gd name="connsiteY2" fmla="*/ 802888 h 802888"/>
              <a:gd name="connsiteX3" fmla="*/ 0 w 4185424"/>
              <a:gd name="connsiteY3" fmla="*/ 802888 h 802888"/>
              <a:gd name="connsiteX4" fmla="*/ 473927 w 4185424"/>
              <a:gd name="connsiteY4" fmla="*/ 401444 h 802888"/>
              <a:gd name="connsiteX5" fmla="*/ 0 w 4185424"/>
              <a:gd name="connsiteY5" fmla="*/ 0 h 8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5424" h="802888">
                <a:moveTo>
                  <a:pt x="0" y="0"/>
                </a:moveTo>
                <a:lnTo>
                  <a:pt x="4185424" y="0"/>
                </a:lnTo>
                <a:lnTo>
                  <a:pt x="4185424" y="802888"/>
                </a:lnTo>
                <a:lnTo>
                  <a:pt x="0" y="802888"/>
                </a:lnTo>
                <a:cubicBezTo>
                  <a:pt x="261743" y="802888"/>
                  <a:pt x="473927" y="623155"/>
                  <a:pt x="473927" y="401444"/>
                </a:cubicBezTo>
                <a:cubicBezTo>
                  <a:pt x="473927" y="179733"/>
                  <a:pt x="261743" y="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Fun corner &amp; </a:t>
            </a:r>
            <a:r>
              <a:rPr lang="en-GB" sz="3600" b="1" dirty="0" smtClean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wrap-up</a:t>
            </a:r>
            <a:endParaRPr lang="en-GB" sz="3600" b="1" dirty="0">
              <a:ln w="18000">
                <a:noFill/>
                <a:prstDash val="solid"/>
                <a:miter lim="800000"/>
              </a:ln>
              <a:solidFill>
                <a:srgbClr val="DF821B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337431" y="943078"/>
            <a:ext cx="905910" cy="687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rte" panose="03060902040502070203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 rot="5190076">
            <a:off x="2212978" y="3330071"/>
            <a:ext cx="485052" cy="569603"/>
          </a:xfrm>
          <a:prstGeom prst="rect">
            <a:avLst/>
          </a:prstGeom>
        </p:spPr>
      </p:pic>
      <p:sp>
        <p:nvSpPr>
          <p:cNvPr id="6" name="Rectangle: Rounded Corners  3"/>
          <p:cNvSpPr/>
          <p:nvPr/>
        </p:nvSpPr>
        <p:spPr>
          <a:xfrm>
            <a:off x="2754576" y="3181378"/>
            <a:ext cx="2381494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Rectangle: Rounded Corners  4"/>
          <p:cNvSpPr/>
          <p:nvPr/>
        </p:nvSpPr>
        <p:spPr>
          <a:xfrm>
            <a:off x="2848326" y="1952379"/>
            <a:ext cx="2381494" cy="738193"/>
          </a:xfrm>
          <a:prstGeom prst="roundRect">
            <a:avLst/>
          </a:prstGeom>
          <a:solidFill>
            <a:srgbClr val="EC32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 rot="5190076">
            <a:off x="1343105" y="4799043"/>
            <a:ext cx="485052" cy="569603"/>
          </a:xfrm>
          <a:prstGeom prst="rect">
            <a:avLst/>
          </a:prstGeom>
        </p:spPr>
      </p:pic>
      <p:sp>
        <p:nvSpPr>
          <p:cNvPr id="9" name="Rectangle: Rounded Corners  9"/>
          <p:cNvSpPr/>
          <p:nvPr/>
        </p:nvSpPr>
        <p:spPr>
          <a:xfrm>
            <a:off x="2795550" y="4714745"/>
            <a:ext cx="2299545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Rectangle: Rounded Corners 14"/>
          <p:cNvSpPr/>
          <p:nvPr/>
        </p:nvSpPr>
        <p:spPr>
          <a:xfrm rot="16200000">
            <a:off x="308805" y="3245777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5"/>
          <p:cNvSpPr/>
          <p:nvPr/>
        </p:nvSpPr>
        <p:spPr>
          <a:xfrm rot="16200000">
            <a:off x="308803" y="4714749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Rectangle: Rounded Corners  4"/>
          <p:cNvSpPr/>
          <p:nvPr/>
        </p:nvSpPr>
        <p:spPr>
          <a:xfrm>
            <a:off x="5614385" y="3195772"/>
            <a:ext cx="6089267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near the speaker.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5" name="Rectangle: Rounded Corners  4"/>
          <p:cNvSpPr/>
          <p:nvPr/>
        </p:nvSpPr>
        <p:spPr>
          <a:xfrm>
            <a:off x="5550392" y="4714745"/>
            <a:ext cx="6217252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far from the speaker.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10866268" y="5632486"/>
            <a:ext cx="1258815" cy="1294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31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3396376" y="3038475"/>
            <a:ext cx="4552051" cy="393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7054" y="961738"/>
            <a:ext cx="5166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Tug of war game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00FF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294" name="Picture 6" descr="Review actions (1) | Fun - Quizizz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67583" y="2396449"/>
            <a:ext cx="3387805" cy="23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et Stars | Baamboozle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2899" y="1533310"/>
            <a:ext cx="1381022" cy="172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ovely girl Lisa Animated Stickers | Cute gif, Cute cartoon girl, Sticker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9054" y="2833689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0857390" y="5577039"/>
            <a:ext cx="1258815" cy="1294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56472" y="2099740"/>
            <a:ext cx="5879050" cy="658948"/>
            <a:chOff x="3850873" y="2179639"/>
            <a:chExt cx="5879050" cy="6589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0873" y="2179639"/>
              <a:ext cx="5879050" cy="6589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55434" y="2247503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90390" y="89032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9A1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88631" y="3367938"/>
            <a:ext cx="6614735" cy="3396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 r="-602" b="-2911"/>
          <a:stretch>
            <a:fillRect/>
          </a:stretch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Mr. Long.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3540058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757025" y="1963981"/>
            <a:ext cx="4485276" cy="2219985"/>
          </a:xfrm>
          <a:prstGeom prst="rect">
            <a:avLst/>
          </a:prstGeom>
        </p:spPr>
      </p:pic>
      <p:sp>
        <p:nvSpPr>
          <p:cNvPr id="10" name="Speech Bubble: Oval  2"/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/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3852846" y="4034705"/>
            <a:ext cx="3990975" cy="2823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1438813" y="4117951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04476" y="4221913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/>
          <p:cNvSpPr/>
          <p:nvPr/>
        </p:nvSpPr>
        <p:spPr>
          <a:xfrm>
            <a:off x="7221365" y="132448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2238431" y="132448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Mai.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3923196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292601" y="1462961"/>
            <a:ext cx="3697278" cy="245108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190076">
            <a:off x="4229314" y="3391158"/>
            <a:ext cx="573543" cy="67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 r="-602" b="-2911"/>
          <a:stretch>
            <a:fillRect/>
          </a:stretch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/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Bill.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4019452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371975" y="1077664"/>
            <a:ext cx="3087127" cy="284253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190076">
            <a:off x="3379049" y="3380774"/>
            <a:ext cx="573543" cy="67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 r="-602" b="-2911"/>
          <a:stretch>
            <a:fillRect/>
          </a:stretch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/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3810000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073446" y="2019502"/>
            <a:ext cx="3794204" cy="187050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616574">
            <a:off x="3552447" y="3436246"/>
            <a:ext cx="573543" cy="67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4095750" y="3781055"/>
            <a:ext cx="4146551" cy="3160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1437560" y="403430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54693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/>
          <p:cNvSpPr/>
          <p:nvPr/>
        </p:nvSpPr>
        <p:spPr>
          <a:xfrm>
            <a:off x="7386134" y="1403672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2080569" y="1580493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Lucy.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3872152" y="3527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457701" y="1188402"/>
            <a:ext cx="2721462" cy="253522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719184">
            <a:off x="4224153" y="3175717"/>
            <a:ext cx="573543" cy="67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4076700" y="3838575"/>
            <a:ext cx="3857625" cy="3102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/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Mary.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190076">
            <a:off x="4229945" y="3016875"/>
            <a:ext cx="573543" cy="673518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3794871" y="349193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554245" y="1183391"/>
            <a:ext cx="2748966" cy="2566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3800010" y="3802954"/>
            <a:ext cx="4000965" cy="305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/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6986566" y="1286645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190076">
            <a:off x="4047813" y="3085094"/>
            <a:ext cx="573543" cy="673518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3857203" y="32402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4229100" y="1101645"/>
            <a:ext cx="3070876" cy="2686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3922753" y="3797786"/>
            <a:ext cx="3943350" cy="3055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1012681" y="4152155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22797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/>
          <p:cNvSpPr/>
          <p:nvPr/>
        </p:nvSpPr>
        <p:spPr>
          <a:xfrm>
            <a:off x="7464432" y="1528087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1981040" y="153247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/>
          <p:cNvSpPr/>
          <p:nvPr/>
        </p:nvSpPr>
        <p:spPr>
          <a:xfrm>
            <a:off x="2968103" y="309313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Ben.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4113681" y="388402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4422487" y="1189835"/>
            <a:ext cx="2943881" cy="254244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190076">
            <a:off x="3959919" y="3088731"/>
            <a:ext cx="573543" cy="67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3651715" y="3854597"/>
            <a:ext cx="4167971" cy="303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9032817" y="4249882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4460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Ms.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Hoa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3540058" y="3542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763884" y="1785886"/>
            <a:ext cx="3943631" cy="2033372"/>
          </a:xfrm>
          <a:prstGeom prst="rect">
            <a:avLst/>
          </a:prstGeom>
        </p:spPr>
      </p:pic>
      <p:sp>
        <p:nvSpPr>
          <p:cNvPr id="10" name="Speech Bubble: Oval  2"/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/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/>
          <p:cNvPicPr>
            <a:picLocks noChangeAspect="1" noChangeArrowheads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3939904" y="3834125"/>
            <a:ext cx="3952875" cy="302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131" t="-401"/>
          <a:stretch>
            <a:fillRect/>
          </a:stretch>
        </p:blipFill>
        <p:spPr bwMode="auto">
          <a:xfrm>
            <a:off x="1164858" y="4263344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14447" y="4155411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/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Linh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3939904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717840" y="1878859"/>
            <a:ext cx="4324350" cy="1793533"/>
          </a:xfrm>
          <a:prstGeom prst="rect">
            <a:avLst/>
          </a:prstGeom>
        </p:spPr>
      </p:pic>
      <p:sp>
        <p:nvSpPr>
          <p:cNvPr id="9" name="Speech Bubble: Oval  1"/>
          <p:cNvSpPr/>
          <p:nvPr/>
        </p:nvSpPr>
        <p:spPr>
          <a:xfrm>
            <a:off x="7435130" y="1514173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/>
          <p:cNvSpPr/>
          <p:nvPr/>
        </p:nvSpPr>
        <p:spPr>
          <a:xfrm>
            <a:off x="1759740" y="164851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6" name="Picture 2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190076">
            <a:off x="3959241" y="3109710"/>
            <a:ext cx="573543" cy="673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9" grpId="0" animBg="1"/>
      <p:bldP spid="9" grpId="1" animBg="1"/>
      <p:bldP spid="9" grpId="2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/>
          <p:cNvSpPr txBox="1"/>
          <p:nvPr/>
        </p:nvSpPr>
        <p:spPr>
          <a:xfrm>
            <a:off x="1961496" y="35290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  <a:ea typeface="+mn-ea"/>
                <a:cs typeface="Arial" panose="020B0604020202020204" pitchFamily="34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anose="03060902040502070203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kisspng-cartoon-friendship-illustration-tree-friends-5a7a1252f12d95.9684630315179495229879"/>
          <p:cNvPicPr>
            <a:picLocks noGrp="1" noChangeAspect="1"/>
          </p:cNvPicPr>
          <p:nvPr isPhoto="1"/>
        </p:nvPicPr>
        <p:blipFill rotWithShape="1">
          <a:blip r:embed="rId1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/>
          <p:cNvGrpSpPr/>
          <p:nvPr/>
        </p:nvGrpSpPr>
        <p:grpSpPr>
          <a:xfrm>
            <a:off x="4730621" y="1286047"/>
            <a:ext cx="6632795" cy="802888"/>
            <a:chOff x="5477069" y="1553404"/>
            <a:chExt cx="6632795" cy="802888"/>
          </a:xfrm>
        </p:grpSpPr>
        <p:sp>
          <p:nvSpPr>
            <p:cNvPr id="9" name="Freeform: Shape 8">
              <a:hlinkClick r:id="rId3" action="ppaction://hlinksldjump"/>
            </p:cNvPr>
            <p:cNvSpPr/>
            <p:nvPr/>
          </p:nvSpPr>
          <p:spPr>
            <a:xfrm>
              <a:off x="5839497" y="1553404"/>
              <a:ext cx="6270367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Warm-up &amp; Review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anose="03060902040502070203" pitchFamily="66" charset="0"/>
                  <a:cs typeface="Arial" panose="020B0604020202020204" pitchFamily="34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97676" y="2343054"/>
            <a:ext cx="6410029" cy="802888"/>
            <a:chOff x="5413752" y="1553404"/>
            <a:chExt cx="5128934" cy="802888"/>
          </a:xfrm>
        </p:grpSpPr>
        <p:sp>
          <p:nvSpPr>
            <p:cNvPr id="12" name="Freeform: Shape 11">
              <a:hlinkClick r:id="rId4" action="ppaction://hlinksldjump"/>
            </p:cNvPr>
            <p:cNvSpPr/>
            <p:nvPr/>
          </p:nvSpPr>
          <p:spPr>
            <a:xfrm>
              <a:off x="5839497" y="1553404"/>
              <a:ext cx="470318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Look, listen and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anose="03060902040502070203" pitchFamily="66" charset="0"/>
                  <a:cs typeface="Arial" panose="020B0604020202020204" pitchFamily="34" charset="0"/>
                </a:rPr>
                <a:t>2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55477" y="3427696"/>
            <a:ext cx="6199865" cy="802888"/>
            <a:chOff x="5477069" y="1581039"/>
            <a:chExt cx="6276223" cy="802888"/>
          </a:xfrm>
        </p:grpSpPr>
        <p:sp>
          <p:nvSpPr>
            <p:cNvPr id="22" name="Freeform: Shape 21">
              <a:hlinkClick r:id="rId5" action="ppaction://hlinksldjump"/>
            </p:cNvPr>
            <p:cNvSpPr/>
            <p:nvPr/>
          </p:nvSpPr>
          <p:spPr>
            <a:xfrm>
              <a:off x="5680042" y="1581039"/>
              <a:ext cx="607325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Listen, point and say.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anose="03060902040502070203" pitchFamily="66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31124" y="4443362"/>
            <a:ext cx="4547853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6" action="ppaction://hlinksldjump"/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Let’s talk.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anose="03060902040502070203" pitchFamily="66" charset="0"/>
                  <a:cs typeface="Arial" panose="020B0604020202020204" pitchFamily="34" charset="0"/>
                </a:rPr>
                <a:t>4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83923" y="5417799"/>
            <a:ext cx="7152710" cy="802888"/>
            <a:chOff x="5477069" y="1572222"/>
            <a:chExt cx="7152710" cy="802888"/>
          </a:xfrm>
        </p:grpSpPr>
        <p:sp>
          <p:nvSpPr>
            <p:cNvPr id="28" name="Freeform: Shape 27">
              <a:hlinkClick r:id="rId7" action="ppaction://hlinksldjump"/>
            </p:cNvPr>
            <p:cNvSpPr/>
            <p:nvPr/>
          </p:nvSpPr>
          <p:spPr>
            <a:xfrm>
              <a:off x="5563273" y="1572222"/>
              <a:ext cx="7066506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Fun corner &amp; wrap-up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anose="03060902040502070203" pitchFamily="66" charset="0"/>
                  <a:cs typeface="Arial" panose="020B0604020202020204" pitchFamily="34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9937" y="487901"/>
            <a:ext cx="6200047" cy="847457"/>
            <a:chOff x="5477069" y="1553404"/>
            <a:chExt cx="4547853" cy="802888"/>
          </a:xfrm>
        </p:grpSpPr>
        <p:sp>
          <p:nvSpPr>
            <p:cNvPr id="3" name="Freeform: Shape 2"/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&amp; Review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anose="03060902040502070203" pitchFamily="66" charset="0"/>
                  <a:cs typeface="Arial" panose="020B0604020202020204" pitchFamily="34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anose="03060902040502070203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12094" y="1856661"/>
            <a:ext cx="769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lonna MT" panose="04020805060202030203" pitchFamily="82" charset="0"/>
              </a:rPr>
              <a:t>REVIEW NUMBERS AND PATTERN OF AGE</a:t>
            </a:r>
            <a:endParaRPr lang="en-US" sz="3200" dirty="0">
              <a:solidFill>
                <a:srgbClr val="0000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olonna MT" panose="04020805060202030203" pitchFamily="82" charset="0"/>
            </a:endParaRPr>
          </a:p>
        </p:txBody>
      </p:sp>
      <p:pic>
        <p:nvPicPr>
          <p:cNvPr id="1026" name="Picture 2" descr="▷ Numbers: Animated Images, Gifs, Pictures &amp;amp; Animations - 100% FREE!">
            <a:hlinkClick r:id="rId1" action="ppaction://hlinksldjump"/>
          </p:cNvPr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5964" y="4239885"/>
            <a:ext cx="159823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▷ Numbers: Animated Images, Gifs, Pictures &amp;amp; Animations - 100% FREE!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42091" y="4680270"/>
            <a:ext cx="1694281" cy="15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Number Nine Stickers for Android &amp;amp; iOS | Gfycat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701353" y="2603869"/>
            <a:ext cx="1582662" cy="15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▷ Numbers: Animated Images, Gifs, Pictures &amp;amp; Animations - 100% FREE!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87767" y="4635504"/>
            <a:ext cx="1826448" cy="15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umber 8 Stickers | Gfycat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22600" y="4626460"/>
            <a:ext cx="1826448" cy="16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op 1 Sep Stickers for Android &amp;amp; iOS | Gfycat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290302" y="2873924"/>
            <a:ext cx="977975" cy="114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3 gilphabet GIF - Find on GIFER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955091" y="2242502"/>
            <a:ext cx="1894266" cy="12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et&amp;#39;s Count ⬆️ by MULTIPLICATION...forever! — King Community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490647" y="2669500"/>
            <a:ext cx="1489467" cy="14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nsolidation (part.2) numbers + colors + toys | Baamboozle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10362163" y="1351173"/>
            <a:ext cx="1653299" cy="16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dn1.iconfinder.com/data/icons/LUMINA/multimedia/png/400/slot_machine.png"/>
          <p:cNvPicPr>
            <a:picLocks noChangeAspect="1" noChangeArrowheads="1"/>
          </p:cNvPicPr>
          <p:nvPr/>
        </p:nvPicPr>
        <p:blipFill rotWithShape="1">
          <a:blip r:embed="rId19" cstate="email"/>
          <a:srcRect b="3897"/>
          <a:stretch>
            <a:fillRect/>
          </a:stretch>
        </p:blipFill>
        <p:spPr bwMode="auto">
          <a:xfrm>
            <a:off x="4289523" y="2532184"/>
            <a:ext cx="3598244" cy="345801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5 CuadroTexto"/>
          <p:cNvSpPr txBox="1"/>
          <p:nvPr/>
        </p:nvSpPr>
        <p:spPr>
          <a:xfrm>
            <a:off x="4300892" y="5320491"/>
            <a:ext cx="292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 b="1" dirty="0">
                <a:solidFill>
                  <a:srgbClr val="FFFF00"/>
                </a:solidFill>
                <a:latin typeface="Calibri" panose="020F0502020204030204"/>
              </a:rPr>
              <a:t>HOW OLD ARE YOU?</a:t>
            </a:r>
            <a:endParaRPr lang="es-ES" sz="2400" b="1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3" name="1 Rectángulo redondeado"/>
          <p:cNvSpPr/>
          <p:nvPr/>
        </p:nvSpPr>
        <p:spPr>
          <a:xfrm>
            <a:off x="4617404" y="3616996"/>
            <a:ext cx="2248754" cy="1703495"/>
          </a:xfrm>
          <a:prstGeom prst="roundRect">
            <a:avLst>
              <a:gd name="adj" fmla="val 6093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s4.photobucket.com/albums/y143/cute-spot/site-graphics/slot_machine/wanna_get_lucky.gif"/>
          <p:cNvPicPr>
            <a:picLocks noChangeAspect="1" noChangeArrowheads="1" noCrop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4927815" y="3710103"/>
            <a:ext cx="1669147" cy="14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2nd Grade - School supplies &amp;amp; colors &amp;amp; numbers | Baamboozle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8093281" y="2506469"/>
            <a:ext cx="1663494" cy="166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mazon Icon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26" imgW="990600" imgH="381000"/>
        </mc:Choice>
        <mc:Fallback>
          <p:control name="TextBox1" r:id="rId26" imgW="990600" imgH="381000">
            <p:pic>
              <p:nvPicPr>
                <p:cNvPr id="1209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9866313" y="10223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8" imgW="990600" imgH="381000"/>
        </mc:Choice>
        <mc:Fallback>
          <p:control name="TextBox2" r:id="rId28" imgW="990600" imgH="381000">
            <p:pic>
              <p:nvPicPr>
                <p:cNvPr id="121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7"/>
                <a:srcRect/>
                <a:stretch>
                  <a:fillRect/>
                </a:stretch>
              </p:blipFill>
              <p:spPr bwMode="auto">
                <a:xfrm>
                  <a:off x="779463" y="1069975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ten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31022" y="4737713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0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577178" y="1087802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4" action="ppaction://hlinksldjump"/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1266" name="Picture 2" descr="Happy Birthday Cake GIF - Happy Birthday Cake Greeting - Discover &amp;amp; Share  GIF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2644" y="3718136"/>
            <a:ext cx="2727921" cy="2341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685832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5568" y="188272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62975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272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209" y="711992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3851" y="71199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454519" y="74448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five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5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2/10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7170" name="Picture 2" descr="Animated GIF Pictures of Birthday Cakes - 115 pictures of GIF animation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56708" y="4044665"/>
            <a:ext cx="2014496" cy="236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768610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1376" y="228653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79138" y="222212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4844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2053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491568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</p:cNvPr>
          <p:cNvSpPr txBox="1"/>
          <p:nvPr/>
        </p:nvSpPr>
        <p:spPr>
          <a:xfrm>
            <a:off x="11286275" y="172329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eight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8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3/10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9220" name="Picture 4" descr="Transparent transparente happy birthday GIF on GIFER - by Morlu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96838" y="4144172"/>
            <a:ext cx="2659246" cy="26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970760" y="242850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15772" y="245052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33540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1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3500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5199" y="99218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740224" y="9939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0" action="ppaction://hlinksldjump"/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four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4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4" action="ppaction://hlinksldjump"/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4/10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5122" name="Picture 2" descr="Cake events illustration animated facebook illustrator character animation  after effects 2d | Birthday cake illustration, Cake illustration, Cake  drawing"/>
          <p:cNvPicPr>
            <a:picLocks noChangeAspect="1" noChangeArrowheads="1" noCrop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926505" y="4230718"/>
            <a:ext cx="2629579" cy="250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939270" y="234626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4754" y="231674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95872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047" y="83870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5256" y="796038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664771" y="818255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6" name="43 CuadroTexto"/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nine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/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8" name="Oval 190"/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9" name="Oval 191"/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0" name="47 Grupo"/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/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 panose="020F0502020204030204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/>
              </a:endParaRPr>
            </a:p>
          </p:txBody>
        </p:sp>
      </p:grpSp>
      <p:sp>
        <p:nvSpPr>
          <p:cNvPr id="13" name="Rectangle 94"/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51 CuadroTexto"/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 panose="020F0502020204030204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9</a:t>
            </a: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7" name="Rectangle 27"/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/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9" name="56 Rectángulo redondeado"/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57 Rectángulo"/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58 Rectángulo"/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59 Rectángulo"/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/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5/10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8194" name="Picture 2" descr="9th Birthday Card - Chocolate Cake and Candles — Download on Funimada.com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19944" y="4115597"/>
            <a:ext cx="2277445" cy="2277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27452" y="216933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1637" y="212865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48377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" name="Picture 8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335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8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2544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/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-590"/>
          <a:stretch>
            <a:fillRect/>
          </a:stretch>
        </p:blipFill>
        <p:spPr bwMode="auto">
          <a:xfrm>
            <a:off x="2552059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HOME</a:t>
            </a:r>
            <a:endParaRPr lang="es-ES_tradnl" sz="2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  <a:p>
            <a:endParaRPr lang="es-ES" sz="11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1286</Words>
  <Application>WPS Presentation</Application>
  <PresentationFormat>Custom</PresentationFormat>
  <Paragraphs>352</Paragraphs>
  <Slides>29</Slides>
  <Notes>16</Notes>
  <HiddenSlides>0</HiddenSlides>
  <MMClips>2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54" baseType="lpstr">
      <vt:lpstr>Arial</vt:lpstr>
      <vt:lpstr>SimSun</vt:lpstr>
      <vt:lpstr>Wingdings</vt:lpstr>
      <vt:lpstr>Montserrat</vt:lpstr>
      <vt:lpstr>Segoe Print</vt:lpstr>
      <vt:lpstr>Barlow</vt:lpstr>
      <vt:lpstr>Arial</vt:lpstr>
      <vt:lpstr>Hind</vt:lpstr>
      <vt:lpstr>Fira Sans Extra Condensed Medium</vt:lpstr>
      <vt:lpstr>Sport Day</vt:lpstr>
      <vt:lpstr>Comic Sans MS</vt:lpstr>
      <vt:lpstr>Forte</vt:lpstr>
      <vt:lpstr>Cambria</vt:lpstr>
      <vt:lpstr>Colonna MT</vt:lpstr>
      <vt:lpstr>Calibri</vt:lpstr>
      <vt:lpstr>Arial Black</vt:lpstr>
      <vt:lpstr>Cooper Black</vt:lpstr>
      <vt:lpstr>DS-Digital</vt:lpstr>
      <vt:lpstr>Microsoft YaHei</vt:lpstr>
      <vt:lpstr>Arial Unicode MS</vt:lpstr>
      <vt:lpstr>Aharoni</vt:lpstr>
      <vt:lpstr>Yu Gothic UI Semibold</vt:lpstr>
      <vt:lpstr>Tw Cen MT</vt:lpstr>
      <vt:lpstr>Over The Rainbow by Slidesgo</vt:lpstr>
      <vt:lpstr>Droplet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>ADMIN</cp:lastModifiedBy>
  <cp:revision>2</cp:revision>
  <dcterms:created xsi:type="dcterms:W3CDTF">2022-07-21T13:56:00Z</dcterms:created>
  <dcterms:modified xsi:type="dcterms:W3CDTF">2025-10-16T01:59:20Z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C8CA514C646F41CD8485FC5C768458F4_13</vt:lpwstr>
  </property>
  <property fmtid="{D5CDD505-2E9C-101B-9397-08002B2CF9AE}" pid="3" name="KSOProductBuildVer">
    <vt:lpwstr>1033-12.2.0.22549</vt:lpwstr>
  </property>
</Properties>
</file>