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24"/>
  </p:notesMasterIdLst>
  <p:sldIdLst>
    <p:sldId id="474" r:id="rId4"/>
    <p:sldId id="437" r:id="rId5"/>
    <p:sldId id="449" r:id="rId6"/>
    <p:sldId id="450" r:id="rId7"/>
    <p:sldId id="451" r:id="rId8"/>
    <p:sldId id="452" r:id="rId9"/>
    <p:sldId id="453" r:id="rId10"/>
    <p:sldId id="475" r:id="rId11"/>
    <p:sldId id="448" r:id="rId12"/>
    <p:sldId id="439" r:id="rId13"/>
    <p:sldId id="478" r:id="rId14"/>
    <p:sldId id="479" r:id="rId15"/>
    <p:sldId id="457" r:id="rId16"/>
    <p:sldId id="455" r:id="rId17"/>
    <p:sldId id="460" r:id="rId18"/>
    <p:sldId id="459" r:id="rId19"/>
    <p:sldId id="461" r:id="rId20"/>
    <p:sldId id="462" r:id="rId21"/>
    <p:sldId id="476" r:id="rId22"/>
    <p:sldId id="4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FF99"/>
    <a:srgbClr val="29AD9C"/>
    <a:srgbClr val="29AE9D"/>
    <a:srgbClr val="4472C4"/>
    <a:srgbClr val="81B7D9"/>
    <a:srgbClr val="61EBF9"/>
    <a:srgbClr val="E51FBB"/>
    <a:srgbClr val="F187DA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257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26" y="-28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4B90-7FE2-438E-8627-9F649C7C7BB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95E07-2CAC-430A-8627-C82008EBD43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6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7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457200"/>
            <a:endParaRPr>
              <a:solidFill>
                <a:prstClr val="whit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629367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1101859" y="136524"/>
            <a:ext cx="1273102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 matchingName="Title Slide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7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8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457200"/>
            <a:endParaRPr>
              <a:solidFill>
                <a:prstClr val="whit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1024212" y="136522"/>
            <a:ext cx="1273102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 userDrawn="1"/>
        </p:nvSpPr>
        <p:spPr>
          <a:xfrm>
            <a:off x="11139856" y="4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2" y="20646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2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2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 matchingName="Comparison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-165098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0917876" y="18627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1308356" y="136525"/>
            <a:ext cx="985092" cy="1196516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"/>
            <a:ext cx="12184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4"/>
            <a:ext cx="12191999" cy="6863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 matchingName="Title Slide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4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1134894" y="136527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6" y="20646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6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E29B-9062-4A6B-AAB4-F76E87587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A52-31D5-4530-A7A2-6A6760E6B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 matchingName="Title and Content">
  <p:cSld name="4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2" y="20646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 matchingName="1_Title and Content">
  <p:cSld name="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2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 matchingName="2_Title and Content">
  <p:cSld name="4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2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 matchingName="Comparison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-165098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</a:fld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10917876" y="18627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6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6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6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 matchingName="Comparison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94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94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765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965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165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94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765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965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165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6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765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965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165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6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765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965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165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6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/>
          <p:cNvSpPr/>
          <p:nvPr userDrawn="1"/>
        </p:nvSpPr>
        <p:spPr>
          <a:xfrm>
            <a:off x="10715661" y="290354"/>
            <a:ext cx="1273102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2629384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4"/>
            <a:ext cx="12191999" cy="6863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73" y="17097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73" y="45895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" y="2004"/>
            <a:ext cx="12184879" cy="68539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9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5" Type="http://schemas.openxmlformats.org/officeDocument/2006/relationships/image" Target="../media/image9.jpeg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2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2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23" y="63563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2.GIF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microsoft.com/office/2007/relationships/hdphoto" Target="../media/image34.wdp"/><Relationship Id="rId3" Type="http://schemas.openxmlformats.org/officeDocument/2006/relationships/image" Target="../media/image33.png"/><Relationship Id="rId2" Type="http://schemas.microsoft.com/office/2007/relationships/hdphoto" Target="../media/image32.wdp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9024" y="222069"/>
            <a:ext cx="20866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63895" y="888274"/>
            <a:ext cx="2913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sz="54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940518" y="1711233"/>
            <a:ext cx="97971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indent="0" algn="ctr">
              <a:lnSpc>
                <a:spcPct val="150000"/>
              </a:lnSpc>
              <a:buNone/>
            </a:pP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1</a:t>
            </a:r>
            <a:endParaRPr lang="en-US" sz="4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 algn="ctr">
              <a:lnSpc>
                <a:spcPct val="150000"/>
              </a:lnSpc>
              <a:buNone/>
            </a:pP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em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Bauernbar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15748" y="3602440"/>
            <a:ext cx="495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00400" y="5159829"/>
            <a:ext cx="555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Đặng Văn Xuân.</a:t>
            </a:r>
            <a:endParaRPr lang="vi-V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2192996" y="1777244"/>
            <a:ext cx="3352800" cy="4789488"/>
            <a:chOff x="2527" y="6427"/>
            <a:chExt cx="11443" cy="8645"/>
          </a:xfrm>
        </p:grpSpPr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panose="020B0604020202020204" pitchFamily="34" charset="0"/>
              </a:endParaRPr>
            </a:p>
          </p:txBody>
        </p:sp>
        <p:grpSp>
          <p:nvGrpSpPr>
            <p:cNvPr id="6" name="Group 10"/>
            <p:cNvGrpSpPr/>
            <p:nvPr/>
          </p:nvGrpSpPr>
          <p:grpSpPr bwMode="auto">
            <a:xfrm>
              <a:off x="2535" y="6427"/>
              <a:ext cx="11435" cy="8125"/>
              <a:chOff x="2535" y="6427"/>
              <a:chExt cx="11435" cy="8125"/>
            </a:xfrm>
          </p:grpSpPr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15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1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19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2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3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6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7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8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1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10" y="0"/>
            <a:ext cx="86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61" y="0"/>
            <a:ext cx="208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/>
          <p:nvPr/>
        </p:nvSpPr>
        <p:spPr>
          <a:xfrm>
            <a:off x="1494570" y="2161451"/>
            <a:ext cx="4345792" cy="3964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lớ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chiếc bảng đen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Đang mơ về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hấn trắng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có tiếng lá cây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thầm cùng bóng nắng.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 chỉ sớm mai thôi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tựu trường sẽ đến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lại ng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ập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tràn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niềm vui xao xuyến.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6372752" y="2161451"/>
            <a:ext cx="4482061" cy="374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thầy cô quý mến 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bè thân yêu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nhiêu, bao nhiêu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điều muốn nói.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trống trường mời gọi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đang mong chờ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em vào lớ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mới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thành trang thơ...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2258" y="0"/>
            <a:ext cx="7005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13 tháng 10 năm 2025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em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/>
          <p:nvPr/>
        </p:nvSpPr>
        <p:spPr>
          <a:xfrm>
            <a:off x="1075956" y="2190791"/>
            <a:ext cx="4557915" cy="390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lớ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chiếc bảng đen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mơ về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hấn trắng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có tiếng lá cây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thầm cùng bóng nắng.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chỉ sớm mai thôi 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tựu trường sẽ đến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lại ng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ập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tràn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niềm vui xao xuyến.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6459182" y="2194582"/>
            <a:ext cx="4838083" cy="4250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thầy cô quý mến 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bè thân yêu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nhiêu, bao nhiêu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điều muốn nói.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trống trường mời gọi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đang mong chờ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em vào lớ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mới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thành trang thơ...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BÙI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95827" y="2279296"/>
            <a:ext cx="0" cy="155132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32010" y="4201720"/>
            <a:ext cx="0" cy="17890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5645167" y="2997388"/>
            <a:ext cx="1614948" cy="1519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74644" y="2159363"/>
            <a:ext cx="509635" cy="4704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cs typeface="Times New Roman" panose="02020603050405020304" pitchFamily="18" charset="0"/>
              </a:rPr>
              <a:t>1</a:t>
            </a:r>
            <a:endParaRPr lang="vi-VN" sz="3200" b="1" dirty="0"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2875" y="4108159"/>
            <a:ext cx="503381" cy="4704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cs typeface="Times New Roman" panose="02020603050405020304" pitchFamily="18" charset="0"/>
              </a:rPr>
              <a:t>2</a:t>
            </a:r>
            <a:endParaRPr lang="vi-VN" sz="3200" b="1" dirty="0"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88110" y="1982384"/>
            <a:ext cx="493060" cy="5354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Times New Roman" panose="02020603050405020304" pitchFamily="18" charset="0"/>
              </a:rPr>
              <a:t>3</a:t>
            </a:r>
            <a:endParaRPr lang="vi-VN" sz="3200" b="1" dirty="0"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496329" y="4140753"/>
            <a:ext cx="16307" cy="169309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991134" y="4008018"/>
            <a:ext cx="493059" cy="4946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Times New Roman" panose="02020603050405020304" pitchFamily="18" charset="0"/>
              </a:rPr>
              <a:t>4</a:t>
            </a:r>
            <a:endParaRPr lang="vi-VN" sz="3200" b="1" dirty="0">
              <a:cs typeface="Times New Roman" panose="02020603050405020304" pitchFamily="18" charset="0"/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9029083" y="1127561"/>
            <a:ext cx="3162917" cy="748597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 CHIA LÀM MẤY ĐOẠN ?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2" name="TextBox 21"/>
          <p:cNvSpPr txBox="1"/>
          <p:nvPr/>
        </p:nvSpPr>
        <p:spPr>
          <a:xfrm>
            <a:off x="1710814" y="0"/>
            <a:ext cx="6946490" cy="184665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13 tháng 10 năm 2025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em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/>
          <p:nvPr/>
        </p:nvSpPr>
        <p:spPr>
          <a:xfrm>
            <a:off x="1494570" y="2161451"/>
            <a:ext cx="4345792" cy="3964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lớ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chiếc bảng đen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Đang mơ về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hấn trắng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có tiếng lá cây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thầm cùng bóng nắng.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 chỉ sớm mai thôi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tựu trường sẽ đến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lại ng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ập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tràn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niềm vui xao xuyến.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6372752" y="2161451"/>
            <a:ext cx="4482061" cy="374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thầy cô quý mến 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bè thân yêu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nhiêu, bao nhiêu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điều muốn nói.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trống trường mời gọi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đang mong chờ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em vào lớ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mới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thành trang thơ...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2258" y="0"/>
            <a:ext cx="7005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13 tháng 10 năm 2025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em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觅元素584a986cb28d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1902542"/>
            <a:ext cx="5391172" cy="495545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477244" y="2212257"/>
            <a:ext cx="3722859" cy="58993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  <a:endParaRPr lang="en-US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031756" y="2979174"/>
            <a:ext cx="2017973" cy="69699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hấn trắng</a:t>
            </a:r>
            <a:endParaRPr lang="vi-VN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771703" y="3952568"/>
            <a:ext cx="1971200" cy="705949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nắng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653920" y="4984955"/>
            <a:ext cx="2032882" cy="68703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 trường 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8047672" y="5943600"/>
            <a:ext cx="1966484" cy="71756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 xuyến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6787" y="0"/>
            <a:ext cx="7477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13 tháng 10 năm 2025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6828503" y="2552672"/>
            <a:ext cx="3569110" cy="117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Xao xuyến: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 động bồi hồi.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520" y="2485513"/>
            <a:ext cx="440514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Tựu trường: 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 sinh) tậ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trung đến trường ngày đầu tiên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4181" y="3996814"/>
            <a:ext cx="4085303" cy="262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21226" y="1710813"/>
            <a:ext cx="191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 thích: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6723" y="0"/>
            <a:ext cx="6828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13 tháng 10 năm 2025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6201" y="3773898"/>
            <a:ext cx="40100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/>
          <p:nvPr/>
        </p:nvSpPr>
        <p:spPr>
          <a:xfrm>
            <a:off x="1264100" y="1823056"/>
            <a:ext cx="5800387" cy="454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lớ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chiếc bảng đen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mơ về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hấn trắng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có tiếng lá cây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thầm cùng bóng nắng.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chỉ sớm mai thôi 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tựu trường sẽ đến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lại ng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ập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tràn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niềm vui xao xuyến.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6250306" y="1823056"/>
            <a:ext cx="5882971" cy="5022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thầy cô quý mến 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bè thân yêu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nhiêu, bao nhiêu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điều muốn nói.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trống trường mời gọi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đang mong chờ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em vào lớ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mới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thành trang thơ...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BÙI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503380" y="6046385"/>
            <a:ext cx="2981599" cy="748597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748" y="29496"/>
            <a:ext cx="71677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13 tháng 10 năm 2025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em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914490" y="3053406"/>
            <a:ext cx="5675260" cy="177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lớp, bảng đen mơ về phấn trắng. Ngoài sân trường vắng lặng, chỉ nghe tiếng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thầm cùng bóng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0374" y="2017788"/>
            <a:ext cx="106610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Những chi tiết nào tả sân trường, lớ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vắng lặng trong những ngày hè?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ình ảnh Với Bảng đen Phấn, Bảng đen, Bảng đen, áp Phích Trường Vector và  PNG với nền trong suốt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781" l="6250" r="94688">
                        <a14:foregroundMark x1="54688" y1="70781" x2="60938" y2="7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156" y="2457657"/>
            <a:ext cx="3980329" cy="285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91032" y="0"/>
            <a:ext cx="8214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13 tháng 10 năm 2025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94" y="1970136"/>
            <a:ext cx="10468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Bạn học sinh tưởng tượng sân trường mới sẽ đổi khác như thế nào trong ngày tựu trường?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343269" y="3244849"/>
            <a:ext cx="5541337" cy="2321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học sinh tưởng tượng ngày tựu trường, sân trường sẽ ngập tràn những niềm vui xao xuyến khi học sinh được gặp lại bạn bè, thầy cô.</a:t>
            </a:r>
            <a:endParaRPr lang="en-US" sz="3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89" y="3226426"/>
            <a:ext cx="2511314" cy="2220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808" y="3259394"/>
            <a:ext cx="2416950" cy="20647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2258" y="0"/>
            <a:ext cx="7713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13 tháng 10 năm 2025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292655" y="3869813"/>
            <a:ext cx="6744447" cy="1413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trống trường mời gọi, thầy cô mong chờ các bạn học sinh bước vào năm học mới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4887" y="2005920"/>
            <a:ext cx="10547410" cy="98488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Những ai, những gì đang mời gọi, mong chờ bạn học sinh bước vào năm học mới?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ô Giáo Hình ảnh | Định dạng hình ảnh PNG 400367938| vn.lovepik.com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729" b="93782" l="10000" r="91628">
                        <a14:foregroundMark x1="59070" y1="27002" x2="61860" y2="31431"/>
                        <a14:foregroundMark x1="50698" y1="51193" x2="46977" y2="63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749" y="3327399"/>
            <a:ext cx="2651560" cy="28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rống trường học đường kính mặt 48cm - Trống Đọi Tam, Làng Trống Cổ truyền 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9" b="98986" l="10000" r="96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866" y="3268406"/>
            <a:ext cx="2027767" cy="259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6284" y="0"/>
            <a:ext cx="7801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13 tháng 10 năm 2025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2235200" y="2743200"/>
            <a:ext cx="83312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panose="020B0604020202020204" pitchFamily="34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656167" y="1958976"/>
            <a:ext cx="10769600" cy="1833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17" tIns="60958" rIns="121917" bIns="6095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48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7600" y="1267097"/>
            <a:ext cx="10160000" cy="10464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- mở rộng</a:t>
            </a:r>
            <a:endParaRPr lang="en-US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9994" y="2397983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M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2042" y="239798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Ù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4090" y="239798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6138" y="239798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68186" y="239798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0234" y="239798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U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1802" y="275802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3850" y="275802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À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5898" y="275802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07946" y="275802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9994" y="2758023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Á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2042" y="2758023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07946" y="311911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39994" y="3119116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2042" y="311911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04090" y="311911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39994" y="3479156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72042" y="347915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4090" y="347915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36138" y="347915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68186" y="347915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00234" y="347915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2282" y="347915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64330" y="347915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96378" y="347915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1802" y="383919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43850" y="383919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Â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75898" y="383919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07946" y="383919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39994" y="3839196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72042" y="383919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Ư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04090" y="383919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Ờ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36138" y="383919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68186" y="383919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G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75898" y="419923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07946" y="419923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39994" y="4199236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Ư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72042" y="419923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V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04090" y="419923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936138" y="419923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Ệ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68186" y="4199236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79754" y="455668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911802" y="455668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43850" y="455668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75898" y="455668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07946" y="455668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39994" y="4556688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15658" y="491672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47706" y="491672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79754" y="491672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11802" y="491672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43850" y="491672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75898" y="491672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207946" y="491672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39994" y="4916728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072042" y="491672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75898" y="527676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07946" y="527676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639994" y="5276768"/>
            <a:ext cx="43204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072042" y="527676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04090" y="527676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36138" y="5276768"/>
            <a:ext cx="4320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207946" y="2388892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1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479754" y="2758023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2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775898" y="3155467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3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231841" y="3515507"/>
            <a:ext cx="360369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4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479754" y="3836419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5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391636" y="4235575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6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047706" y="4559276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7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160046" y="4953079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8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343850" y="5349470"/>
            <a:ext cx="336476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9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3138" y="868232"/>
            <a:ext cx="11353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từ ngữ thích hợp với mỗi dòng theo gợi ý dưới đây. </a:t>
            </a:r>
            <a:endParaRPr lang="en-US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ứng với mỗi chữ cái.</a:t>
            </a:r>
            <a:endParaRPr lang="vi-VN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217" y="0"/>
            <a:ext cx="86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0"/>
            <a:ext cx="208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2235200" y="609600"/>
            <a:ext cx="3352800" cy="4789488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panose="020B0604020202020204" pitchFamily="34" charset="0"/>
              </a:endParaRPr>
            </a:p>
          </p:txBody>
        </p:sp>
        <p:grpSp>
          <p:nvGrpSpPr>
            <p:cNvPr id="3" name="Group 10"/>
            <p:cNvGrpSpPr/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2235200" y="2743200"/>
            <a:ext cx="83312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panose="020B0604020202020204" pitchFamily="34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656167" y="1958976"/>
            <a:ext cx="10769600" cy="1833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17" tIns="60958" rIns="121917" bIns="6095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48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7600" y="2438162"/>
            <a:ext cx="10160000" cy="1600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 xin chúc các em chăm ngoan, học giỏi.</a:t>
            </a:r>
            <a:endParaRPr lang="en-US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405" y="1193804"/>
            <a:ext cx="10753195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3: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bút, phấn hoặc vật khác tạo thành chữ 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(gồm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chữ cái bắt đầu bằng chữ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V)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02603" y="3627628"/>
            <a:ext cx="1921567" cy="13441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Cậu bé viết bài tập về nhà hoạt hình vector | Công cụ đồ họa AI Tải xuống  miễn phí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6387" l="9961" r="91016">
                        <a14:foregroundMark x1="52734" y1="32617" x2="49902" y2="38477"/>
                        <a14:foregroundMark x1="55664" y1="57031" x2="66699" y2="842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200" y="2626777"/>
            <a:ext cx="43688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1" y="1296921"/>
            <a:ext cx="11277600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4: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em đến học hằng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(gồm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chữ cái, bắt đầu bằng chữ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625790" y="3225801"/>
            <a:ext cx="6777317" cy="1727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3071532"/>
            <a:ext cx="4168588" cy="338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768" y="1092200"/>
            <a:ext cx="11554586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7: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một hoạt động đầu tuần của nhà trường 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(gồm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chữ cái, bắt đầu bằng chữ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061" y="3319378"/>
            <a:ext cx="3074505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ình ảnh Phim Hoạt Hình Tiên Phong Trẻ, Ngày Trẻ Em, Sáu Một, Đội Thiếu  Niên Tiền Phong miễn phí tải tập tin PNG PSDComment và Vector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531" b="93750" l="10000" r="91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651" y="2089053"/>
            <a:ext cx="4775200" cy="47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235" y="1295405"/>
            <a:ext cx="11024363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8: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lễ bắt đầu năm học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(gồm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chữ cái, bắt đầu bằng chứ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K)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4328" y="3309472"/>
            <a:ext cx="5968269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82143"/>
            <a:ext cx="6096001" cy="3860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519" y="1295401"/>
            <a:ext cx="11466436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Dòng 9: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 phụ nữ làm nghề dạy học 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(gồm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chữ cái, bắt đầu bằng chữ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C)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36325" y="2952119"/>
            <a:ext cx="3959675" cy="1625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Giáo viên Vector đồ họa Giáo dục Clip nghệ thuật Hoạt hình - png tải về -  Miễn phí trong suốt Phim Hoạt Hình png Tải về.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444" b="90000" l="10000" r="93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69" y="2665673"/>
            <a:ext cx="4262967" cy="42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9389" y="1002726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15453" y="100272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91517" y="100272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67581" y="100272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43645" y="100272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19709" y="100272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5133" y="1482775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1197" y="1482775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7261" y="1482775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3325" y="1482775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9389" y="1482775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3" y="1482775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63325" y="196423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39389" y="1964236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15453" y="1978984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91517" y="196423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39389" y="2444290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5453" y="2444290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91517" y="2444290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67581" y="2444290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43645" y="2444290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19709" y="2444290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95771" y="2444290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71835" y="2444290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47899" y="2444290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35133" y="2924343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11197" y="2924343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87261" y="2924343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63325" y="2924343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39389" y="2924343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15453" y="2924343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91517" y="2924343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67581" y="2924343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43645" y="2924343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87261" y="340439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63325" y="340439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39389" y="3404392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15453" y="340439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91517" y="340439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67581" y="340439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43645" y="340439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59069" y="3880999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35133" y="3880999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11197" y="3880999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87261" y="3880999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63325" y="3880999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9389" y="3880999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806941" y="436105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383005" y="4365523"/>
            <a:ext cx="576064" cy="4719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73817" y="436105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35133" y="436105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11197" y="436105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687261" y="436105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63325" y="436105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39389" y="4361052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15453" y="4361052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87261" y="484110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263325" y="484110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839389" y="4841106"/>
            <a:ext cx="576064" cy="4800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15453" y="484110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91517" y="484110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67581" y="4841106"/>
            <a:ext cx="576064" cy="480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263325" y="990604"/>
            <a:ext cx="448635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1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959069" y="1482779"/>
            <a:ext cx="448635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2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66" name="Oval 65">
            <a:hlinkClick r:id="rId1" action="ppaction://hlinksldjump"/>
          </p:cNvPr>
          <p:cNvSpPr/>
          <p:nvPr/>
        </p:nvSpPr>
        <p:spPr>
          <a:xfrm>
            <a:off x="4687261" y="2012704"/>
            <a:ext cx="448635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3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67" name="Oval 66">
            <a:hlinkClick r:id="rId2" action="ppaction://hlinksldjump"/>
          </p:cNvPr>
          <p:cNvSpPr/>
          <p:nvPr/>
        </p:nvSpPr>
        <p:spPr>
          <a:xfrm>
            <a:off x="5295183" y="2492758"/>
            <a:ext cx="480492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4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959069" y="2920640"/>
            <a:ext cx="448635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5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174911" y="3452848"/>
            <a:ext cx="448635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6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70" name="Oval 69">
            <a:hlinkClick r:id="rId3" action="ppaction://hlinksldjump"/>
          </p:cNvPr>
          <p:cNvSpPr/>
          <p:nvPr/>
        </p:nvSpPr>
        <p:spPr>
          <a:xfrm>
            <a:off x="2383005" y="3884446"/>
            <a:ext cx="448635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  <a:hlinkClick r:id="rId3" action="ppaction://hlinksldjump"/>
              </a:rPr>
              <a:t>7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71" name="Oval 70">
            <a:hlinkClick r:id="rId4" action="ppaction://hlinksldjump"/>
          </p:cNvPr>
          <p:cNvSpPr/>
          <p:nvPr/>
        </p:nvSpPr>
        <p:spPr>
          <a:xfrm>
            <a:off x="1199458" y="4409520"/>
            <a:ext cx="448635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8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72" name="Oval 71">
            <a:hlinkClick r:id="rId5" action="ppaction://hlinksldjump"/>
          </p:cNvPr>
          <p:cNvSpPr/>
          <p:nvPr/>
        </p:nvSpPr>
        <p:spPr>
          <a:xfrm>
            <a:off x="4111197" y="4938042"/>
            <a:ext cx="448635" cy="383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9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63325" y="1969873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94571" y="1953247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46706" y="1968456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91517" y="1999369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853048" y="2458636"/>
            <a:ext cx="60674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30877" y="2479423"/>
            <a:ext cx="6188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30016" y="2492753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599436" y="2479423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143645" y="2471021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751564" y="2471021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295773" y="2471021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903694" y="2454801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494682" y="2456203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868293" y="4316803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441996" y="4331552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03311" y="4348075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66988" y="4361048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111197" y="4338463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19116" y="4371756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295180" y="4371756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71244" y="4361259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30877" y="4361048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130710" y="5796940"/>
            <a:ext cx="2590552" cy="5539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12219" y="4853491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03230" y="4821177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53048" y="4840129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36506" y="4819660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23372" y="4834907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599436" y="4841101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633410" y="5664200"/>
            <a:ext cx="4023893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TRƯỜNG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004815" y="3860052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69194" y="3872519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146481" y="3887577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714746" y="3884445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263325" y="3884445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53048" y="3916999"/>
            <a:ext cx="5123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0" name="Tieng-tinh-tinh-www_nhacchuongvui_com">
            <a:hlinkClick r:id="" action="ppaction://media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6800" y="379446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video>
          </p:childTnLst>
        </p:cTn>
      </p:par>
    </p:tnLst>
    <p:bldLst>
      <p:bldP spid="95" grpId="0" animBg="1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0802" y="1267021"/>
            <a:ext cx="2862316" cy="615549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em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6500" y="0"/>
            <a:ext cx="7256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13 tháng 10 năm 2025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259" t="57399" r="24817" b="10432"/>
          <a:stretch>
            <a:fillRect/>
          </a:stretch>
        </p:blipFill>
        <p:spPr>
          <a:xfrm>
            <a:off x="280219" y="2182760"/>
            <a:ext cx="11911781" cy="4675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3650</Words>
  <Application>WPS Presentation</Application>
  <PresentationFormat>Custom</PresentationFormat>
  <Paragraphs>432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SimSun</vt:lpstr>
      <vt:lpstr>Wingdings</vt:lpstr>
      <vt:lpstr>Arial</vt:lpstr>
      <vt:lpstr>Times New Roman</vt:lpstr>
      <vt:lpstr>Tahoma</vt:lpstr>
      <vt:lpstr>UTM Avo</vt:lpstr>
      <vt:lpstr>Segoe Print</vt:lpstr>
      <vt:lpstr>Microsoft YaHei</vt:lpstr>
      <vt:lpstr>Arial Unicode MS</vt:lpstr>
      <vt:lpstr>Calibri</vt:lpstr>
      <vt:lpstr>Times New Roman</vt:lpstr>
      <vt:lpstr>Office Theme</vt:lpstr>
      <vt:lpstr>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130</cp:revision>
  <dcterms:created xsi:type="dcterms:W3CDTF">2021-11-01T08:16:00Z</dcterms:created>
  <dcterms:modified xsi:type="dcterms:W3CDTF">2025-10-16T01:40:56Z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D4A673832245423390D2C6107E43115A_13</vt:lpwstr>
  </property>
  <property fmtid="{D5CDD505-2E9C-101B-9397-08002B2CF9AE}" pid="3" name="KSOProductBuildVer">
    <vt:lpwstr>1033-12.2.0.22549</vt:lpwstr>
  </property>
</Properties>
</file>