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329" r:id="rId3"/>
    <p:sldId id="297" r:id="rId4"/>
    <p:sldId id="320" r:id="rId5"/>
    <p:sldId id="283" r:id="rId6"/>
    <p:sldId id="284" r:id="rId7"/>
    <p:sldId id="321" r:id="rId8"/>
    <p:sldId id="300" r:id="rId9"/>
    <p:sldId id="322" r:id="rId10"/>
    <p:sldId id="323" r:id="rId11"/>
    <p:sldId id="324" r:id="rId12"/>
    <p:sldId id="325" r:id="rId13"/>
    <p:sldId id="326" r:id="rId14"/>
    <p:sldId id="328" r:id="rId15"/>
    <p:sldId id="327" r:id="rId16"/>
    <p:sldId id="318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096C51F-2EDC-3F9B-778D-0F4965BC77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7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219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16000" y="352691"/>
            <a:ext cx="1046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F0C5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 quý thầy, cô đến dự giờ lớp 4D</a:t>
            </a:r>
            <a:endParaRPr lang="en-US" sz="3600" b="1" kern="10" dirty="0">
              <a:ln w="12700">
                <a:solidFill>
                  <a:srgbClr val="0F0C5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438400" y="4572000"/>
            <a:ext cx="6959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vi-VN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vi-VN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 Văn Đức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72" y="254158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174" y="1710218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6971" y="483322"/>
            <a:ext cx="7210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Thứ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19 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12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2024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246" y="483322"/>
            <a:ext cx="8608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Thứ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19 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12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2024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0955" y="483322"/>
            <a:ext cx="8608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Thứ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19 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12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2024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9246" y="483321"/>
            <a:ext cx="86084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Thứ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19  </a:t>
            </a:r>
            <a:r>
              <a:rPr lang="en-US" sz="3200" b="1" dirty="0" err="1" smtClean="0"/>
              <a:t>tháng</a:t>
            </a:r>
            <a:r>
              <a:rPr lang="en-US" sz="3200" b="1" dirty="0" smtClean="0"/>
              <a:t> 12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2024</a:t>
            </a:r>
          </a:p>
          <a:p>
            <a:r>
              <a:rPr lang="en-US" sz="3200" b="1" dirty="0" smtClean="0"/>
              <a:t>                                    </a:t>
            </a:r>
            <a:r>
              <a:rPr lang="en-US" sz="3200" b="1" u="sng" dirty="0" err="1" smtClean="0"/>
              <a:t>Toán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320</Words>
  <Application>Microsoft Office PowerPoint</Application>
  <PresentationFormat>Widescreen</PresentationFormat>
  <Paragraphs>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宋体</vt:lpstr>
      <vt:lpstr>宋体</vt:lpstr>
      <vt:lpstr>Arial</vt:lpstr>
      <vt:lpstr>Calibri</vt:lpstr>
      <vt:lpstr>Cambria</vt:lpstr>
      <vt:lpstr>等线</vt:lpstr>
      <vt:lpstr>ITC Avant Garde Std Bk</vt:lpstr>
      <vt:lpstr>Oi</vt:lpstr>
      <vt:lpstr>Times New Roman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32</cp:revision>
  <dcterms:created xsi:type="dcterms:W3CDTF">2023-10-06T03:26:51Z</dcterms:created>
  <dcterms:modified xsi:type="dcterms:W3CDTF">2025-04-15T09:00:24Z</dcterms:modified>
  <cp:category>9Slide.vn</cp:category>
</cp:coreProperties>
</file>